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9" r:id="rId2"/>
    <p:sldMasterId id="2147483701" r:id="rId3"/>
    <p:sldMasterId id="2147483725" r:id="rId4"/>
  </p:sldMasterIdLst>
  <p:notesMasterIdLst>
    <p:notesMasterId r:id="rId10"/>
  </p:notesMasterIdLst>
  <p:sldIdLst>
    <p:sldId id="278" r:id="rId5"/>
    <p:sldId id="295" r:id="rId6"/>
    <p:sldId id="557" r:id="rId7"/>
    <p:sldId id="559" r:id="rId8"/>
    <p:sldId id="56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54000"/>
            <a:ext cx="9276080" cy="498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2748518"/>
            <a:ext cx="532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LUYỆN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190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 Rounded MT Bold</vt:lpstr>
      <vt:lpstr>Calibri</vt:lpstr>
      <vt:lpstr>Calibri Light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Administrator</cp:lastModifiedBy>
  <cp:revision>94</cp:revision>
  <dcterms:created xsi:type="dcterms:W3CDTF">2021-05-24T09:52:12Z</dcterms:created>
  <dcterms:modified xsi:type="dcterms:W3CDTF">2024-10-20T13:53:03Z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