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Lst>
  <p:notesMasterIdLst>
    <p:notesMasterId r:id="rId24"/>
  </p:notesMasterIdLst>
  <p:sldIdLst>
    <p:sldId id="335" r:id="rId5"/>
    <p:sldId id="333" r:id="rId6"/>
    <p:sldId id="465" r:id="rId7"/>
    <p:sldId id="382" r:id="rId8"/>
    <p:sldId id="466" r:id="rId9"/>
    <p:sldId id="324" r:id="rId10"/>
    <p:sldId id="334" r:id="rId11"/>
    <p:sldId id="325" r:id="rId12"/>
    <p:sldId id="338" r:id="rId13"/>
    <p:sldId id="336" r:id="rId14"/>
    <p:sldId id="337" r:id="rId15"/>
    <p:sldId id="332" r:id="rId16"/>
    <p:sldId id="312" r:id="rId17"/>
    <p:sldId id="340" r:id="rId18"/>
    <p:sldId id="327" r:id="rId19"/>
    <p:sldId id="328" r:id="rId20"/>
    <p:sldId id="339" r:id="rId21"/>
    <p:sldId id="329" r:id="rId22"/>
    <p:sldId id="33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5" autoAdjust="0"/>
    <p:restoredTop sz="94660" autoAdjust="0"/>
  </p:normalViewPr>
  <p:slideViewPr>
    <p:cSldViewPr snapToGrid="0">
      <p:cViewPr varScale="1">
        <p:scale>
          <a:sx n="75" d="100"/>
          <a:sy n="75" d="100"/>
        </p:scale>
        <p:origin x="931"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AADA8-39EB-415D-B572-B802614607F9}" type="datetimeFigureOut">
              <a:rPr lang="en-US" smtClean="0"/>
              <a:pPr/>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F5B28-3E16-47FA-8655-DD49134A0170}" type="slidenum">
              <a:rPr lang="en-US" smtClean="0"/>
              <a:pPr/>
              <a:t>‹#›</a:t>
            </a:fld>
            <a:endParaRPr lang="en-US"/>
          </a:p>
        </p:txBody>
      </p:sp>
    </p:spTree>
    <p:extLst>
      <p:ext uri="{BB962C8B-B14F-4D97-AF65-F5344CB8AC3E}">
        <p14:creationId xmlns:p14="http://schemas.microsoft.com/office/powerpoint/2010/main" val="81715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05120C-921E-4818-A7F4-45438B0C9F7F}"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0785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05120C-921E-4818-A7F4-45438B0C9F7F}"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3477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pPr/>
              <a:t>6</a:t>
            </a:fld>
            <a:endParaRPr lang="zh-CN" altLang="en-US"/>
          </a:p>
        </p:txBody>
      </p:sp>
    </p:spTree>
    <p:extLst>
      <p:ext uri="{BB962C8B-B14F-4D97-AF65-F5344CB8AC3E}">
        <p14:creationId xmlns:p14="http://schemas.microsoft.com/office/powerpoint/2010/main" val="138003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47AA85-54C9-43CF-B1EF-9874431A0DEA}"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24366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7AA85-54C9-43CF-B1EF-9874431A0DEA}"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105869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7AA85-54C9-43CF-B1EF-9874431A0DEA}"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24045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4E5CC29-D4C1-43AF-92DE-EAC9F1236EA8}" type="datetime1">
              <a:rPr lang="zh-CN" altLang="en-US" smtClean="0"/>
              <a:pPr/>
              <a:t>2025/3/16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26837027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AFB6CC-720D-4330-AC4F-0DFE20F7BAE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45663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FB6CC-720D-4330-AC4F-0DFE20F7BAE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2618364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AFB6CC-720D-4330-AC4F-0DFE20F7BAE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879814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AFB6CC-720D-4330-AC4F-0DFE20F7BAE1}"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355370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AFB6CC-720D-4330-AC4F-0DFE20F7BAE1}"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3497158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AFB6CC-720D-4330-AC4F-0DFE20F7BAE1}"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2592905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FB6CC-720D-4330-AC4F-0DFE20F7BAE1}"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138514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7AA85-54C9-43CF-B1EF-9874431A0DEA}"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136562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AFB6CC-720D-4330-AC4F-0DFE20F7BAE1}"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173642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AFB6CC-720D-4330-AC4F-0DFE20F7BAE1}"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662317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FB6CC-720D-4330-AC4F-0DFE20F7BAE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2763678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FB6CC-720D-4330-AC4F-0DFE20F7BAE1}"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FDF6-600F-4AA6-8D50-BAE9182862BA}" type="slidenum">
              <a:rPr lang="en-US" smtClean="0"/>
              <a:t>‹#›</a:t>
            </a:fld>
            <a:endParaRPr lang="en-US"/>
          </a:p>
        </p:txBody>
      </p:sp>
    </p:spTree>
    <p:extLst>
      <p:ext uri="{BB962C8B-B14F-4D97-AF65-F5344CB8AC3E}">
        <p14:creationId xmlns:p14="http://schemas.microsoft.com/office/powerpoint/2010/main" val="2771100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6C16-6C2C-76E8-96D0-208A64D0DEA7}"/>
              </a:ext>
            </a:extLst>
          </p:cNvPr>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32D30ABD-2CD5-0084-AD54-A6CE61EEB4AB}"/>
              </a:ext>
            </a:extLst>
          </p:cNvPr>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D8532753-0940-DB58-1FDB-2DBB548C18A9}"/>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5" name="Footer Placeholder 4">
            <a:extLst>
              <a:ext uri="{FF2B5EF4-FFF2-40B4-BE49-F238E27FC236}">
                <a16:creationId xmlns:a16="http://schemas.microsoft.com/office/drawing/2014/main" id="{D82E56EF-6325-C5FD-A882-59C9CD7F9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49292-93DF-B215-5513-7FE0031161B6}"/>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80450319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E5D9-D0D1-5F36-A04B-AA8CDBBFB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6F6E6-FAAD-0B31-B276-CC3F0FD180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51548-69DA-E0FC-F7E3-F1C46281DFF8}"/>
              </a:ext>
            </a:extLst>
          </p:cNvPr>
          <p:cNvSpPr>
            <a:spLocks noGrp="1"/>
          </p:cNvSpPr>
          <p:nvPr>
            <p:ph type="dt" sz="half" idx="10"/>
          </p:nvPr>
        </p:nvSpPr>
        <p:spPr/>
        <p:txBody>
          <a:bodyPr/>
          <a:lstStyle/>
          <a:p>
            <a:fld id="{0D838988-15A6-4647-86D7-062E8698D868}" type="datetimeFigureOut">
              <a:rPr lang="en-US" smtClean="0"/>
              <a:pPr/>
              <a:t>3/16/2025</a:t>
            </a:fld>
            <a:endParaRPr lang="en-US"/>
          </a:p>
        </p:txBody>
      </p:sp>
      <p:sp>
        <p:nvSpPr>
          <p:cNvPr id="5" name="Footer Placeholder 4">
            <a:extLst>
              <a:ext uri="{FF2B5EF4-FFF2-40B4-BE49-F238E27FC236}">
                <a16:creationId xmlns:a16="http://schemas.microsoft.com/office/drawing/2014/main" id="{C0F9AA34-8E5F-B2C9-03AE-9FA7BE6DF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3E758-4677-F8E9-252F-8E85A68D6CAC}"/>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133648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AB9E-E60A-9E3F-BD25-C67B058218A5}"/>
              </a:ext>
            </a:extLst>
          </p:cNvPr>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0B1A4AF0-3925-073F-443F-9B4A5ACFEFD9}"/>
              </a:ext>
            </a:extLst>
          </p:cNvPr>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993BA1-E8D2-0A91-35F3-2BCF11AE18B2}"/>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5" name="Footer Placeholder 4">
            <a:extLst>
              <a:ext uri="{FF2B5EF4-FFF2-40B4-BE49-F238E27FC236}">
                <a16:creationId xmlns:a16="http://schemas.microsoft.com/office/drawing/2014/main" id="{BBB28047-FD49-DD46-ECC7-3CA1CD600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18E1C-8BE1-D2B5-D3CA-967AFABE78B8}"/>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149170671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1C2E-D0E0-5ECF-3D78-4DE8717C2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A1D681-5C23-13B6-D1EE-4AA1DB30E7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35C829-3ABB-ABC1-5BCA-FC9CE081E74C}"/>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8F752-D752-7EA2-BCBF-DE5250A0553A}"/>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6" name="Footer Placeholder 5">
            <a:extLst>
              <a:ext uri="{FF2B5EF4-FFF2-40B4-BE49-F238E27FC236}">
                <a16:creationId xmlns:a16="http://schemas.microsoft.com/office/drawing/2014/main" id="{B4FEF0DB-D04B-BA9B-A6FC-1E5E80CAF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26CFD-698E-CE62-16B0-996405D570F6}"/>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81516594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07EE-B5F5-043F-F724-B6D328465CA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C55D34-6FF7-65A1-D53F-3225CCBF0317}"/>
              </a:ext>
            </a:extLst>
          </p:cNvPr>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DEEA03F1-28CF-2372-9497-0FF955BA211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122C9-389A-C18F-5C0D-845D9601C7ED}"/>
              </a:ext>
            </a:extLst>
          </p:cNvPr>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4B855CD7-0BA8-1A7C-9368-EE0436C8FF4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96B77-3ECE-92A3-9C04-0D402AB8B806}"/>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8" name="Footer Placeholder 7">
            <a:extLst>
              <a:ext uri="{FF2B5EF4-FFF2-40B4-BE49-F238E27FC236}">
                <a16:creationId xmlns:a16="http://schemas.microsoft.com/office/drawing/2014/main" id="{45721199-88DF-63B1-2183-58E9BFAE97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EA4035-3169-0EE6-FFBD-83F8250FE809}"/>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290595371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2CE2-E563-DD34-E075-D98F3CCC21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5D64F0-DDAA-1CF9-1E2F-648456607D12}"/>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4" name="Footer Placeholder 3">
            <a:extLst>
              <a:ext uri="{FF2B5EF4-FFF2-40B4-BE49-F238E27FC236}">
                <a16:creationId xmlns:a16="http://schemas.microsoft.com/office/drawing/2014/main" id="{4AA9238E-BC95-5A2B-5E1A-6674298920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324071-1684-DC02-FB1C-0D18D0A28201}"/>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32391216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47AA85-54C9-43CF-B1EF-9874431A0DEA}"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2622769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18A79-0D14-9A65-B4B3-34D94915031F}"/>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3" name="Footer Placeholder 2">
            <a:extLst>
              <a:ext uri="{FF2B5EF4-FFF2-40B4-BE49-F238E27FC236}">
                <a16:creationId xmlns:a16="http://schemas.microsoft.com/office/drawing/2014/main" id="{34CD3132-0FFE-1390-E154-4E9E0D2605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1845D-A546-D585-B467-3083662E0BCC}"/>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4131881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9430-05DA-283D-AC29-D8F047043159}"/>
              </a:ext>
            </a:extLst>
          </p:cNvPr>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6900640B-C0BD-2D7C-9E2A-259AC9F0C793}"/>
              </a:ext>
            </a:extLst>
          </p:cNvPr>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F573C5-2C4F-798F-E70A-B986C98A2217}"/>
              </a:ext>
            </a:extLst>
          </p:cNvPr>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266CAC88-D633-60F3-8B50-979D972639AF}"/>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6" name="Footer Placeholder 5">
            <a:extLst>
              <a:ext uri="{FF2B5EF4-FFF2-40B4-BE49-F238E27FC236}">
                <a16:creationId xmlns:a16="http://schemas.microsoft.com/office/drawing/2014/main" id="{BD6648AF-3C5E-E21E-93FA-18715A0D8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D04CB-8290-9EE4-BFB2-76106AF98A61}"/>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352767587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F031-3FA7-8B31-1BDC-B81E5DA50F48}"/>
              </a:ext>
            </a:extLst>
          </p:cNvPr>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68C80967-90C6-DC44-4513-8C61DEE818D0}"/>
              </a:ext>
            </a:extLst>
          </p:cNvPr>
          <p:cNvSpPr>
            <a:spLocks noGrp="1"/>
          </p:cNvSpPr>
          <p:nvPr>
            <p:ph type="pic" idx="1"/>
          </p:nvPr>
        </p:nvSpPr>
        <p:spPr>
          <a:xfrm>
            <a:off x="5183188" y="987427"/>
            <a:ext cx="617220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F0FD5576-0312-C2CE-F40C-7C890509665A}"/>
              </a:ext>
            </a:extLst>
          </p:cNvPr>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D264203A-B6EA-821A-7AA7-D4E76386E214}"/>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6" name="Footer Placeholder 5">
            <a:extLst>
              <a:ext uri="{FF2B5EF4-FFF2-40B4-BE49-F238E27FC236}">
                <a16:creationId xmlns:a16="http://schemas.microsoft.com/office/drawing/2014/main" id="{A6EF51EA-5945-7C37-9922-DE04AB10C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C974-1F9B-30A8-F0D2-DBDC7CC5916F}"/>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279388163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9D83-8FE8-7627-A855-645FC7B4A5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AB96B7-1F66-51B1-0A5C-D11AA536E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2D70E-AB68-37E6-A995-35B06EBFB19D}"/>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5" name="Footer Placeholder 4">
            <a:extLst>
              <a:ext uri="{FF2B5EF4-FFF2-40B4-BE49-F238E27FC236}">
                <a16:creationId xmlns:a16="http://schemas.microsoft.com/office/drawing/2014/main" id="{3F3E8FFB-07D0-DBCA-F7CE-3E7E40A96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47B92-ECF5-8ACD-0D40-BBD6F1328694}"/>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11515249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255EC-EFF9-6BA0-3F51-2576CAFE49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35A5E-45FA-2697-DC49-5165351981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1A649-6C89-BBD5-DDB3-41944001F2EE}"/>
              </a:ext>
            </a:extLst>
          </p:cNvPr>
          <p:cNvSpPr>
            <a:spLocks noGrp="1"/>
          </p:cNvSpPr>
          <p:nvPr>
            <p:ph type="dt" sz="half" idx="10"/>
          </p:nvPr>
        </p:nvSpPr>
        <p:spPr/>
        <p:txBody>
          <a:bodyPr/>
          <a:lstStyle/>
          <a:p>
            <a:fld id="{4B0B5392-71E5-4EE8-A89B-74E26B74903D}" type="datetimeFigureOut">
              <a:rPr lang="en-US" smtClean="0"/>
              <a:pPr/>
              <a:t>3/16/2025</a:t>
            </a:fld>
            <a:endParaRPr lang="en-US"/>
          </a:p>
        </p:txBody>
      </p:sp>
      <p:sp>
        <p:nvSpPr>
          <p:cNvPr id="5" name="Footer Placeholder 4">
            <a:extLst>
              <a:ext uri="{FF2B5EF4-FFF2-40B4-BE49-F238E27FC236}">
                <a16:creationId xmlns:a16="http://schemas.microsoft.com/office/drawing/2014/main" id="{B7F0201E-8CD0-B877-AE44-29F8A1079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22C18-B9B6-C364-40CC-1973B4FC1873}"/>
              </a:ext>
            </a:extLst>
          </p:cNvPr>
          <p:cNvSpPr>
            <a:spLocks noGrp="1"/>
          </p:cNvSpPr>
          <p:nvPr>
            <p:ph type="sldNum" sz="quarter" idx="12"/>
          </p:nvPr>
        </p:nvSpPr>
        <p:spPr/>
        <p:txBody>
          <a:bodyPr/>
          <a:lstStyle/>
          <a:p>
            <a:fld id="{E55FB0D5-B31C-4512-91F0-D82EE569BCAD}" type="slidenum">
              <a:rPr lang="en-US" smtClean="0"/>
              <a:pPr/>
              <a:t>‹#›</a:t>
            </a:fld>
            <a:endParaRPr lang="en-US"/>
          </a:p>
        </p:txBody>
      </p:sp>
    </p:spTree>
    <p:extLst>
      <p:ext uri="{BB962C8B-B14F-4D97-AF65-F5344CB8AC3E}">
        <p14:creationId xmlns:p14="http://schemas.microsoft.com/office/powerpoint/2010/main" val="419657098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1345265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B6D0CF8-01AE-D142-48CC-87C3CECD53DF}"/>
              </a:ext>
            </a:extLst>
          </p:cNvPr>
          <p:cNvSpPr>
            <a:spLocks noGrp="1"/>
          </p:cNvSpPr>
          <p:nvPr>
            <p:ph type="dt" sz="half" idx="10"/>
          </p:nvPr>
        </p:nvSpPr>
        <p:spPr/>
        <p:txBody>
          <a:bodyPr/>
          <a:lstStyle>
            <a:lvl1pPr>
              <a:defRPr/>
            </a:lvl1pPr>
          </a:lstStyle>
          <a:p>
            <a:pPr>
              <a:defRPr/>
            </a:pPr>
            <a:fld id="{C6C60A49-8A0D-430C-8E58-CF2198832BDF}" type="datetimeFigureOut">
              <a:rPr lang="vi-VN"/>
              <a:pPr>
                <a:defRPr/>
              </a:pPr>
              <a:t>16/03/2025</a:t>
            </a:fld>
            <a:endParaRPr lang="vi-VN"/>
          </a:p>
        </p:txBody>
      </p:sp>
      <p:sp>
        <p:nvSpPr>
          <p:cNvPr id="5" name="Footer Placeholder 4">
            <a:extLst>
              <a:ext uri="{FF2B5EF4-FFF2-40B4-BE49-F238E27FC236}">
                <a16:creationId xmlns:a16="http://schemas.microsoft.com/office/drawing/2014/main" id="{A0EC4DAC-B255-09B0-1BD6-88FAF4351CF6}"/>
              </a:ext>
            </a:extLst>
          </p:cNvPr>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a:extLst>
              <a:ext uri="{FF2B5EF4-FFF2-40B4-BE49-F238E27FC236}">
                <a16:creationId xmlns:a16="http://schemas.microsoft.com/office/drawing/2014/main" id="{74291E47-267B-82DB-7094-6780A058DE28}"/>
              </a:ext>
            </a:extLst>
          </p:cNvPr>
          <p:cNvSpPr>
            <a:spLocks noGrp="1"/>
          </p:cNvSpPr>
          <p:nvPr>
            <p:ph type="sldNum" sz="quarter" idx="12"/>
          </p:nvPr>
        </p:nvSpPr>
        <p:spPr/>
        <p:txBody>
          <a:bodyPr/>
          <a:lstStyle>
            <a:lvl1pPr>
              <a:defRPr/>
            </a:lvl1pPr>
          </a:lstStyle>
          <a:p>
            <a:fld id="{DBAB5ECC-CBFB-4C4C-9466-59056CA96AE1}" type="slidenum">
              <a:rPr lang="en-US" altLang="vi-VN"/>
              <a:pPr/>
              <a:t>‹#›</a:t>
            </a:fld>
            <a:endParaRPr lang="en-US" altLang="vi-VN"/>
          </a:p>
        </p:txBody>
      </p:sp>
    </p:spTree>
    <p:extLst>
      <p:ext uri="{BB962C8B-B14F-4D97-AF65-F5344CB8AC3E}">
        <p14:creationId xmlns:p14="http://schemas.microsoft.com/office/powerpoint/2010/main" val="3379869103"/>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7628C4-73FC-918A-2600-4495EAF6E28D}"/>
              </a:ext>
            </a:extLst>
          </p:cNvPr>
          <p:cNvSpPr>
            <a:spLocks noGrp="1"/>
          </p:cNvSpPr>
          <p:nvPr>
            <p:ph type="dt" sz="half" idx="10"/>
          </p:nvPr>
        </p:nvSpPr>
        <p:spPr/>
        <p:txBody>
          <a:bodyPr/>
          <a:lstStyle>
            <a:lvl1pPr>
              <a:defRPr/>
            </a:lvl1pPr>
          </a:lstStyle>
          <a:p>
            <a:pPr>
              <a:defRPr/>
            </a:pPr>
            <a:fld id="{9EBC3FFA-EC8A-4087-9175-77BB2421F64D}" type="datetimeFigureOut">
              <a:rPr lang="vi-VN"/>
              <a:pPr>
                <a:defRPr/>
              </a:pPr>
              <a:t>16/03/2025</a:t>
            </a:fld>
            <a:endParaRPr lang="vi-VN"/>
          </a:p>
        </p:txBody>
      </p:sp>
      <p:sp>
        <p:nvSpPr>
          <p:cNvPr id="5" name="Footer Placeholder 4">
            <a:extLst>
              <a:ext uri="{FF2B5EF4-FFF2-40B4-BE49-F238E27FC236}">
                <a16:creationId xmlns:a16="http://schemas.microsoft.com/office/drawing/2014/main" id="{05C8E8BA-7FF8-C5AA-B9D1-162196017361}"/>
              </a:ext>
            </a:extLst>
          </p:cNvPr>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a:extLst>
              <a:ext uri="{FF2B5EF4-FFF2-40B4-BE49-F238E27FC236}">
                <a16:creationId xmlns:a16="http://schemas.microsoft.com/office/drawing/2014/main" id="{6D94696C-83EF-E7CF-01C1-AEF05CC91F43}"/>
              </a:ext>
            </a:extLst>
          </p:cNvPr>
          <p:cNvSpPr>
            <a:spLocks noGrp="1"/>
          </p:cNvSpPr>
          <p:nvPr>
            <p:ph type="sldNum" sz="quarter" idx="12"/>
          </p:nvPr>
        </p:nvSpPr>
        <p:spPr/>
        <p:txBody>
          <a:bodyPr/>
          <a:lstStyle>
            <a:lvl1pPr>
              <a:defRPr/>
            </a:lvl1pPr>
          </a:lstStyle>
          <a:p>
            <a:fld id="{4682C5A0-A7D0-432F-A943-A0C705AE5FA9}" type="slidenum">
              <a:rPr lang="en-US" altLang="vi-VN"/>
              <a:pPr/>
              <a:t>‹#›</a:t>
            </a:fld>
            <a:endParaRPr lang="en-US" altLang="vi-VN"/>
          </a:p>
        </p:txBody>
      </p:sp>
    </p:spTree>
    <p:extLst>
      <p:ext uri="{BB962C8B-B14F-4D97-AF65-F5344CB8AC3E}">
        <p14:creationId xmlns:p14="http://schemas.microsoft.com/office/powerpoint/2010/main" val="362571978"/>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B39209-5199-412E-38B8-24FBC85D6D9C}"/>
              </a:ext>
            </a:extLst>
          </p:cNvPr>
          <p:cNvSpPr>
            <a:spLocks noGrp="1"/>
          </p:cNvSpPr>
          <p:nvPr>
            <p:ph type="dt" sz="half" idx="10"/>
          </p:nvPr>
        </p:nvSpPr>
        <p:spPr/>
        <p:txBody>
          <a:bodyPr/>
          <a:lstStyle>
            <a:lvl1pPr>
              <a:defRPr/>
            </a:lvl1pPr>
          </a:lstStyle>
          <a:p>
            <a:pPr>
              <a:defRPr/>
            </a:pPr>
            <a:fld id="{A929DB51-0FD8-4DC0-B1B8-947995C8C877}" type="datetimeFigureOut">
              <a:rPr lang="vi-VN"/>
              <a:pPr>
                <a:defRPr/>
              </a:pPr>
              <a:t>16/03/2025</a:t>
            </a:fld>
            <a:endParaRPr lang="vi-VN"/>
          </a:p>
        </p:txBody>
      </p:sp>
      <p:sp>
        <p:nvSpPr>
          <p:cNvPr id="5" name="Footer Placeholder 4">
            <a:extLst>
              <a:ext uri="{FF2B5EF4-FFF2-40B4-BE49-F238E27FC236}">
                <a16:creationId xmlns:a16="http://schemas.microsoft.com/office/drawing/2014/main" id="{C1481DBF-A4CB-3EF3-80C7-F9731946352A}"/>
              </a:ext>
            </a:extLst>
          </p:cNvPr>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a:extLst>
              <a:ext uri="{FF2B5EF4-FFF2-40B4-BE49-F238E27FC236}">
                <a16:creationId xmlns:a16="http://schemas.microsoft.com/office/drawing/2014/main" id="{081F02BB-1502-2CCD-8AFE-FCCD940341C5}"/>
              </a:ext>
            </a:extLst>
          </p:cNvPr>
          <p:cNvSpPr>
            <a:spLocks noGrp="1"/>
          </p:cNvSpPr>
          <p:nvPr>
            <p:ph type="sldNum" sz="quarter" idx="12"/>
          </p:nvPr>
        </p:nvSpPr>
        <p:spPr/>
        <p:txBody>
          <a:bodyPr/>
          <a:lstStyle>
            <a:lvl1pPr>
              <a:defRPr/>
            </a:lvl1pPr>
          </a:lstStyle>
          <a:p>
            <a:fld id="{1D3DF1C6-808E-44C8-9525-F3DF110A45D1}" type="slidenum">
              <a:rPr lang="en-US" altLang="vi-VN"/>
              <a:pPr/>
              <a:t>‹#›</a:t>
            </a:fld>
            <a:endParaRPr lang="en-US" altLang="vi-VN"/>
          </a:p>
        </p:txBody>
      </p:sp>
    </p:spTree>
    <p:extLst>
      <p:ext uri="{BB962C8B-B14F-4D97-AF65-F5344CB8AC3E}">
        <p14:creationId xmlns:p14="http://schemas.microsoft.com/office/powerpoint/2010/main" val="2460557420"/>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9A53878F-96FA-9A79-1531-E89E1833A2BA}"/>
              </a:ext>
            </a:extLst>
          </p:cNvPr>
          <p:cNvSpPr>
            <a:spLocks noGrp="1"/>
          </p:cNvSpPr>
          <p:nvPr>
            <p:ph type="dt" sz="half" idx="10"/>
          </p:nvPr>
        </p:nvSpPr>
        <p:spPr/>
        <p:txBody>
          <a:bodyPr/>
          <a:lstStyle>
            <a:lvl1pPr>
              <a:defRPr/>
            </a:lvl1pPr>
          </a:lstStyle>
          <a:p>
            <a:pPr>
              <a:defRPr/>
            </a:pPr>
            <a:fld id="{4011F5B1-29BD-426E-A4CA-9D406D8451BE}" type="datetimeFigureOut">
              <a:rPr lang="vi-VN"/>
              <a:pPr>
                <a:defRPr/>
              </a:pPr>
              <a:t>16/03/2025</a:t>
            </a:fld>
            <a:endParaRPr lang="vi-VN"/>
          </a:p>
        </p:txBody>
      </p:sp>
      <p:sp>
        <p:nvSpPr>
          <p:cNvPr id="6" name="Footer Placeholder 4">
            <a:extLst>
              <a:ext uri="{FF2B5EF4-FFF2-40B4-BE49-F238E27FC236}">
                <a16:creationId xmlns:a16="http://schemas.microsoft.com/office/drawing/2014/main" id="{1D90C2B7-993B-6FF4-0868-A82FDB2366FF}"/>
              </a:ext>
            </a:extLst>
          </p:cNvPr>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5">
            <a:extLst>
              <a:ext uri="{FF2B5EF4-FFF2-40B4-BE49-F238E27FC236}">
                <a16:creationId xmlns:a16="http://schemas.microsoft.com/office/drawing/2014/main" id="{FD3C43F7-A2DD-0B4D-CFFD-5372970ED633}"/>
              </a:ext>
            </a:extLst>
          </p:cNvPr>
          <p:cNvSpPr>
            <a:spLocks noGrp="1"/>
          </p:cNvSpPr>
          <p:nvPr>
            <p:ph type="sldNum" sz="quarter" idx="12"/>
          </p:nvPr>
        </p:nvSpPr>
        <p:spPr/>
        <p:txBody>
          <a:bodyPr/>
          <a:lstStyle>
            <a:lvl1pPr>
              <a:defRPr/>
            </a:lvl1pPr>
          </a:lstStyle>
          <a:p>
            <a:fld id="{F6685AF1-CB28-494E-9D61-0E4CA8B0ECEB}" type="slidenum">
              <a:rPr lang="en-US" altLang="vi-VN"/>
              <a:pPr/>
              <a:t>‹#›</a:t>
            </a:fld>
            <a:endParaRPr lang="en-US" altLang="vi-VN"/>
          </a:p>
        </p:txBody>
      </p:sp>
    </p:spTree>
    <p:extLst>
      <p:ext uri="{BB962C8B-B14F-4D97-AF65-F5344CB8AC3E}">
        <p14:creationId xmlns:p14="http://schemas.microsoft.com/office/powerpoint/2010/main" val="385046566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47AA85-54C9-43CF-B1EF-9874431A0DEA}"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2015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09BDE15C-B164-31F0-3057-FDD36024474F}"/>
              </a:ext>
            </a:extLst>
          </p:cNvPr>
          <p:cNvSpPr>
            <a:spLocks noGrp="1"/>
          </p:cNvSpPr>
          <p:nvPr>
            <p:ph type="dt" sz="half" idx="10"/>
          </p:nvPr>
        </p:nvSpPr>
        <p:spPr/>
        <p:txBody>
          <a:bodyPr/>
          <a:lstStyle>
            <a:lvl1pPr>
              <a:defRPr/>
            </a:lvl1pPr>
          </a:lstStyle>
          <a:p>
            <a:pPr>
              <a:defRPr/>
            </a:pPr>
            <a:fld id="{C21D0C16-A7F2-4450-ADCF-D186D0A19BE1}" type="datetimeFigureOut">
              <a:rPr lang="vi-VN"/>
              <a:pPr>
                <a:defRPr/>
              </a:pPr>
              <a:t>16/03/2025</a:t>
            </a:fld>
            <a:endParaRPr lang="vi-VN"/>
          </a:p>
        </p:txBody>
      </p:sp>
      <p:sp>
        <p:nvSpPr>
          <p:cNvPr id="8" name="Footer Placeholder 4">
            <a:extLst>
              <a:ext uri="{FF2B5EF4-FFF2-40B4-BE49-F238E27FC236}">
                <a16:creationId xmlns:a16="http://schemas.microsoft.com/office/drawing/2014/main" id="{947AA042-FC26-DF61-4CFF-932D44B048AF}"/>
              </a:ext>
            </a:extLst>
          </p:cNvPr>
          <p:cNvSpPr>
            <a:spLocks noGrp="1"/>
          </p:cNvSpPr>
          <p:nvPr>
            <p:ph type="ftr" sz="quarter" idx="11"/>
          </p:nvPr>
        </p:nvSpPr>
        <p:spPr/>
        <p:txBody>
          <a:bodyPr/>
          <a:lstStyle>
            <a:lvl1pPr>
              <a:defRPr/>
            </a:lvl1pPr>
          </a:lstStyle>
          <a:p>
            <a:pPr>
              <a:defRPr/>
            </a:pPr>
            <a:r>
              <a:rPr lang="en-US"/>
              <a:t>www.themegallery.com</a:t>
            </a:r>
          </a:p>
        </p:txBody>
      </p:sp>
      <p:sp>
        <p:nvSpPr>
          <p:cNvPr id="9" name="Slide Number Placeholder 5">
            <a:extLst>
              <a:ext uri="{FF2B5EF4-FFF2-40B4-BE49-F238E27FC236}">
                <a16:creationId xmlns:a16="http://schemas.microsoft.com/office/drawing/2014/main" id="{12B4F307-CFFD-2429-12AB-5B585443B3F3}"/>
              </a:ext>
            </a:extLst>
          </p:cNvPr>
          <p:cNvSpPr>
            <a:spLocks noGrp="1"/>
          </p:cNvSpPr>
          <p:nvPr>
            <p:ph type="sldNum" sz="quarter" idx="12"/>
          </p:nvPr>
        </p:nvSpPr>
        <p:spPr/>
        <p:txBody>
          <a:bodyPr/>
          <a:lstStyle>
            <a:lvl1pPr>
              <a:defRPr/>
            </a:lvl1pPr>
          </a:lstStyle>
          <a:p>
            <a:fld id="{92E900F2-A086-48D7-8046-E32B929A3908}" type="slidenum">
              <a:rPr lang="en-US" altLang="vi-VN"/>
              <a:pPr/>
              <a:t>‹#›</a:t>
            </a:fld>
            <a:endParaRPr lang="en-US" altLang="vi-VN"/>
          </a:p>
        </p:txBody>
      </p:sp>
    </p:spTree>
    <p:extLst>
      <p:ext uri="{BB962C8B-B14F-4D97-AF65-F5344CB8AC3E}">
        <p14:creationId xmlns:p14="http://schemas.microsoft.com/office/powerpoint/2010/main" val="2431400780"/>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32D25D85-6D08-07C8-0E50-894E85906C58}"/>
              </a:ext>
            </a:extLst>
          </p:cNvPr>
          <p:cNvSpPr>
            <a:spLocks noGrp="1"/>
          </p:cNvSpPr>
          <p:nvPr>
            <p:ph type="dt" sz="half" idx="10"/>
          </p:nvPr>
        </p:nvSpPr>
        <p:spPr/>
        <p:txBody>
          <a:bodyPr/>
          <a:lstStyle>
            <a:lvl1pPr>
              <a:defRPr/>
            </a:lvl1pPr>
          </a:lstStyle>
          <a:p>
            <a:pPr>
              <a:defRPr/>
            </a:pPr>
            <a:fld id="{D837B910-CEB2-41AD-8132-8DB9D3652572}" type="datetimeFigureOut">
              <a:rPr lang="vi-VN"/>
              <a:pPr>
                <a:defRPr/>
              </a:pPr>
              <a:t>16/03/2025</a:t>
            </a:fld>
            <a:endParaRPr lang="vi-VN"/>
          </a:p>
        </p:txBody>
      </p:sp>
      <p:sp>
        <p:nvSpPr>
          <p:cNvPr id="4" name="Footer Placeholder 4">
            <a:extLst>
              <a:ext uri="{FF2B5EF4-FFF2-40B4-BE49-F238E27FC236}">
                <a16:creationId xmlns:a16="http://schemas.microsoft.com/office/drawing/2014/main" id="{05A9A0DD-9E0B-5472-D841-C317E992BA7E}"/>
              </a:ext>
            </a:extLst>
          </p:cNvPr>
          <p:cNvSpPr>
            <a:spLocks noGrp="1"/>
          </p:cNvSpPr>
          <p:nvPr>
            <p:ph type="ftr" sz="quarter" idx="11"/>
          </p:nvPr>
        </p:nvSpPr>
        <p:spPr/>
        <p:txBody>
          <a:bodyPr/>
          <a:lstStyle>
            <a:lvl1pPr>
              <a:defRPr/>
            </a:lvl1pPr>
          </a:lstStyle>
          <a:p>
            <a:pPr>
              <a:defRPr/>
            </a:pPr>
            <a:r>
              <a:rPr lang="en-US"/>
              <a:t>www.themegallery.com</a:t>
            </a:r>
          </a:p>
        </p:txBody>
      </p:sp>
      <p:sp>
        <p:nvSpPr>
          <p:cNvPr id="5" name="Slide Number Placeholder 5">
            <a:extLst>
              <a:ext uri="{FF2B5EF4-FFF2-40B4-BE49-F238E27FC236}">
                <a16:creationId xmlns:a16="http://schemas.microsoft.com/office/drawing/2014/main" id="{21E0322B-00F2-B30D-F6AC-4ABB81580FFE}"/>
              </a:ext>
            </a:extLst>
          </p:cNvPr>
          <p:cNvSpPr>
            <a:spLocks noGrp="1"/>
          </p:cNvSpPr>
          <p:nvPr>
            <p:ph type="sldNum" sz="quarter" idx="12"/>
          </p:nvPr>
        </p:nvSpPr>
        <p:spPr/>
        <p:txBody>
          <a:bodyPr/>
          <a:lstStyle>
            <a:lvl1pPr>
              <a:defRPr/>
            </a:lvl1pPr>
          </a:lstStyle>
          <a:p>
            <a:fld id="{857E2950-06F4-4448-8260-6BD342A81EDD}" type="slidenum">
              <a:rPr lang="en-US" altLang="vi-VN"/>
              <a:pPr/>
              <a:t>‹#›</a:t>
            </a:fld>
            <a:endParaRPr lang="en-US" altLang="vi-VN"/>
          </a:p>
        </p:txBody>
      </p:sp>
    </p:spTree>
    <p:extLst>
      <p:ext uri="{BB962C8B-B14F-4D97-AF65-F5344CB8AC3E}">
        <p14:creationId xmlns:p14="http://schemas.microsoft.com/office/powerpoint/2010/main" val="2896894348"/>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ADDD29-B39B-B285-715C-FE13791CFD07}"/>
              </a:ext>
            </a:extLst>
          </p:cNvPr>
          <p:cNvSpPr>
            <a:spLocks noGrp="1"/>
          </p:cNvSpPr>
          <p:nvPr>
            <p:ph type="dt" sz="half" idx="10"/>
          </p:nvPr>
        </p:nvSpPr>
        <p:spPr/>
        <p:txBody>
          <a:bodyPr/>
          <a:lstStyle>
            <a:lvl1pPr>
              <a:defRPr/>
            </a:lvl1pPr>
          </a:lstStyle>
          <a:p>
            <a:pPr>
              <a:defRPr/>
            </a:pPr>
            <a:fld id="{B2EE47DF-5411-4260-9A86-9E0775FE5F18}" type="datetimeFigureOut">
              <a:rPr lang="vi-VN"/>
              <a:pPr>
                <a:defRPr/>
              </a:pPr>
              <a:t>16/03/2025</a:t>
            </a:fld>
            <a:endParaRPr lang="vi-VN"/>
          </a:p>
        </p:txBody>
      </p:sp>
      <p:sp>
        <p:nvSpPr>
          <p:cNvPr id="3" name="Footer Placeholder 4">
            <a:extLst>
              <a:ext uri="{FF2B5EF4-FFF2-40B4-BE49-F238E27FC236}">
                <a16:creationId xmlns:a16="http://schemas.microsoft.com/office/drawing/2014/main" id="{CE07FBC0-FB18-C1EB-00C4-A312BEDDE290}"/>
              </a:ext>
            </a:extLst>
          </p:cNvPr>
          <p:cNvSpPr>
            <a:spLocks noGrp="1"/>
          </p:cNvSpPr>
          <p:nvPr>
            <p:ph type="ftr" sz="quarter" idx="11"/>
          </p:nvPr>
        </p:nvSpPr>
        <p:spPr/>
        <p:txBody>
          <a:bodyPr/>
          <a:lstStyle>
            <a:lvl1pPr>
              <a:defRPr/>
            </a:lvl1pPr>
          </a:lstStyle>
          <a:p>
            <a:pPr>
              <a:defRPr/>
            </a:pPr>
            <a:r>
              <a:rPr lang="en-US"/>
              <a:t>www.themegallery.com</a:t>
            </a:r>
          </a:p>
        </p:txBody>
      </p:sp>
      <p:sp>
        <p:nvSpPr>
          <p:cNvPr id="4" name="Slide Number Placeholder 5">
            <a:extLst>
              <a:ext uri="{FF2B5EF4-FFF2-40B4-BE49-F238E27FC236}">
                <a16:creationId xmlns:a16="http://schemas.microsoft.com/office/drawing/2014/main" id="{9FDC7A74-D314-226E-FE13-8CB0ED037A64}"/>
              </a:ext>
            </a:extLst>
          </p:cNvPr>
          <p:cNvSpPr>
            <a:spLocks noGrp="1"/>
          </p:cNvSpPr>
          <p:nvPr>
            <p:ph type="sldNum" sz="quarter" idx="12"/>
          </p:nvPr>
        </p:nvSpPr>
        <p:spPr/>
        <p:txBody>
          <a:bodyPr/>
          <a:lstStyle>
            <a:lvl1pPr>
              <a:defRPr/>
            </a:lvl1pPr>
          </a:lstStyle>
          <a:p>
            <a:fld id="{0DF35C2A-0ED9-406E-A114-329D839B0BC7}" type="slidenum">
              <a:rPr lang="en-US" altLang="vi-VN"/>
              <a:pPr/>
              <a:t>‹#›</a:t>
            </a:fld>
            <a:endParaRPr lang="en-US" altLang="vi-VN"/>
          </a:p>
        </p:txBody>
      </p:sp>
    </p:spTree>
    <p:extLst>
      <p:ext uri="{BB962C8B-B14F-4D97-AF65-F5344CB8AC3E}">
        <p14:creationId xmlns:p14="http://schemas.microsoft.com/office/powerpoint/2010/main" val="3128244563"/>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036679-4335-766B-C917-E90B67C283CC}"/>
              </a:ext>
            </a:extLst>
          </p:cNvPr>
          <p:cNvSpPr>
            <a:spLocks noGrp="1"/>
          </p:cNvSpPr>
          <p:nvPr>
            <p:ph type="dt" sz="half" idx="10"/>
          </p:nvPr>
        </p:nvSpPr>
        <p:spPr/>
        <p:txBody>
          <a:bodyPr/>
          <a:lstStyle>
            <a:lvl1pPr>
              <a:defRPr/>
            </a:lvl1pPr>
          </a:lstStyle>
          <a:p>
            <a:pPr>
              <a:defRPr/>
            </a:pPr>
            <a:fld id="{A0688809-2BDA-4ED1-B272-B8983BA1A8D8}" type="datetimeFigureOut">
              <a:rPr lang="vi-VN"/>
              <a:pPr>
                <a:defRPr/>
              </a:pPr>
              <a:t>16/03/2025</a:t>
            </a:fld>
            <a:endParaRPr lang="vi-VN"/>
          </a:p>
        </p:txBody>
      </p:sp>
      <p:sp>
        <p:nvSpPr>
          <p:cNvPr id="6" name="Footer Placeholder 4">
            <a:extLst>
              <a:ext uri="{FF2B5EF4-FFF2-40B4-BE49-F238E27FC236}">
                <a16:creationId xmlns:a16="http://schemas.microsoft.com/office/drawing/2014/main" id="{B0F8EF3E-026B-54A6-8549-C46B308B4973}"/>
              </a:ext>
            </a:extLst>
          </p:cNvPr>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5">
            <a:extLst>
              <a:ext uri="{FF2B5EF4-FFF2-40B4-BE49-F238E27FC236}">
                <a16:creationId xmlns:a16="http://schemas.microsoft.com/office/drawing/2014/main" id="{18AF41E2-5779-FEE0-7C88-068FE4B7C16E}"/>
              </a:ext>
            </a:extLst>
          </p:cNvPr>
          <p:cNvSpPr>
            <a:spLocks noGrp="1"/>
          </p:cNvSpPr>
          <p:nvPr>
            <p:ph type="sldNum" sz="quarter" idx="12"/>
          </p:nvPr>
        </p:nvSpPr>
        <p:spPr/>
        <p:txBody>
          <a:bodyPr/>
          <a:lstStyle>
            <a:lvl1pPr>
              <a:defRPr/>
            </a:lvl1pPr>
          </a:lstStyle>
          <a:p>
            <a:fld id="{423188C8-6BA6-4900-8D5D-670E6950469F}" type="slidenum">
              <a:rPr lang="en-US" altLang="vi-VN"/>
              <a:pPr/>
              <a:t>‹#›</a:t>
            </a:fld>
            <a:endParaRPr lang="en-US" altLang="vi-VN"/>
          </a:p>
        </p:txBody>
      </p:sp>
    </p:spTree>
    <p:extLst>
      <p:ext uri="{BB962C8B-B14F-4D97-AF65-F5344CB8AC3E}">
        <p14:creationId xmlns:p14="http://schemas.microsoft.com/office/powerpoint/2010/main" val="1960300587"/>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68DEF4-86D2-5411-5284-28FD6696EB22}"/>
              </a:ext>
            </a:extLst>
          </p:cNvPr>
          <p:cNvSpPr>
            <a:spLocks noGrp="1"/>
          </p:cNvSpPr>
          <p:nvPr>
            <p:ph type="dt" sz="half" idx="10"/>
          </p:nvPr>
        </p:nvSpPr>
        <p:spPr/>
        <p:txBody>
          <a:bodyPr/>
          <a:lstStyle>
            <a:lvl1pPr>
              <a:defRPr/>
            </a:lvl1pPr>
          </a:lstStyle>
          <a:p>
            <a:pPr>
              <a:defRPr/>
            </a:pPr>
            <a:fld id="{846511B6-DC42-4546-A102-9F9B025C0F83}" type="datetimeFigureOut">
              <a:rPr lang="vi-VN"/>
              <a:pPr>
                <a:defRPr/>
              </a:pPr>
              <a:t>16/03/2025</a:t>
            </a:fld>
            <a:endParaRPr lang="vi-VN"/>
          </a:p>
        </p:txBody>
      </p:sp>
      <p:sp>
        <p:nvSpPr>
          <p:cNvPr id="6" name="Footer Placeholder 4">
            <a:extLst>
              <a:ext uri="{FF2B5EF4-FFF2-40B4-BE49-F238E27FC236}">
                <a16:creationId xmlns:a16="http://schemas.microsoft.com/office/drawing/2014/main" id="{B052183C-6ACA-4E6E-1D3F-834A069BBE3D}"/>
              </a:ext>
            </a:extLst>
          </p:cNvPr>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5">
            <a:extLst>
              <a:ext uri="{FF2B5EF4-FFF2-40B4-BE49-F238E27FC236}">
                <a16:creationId xmlns:a16="http://schemas.microsoft.com/office/drawing/2014/main" id="{458B5AF5-7B2C-FA9D-DA39-9564E0ED5F7F}"/>
              </a:ext>
            </a:extLst>
          </p:cNvPr>
          <p:cNvSpPr>
            <a:spLocks noGrp="1"/>
          </p:cNvSpPr>
          <p:nvPr>
            <p:ph type="sldNum" sz="quarter" idx="12"/>
          </p:nvPr>
        </p:nvSpPr>
        <p:spPr/>
        <p:txBody>
          <a:bodyPr/>
          <a:lstStyle>
            <a:lvl1pPr>
              <a:defRPr/>
            </a:lvl1pPr>
          </a:lstStyle>
          <a:p>
            <a:fld id="{A863A0A3-D8EE-4718-82A9-7E01CC374C2A}" type="slidenum">
              <a:rPr lang="en-US" altLang="vi-VN"/>
              <a:pPr/>
              <a:t>‹#›</a:t>
            </a:fld>
            <a:endParaRPr lang="en-US" altLang="vi-VN"/>
          </a:p>
        </p:txBody>
      </p:sp>
    </p:spTree>
    <p:extLst>
      <p:ext uri="{BB962C8B-B14F-4D97-AF65-F5344CB8AC3E}">
        <p14:creationId xmlns:p14="http://schemas.microsoft.com/office/powerpoint/2010/main" val="3456060964"/>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7684BD-EAF5-0D10-6B8D-8F8E707EC27D}"/>
              </a:ext>
            </a:extLst>
          </p:cNvPr>
          <p:cNvSpPr>
            <a:spLocks noGrp="1"/>
          </p:cNvSpPr>
          <p:nvPr>
            <p:ph type="dt" sz="half" idx="10"/>
          </p:nvPr>
        </p:nvSpPr>
        <p:spPr/>
        <p:txBody>
          <a:bodyPr/>
          <a:lstStyle>
            <a:lvl1pPr>
              <a:defRPr/>
            </a:lvl1pPr>
          </a:lstStyle>
          <a:p>
            <a:pPr>
              <a:defRPr/>
            </a:pPr>
            <a:fld id="{18779469-3F9F-4ECE-B1D9-9603E7316AFF}" type="datetimeFigureOut">
              <a:rPr lang="vi-VN"/>
              <a:pPr>
                <a:defRPr/>
              </a:pPr>
              <a:t>16/03/2025</a:t>
            </a:fld>
            <a:endParaRPr lang="vi-VN"/>
          </a:p>
        </p:txBody>
      </p:sp>
      <p:sp>
        <p:nvSpPr>
          <p:cNvPr id="5" name="Footer Placeholder 4">
            <a:extLst>
              <a:ext uri="{FF2B5EF4-FFF2-40B4-BE49-F238E27FC236}">
                <a16:creationId xmlns:a16="http://schemas.microsoft.com/office/drawing/2014/main" id="{DFD65A91-C1F6-23DF-11E7-4515E36AF470}"/>
              </a:ext>
            </a:extLst>
          </p:cNvPr>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a:extLst>
              <a:ext uri="{FF2B5EF4-FFF2-40B4-BE49-F238E27FC236}">
                <a16:creationId xmlns:a16="http://schemas.microsoft.com/office/drawing/2014/main" id="{BA5E92F1-F3EA-CF00-6DC4-D4BEEE0F028C}"/>
              </a:ext>
            </a:extLst>
          </p:cNvPr>
          <p:cNvSpPr>
            <a:spLocks noGrp="1"/>
          </p:cNvSpPr>
          <p:nvPr>
            <p:ph type="sldNum" sz="quarter" idx="12"/>
          </p:nvPr>
        </p:nvSpPr>
        <p:spPr/>
        <p:txBody>
          <a:bodyPr/>
          <a:lstStyle>
            <a:lvl1pPr>
              <a:defRPr/>
            </a:lvl1pPr>
          </a:lstStyle>
          <a:p>
            <a:fld id="{F7EF8B69-9125-49DB-8F0A-E003FAA6F5B6}" type="slidenum">
              <a:rPr lang="en-US" altLang="vi-VN"/>
              <a:pPr/>
              <a:t>‹#›</a:t>
            </a:fld>
            <a:endParaRPr lang="en-US" altLang="vi-VN"/>
          </a:p>
        </p:txBody>
      </p:sp>
    </p:spTree>
    <p:extLst>
      <p:ext uri="{BB962C8B-B14F-4D97-AF65-F5344CB8AC3E}">
        <p14:creationId xmlns:p14="http://schemas.microsoft.com/office/powerpoint/2010/main" val="2312492265"/>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2D6CE6-A317-C76A-4083-355CF262EE34}"/>
              </a:ext>
            </a:extLst>
          </p:cNvPr>
          <p:cNvSpPr>
            <a:spLocks noGrp="1"/>
          </p:cNvSpPr>
          <p:nvPr>
            <p:ph type="dt" sz="half" idx="10"/>
          </p:nvPr>
        </p:nvSpPr>
        <p:spPr/>
        <p:txBody>
          <a:bodyPr/>
          <a:lstStyle>
            <a:lvl1pPr>
              <a:defRPr/>
            </a:lvl1pPr>
          </a:lstStyle>
          <a:p>
            <a:pPr>
              <a:defRPr/>
            </a:pPr>
            <a:fld id="{65A05CA1-7A68-4CED-9214-7825758E50A2}" type="datetimeFigureOut">
              <a:rPr lang="vi-VN"/>
              <a:pPr>
                <a:defRPr/>
              </a:pPr>
              <a:t>16/03/2025</a:t>
            </a:fld>
            <a:endParaRPr lang="vi-VN"/>
          </a:p>
        </p:txBody>
      </p:sp>
      <p:sp>
        <p:nvSpPr>
          <p:cNvPr id="5" name="Footer Placeholder 4">
            <a:extLst>
              <a:ext uri="{FF2B5EF4-FFF2-40B4-BE49-F238E27FC236}">
                <a16:creationId xmlns:a16="http://schemas.microsoft.com/office/drawing/2014/main" id="{5857E2C7-A953-A83A-E8DA-B595B4C1B4CA}"/>
              </a:ext>
            </a:extLst>
          </p:cNvPr>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a:extLst>
              <a:ext uri="{FF2B5EF4-FFF2-40B4-BE49-F238E27FC236}">
                <a16:creationId xmlns:a16="http://schemas.microsoft.com/office/drawing/2014/main" id="{71D3D358-995C-476D-67EA-7082C8479028}"/>
              </a:ext>
            </a:extLst>
          </p:cNvPr>
          <p:cNvSpPr>
            <a:spLocks noGrp="1"/>
          </p:cNvSpPr>
          <p:nvPr>
            <p:ph type="sldNum" sz="quarter" idx="12"/>
          </p:nvPr>
        </p:nvSpPr>
        <p:spPr/>
        <p:txBody>
          <a:bodyPr/>
          <a:lstStyle>
            <a:lvl1pPr>
              <a:defRPr/>
            </a:lvl1pPr>
          </a:lstStyle>
          <a:p>
            <a:fld id="{0352570C-90D7-4212-B832-AD098AB0C27F}" type="slidenum">
              <a:rPr lang="en-US" altLang="vi-VN"/>
              <a:pPr/>
              <a:t>‹#›</a:t>
            </a:fld>
            <a:endParaRPr lang="en-US" altLang="vi-VN"/>
          </a:p>
        </p:txBody>
      </p:sp>
    </p:spTree>
    <p:extLst>
      <p:ext uri="{BB962C8B-B14F-4D97-AF65-F5344CB8AC3E}">
        <p14:creationId xmlns:p14="http://schemas.microsoft.com/office/powerpoint/2010/main" val="36541758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47AA85-54C9-43CF-B1EF-9874431A0DEA}"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86820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47AA85-54C9-43CF-B1EF-9874431A0DEA}"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398002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7AA85-54C9-43CF-B1EF-9874431A0DEA}"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83237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47AA85-54C9-43CF-B1EF-9874431A0DEA}"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111667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47AA85-54C9-43CF-B1EF-9874431A0DEA}"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303A-C72F-4ADF-8295-DE5FF0FEDEC1}" type="slidenum">
              <a:rPr lang="en-US" smtClean="0"/>
              <a:pPr/>
              <a:t>‹#›</a:t>
            </a:fld>
            <a:endParaRPr lang="en-US"/>
          </a:p>
        </p:txBody>
      </p:sp>
    </p:spTree>
    <p:extLst>
      <p:ext uri="{BB962C8B-B14F-4D97-AF65-F5344CB8AC3E}">
        <p14:creationId xmlns:p14="http://schemas.microsoft.com/office/powerpoint/2010/main" val="76602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7AA85-54C9-43CF-B1EF-9874431A0DEA}" type="datetimeFigureOut">
              <a:rPr lang="en-US" smtClean="0"/>
              <a:pPr/>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7303A-C72F-4ADF-8295-DE5FF0FEDEC1}" type="slidenum">
              <a:rPr lang="en-US" smtClean="0"/>
              <a:pPr/>
              <a:t>‹#›</a:t>
            </a:fld>
            <a:endParaRPr lang="en-US"/>
          </a:p>
        </p:txBody>
      </p:sp>
    </p:spTree>
    <p:extLst>
      <p:ext uri="{BB962C8B-B14F-4D97-AF65-F5344CB8AC3E}">
        <p14:creationId xmlns:p14="http://schemas.microsoft.com/office/powerpoint/2010/main" val="3943975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FB6CC-720D-4330-AC4F-0DFE20F7BAE1}" type="datetimeFigureOut">
              <a:rPr lang="en-US" smtClean="0"/>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BFDF6-600F-4AA6-8D50-BAE9182862BA}" type="slidenum">
              <a:rPr lang="en-US" smtClean="0"/>
              <a:t>‹#›</a:t>
            </a:fld>
            <a:endParaRPr lang="en-US"/>
          </a:p>
        </p:txBody>
      </p:sp>
    </p:spTree>
    <p:extLst>
      <p:ext uri="{BB962C8B-B14F-4D97-AF65-F5344CB8AC3E}">
        <p14:creationId xmlns:p14="http://schemas.microsoft.com/office/powerpoint/2010/main" val="37650073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BC5CB-6BA3-64B8-805F-444051CE6F7F}"/>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E3DE77-67E1-DC58-9352-CF3B464C3D6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CA784-D2C2-D3DD-1539-C369ACB218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4B0B5392-71E5-4EE8-A89B-74E26B74903D}" type="datetimeFigureOut">
              <a:rPr lang="en-US" smtClean="0"/>
              <a:pPr/>
              <a:t>3/16/2025</a:t>
            </a:fld>
            <a:endParaRPr lang="en-US"/>
          </a:p>
        </p:txBody>
      </p:sp>
      <p:sp>
        <p:nvSpPr>
          <p:cNvPr id="5" name="Footer Placeholder 4">
            <a:extLst>
              <a:ext uri="{FF2B5EF4-FFF2-40B4-BE49-F238E27FC236}">
                <a16:creationId xmlns:a16="http://schemas.microsoft.com/office/drawing/2014/main" id="{E3D7FE6F-931C-6100-61F3-B6E7BB58313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381597-FBDC-6900-2E53-69EE544A662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E55FB0D5-B31C-4512-91F0-D82EE569BCAD}" type="slidenum">
              <a:rPr lang="en-US" smtClean="0"/>
              <a:pPr/>
              <a:t>‹#›</a:t>
            </a:fld>
            <a:endParaRPr lang="en-US"/>
          </a:p>
        </p:txBody>
      </p:sp>
      <p:pic>
        <p:nvPicPr>
          <p:cNvPr id="8" name="Picture 7">
            <a:extLst>
              <a:ext uri="{FF2B5EF4-FFF2-40B4-BE49-F238E27FC236}">
                <a16:creationId xmlns:a16="http://schemas.microsoft.com/office/drawing/2014/main" id="{DE3B2EEF-56C1-D2D1-7017-76456AC5CA4A}"/>
              </a:ext>
            </a:extLst>
          </p:cNvPr>
          <p:cNvPicPr>
            <a:picLocks noChangeAspect="1"/>
          </p:cNvPicPr>
          <p:nvPr userDrawn="1"/>
        </p:nvPicPr>
        <p:blipFill>
          <a:blip r:embed="rId14"/>
          <a:stretch>
            <a:fillRect/>
          </a:stretch>
        </p:blipFill>
        <p:spPr>
          <a:xfrm>
            <a:off x="-2431715" y="-1"/>
            <a:ext cx="1797857" cy="1757469"/>
          </a:xfrm>
          <a:prstGeom prst="rect">
            <a:avLst/>
          </a:prstGeom>
        </p:spPr>
      </p:pic>
    </p:spTree>
    <p:extLst>
      <p:ext uri="{BB962C8B-B14F-4D97-AF65-F5344CB8AC3E}">
        <p14:creationId xmlns:p14="http://schemas.microsoft.com/office/powerpoint/2010/main" val="1119541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21C3EA-C32B-A68F-09BD-EC11EC82EC2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578D4283-1FE5-5EEE-2CA6-E3C1792E7E6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78279288-D803-0449-0FEF-A2CC51285D1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E61D00AF-5F3C-4CF3-86D6-358A88F0083F}" type="datetimeFigureOut">
              <a:rPr lang="vi-VN"/>
              <a:pPr>
                <a:defRPr/>
              </a:pPr>
              <a:t>16/03/2025</a:t>
            </a:fld>
            <a:endParaRPr lang="vi-VN"/>
          </a:p>
        </p:txBody>
      </p:sp>
      <p:sp>
        <p:nvSpPr>
          <p:cNvPr id="5" name="Footer Placeholder 4">
            <a:extLst>
              <a:ext uri="{FF2B5EF4-FFF2-40B4-BE49-F238E27FC236}">
                <a16:creationId xmlns:a16="http://schemas.microsoft.com/office/drawing/2014/main" id="{9581BA4A-24F9-8EAF-8ACA-6D641498271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r>
              <a:rPr lang="en-US"/>
              <a:t>www.themegallery.com</a:t>
            </a:r>
          </a:p>
        </p:txBody>
      </p:sp>
      <p:sp>
        <p:nvSpPr>
          <p:cNvPr id="6" name="Slide Number Placeholder 5">
            <a:extLst>
              <a:ext uri="{FF2B5EF4-FFF2-40B4-BE49-F238E27FC236}">
                <a16:creationId xmlns:a16="http://schemas.microsoft.com/office/drawing/2014/main" id="{BF8F5BAE-9EF7-B1EF-FBE4-F340DA6E824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0532BD16-58BE-4A41-B0CA-81C64BA72C6B}" type="slidenum">
              <a:rPr lang="en-US" altLang="vi-VN"/>
              <a:pPr/>
              <a:t>‹#›</a:t>
            </a:fld>
            <a:endParaRPr lang="en-US" altLang="vi-VN"/>
          </a:p>
        </p:txBody>
      </p:sp>
    </p:spTree>
    <p:extLst>
      <p:ext uri="{BB962C8B-B14F-4D97-AF65-F5344CB8AC3E}">
        <p14:creationId xmlns:p14="http://schemas.microsoft.com/office/powerpoint/2010/main" val="39552423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E:\nhac%20tre\nh&#7841;c%20thi&#7871;u%20nhi\Hoang%20Yen%20-%20Thao%20Vy%20-%20Truc%20Huynh%20-%20Co%20La%20Tat%20Ca.mp3" TargetMode="External"/><Relationship Id="rId5" Type="http://schemas.openxmlformats.org/officeDocument/2006/relationships/image" Target="../media/image23.pn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audio" Target="../media/audio3.wav"/><Relationship Id="rId11" Type="http://schemas.openxmlformats.org/officeDocument/2006/relationships/image" Target="../media/image11.gif"/><Relationship Id="rId5" Type="http://schemas.openxmlformats.org/officeDocument/2006/relationships/audio" Target="../media/audio2.wav"/><Relationship Id="rId10"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0" y="4419600"/>
            <a:ext cx="12192000" cy="1143000"/>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05475" name="WordArt 3"/>
          <p:cNvSpPr>
            <a:spLocks noChangeArrowheads="1" noChangeShapeType="1" noTextEdit="1"/>
          </p:cNvSpPr>
          <p:nvPr/>
        </p:nvSpPr>
        <p:spPr bwMode="auto">
          <a:xfrm>
            <a:off x="2540000" y="5791200"/>
            <a:ext cx="7010400" cy="838200"/>
          </a:xfrm>
          <a:prstGeom prst="rect">
            <a:avLst/>
          </a:prstGeom>
        </p:spPr>
        <p:txBody>
          <a:bodyPr wrap="none" fromWordArt="1">
            <a:prstTxWarp prst="textPlain">
              <a:avLst>
                <a:gd name="adj" fmla="val 50000"/>
              </a:avLst>
            </a:prstTxWarp>
          </a:bodyPr>
          <a:lstStyle/>
          <a:p>
            <a:pPr algn="ctr"/>
            <a:r>
              <a:rPr lang="vi-VN" sz="3600" kern="10" dirty="0">
                <a:ln w="9525">
                  <a:solidFill>
                    <a:srgbClr val="0000EA"/>
                  </a:solidFill>
                  <a:round/>
                  <a:headEnd/>
                  <a:tailEnd/>
                </a:ln>
                <a:solidFill>
                  <a:srgbClr val="FFFF00"/>
                </a:solidFill>
                <a:effectLst>
                  <a:outerShdw dist="107763" dir="2700000" algn="ctr" rotWithShape="0">
                    <a:srgbClr val="868686">
                      <a:alpha val="50000"/>
                    </a:srgbClr>
                  </a:outerShdw>
                </a:effectLst>
                <a:latin typeface="Times New Roman"/>
                <a:cs typeface="Times New Roman"/>
              </a:rPr>
              <a:t> </a:t>
            </a:r>
          </a:p>
          <a:p>
            <a:pPr algn="ctr"/>
            <a:r>
              <a:rPr lang="vi-VN" sz="3600" kern="10" dirty="0">
                <a:ln w="9525">
                  <a:solidFill>
                    <a:srgbClr val="0000EA"/>
                  </a:solidFill>
                  <a:round/>
                  <a:headEnd/>
                  <a:tailEnd/>
                </a:ln>
                <a:solidFill>
                  <a:srgbClr val="FFFF00"/>
                </a:solidFill>
                <a:effectLst>
                  <a:outerShdw dist="107763" dir="2700000" algn="ctr" rotWithShape="0">
                    <a:srgbClr val="868686">
                      <a:alpha val="50000"/>
                    </a:srgbClr>
                  </a:outerShdw>
                </a:effectLst>
                <a:latin typeface="Times New Roman"/>
                <a:cs typeface="Times New Roman"/>
              </a:rPr>
              <a:t>GV:</a:t>
            </a:r>
            <a:endParaRPr lang="en-US" sz="3600" kern="10" dirty="0">
              <a:ln w="9525">
                <a:solidFill>
                  <a:srgbClr val="0000EA"/>
                </a:solidFill>
                <a:round/>
                <a:headEnd/>
                <a:tailEnd/>
              </a:ln>
              <a:solidFill>
                <a:srgbClr val="FFFF00"/>
              </a:solidFill>
              <a:effectLst>
                <a:outerShdw dist="107763" dir="2700000" algn="ctr" rotWithShape="0">
                  <a:srgbClr val="868686">
                    <a:alpha val="50000"/>
                  </a:srgbClr>
                </a:outerShdw>
              </a:effectLst>
              <a:latin typeface="Times New Roman"/>
              <a:cs typeface="Times New Roman"/>
            </a:endParaRPr>
          </a:p>
        </p:txBody>
      </p:sp>
      <p:pic>
        <p:nvPicPr>
          <p:cNvPr id="105481" name="Picture 9" descr="bvcsdf"/>
          <p:cNvPicPr>
            <a:picLocks noChangeAspect="1" noChangeArrowheads="1"/>
          </p:cNvPicPr>
          <p:nvPr/>
        </p:nvPicPr>
        <p:blipFill>
          <a:blip r:embed="rId2"/>
          <a:srcRect/>
          <a:stretch>
            <a:fillRect/>
          </a:stretch>
        </p:blipFill>
        <p:spPr bwMode="auto">
          <a:xfrm>
            <a:off x="0" y="0"/>
            <a:ext cx="12192000" cy="5715000"/>
          </a:xfrm>
          <a:prstGeom prst="rect">
            <a:avLst/>
          </a:prstGeom>
          <a:noFill/>
        </p:spPr>
      </p:pic>
      <p:sp>
        <p:nvSpPr>
          <p:cNvPr id="105482" name="WordArt 10"/>
          <p:cNvSpPr>
            <a:spLocks noChangeArrowheads="1" noChangeShapeType="1" noTextEdit="1"/>
          </p:cNvSpPr>
          <p:nvPr/>
        </p:nvSpPr>
        <p:spPr bwMode="auto">
          <a:xfrm>
            <a:off x="2438400" y="228601"/>
            <a:ext cx="7315200" cy="409575"/>
          </a:xfrm>
          <a:prstGeom prst="rect">
            <a:avLst/>
          </a:prstGeom>
        </p:spPr>
        <p:txBody>
          <a:bodyPr wrap="none" fromWordArt="1">
            <a:prstTxWarp prst="textPlain">
              <a:avLst>
                <a:gd name="adj" fmla="val 50000"/>
              </a:avLst>
            </a:prstTxWarp>
          </a:bodyPr>
          <a:lstStyle/>
          <a:p>
            <a:pPr algn="ctr"/>
            <a:r>
              <a:rPr lang="vi-VN" sz="3600" kern="10" dirty="0">
                <a:ln w="9525">
                  <a:solidFill>
                    <a:srgbClr val="FF0000"/>
                  </a:solidFill>
                  <a:round/>
                  <a:headEnd/>
                  <a:tailEnd/>
                </a:ln>
                <a:solidFill>
                  <a:srgbClr val="FF0000"/>
                </a:solidFill>
                <a:effectLst>
                  <a:outerShdw dist="107763" dir="2700000" algn="ctr" rotWithShape="0">
                    <a:srgbClr val="868686">
                      <a:alpha val="50000"/>
                    </a:srgbClr>
                  </a:outerShdw>
                </a:effectLst>
                <a:latin typeface="Times New Roman"/>
                <a:cs typeface="Times New Roman"/>
              </a:rPr>
              <a:t>TRƯỜNG TIỂU HỌC </a:t>
            </a:r>
            <a:r>
              <a:rPr lang="en-US" sz="3600" kern="10" dirty="0">
                <a:ln w="9525">
                  <a:solidFill>
                    <a:srgbClr val="FF0000"/>
                  </a:solidFill>
                  <a:round/>
                  <a:headEnd/>
                  <a:tailEnd/>
                </a:ln>
                <a:solidFill>
                  <a:srgbClr val="FF0000"/>
                </a:solidFill>
                <a:effectLst>
                  <a:outerShdw dist="107763" dir="2700000" algn="ctr" rotWithShape="0">
                    <a:srgbClr val="868686">
                      <a:alpha val="50000"/>
                    </a:srgbClr>
                  </a:outerShdw>
                </a:effectLst>
                <a:latin typeface="Times New Roman"/>
                <a:cs typeface="Times New Roman"/>
              </a:rPr>
              <a:t>HIỆP CÁT</a:t>
            </a:r>
          </a:p>
        </p:txBody>
      </p:sp>
      <p:sp>
        <p:nvSpPr>
          <p:cNvPr id="105483" name="WordArt 11"/>
          <p:cNvSpPr>
            <a:spLocks noChangeArrowheads="1" noChangeShapeType="1" noTextEdit="1"/>
          </p:cNvSpPr>
          <p:nvPr/>
        </p:nvSpPr>
        <p:spPr bwMode="auto">
          <a:xfrm>
            <a:off x="2898474" y="2536166"/>
            <a:ext cx="7893171" cy="2874034"/>
          </a:xfrm>
          <a:prstGeom prst="rect">
            <a:avLst/>
          </a:prstGeom>
        </p:spPr>
        <p:txBody>
          <a:bodyPr spcFirstLastPara="1" wrap="none" fromWordArt="1">
            <a:prstTxWarp prst="textArchUp">
              <a:avLst>
                <a:gd name="adj" fmla="val 10800000"/>
              </a:avLst>
            </a:prstTxWarp>
          </a:bodyPr>
          <a:lstStyle/>
          <a:p>
            <a:pPr algn="ctr">
              <a:lnSpc>
                <a:spcPct val="150000"/>
              </a:lnSpc>
            </a:pPr>
            <a:r>
              <a:rPr lang="en-US" sz="4400" kern="10" dirty="0">
                <a:ln w="9525">
                  <a:solidFill>
                    <a:srgbClr val="0000FF"/>
                  </a:solidFill>
                  <a:round/>
                  <a:headEnd/>
                  <a:tailEnd/>
                </a:ln>
                <a:solidFill>
                  <a:srgbClr val="0000FF"/>
                </a:solidFill>
                <a:effectLst>
                  <a:outerShdw dist="107763" dir="2700000" algn="ctr" rotWithShape="0">
                    <a:srgbClr val="868686">
                      <a:alpha val="50000"/>
                    </a:srgbClr>
                  </a:outerShdw>
                </a:effectLst>
                <a:latin typeface="Times New Roman"/>
                <a:cs typeface="Times New Roman"/>
              </a:rPr>
              <a:t>KÍNH CHÀO QUÝ THẦY CÔ</a:t>
            </a:r>
          </a:p>
          <a:p>
            <a:pPr algn="ctr">
              <a:lnSpc>
                <a:spcPct val="150000"/>
              </a:lnSpc>
            </a:pPr>
            <a:r>
              <a:rPr lang="en-US" sz="4400" kern="10" dirty="0">
                <a:ln w="9525">
                  <a:solidFill>
                    <a:srgbClr val="0000FF"/>
                  </a:solidFill>
                  <a:round/>
                  <a:headEnd/>
                  <a:tailEnd/>
                </a:ln>
                <a:solidFill>
                  <a:srgbClr val="0000FF"/>
                </a:solidFill>
                <a:effectLst>
                  <a:outerShdw dist="107763" dir="2700000" algn="ctr" rotWithShape="0">
                    <a:srgbClr val="868686">
                      <a:alpha val="50000"/>
                    </a:srgbClr>
                  </a:outerShdw>
                </a:effectLst>
                <a:latin typeface="Times New Roman"/>
                <a:cs typeface="Times New Roman"/>
              </a:rPr>
              <a:t> </a:t>
            </a:r>
          </a:p>
        </p:txBody>
      </p:sp>
      <p:pic>
        <p:nvPicPr>
          <p:cNvPr id="105486" name="Picture 8"/>
          <p:cNvPicPr>
            <a:picLocks noChangeAspect="1" noChangeArrowheads="1"/>
          </p:cNvPicPr>
          <p:nvPr/>
        </p:nvPicPr>
        <p:blipFill>
          <a:blip r:embed="rId3"/>
          <a:srcRect/>
          <a:stretch>
            <a:fillRect/>
          </a:stretch>
        </p:blipFill>
        <p:spPr bwMode="auto">
          <a:xfrm>
            <a:off x="10058400" y="5715000"/>
            <a:ext cx="2133600" cy="1143000"/>
          </a:xfrm>
          <a:prstGeom prst="rect">
            <a:avLst/>
          </a:prstGeom>
          <a:noFill/>
          <a:ln w="9525">
            <a:noFill/>
            <a:miter lim="800000"/>
            <a:headEnd/>
            <a:tailEnd/>
          </a:ln>
        </p:spPr>
      </p:pic>
      <p:pic>
        <p:nvPicPr>
          <p:cNvPr id="105487" name="Picture 15" descr="jhfđ2"/>
          <p:cNvPicPr>
            <a:picLocks noChangeAspect="1" noChangeArrowheads="1"/>
          </p:cNvPicPr>
          <p:nvPr/>
        </p:nvPicPr>
        <p:blipFill>
          <a:blip r:embed="rId4"/>
          <a:srcRect/>
          <a:stretch>
            <a:fillRect/>
          </a:stretch>
        </p:blipFill>
        <p:spPr bwMode="auto">
          <a:xfrm>
            <a:off x="0" y="5715000"/>
            <a:ext cx="2133600" cy="1143000"/>
          </a:xfrm>
          <a:prstGeom prst="rect">
            <a:avLst/>
          </a:prstGeom>
          <a:noFill/>
        </p:spPr>
      </p:pic>
      <p:sp>
        <p:nvSpPr>
          <p:cNvPr id="9" name="AutoShape 4"/>
          <p:cNvSpPr>
            <a:spLocks noChangeArrowheads="1"/>
          </p:cNvSpPr>
          <p:nvPr/>
        </p:nvSpPr>
        <p:spPr bwMode="gray">
          <a:xfrm>
            <a:off x="4514489" y="3282320"/>
            <a:ext cx="3935413" cy="646986"/>
          </a:xfrm>
          <a:prstGeom prst="roundRect">
            <a:avLst>
              <a:gd name="adj" fmla="val 16667"/>
            </a:avLst>
          </a:prstGeom>
          <a:solidFill>
            <a:srgbClr val="00CCFF"/>
          </a:solidFill>
          <a:ln w="38100" algn="ctr">
            <a:solidFill>
              <a:srgbClr val="EAEAEA"/>
            </a:solidFill>
            <a:round/>
            <a:headEnd/>
            <a:tailEnd/>
          </a:ln>
          <a:effectLst>
            <a:outerShdw dist="109250" dir="3267739" algn="ctr" rotWithShape="0">
              <a:srgbClr val="333333">
                <a:alpha val="50000"/>
              </a:srgbClr>
            </a:outerShdw>
          </a:effectLst>
        </p:spPr>
        <p:txBody>
          <a:bodyPr anchor="ctr">
            <a:spAutoFit/>
          </a:bodyPr>
          <a:lstStyle/>
          <a:p>
            <a:pPr algn="ctr" eaLnBrk="1" hangingPunct="1"/>
            <a:r>
              <a:rPr lang="en-US" sz="3200" b="1" dirty="0" err="1">
                <a:latin typeface="Times New Roman" pitchFamily="18" charset="0"/>
              </a:rPr>
              <a:t>Môn</a:t>
            </a:r>
            <a:r>
              <a:rPr lang="en-US" sz="3200" b="1" dirty="0">
                <a:latin typeface="Times New Roman" pitchFamily="18" charset="0"/>
              </a:rPr>
              <a:t>: </a:t>
            </a:r>
            <a:r>
              <a:rPr lang="en-US" sz="3200" b="1" dirty="0" err="1">
                <a:latin typeface="Times New Roman" pitchFamily="18" charset="0"/>
              </a:rPr>
              <a:t>Tiếng</a:t>
            </a:r>
            <a:r>
              <a:rPr lang="en-US" sz="3200" b="1" dirty="0">
                <a:latin typeface="Times New Roman" pitchFamily="18" charset="0"/>
              </a:rPr>
              <a:t> </a:t>
            </a:r>
            <a:r>
              <a:rPr lang="en-US" sz="3200" b="1" dirty="0" err="1">
                <a:latin typeface="Times New Roman" pitchFamily="18" charset="0"/>
              </a:rPr>
              <a:t>Việt</a:t>
            </a:r>
            <a:endParaRPr lang="en-US" sz="3200" b="1" dirty="0">
              <a:latin typeface="Times New Roman" pitchFamily="18" charset="0"/>
            </a:endParaRPr>
          </a:p>
        </p:txBody>
      </p:sp>
      <p:pic>
        <p:nvPicPr>
          <p:cNvPr id="10"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67103"/>
            <a:ext cx="2133600" cy="31908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5475"/>
                                        </p:tgtEl>
                                        <p:attrNameLst>
                                          <p:attrName>style.visibility</p:attrName>
                                        </p:attrNameLst>
                                      </p:cBhvr>
                                      <p:to>
                                        <p:strVal val="visible"/>
                                      </p:to>
                                    </p:set>
                                    <p:anim calcmode="lin" valueType="num">
                                      <p:cBhvr>
                                        <p:cTn id="7" dur="1000" fill="hold"/>
                                        <p:tgtEl>
                                          <p:spTgt spid="105475"/>
                                        </p:tgtEl>
                                        <p:attrNameLst>
                                          <p:attrName>ppt_x</p:attrName>
                                        </p:attrNameLst>
                                      </p:cBhvr>
                                      <p:tavLst>
                                        <p:tav tm="0">
                                          <p:val>
                                            <p:strVal val="#ppt_x-.2"/>
                                          </p:val>
                                        </p:tav>
                                        <p:tav tm="100000">
                                          <p:val>
                                            <p:strVal val="#ppt_x"/>
                                          </p:val>
                                        </p:tav>
                                      </p:tavLst>
                                    </p:anim>
                                    <p:anim calcmode="lin" valueType="num">
                                      <p:cBhvr>
                                        <p:cTn id="8" dur="1000" fill="hold"/>
                                        <p:tgtEl>
                                          <p:spTgt spid="1054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547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5483"/>
                                        </p:tgtEl>
                                        <p:attrNameLst>
                                          <p:attrName>style.visibility</p:attrName>
                                        </p:attrNameLst>
                                      </p:cBhvr>
                                      <p:to>
                                        <p:strVal val="visible"/>
                                      </p:to>
                                    </p:set>
                                    <p:anim calcmode="lin" valueType="num">
                                      <p:cBhvr>
                                        <p:cTn id="12" dur="2000" fill="hold"/>
                                        <p:tgtEl>
                                          <p:spTgt spid="105483"/>
                                        </p:tgtEl>
                                        <p:attrNameLst>
                                          <p:attrName>ppt_w</p:attrName>
                                        </p:attrNameLst>
                                      </p:cBhvr>
                                      <p:tavLst>
                                        <p:tav tm="0">
                                          <p:val>
                                            <p:fltVal val="0"/>
                                          </p:val>
                                        </p:tav>
                                        <p:tav tm="100000">
                                          <p:val>
                                            <p:strVal val="#ppt_w"/>
                                          </p:val>
                                        </p:tav>
                                      </p:tavLst>
                                    </p:anim>
                                    <p:anim calcmode="lin" valueType="num">
                                      <p:cBhvr>
                                        <p:cTn id="13" dur="2000" fill="hold"/>
                                        <p:tgtEl>
                                          <p:spTgt spid="105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nimBg="1"/>
      <p:bldP spid="1054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79444004"/>
              </p:ext>
            </p:extLst>
          </p:nvPr>
        </p:nvGraphicFramePr>
        <p:xfrm>
          <a:off x="-1" y="3234813"/>
          <a:ext cx="5702711" cy="3368528"/>
        </p:xfrm>
        <a:graphic>
          <a:graphicData uri="http://schemas.openxmlformats.org/drawingml/2006/table">
            <a:tbl>
              <a:tblPr firstRow="1" firstCol="1" lastRow="1" lastCol="1" bandRow="1" bandCol="1">
                <a:tableStyleId>{5C22544A-7EE6-4342-B048-85BDC9FD1C3A}</a:tableStyleId>
              </a:tblPr>
              <a:tblGrid>
                <a:gridCol w="5702711">
                  <a:extLst>
                    <a:ext uri="{9D8B030D-6E8A-4147-A177-3AD203B41FA5}">
                      <a16:colId xmlns:a16="http://schemas.microsoft.com/office/drawing/2014/main" val="20002"/>
                    </a:ext>
                  </a:extLst>
                </a:gridCol>
              </a:tblGrid>
              <a:tr h="358994">
                <a:tc>
                  <a:txBody>
                    <a:bodyPr/>
                    <a:lstStyle/>
                    <a:p>
                      <a:pPr marL="342900" marR="60960" lvl="0" indent="-342900" algn="ctr">
                        <a:lnSpc>
                          <a:spcPct val="115000"/>
                        </a:lnSpc>
                        <a:spcBef>
                          <a:spcPts val="0"/>
                        </a:spcBef>
                        <a:spcAft>
                          <a:spcPts val="0"/>
                        </a:spcAft>
                        <a:buSzPts val="1400"/>
                        <a:buFont typeface="Times New Roman"/>
                        <a:buChar char="-"/>
                        <a:tabLst>
                          <a:tab pos="170815" algn="l"/>
                        </a:tabLst>
                      </a:pPr>
                      <a:r>
                        <a:rPr lang="en-US" sz="2400" dirty="0" err="1">
                          <a:solidFill>
                            <a:schemeClr val="tx1"/>
                          </a:solidFill>
                          <a:effectLst/>
                          <a:latin typeface="Times New Roman"/>
                          <a:ea typeface="Times New Roman"/>
                          <a:cs typeface="Times New Roman"/>
                        </a:rPr>
                        <a:t>Tranh</a:t>
                      </a:r>
                      <a:r>
                        <a:rPr lang="en-US" sz="2400" dirty="0">
                          <a:solidFill>
                            <a:schemeClr val="tx1"/>
                          </a:solidFill>
                          <a:effectLst/>
                          <a:latin typeface="Times New Roman"/>
                          <a:ea typeface="Times New Roman"/>
                          <a:cs typeface="Times New Roman"/>
                        </a:rPr>
                        <a:t> 3</a:t>
                      </a:r>
                    </a:p>
                  </a:txBody>
                  <a:tcPr marL="0" marR="0" marT="0" marB="0">
                    <a:solidFill>
                      <a:schemeClr val="accent6">
                        <a:lumMod val="20000"/>
                        <a:lumOff val="80000"/>
                      </a:schemeClr>
                    </a:solidFill>
                  </a:tcPr>
                </a:tc>
                <a:extLst>
                  <a:ext uri="{0D108BD9-81ED-4DB2-BD59-A6C34878D82A}">
                    <a16:rowId xmlns:a16="http://schemas.microsoft.com/office/drawing/2014/main" val="10000"/>
                  </a:ext>
                </a:extLst>
              </a:tr>
              <a:tr h="2981622">
                <a:tc>
                  <a:txBody>
                    <a:bodyPr/>
                    <a:lstStyle/>
                    <a:p>
                      <a:pPr marL="342900" marR="62230" lvl="0" indent="-342900" algn="just">
                        <a:lnSpc>
                          <a:spcPct val="115000"/>
                        </a:lnSpc>
                        <a:spcBef>
                          <a:spcPts val="0"/>
                        </a:spcBef>
                        <a:spcAft>
                          <a:spcPts val="0"/>
                        </a:spcAft>
                        <a:buSzPts val="1400"/>
                        <a:buFont typeface="Times New Roman"/>
                        <a:buChar char="-"/>
                        <a:tabLst>
                          <a:tab pos="234950" algn="l"/>
                        </a:tabLst>
                      </a:pPr>
                      <a:r>
                        <a:rPr lang="vi-VN" sz="2200" dirty="0">
                          <a:solidFill>
                            <a:schemeClr val="tx1"/>
                          </a:solidFill>
                          <a:effectLst/>
                          <a:latin typeface="+mj-lt"/>
                        </a:rPr>
                        <a:t>Ngôi</a:t>
                      </a:r>
                      <a:r>
                        <a:rPr lang="vi-VN" sz="2200" spc="5" dirty="0">
                          <a:solidFill>
                            <a:schemeClr val="tx1"/>
                          </a:solidFill>
                          <a:effectLst/>
                          <a:latin typeface="+mj-lt"/>
                        </a:rPr>
                        <a:t> </a:t>
                      </a:r>
                      <a:r>
                        <a:rPr lang="vi-VN" sz="2200" dirty="0">
                          <a:solidFill>
                            <a:schemeClr val="tx1"/>
                          </a:solidFill>
                          <a:effectLst/>
                          <a:latin typeface="+mj-lt"/>
                        </a:rPr>
                        <a:t>nhà</a:t>
                      </a:r>
                      <a:r>
                        <a:rPr lang="vi-VN" sz="2200" spc="5" dirty="0">
                          <a:solidFill>
                            <a:schemeClr val="tx1"/>
                          </a:solidFill>
                          <a:effectLst/>
                          <a:latin typeface="+mj-lt"/>
                        </a:rPr>
                        <a:t> </a:t>
                      </a:r>
                      <a:r>
                        <a:rPr lang="vi-VN" sz="2200" dirty="0">
                          <a:solidFill>
                            <a:schemeClr val="tx1"/>
                          </a:solidFill>
                          <a:effectLst/>
                          <a:latin typeface="+mj-lt"/>
                        </a:rPr>
                        <a:t>trong</a:t>
                      </a:r>
                      <a:r>
                        <a:rPr lang="vi-VN" sz="2200" spc="5" dirty="0">
                          <a:solidFill>
                            <a:schemeClr val="tx1"/>
                          </a:solidFill>
                          <a:effectLst/>
                          <a:latin typeface="+mj-lt"/>
                        </a:rPr>
                        <a:t> </a:t>
                      </a:r>
                      <a:r>
                        <a:rPr lang="vi-VN" sz="2200" dirty="0">
                          <a:solidFill>
                            <a:schemeClr val="tx1"/>
                          </a:solidFill>
                          <a:effectLst/>
                          <a:latin typeface="+mj-lt"/>
                        </a:rPr>
                        <a:t>tranh</a:t>
                      </a:r>
                      <a:r>
                        <a:rPr lang="vi-VN" sz="2200" spc="5" dirty="0">
                          <a:solidFill>
                            <a:schemeClr val="tx1"/>
                          </a:solidFill>
                          <a:effectLst/>
                          <a:latin typeface="+mj-lt"/>
                        </a:rPr>
                        <a:t> </a:t>
                      </a:r>
                      <a:r>
                        <a:rPr lang="vi-VN" sz="2200" dirty="0">
                          <a:solidFill>
                            <a:schemeClr val="tx1"/>
                          </a:solidFill>
                          <a:effectLst/>
                          <a:latin typeface="+mj-lt"/>
                        </a:rPr>
                        <a:t>thuộc</a:t>
                      </a:r>
                      <a:r>
                        <a:rPr lang="vi-VN" sz="2200" spc="-5" dirty="0">
                          <a:solidFill>
                            <a:schemeClr val="tx1"/>
                          </a:solidFill>
                          <a:effectLst/>
                          <a:latin typeface="+mj-lt"/>
                        </a:rPr>
                        <a:t> </a:t>
                      </a:r>
                      <a:r>
                        <a:rPr lang="vi-VN" sz="2200" dirty="0">
                          <a:solidFill>
                            <a:schemeClr val="tx1"/>
                          </a:solidFill>
                          <a:effectLst/>
                          <a:latin typeface="+mj-lt"/>
                        </a:rPr>
                        <a:t>loại</a:t>
                      </a:r>
                      <a:r>
                        <a:rPr lang="vi-VN" sz="2200" spc="5" dirty="0">
                          <a:solidFill>
                            <a:schemeClr val="tx1"/>
                          </a:solidFill>
                          <a:effectLst/>
                          <a:latin typeface="+mj-lt"/>
                        </a:rPr>
                        <a:t> </a:t>
                      </a:r>
                      <a:r>
                        <a:rPr lang="vi-VN" sz="2200" dirty="0">
                          <a:solidFill>
                            <a:schemeClr val="tx1"/>
                          </a:solidFill>
                          <a:effectLst/>
                          <a:latin typeface="+mj-lt"/>
                        </a:rPr>
                        <a:t>nhà</a:t>
                      </a:r>
                      <a:r>
                        <a:rPr lang="vi-VN" sz="2200" spc="-15" dirty="0">
                          <a:solidFill>
                            <a:schemeClr val="tx1"/>
                          </a:solidFill>
                          <a:effectLst/>
                          <a:latin typeface="+mj-lt"/>
                        </a:rPr>
                        <a:t> </a:t>
                      </a:r>
                      <a:r>
                        <a:rPr lang="vi-VN" sz="2200" dirty="0">
                          <a:solidFill>
                            <a:schemeClr val="tx1"/>
                          </a:solidFill>
                          <a:effectLst/>
                          <a:latin typeface="+mj-lt"/>
                        </a:rPr>
                        <a:t>hiện đại.</a:t>
                      </a:r>
                      <a:endParaRPr lang="en-US" sz="2200" dirty="0">
                        <a:solidFill>
                          <a:schemeClr val="tx1"/>
                        </a:solidFill>
                        <a:effectLst/>
                        <a:latin typeface="+mj-lt"/>
                      </a:endParaRPr>
                    </a:p>
                    <a:p>
                      <a:pPr marL="342900" marR="59055" lvl="0" indent="-342900" algn="just">
                        <a:lnSpc>
                          <a:spcPct val="115000"/>
                        </a:lnSpc>
                        <a:spcBef>
                          <a:spcPts val="5"/>
                        </a:spcBef>
                        <a:spcAft>
                          <a:spcPts val="0"/>
                        </a:spcAft>
                        <a:buSzPts val="1400"/>
                        <a:buFont typeface="Times New Roman"/>
                        <a:buChar char="-"/>
                        <a:tabLst>
                          <a:tab pos="189230" algn="l"/>
                        </a:tabLst>
                      </a:pPr>
                      <a:r>
                        <a:rPr lang="vi-VN" sz="2200" dirty="0">
                          <a:solidFill>
                            <a:schemeClr val="tx1"/>
                          </a:solidFill>
                          <a:effectLst/>
                          <a:latin typeface="+mj-lt"/>
                        </a:rPr>
                        <a:t>Ngôi nhà có các đồ vật</a:t>
                      </a:r>
                      <a:r>
                        <a:rPr lang="vi-VN" sz="2200" spc="5" dirty="0">
                          <a:solidFill>
                            <a:schemeClr val="tx1"/>
                          </a:solidFill>
                          <a:effectLst/>
                          <a:latin typeface="+mj-lt"/>
                        </a:rPr>
                        <a:t> </a:t>
                      </a:r>
                      <a:r>
                        <a:rPr lang="vi-VN" sz="2200" dirty="0">
                          <a:solidFill>
                            <a:schemeClr val="tx1"/>
                          </a:solidFill>
                          <a:effectLst/>
                          <a:latin typeface="+mj-lt"/>
                        </a:rPr>
                        <a:t>hết</a:t>
                      </a:r>
                      <a:r>
                        <a:rPr lang="vi-VN" sz="2200" spc="-70" dirty="0">
                          <a:solidFill>
                            <a:schemeClr val="tx1"/>
                          </a:solidFill>
                          <a:effectLst/>
                          <a:latin typeface="+mj-lt"/>
                        </a:rPr>
                        <a:t> </a:t>
                      </a:r>
                      <a:r>
                        <a:rPr lang="vi-VN" sz="2200" dirty="0">
                          <a:solidFill>
                            <a:schemeClr val="tx1"/>
                          </a:solidFill>
                          <a:effectLst/>
                          <a:latin typeface="+mj-lt"/>
                        </a:rPr>
                        <a:t>sức</a:t>
                      </a:r>
                      <a:r>
                        <a:rPr lang="vi-VN" sz="2200" spc="-65" dirty="0">
                          <a:solidFill>
                            <a:schemeClr val="tx1"/>
                          </a:solidFill>
                          <a:effectLst/>
                          <a:latin typeface="+mj-lt"/>
                        </a:rPr>
                        <a:t> </a:t>
                      </a:r>
                      <a:r>
                        <a:rPr lang="vi-VN" sz="2200" dirty="0">
                          <a:solidFill>
                            <a:schemeClr val="tx1"/>
                          </a:solidFill>
                          <a:effectLst/>
                          <a:latin typeface="+mj-lt"/>
                        </a:rPr>
                        <a:t>tiện</a:t>
                      </a:r>
                      <a:r>
                        <a:rPr lang="vi-VN" sz="2200" spc="-70" dirty="0">
                          <a:solidFill>
                            <a:schemeClr val="tx1"/>
                          </a:solidFill>
                          <a:effectLst/>
                          <a:latin typeface="+mj-lt"/>
                        </a:rPr>
                        <a:t> </a:t>
                      </a:r>
                      <a:r>
                        <a:rPr lang="vi-VN" sz="2200" dirty="0">
                          <a:solidFill>
                            <a:schemeClr val="tx1"/>
                          </a:solidFill>
                          <a:effectLst/>
                          <a:latin typeface="+mj-lt"/>
                        </a:rPr>
                        <a:t>nghi,</a:t>
                      </a:r>
                      <a:r>
                        <a:rPr lang="vi-VN" sz="2200" spc="-60" dirty="0">
                          <a:solidFill>
                            <a:schemeClr val="tx1"/>
                          </a:solidFill>
                          <a:effectLst/>
                          <a:latin typeface="+mj-lt"/>
                        </a:rPr>
                        <a:t> </a:t>
                      </a:r>
                      <a:r>
                        <a:rPr lang="vi-VN" sz="2200" dirty="0">
                          <a:solidFill>
                            <a:schemeClr val="tx1"/>
                          </a:solidFill>
                          <a:effectLst/>
                          <a:latin typeface="+mj-lt"/>
                        </a:rPr>
                        <a:t>đẹp</a:t>
                      </a:r>
                      <a:r>
                        <a:rPr lang="vi-VN" sz="2200" spc="-60" dirty="0">
                          <a:solidFill>
                            <a:schemeClr val="tx1"/>
                          </a:solidFill>
                          <a:effectLst/>
                          <a:latin typeface="+mj-lt"/>
                        </a:rPr>
                        <a:t> </a:t>
                      </a:r>
                      <a:r>
                        <a:rPr lang="vi-VN" sz="2200" dirty="0">
                          <a:solidFill>
                            <a:schemeClr val="tx1"/>
                          </a:solidFill>
                          <a:effectLst/>
                          <a:latin typeface="+mj-lt"/>
                        </a:rPr>
                        <a:t>mắt,</a:t>
                      </a:r>
                      <a:r>
                        <a:rPr lang="vi-VN" sz="2200" spc="-340" dirty="0">
                          <a:solidFill>
                            <a:schemeClr val="tx1"/>
                          </a:solidFill>
                          <a:effectLst/>
                          <a:latin typeface="+mj-lt"/>
                        </a:rPr>
                        <a:t> </a:t>
                      </a:r>
                      <a:r>
                        <a:rPr lang="vi-VN" sz="2200" dirty="0">
                          <a:solidFill>
                            <a:schemeClr val="tx1"/>
                          </a:solidFill>
                          <a:effectLst/>
                          <a:latin typeface="+mj-lt"/>
                        </a:rPr>
                        <a:t>hiện đại: ti-vi, tủ, bàn, lọ</a:t>
                      </a:r>
                      <a:r>
                        <a:rPr lang="vi-VN" sz="2200" spc="5" dirty="0">
                          <a:solidFill>
                            <a:schemeClr val="tx1"/>
                          </a:solidFill>
                          <a:effectLst/>
                          <a:latin typeface="+mj-lt"/>
                        </a:rPr>
                        <a:t> </a:t>
                      </a:r>
                      <a:r>
                        <a:rPr lang="vi-VN" sz="2200" dirty="0">
                          <a:solidFill>
                            <a:schemeClr val="tx1"/>
                          </a:solidFill>
                          <a:effectLst/>
                          <a:latin typeface="+mj-lt"/>
                        </a:rPr>
                        <a:t>hoa, ghế sô-pha, rèm cửa,</a:t>
                      </a:r>
                      <a:r>
                        <a:rPr lang="vi-VN" sz="2200" spc="-335" dirty="0">
                          <a:solidFill>
                            <a:schemeClr val="tx1"/>
                          </a:solidFill>
                          <a:effectLst/>
                          <a:latin typeface="+mj-lt"/>
                        </a:rPr>
                        <a:t> </a:t>
                      </a:r>
                      <a:r>
                        <a:rPr lang="vi-VN" sz="2200" dirty="0">
                          <a:solidFill>
                            <a:schemeClr val="tx1"/>
                          </a:solidFill>
                          <a:effectLst/>
                          <a:latin typeface="+mj-lt"/>
                        </a:rPr>
                        <a:t>cửa</a:t>
                      </a:r>
                      <a:r>
                        <a:rPr lang="vi-VN" sz="2200" spc="-5" dirty="0">
                          <a:solidFill>
                            <a:schemeClr val="tx1"/>
                          </a:solidFill>
                          <a:effectLst/>
                          <a:latin typeface="+mj-lt"/>
                        </a:rPr>
                        <a:t> </a:t>
                      </a:r>
                      <a:r>
                        <a:rPr lang="vi-VN" sz="2200" dirty="0">
                          <a:solidFill>
                            <a:schemeClr val="tx1"/>
                          </a:solidFill>
                          <a:effectLst/>
                          <a:latin typeface="+mj-lt"/>
                        </a:rPr>
                        <a:t>kính,</a:t>
                      </a:r>
                      <a:r>
                        <a:rPr lang="vi-VN" sz="2200" spc="-5" dirty="0">
                          <a:solidFill>
                            <a:schemeClr val="tx1"/>
                          </a:solidFill>
                          <a:effectLst/>
                          <a:latin typeface="+mj-lt"/>
                        </a:rPr>
                        <a:t> </a:t>
                      </a:r>
                      <a:r>
                        <a:rPr lang="vi-VN" sz="2200" dirty="0">
                          <a:solidFill>
                            <a:schemeClr val="tx1"/>
                          </a:solidFill>
                          <a:effectLst/>
                          <a:latin typeface="+mj-lt"/>
                        </a:rPr>
                        <a:t>điều</a:t>
                      </a:r>
                      <a:r>
                        <a:rPr lang="vi-VN" sz="2200" spc="-15" dirty="0">
                          <a:solidFill>
                            <a:schemeClr val="tx1"/>
                          </a:solidFill>
                          <a:effectLst/>
                          <a:latin typeface="+mj-lt"/>
                        </a:rPr>
                        <a:t> </a:t>
                      </a:r>
                      <a:r>
                        <a:rPr lang="vi-VN" sz="2200" dirty="0">
                          <a:solidFill>
                            <a:schemeClr val="tx1"/>
                          </a:solidFill>
                          <a:effectLst/>
                          <a:latin typeface="+mj-lt"/>
                        </a:rPr>
                        <a:t>hòa.</a:t>
                      </a:r>
                      <a:endParaRPr lang="en-US" sz="2200" dirty="0">
                        <a:solidFill>
                          <a:schemeClr val="tx1"/>
                        </a:solidFill>
                        <a:effectLst/>
                        <a:latin typeface="+mj-lt"/>
                      </a:endParaRPr>
                    </a:p>
                    <a:p>
                      <a:pPr marL="342900" marR="60960" lvl="0" indent="-342900" algn="just">
                        <a:lnSpc>
                          <a:spcPct val="115000"/>
                        </a:lnSpc>
                        <a:spcBef>
                          <a:spcPts val="0"/>
                        </a:spcBef>
                        <a:spcAft>
                          <a:spcPts val="0"/>
                        </a:spcAft>
                        <a:buSzPts val="1400"/>
                        <a:buFont typeface="Times New Roman"/>
                        <a:buChar char="-"/>
                        <a:tabLst>
                          <a:tab pos="170815" algn="l"/>
                        </a:tabLst>
                      </a:pPr>
                      <a:r>
                        <a:rPr lang="vi-VN" sz="2200" dirty="0">
                          <a:solidFill>
                            <a:schemeClr val="tx1"/>
                          </a:solidFill>
                          <a:effectLst/>
                          <a:latin typeface="+mj-lt"/>
                        </a:rPr>
                        <a:t>Em</a:t>
                      </a:r>
                      <a:r>
                        <a:rPr lang="vi-VN" sz="2200" spc="-20" dirty="0">
                          <a:solidFill>
                            <a:schemeClr val="tx1"/>
                          </a:solidFill>
                          <a:effectLst/>
                          <a:latin typeface="+mj-lt"/>
                        </a:rPr>
                        <a:t> </a:t>
                      </a:r>
                      <a:r>
                        <a:rPr lang="vi-VN" sz="2200" dirty="0">
                          <a:solidFill>
                            <a:schemeClr val="tx1"/>
                          </a:solidFill>
                          <a:effectLst/>
                          <a:latin typeface="+mj-lt"/>
                        </a:rPr>
                        <a:t>nghĩ</a:t>
                      </a:r>
                      <a:r>
                        <a:rPr lang="vi-VN" sz="2200" spc="-10" dirty="0">
                          <a:solidFill>
                            <a:schemeClr val="tx1"/>
                          </a:solidFill>
                          <a:effectLst/>
                          <a:latin typeface="+mj-lt"/>
                        </a:rPr>
                        <a:t> </a:t>
                      </a:r>
                      <a:r>
                        <a:rPr lang="vi-VN" sz="2200" dirty="0">
                          <a:solidFill>
                            <a:schemeClr val="tx1"/>
                          </a:solidFill>
                          <a:effectLst/>
                          <a:latin typeface="+mj-lt"/>
                        </a:rPr>
                        <a:t>đây</a:t>
                      </a:r>
                      <a:r>
                        <a:rPr lang="vi-VN" sz="2200" spc="-10" dirty="0">
                          <a:solidFill>
                            <a:schemeClr val="tx1"/>
                          </a:solidFill>
                          <a:effectLst/>
                          <a:latin typeface="+mj-lt"/>
                        </a:rPr>
                        <a:t> </a:t>
                      </a:r>
                      <a:r>
                        <a:rPr lang="vi-VN" sz="2200" dirty="0">
                          <a:solidFill>
                            <a:schemeClr val="tx1"/>
                          </a:solidFill>
                          <a:effectLst/>
                          <a:latin typeface="+mj-lt"/>
                        </a:rPr>
                        <a:t>là</a:t>
                      </a:r>
                      <a:r>
                        <a:rPr lang="vi-VN" sz="2200" spc="-15" dirty="0">
                          <a:solidFill>
                            <a:schemeClr val="tx1"/>
                          </a:solidFill>
                          <a:effectLst/>
                          <a:latin typeface="+mj-lt"/>
                        </a:rPr>
                        <a:t> </a:t>
                      </a:r>
                      <a:r>
                        <a:rPr lang="vi-VN" sz="2200" dirty="0">
                          <a:solidFill>
                            <a:schemeClr val="tx1"/>
                          </a:solidFill>
                          <a:effectLst/>
                          <a:latin typeface="+mj-lt"/>
                        </a:rPr>
                        <a:t>ngôi</a:t>
                      </a:r>
                      <a:r>
                        <a:rPr lang="vi-VN" sz="2200" spc="-25" dirty="0">
                          <a:solidFill>
                            <a:schemeClr val="tx1"/>
                          </a:solidFill>
                          <a:effectLst/>
                          <a:latin typeface="+mj-lt"/>
                        </a:rPr>
                        <a:t> </a:t>
                      </a:r>
                      <a:r>
                        <a:rPr lang="vi-VN" sz="2200" dirty="0">
                          <a:solidFill>
                            <a:schemeClr val="tx1"/>
                          </a:solidFill>
                          <a:effectLst/>
                          <a:latin typeface="+mj-lt"/>
                        </a:rPr>
                        <a:t>nhà</a:t>
                      </a:r>
                      <a:r>
                        <a:rPr lang="vi-VN" sz="2200" spc="-335" dirty="0">
                          <a:solidFill>
                            <a:schemeClr val="tx1"/>
                          </a:solidFill>
                          <a:effectLst/>
                          <a:latin typeface="+mj-lt"/>
                        </a:rPr>
                        <a:t> </a:t>
                      </a:r>
                      <a:r>
                        <a:rPr lang="vi-VN" sz="2200" dirty="0">
                          <a:solidFill>
                            <a:schemeClr val="tx1"/>
                          </a:solidFill>
                          <a:effectLst/>
                          <a:latin typeface="+mj-lt"/>
                        </a:rPr>
                        <a:t>ở</a:t>
                      </a:r>
                      <a:r>
                        <a:rPr lang="vi-VN" sz="2200" spc="5" dirty="0">
                          <a:solidFill>
                            <a:schemeClr val="tx1"/>
                          </a:solidFill>
                          <a:effectLst/>
                          <a:latin typeface="+mj-lt"/>
                        </a:rPr>
                        <a:t> </a:t>
                      </a:r>
                      <a:r>
                        <a:rPr lang="vi-VN" sz="2200" dirty="0">
                          <a:solidFill>
                            <a:schemeClr val="tx1"/>
                          </a:solidFill>
                          <a:effectLst/>
                          <a:latin typeface="+mj-lt"/>
                        </a:rPr>
                        <a:t>vùng</a:t>
                      </a:r>
                      <a:r>
                        <a:rPr lang="vi-VN" sz="2200" spc="5" dirty="0">
                          <a:solidFill>
                            <a:schemeClr val="tx1"/>
                          </a:solidFill>
                          <a:effectLst/>
                          <a:latin typeface="+mj-lt"/>
                        </a:rPr>
                        <a:t> </a:t>
                      </a:r>
                      <a:r>
                        <a:rPr lang="vi-VN" sz="2200" dirty="0">
                          <a:solidFill>
                            <a:schemeClr val="tx1"/>
                          </a:solidFill>
                          <a:effectLst/>
                          <a:latin typeface="+mj-lt"/>
                        </a:rPr>
                        <a:t>thị</a:t>
                      </a:r>
                      <a:r>
                        <a:rPr lang="vi-VN" sz="2200" spc="5" dirty="0">
                          <a:solidFill>
                            <a:schemeClr val="tx1"/>
                          </a:solidFill>
                          <a:effectLst/>
                          <a:latin typeface="+mj-lt"/>
                        </a:rPr>
                        <a:t> </a:t>
                      </a:r>
                      <a:r>
                        <a:rPr lang="vi-VN" sz="2200" dirty="0">
                          <a:solidFill>
                            <a:schemeClr val="tx1"/>
                          </a:solidFill>
                          <a:effectLst/>
                          <a:latin typeface="+mj-lt"/>
                        </a:rPr>
                        <a:t>trấn</a:t>
                      </a:r>
                      <a:r>
                        <a:rPr lang="vi-VN" sz="2200" spc="5" dirty="0">
                          <a:solidFill>
                            <a:schemeClr val="tx1"/>
                          </a:solidFill>
                          <a:effectLst/>
                          <a:latin typeface="+mj-lt"/>
                        </a:rPr>
                        <a:t> </a:t>
                      </a:r>
                      <a:r>
                        <a:rPr lang="vi-VN" sz="2200" dirty="0">
                          <a:solidFill>
                            <a:schemeClr val="tx1"/>
                          </a:solidFill>
                          <a:effectLst/>
                          <a:latin typeface="+mj-lt"/>
                        </a:rPr>
                        <a:t>hoặc</a:t>
                      </a:r>
                      <a:r>
                        <a:rPr lang="vi-VN" sz="2200" spc="5" dirty="0">
                          <a:solidFill>
                            <a:schemeClr val="tx1"/>
                          </a:solidFill>
                          <a:effectLst/>
                          <a:latin typeface="+mj-lt"/>
                        </a:rPr>
                        <a:t> </a:t>
                      </a:r>
                      <a:r>
                        <a:rPr lang="vi-VN" sz="2200" dirty="0">
                          <a:solidFill>
                            <a:schemeClr val="tx1"/>
                          </a:solidFill>
                          <a:effectLst/>
                          <a:latin typeface="+mj-lt"/>
                        </a:rPr>
                        <a:t>ở</a:t>
                      </a:r>
                      <a:r>
                        <a:rPr lang="vi-VN" sz="2200" spc="5" dirty="0">
                          <a:solidFill>
                            <a:schemeClr val="tx1"/>
                          </a:solidFill>
                          <a:effectLst/>
                          <a:latin typeface="+mj-lt"/>
                        </a:rPr>
                        <a:t> </a:t>
                      </a:r>
                      <a:r>
                        <a:rPr lang="vi-VN" sz="2200" dirty="0">
                          <a:solidFill>
                            <a:schemeClr val="tx1"/>
                          </a:solidFill>
                          <a:effectLst/>
                          <a:latin typeface="+mj-lt"/>
                        </a:rPr>
                        <a:t>thành phố.</a:t>
                      </a:r>
                      <a:endParaRPr lang="en-US" sz="2200" dirty="0">
                        <a:solidFill>
                          <a:schemeClr val="tx1"/>
                        </a:solidFill>
                        <a:effectLst/>
                        <a:latin typeface="+mj-lt"/>
                        <a:ea typeface="Times New Roman"/>
                        <a:cs typeface="Times New Roman"/>
                      </a:endParaRPr>
                    </a:p>
                  </a:txBody>
                  <a:tcPr marL="0" marR="0" marT="0" marB="0">
                    <a:solidFill>
                      <a:schemeClr val="accent6">
                        <a:lumMod val="20000"/>
                        <a:lumOff val="80000"/>
                      </a:schemeClr>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161C7BD0-586D-B4F4-6C82-47C1226D47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2710" y="88490"/>
            <a:ext cx="6302476" cy="3912010"/>
          </a:xfrm>
          <a:prstGeom prst="rect">
            <a:avLst/>
          </a:prstGeom>
          <a:noFill/>
          <a:ln>
            <a:noFill/>
          </a:ln>
        </p:spPr>
      </p:pic>
    </p:spTree>
    <p:extLst>
      <p:ext uri="{BB962C8B-B14F-4D97-AF65-F5344CB8AC3E}">
        <p14:creationId xmlns:p14="http://schemas.microsoft.com/office/powerpoint/2010/main" val="16531243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jpeg"/>
          <p:cNvPicPr/>
          <p:nvPr/>
        </p:nvPicPr>
        <p:blipFill>
          <a:blip r:embed="rId2" cstate="print"/>
          <a:stretch>
            <a:fillRect/>
          </a:stretch>
        </p:blipFill>
        <p:spPr>
          <a:xfrm>
            <a:off x="0" y="353961"/>
            <a:ext cx="12191999" cy="5761704"/>
          </a:xfrm>
          <a:prstGeom prst="rect">
            <a:avLst/>
          </a:prstGeom>
          <a:solidFill>
            <a:schemeClr val="bg1"/>
          </a:solidFill>
          <a:ln>
            <a:solidFill>
              <a:schemeClr val="bg1"/>
            </a:solidFill>
          </a:ln>
        </p:spPr>
      </p:pic>
    </p:spTree>
    <p:extLst>
      <p:ext uri="{BB962C8B-B14F-4D97-AF65-F5344CB8AC3E}">
        <p14:creationId xmlns:p14="http://schemas.microsoft.com/office/powerpoint/2010/main" val="27801562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3160" y="677624"/>
            <a:ext cx="10848666" cy="561628"/>
          </a:xfrm>
          <a:prstGeom prst="rect">
            <a:avLst/>
          </a:prstGeom>
        </p:spPr>
        <p:style>
          <a:lnRef idx="1">
            <a:schemeClr val="accent4"/>
          </a:lnRef>
          <a:fillRef idx="2">
            <a:schemeClr val="accent4"/>
          </a:fillRef>
          <a:effectRef idx="1">
            <a:schemeClr val="accent4"/>
          </a:effectRef>
          <a:fontRef idx="minor">
            <a:schemeClr val="dk1"/>
          </a:fontRef>
        </p:style>
        <p:txBody>
          <a:bodyPr wrap="square" lIns="68516" tIns="34258" rIns="68516" bIns="3425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Viết đoạn văn tả ngôi nhà của em (Theo gợi ý )</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486012" y="1639957"/>
            <a:ext cx="9108409" cy="930959"/>
          </a:xfrm>
          <a:prstGeom prst="rect">
            <a:avLst/>
          </a:prstGeom>
        </p:spPr>
        <p:txBody>
          <a:bodyPr wrap="square" lIns="68516" tIns="34258" rIns="68516" bIns="3425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rPr>
              <a:t>a. Giới thiệu ngôi nhà: </a:t>
            </a:r>
            <a:r>
              <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Nhà em ở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 Gia đình em ở đó từ khi nào?</a:t>
            </a:r>
            <a:endPar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5" name="Rectangle 4"/>
          <p:cNvSpPr/>
          <p:nvPr/>
        </p:nvSpPr>
        <p:spPr>
          <a:xfrm>
            <a:off x="423287" y="3913391"/>
            <a:ext cx="10188212" cy="1361847"/>
          </a:xfrm>
          <a:prstGeom prst="rect">
            <a:avLst/>
          </a:prstGeom>
        </p:spPr>
        <p:txBody>
          <a:bodyPr wrap="square" lIns="68516" tIns="34258" rIns="68516" bIns="3425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rPr>
              <a:t>c. </a:t>
            </a:r>
            <a:r>
              <a:rPr kumimoji="0" lang="vi-VN" sz="2800" b="1" i="0"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rPr>
              <a:t>Đặc điểm nổi bật của ngôi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 Bên ngoài (mái, tường, vách, cửa sổ, cửa ra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 Bên trong (phòng bếp, phòng khách, đồ đạc, ....)</a:t>
            </a:r>
            <a:endPar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6" name="Rectangle 5"/>
          <p:cNvSpPr/>
          <p:nvPr/>
        </p:nvSpPr>
        <p:spPr>
          <a:xfrm>
            <a:off x="472760" y="2767575"/>
            <a:ext cx="10159802" cy="930959"/>
          </a:xfrm>
          <a:prstGeom prst="rect">
            <a:avLst/>
          </a:prstGeom>
        </p:spPr>
        <p:txBody>
          <a:bodyPr wrap="square" lIns="68516" tIns="34258" rIns="68516" bIns="342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rPr>
              <a:t>b. Tả bao quát ngôi nhà:</a:t>
            </a:r>
            <a:r>
              <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 Hình dạng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 Cảnh vật xung quanh  </a:t>
            </a:r>
            <a:endPar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7" name="Rectangle 6"/>
          <p:cNvSpPr/>
          <p:nvPr/>
        </p:nvSpPr>
        <p:spPr>
          <a:xfrm>
            <a:off x="472762" y="5359677"/>
            <a:ext cx="10673500" cy="507831"/>
          </a:xfrm>
          <a:prstGeom prst="rect">
            <a:avLst/>
          </a:prstGeom>
        </p:spPr>
        <p:txBody>
          <a:bodyPr wrap="square" lIns="68516" tIns="34258" rIns="68516" bIns="3425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rPr>
              <a:t>d. Nêu cảm tình của em với ngôi nhà.</a:t>
            </a:r>
            <a:endParaRPr kumimoji="0" lang="en-US" sz="2800" b="1" i="0" u="none" strike="noStrike" kern="1200" cap="none" spc="0" normalizeH="0" baseline="0" noProof="0" dirty="0">
              <a:ln>
                <a:noFill/>
              </a:ln>
              <a:solidFill>
                <a:srgbClr val="FF339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115704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070A6-6E2D-F79C-93D5-0EA240B54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38" y="1130709"/>
            <a:ext cx="10569677" cy="5014451"/>
          </a:xfrm>
          <a:prstGeom prst="rect">
            <a:avLst/>
          </a:prstGeom>
        </p:spPr>
      </p:pic>
    </p:spTree>
    <p:extLst>
      <p:ext uri="{BB962C8B-B14F-4D97-AF65-F5344CB8AC3E}">
        <p14:creationId xmlns:p14="http://schemas.microsoft.com/office/powerpoint/2010/main" val="44894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D7423-CFA9-F88C-6ACD-E821EB4CE0D9}"/>
              </a:ext>
            </a:extLst>
          </p:cNvPr>
          <p:cNvSpPr/>
          <p:nvPr/>
        </p:nvSpPr>
        <p:spPr>
          <a:xfrm>
            <a:off x="243831" y="677624"/>
            <a:ext cx="7120530" cy="561628"/>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lIns="68516" tIns="34258" rIns="68516" bIns="34258">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Viết đoạn văn tả ngôi nhà của em</a:t>
            </a: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244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975" y="553232"/>
            <a:ext cx="11487955" cy="5386090"/>
          </a:xfrm>
          <a:prstGeom prst="rect">
            <a:avLst/>
          </a:prstGeom>
        </p:spPr>
        <p:txBody>
          <a:bodyPr wrap="square">
            <a:spAutoFit/>
          </a:bodyPr>
          <a:lstStyle/>
          <a:p>
            <a:pPr algn="ctr"/>
            <a:r>
              <a:rPr lang="en-US" sz="3600" dirty="0"/>
              <a:t>   </a:t>
            </a:r>
            <a:r>
              <a:rPr lang="en-US" sz="3200" dirty="0" err="1">
                <a:latin typeface="HP001 4 hang 1 ô ly" pitchFamily="34" charset="0"/>
              </a:rPr>
              <a:t>Bài</a:t>
            </a:r>
            <a:r>
              <a:rPr lang="en-US" sz="3200" dirty="0">
                <a:latin typeface="HP001 4 hang 1 ô ly" pitchFamily="34" charset="0"/>
              </a:rPr>
              <a:t> </a:t>
            </a:r>
            <a:r>
              <a:rPr lang="en-US" sz="3200" dirty="0" err="1">
                <a:latin typeface="HP001 4 hang 1 ô ly" pitchFamily="34" charset="0"/>
              </a:rPr>
              <a:t>làm</a:t>
            </a:r>
            <a:r>
              <a:rPr lang="en-US" sz="3200" dirty="0">
                <a:latin typeface="HP001 4 hang 1 ô ly" pitchFamily="34" charset="0"/>
              </a:rPr>
              <a:t>:</a:t>
            </a:r>
            <a:r>
              <a:rPr lang="en-US" sz="3200" dirty="0"/>
              <a:t> </a:t>
            </a:r>
          </a:p>
          <a:p>
            <a:pPr algn="just"/>
            <a:r>
              <a:rPr lang="en-US" sz="2800" dirty="0">
                <a:latin typeface="HP001 4 hang 1 ô ly" pitchFamily="34" charset="0"/>
              </a:rPr>
              <a:t>    </a:t>
            </a:r>
            <a:r>
              <a:rPr lang="vi-VN" sz="2800" dirty="0">
                <a:latin typeface="HP001 4 hang 1 ô ly" pitchFamily="34" charset="0"/>
              </a:rPr>
              <a:t>Ngôi nhà nhỏ bé của gia đình em nằm núp sau những tán lá râm mát của cây sấu, cây bàng. Ngôi nhà một tầng giản đơn nhưng khá đầy đủ, tiện nghi. Nó hãnh diện khoác lên mình chiếc áo màu xanh da trời mát mẻ. Ngôi nhà lặng yên nằm đó, trải qua bao nắng mưa nhưng nó vẫn đẹp nguyên như ngày nào bởi mỗi thành viên trong gia đình em đều gìn giữ nó. Bên trái nhà, giàn hoa thiên lý xanh tốt tỏa hương thơm dìu dịu làm ngôi nhà có vẻ đẹp quyến rũ hơn. Những ô cửa sổ như những đôi mắt duyên dáng của căn nhà. Đó như cửa sổ tâm hồn, đón nhận ánh sáng, cơn gió mát mẻ vào từng căn phòng.</a:t>
            </a:r>
            <a:r>
              <a:rPr lang="en-US" sz="2800" dirty="0">
                <a:latin typeface="HP001 4 hang 1 ô ly" pitchFamily="34" charset="0"/>
              </a:rPr>
              <a:t>  </a:t>
            </a:r>
            <a:r>
              <a:rPr lang="en-US" sz="2800" dirty="0" err="1">
                <a:latin typeface="HP001 4 hang 1 ô ly" pitchFamily="34" charset="0"/>
              </a:rPr>
              <a:t>Em</a:t>
            </a:r>
            <a:r>
              <a:rPr lang="en-US" sz="2800" dirty="0">
                <a:latin typeface="HP001 4 hang 1 ô ly" pitchFamily="34" charset="0"/>
              </a:rPr>
              <a:t> </a:t>
            </a:r>
            <a:r>
              <a:rPr lang="en-US" sz="2800" dirty="0" err="1">
                <a:latin typeface="HP001 4 hang 1 ô ly" pitchFamily="34" charset="0"/>
              </a:rPr>
              <a:t>rất</a:t>
            </a:r>
            <a:r>
              <a:rPr lang="en-US" sz="2800" dirty="0">
                <a:latin typeface="HP001 4 hang 1 ô ly" pitchFamily="34" charset="0"/>
              </a:rPr>
              <a:t> </a:t>
            </a:r>
            <a:r>
              <a:rPr lang="en-US" sz="2800" dirty="0" err="1">
                <a:latin typeface="HP001 4 hang 1 ô ly" pitchFamily="34" charset="0"/>
              </a:rPr>
              <a:t>yêu</a:t>
            </a:r>
            <a:r>
              <a:rPr lang="en-US" sz="2800" dirty="0">
                <a:latin typeface="HP001 4 hang 1 ô ly" pitchFamily="34" charset="0"/>
              </a:rPr>
              <a:t> </a:t>
            </a:r>
            <a:r>
              <a:rPr lang="en-US" sz="2800" dirty="0" err="1">
                <a:latin typeface="HP001 4 hang 1 ô ly" pitchFamily="34" charset="0"/>
              </a:rPr>
              <a:t>ngôi</a:t>
            </a:r>
            <a:r>
              <a:rPr lang="en-US" sz="2800" dirty="0">
                <a:latin typeface="HP001 4 hang 1 ô ly" pitchFamily="34" charset="0"/>
              </a:rPr>
              <a:t> </a:t>
            </a:r>
            <a:r>
              <a:rPr lang="en-US" sz="2800" dirty="0" err="1">
                <a:latin typeface="HP001 4 hang 1 ô ly" pitchFamily="34" charset="0"/>
              </a:rPr>
              <a:t>nhà</a:t>
            </a:r>
            <a:r>
              <a:rPr lang="en-US" sz="2800" dirty="0">
                <a:latin typeface="HP001 4 hang 1 ô ly" pitchFamily="34" charset="0"/>
              </a:rPr>
              <a:t> </a:t>
            </a:r>
            <a:r>
              <a:rPr lang="en-US" sz="2800" dirty="0" err="1">
                <a:latin typeface="HP001 4 hang 1 ô ly" pitchFamily="34" charset="0"/>
              </a:rPr>
              <a:t>của</a:t>
            </a:r>
            <a:r>
              <a:rPr lang="en-US" sz="2800" dirty="0">
                <a:latin typeface="HP001 4 hang 1 ô ly" pitchFamily="34" charset="0"/>
              </a:rPr>
              <a:t> </a:t>
            </a:r>
            <a:r>
              <a:rPr lang="en-US" sz="2800" dirty="0" err="1">
                <a:latin typeface="HP001 4 hang 1 ô ly" pitchFamily="34" charset="0"/>
              </a:rPr>
              <a:t>mình</a:t>
            </a:r>
            <a:r>
              <a:rPr lang="en-US" sz="2800" dirty="0">
                <a:latin typeface="HP001 4 hang 1 ô ly" pitchFamily="34" charset="0"/>
              </a:rPr>
              <a:t> </a:t>
            </a:r>
            <a:r>
              <a:rPr lang="en-US" sz="2800" dirty="0" err="1">
                <a:latin typeface="HP001 4 hang 1 ô ly" pitchFamily="34" charset="0"/>
              </a:rPr>
              <a:t>em</a:t>
            </a:r>
            <a:r>
              <a:rPr lang="en-US" sz="2800" dirty="0">
                <a:latin typeface="HP001 4 hang 1 ô ly" pitchFamily="34" charset="0"/>
              </a:rPr>
              <a:t> </a:t>
            </a:r>
            <a:r>
              <a:rPr lang="en-US" sz="2800" dirty="0" err="1">
                <a:latin typeface="HP001 4 hang 1 ô ly" pitchFamily="34" charset="0"/>
              </a:rPr>
              <a:t>sẽ</a:t>
            </a:r>
            <a:r>
              <a:rPr lang="en-US" sz="2800" dirty="0">
                <a:latin typeface="HP001 4 hang 1 ô ly" pitchFamily="34" charset="0"/>
              </a:rPr>
              <a:t> </a:t>
            </a:r>
            <a:r>
              <a:rPr lang="en-US" sz="2800" dirty="0" err="1">
                <a:latin typeface="HP001 4 hang 1 ô ly" pitchFamily="34" charset="0"/>
              </a:rPr>
              <a:t>thường</a:t>
            </a:r>
            <a:r>
              <a:rPr lang="en-US" sz="2800" dirty="0">
                <a:latin typeface="HP001 4 hang 1 ô ly" pitchFamily="34" charset="0"/>
              </a:rPr>
              <a:t> </a:t>
            </a:r>
            <a:r>
              <a:rPr lang="en-US" sz="2800" dirty="0" err="1">
                <a:latin typeface="HP001 4 hang 1 ô ly" pitchFamily="34" charset="0"/>
              </a:rPr>
              <a:t>xuyên</a:t>
            </a:r>
            <a:r>
              <a:rPr lang="en-US" sz="2800" dirty="0">
                <a:latin typeface="HP001 4 hang 1 ô ly" pitchFamily="34" charset="0"/>
              </a:rPr>
              <a:t> </a:t>
            </a:r>
            <a:r>
              <a:rPr lang="en-US" sz="2800" dirty="0" err="1">
                <a:latin typeface="HP001 4 hang 1 ô ly" pitchFamily="34" charset="0"/>
              </a:rPr>
              <a:t>dọn</a:t>
            </a:r>
            <a:r>
              <a:rPr lang="en-US" sz="2800" dirty="0">
                <a:latin typeface="HP001 4 hang 1 ô ly" pitchFamily="34" charset="0"/>
              </a:rPr>
              <a:t> </a:t>
            </a:r>
            <a:r>
              <a:rPr lang="en-US" sz="2800" dirty="0" err="1">
                <a:latin typeface="HP001 4 hang 1 ô ly" pitchFamily="34" charset="0"/>
              </a:rPr>
              <a:t>dẹp</a:t>
            </a:r>
            <a:r>
              <a:rPr lang="en-US" sz="2800" dirty="0">
                <a:latin typeface="HP001 4 hang 1 ô ly" pitchFamily="34" charset="0"/>
              </a:rPr>
              <a:t> </a:t>
            </a:r>
            <a:r>
              <a:rPr lang="en-US" sz="2800" dirty="0" err="1">
                <a:latin typeface="HP001 4 hang 1 ô ly" pitchFamily="34" charset="0"/>
              </a:rPr>
              <a:t>ngôi</a:t>
            </a:r>
            <a:r>
              <a:rPr lang="en-US" sz="2800" dirty="0">
                <a:latin typeface="HP001 4 hang 1 ô ly" pitchFamily="34" charset="0"/>
              </a:rPr>
              <a:t> </a:t>
            </a:r>
            <a:r>
              <a:rPr lang="en-US" sz="2800" dirty="0" err="1">
                <a:latin typeface="HP001 4 hang 1 ô ly" pitchFamily="34" charset="0"/>
              </a:rPr>
              <a:t>nhà</a:t>
            </a:r>
            <a:r>
              <a:rPr lang="en-US" sz="2800" dirty="0">
                <a:latin typeface="HP001 4 hang 1 ô ly" pitchFamily="34" charset="0"/>
              </a:rPr>
              <a:t> </a:t>
            </a:r>
            <a:r>
              <a:rPr lang="en-US" sz="2800" dirty="0" err="1">
                <a:latin typeface="HP001 4 hang 1 ô ly" pitchFamily="34" charset="0"/>
              </a:rPr>
              <a:t>để</a:t>
            </a:r>
            <a:r>
              <a:rPr lang="en-US" sz="2800" dirty="0">
                <a:latin typeface="HP001 4 hang 1 ô ly" pitchFamily="34" charset="0"/>
              </a:rPr>
              <a:t> </a:t>
            </a:r>
            <a:r>
              <a:rPr lang="en-US" sz="2800" dirty="0" err="1">
                <a:latin typeface="HP001 4 hang 1 ô ly" pitchFamily="34" charset="0"/>
              </a:rPr>
              <a:t>nhà</a:t>
            </a:r>
            <a:r>
              <a:rPr lang="en-US" sz="2800" dirty="0">
                <a:latin typeface="HP001 4 hang 1 ô ly" pitchFamily="34" charset="0"/>
              </a:rPr>
              <a:t> </a:t>
            </a:r>
            <a:r>
              <a:rPr lang="en-US" sz="2800" dirty="0" err="1">
                <a:latin typeface="HP001 4 hang 1 ô ly" pitchFamily="34" charset="0"/>
              </a:rPr>
              <a:t>em</a:t>
            </a:r>
            <a:r>
              <a:rPr lang="en-US" sz="2800" dirty="0">
                <a:latin typeface="HP001 4 hang 1 ô ly" pitchFamily="34" charset="0"/>
              </a:rPr>
              <a:t> </a:t>
            </a:r>
            <a:r>
              <a:rPr lang="en-US" sz="2800" dirty="0" err="1">
                <a:latin typeface="HP001 4 hang 1 ô ly" pitchFamily="34" charset="0"/>
              </a:rPr>
              <a:t>luôn</a:t>
            </a:r>
            <a:r>
              <a:rPr lang="en-US" sz="2800" dirty="0">
                <a:latin typeface="HP001 4 hang 1 ô ly" pitchFamily="34" charset="0"/>
              </a:rPr>
              <a:t> </a:t>
            </a:r>
            <a:r>
              <a:rPr lang="en-US" sz="2800" dirty="0" err="1">
                <a:latin typeface="HP001 4 hang 1 ô ly" pitchFamily="34" charset="0"/>
              </a:rPr>
              <a:t>sạch</a:t>
            </a:r>
            <a:r>
              <a:rPr lang="en-US" sz="2800" dirty="0">
                <a:latin typeface="HP001 4 hang 1 ô ly" pitchFamily="34" charset="0"/>
              </a:rPr>
              <a:t> </a:t>
            </a:r>
            <a:r>
              <a:rPr lang="en-US" sz="2800" dirty="0" err="1">
                <a:latin typeface="HP001 4 hang 1 ô ly" pitchFamily="34" charset="0"/>
              </a:rPr>
              <a:t>đẹp</a:t>
            </a:r>
            <a:r>
              <a:rPr lang="en-US" sz="2800" dirty="0">
                <a:latin typeface="HP001 4 hang 1 ô ly" pitchFamily="34" charset="0"/>
              </a:rPr>
              <a:t>.</a:t>
            </a:r>
          </a:p>
        </p:txBody>
      </p:sp>
    </p:spTree>
    <p:extLst>
      <p:ext uri="{BB962C8B-B14F-4D97-AF65-F5344CB8AC3E}">
        <p14:creationId xmlns:p14="http://schemas.microsoft.com/office/powerpoint/2010/main" val="8611387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194" y="349756"/>
            <a:ext cx="11518006" cy="1200329"/>
          </a:xfrm>
          <a:prstGeom prst="rect">
            <a:avLst/>
          </a:prstGeom>
        </p:spPr>
        <p:txBody>
          <a:bodyPr wrap="square">
            <a:spAutoFit/>
          </a:bodyPr>
          <a:lstStyle/>
          <a:p>
            <a:pPr algn="just"/>
            <a:r>
              <a:rPr lang="vi-VN" sz="3600" b="1" dirty="0">
                <a:latin typeface="+mj-lt"/>
              </a:rPr>
              <a:t>Câu 3</a:t>
            </a:r>
            <a:r>
              <a:rPr lang="en-US" sz="3600" b="1" dirty="0">
                <a:latin typeface="+mj-lt"/>
              </a:rPr>
              <a:t>. </a:t>
            </a:r>
            <a:r>
              <a:rPr lang="vi-VN" sz="3600" b="1" dirty="0">
                <a:latin typeface="+mj-lt"/>
              </a:rPr>
              <a:t>Trao đổi đoạn văn của em với bạn, chỉnh sửa và bổ sung ý hay.</a:t>
            </a:r>
            <a:endParaRPr lang="en-US" sz="3600" b="1" dirty="0">
              <a:latin typeface="+mj-lt"/>
            </a:endParaRPr>
          </a:p>
        </p:txBody>
      </p:sp>
      <p:sp>
        <p:nvSpPr>
          <p:cNvPr id="3" name="Rectangle 2"/>
          <p:cNvSpPr/>
          <p:nvPr/>
        </p:nvSpPr>
        <p:spPr>
          <a:xfrm>
            <a:off x="3495586" y="1679150"/>
            <a:ext cx="4570482" cy="646331"/>
          </a:xfrm>
          <a:prstGeom prst="rect">
            <a:avLst/>
          </a:prstGeom>
        </p:spPr>
        <p:txBody>
          <a:bodyPr wrap="none">
            <a:spAutoFit/>
          </a:bodyPr>
          <a:lstStyle/>
          <a:p>
            <a:pPr lvl="0"/>
            <a:r>
              <a:rPr lang="en-US" sz="3600" b="1" dirty="0" err="1">
                <a:solidFill>
                  <a:srgbClr val="FF0000"/>
                </a:solidFill>
                <a:latin typeface="Times New Roman" panose="02020603050405020304" pitchFamily="18" charset="0"/>
                <a:cs typeface="Times New Roman" panose="02020603050405020304" pitchFamily="18" charset="0"/>
              </a:rPr>
              <a:t>Kĩ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tăng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75945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6393" y="712319"/>
            <a:ext cx="227498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Vận dụng:</a:t>
            </a:r>
            <a:endParaRPr kumimoji="0" lang="en-US" sz="3600" b="1" i="0" u="none" strike="noStrike" kern="1200" cap="none" spc="0" normalizeH="0" baseline="0" noProof="0" dirty="0">
              <a:ln>
                <a:noFill/>
              </a:ln>
              <a:solidFill>
                <a:srgbClr val="0070C0"/>
              </a:solidFill>
              <a:effectLst/>
              <a:uLnTx/>
              <a:uFillTx/>
              <a:latin typeface="Calibri Light"/>
              <a:ea typeface="+mn-ea"/>
              <a:cs typeface="+mn-cs"/>
            </a:endParaRPr>
          </a:p>
        </p:txBody>
      </p:sp>
      <p:sp>
        <p:nvSpPr>
          <p:cNvPr id="5" name="Rectangle 4"/>
          <p:cNvSpPr/>
          <p:nvPr/>
        </p:nvSpPr>
        <p:spPr>
          <a:xfrm>
            <a:off x="407831" y="1630996"/>
            <a:ext cx="1137633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Tô</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màu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ngôi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nhà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em</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36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EDED57C6-FF06-ACC1-56D0-05807334F673}"/>
              </a:ext>
            </a:extLst>
          </p:cNvPr>
          <p:cNvSpPr/>
          <p:nvPr/>
        </p:nvSpPr>
        <p:spPr>
          <a:xfrm>
            <a:off x="513578" y="3015037"/>
            <a:ext cx="1137633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2-3 câu giới thiệu bức tranh của em.</a:t>
            </a:r>
            <a:endParaRPr kumimoji="0" lang="en-US" sz="3600" b="1"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792208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jpeg" descr="Lập dàn ý tả ngôi nhà lớp 5 siêu hay (6 mẫu)"/>
          <p:cNvPicPr/>
          <p:nvPr/>
        </p:nvPicPr>
        <p:blipFill>
          <a:blip r:embed="rId2" cstate="print"/>
          <a:stretch>
            <a:fillRect/>
          </a:stretch>
        </p:blipFill>
        <p:spPr>
          <a:xfrm>
            <a:off x="1150375" y="515510"/>
            <a:ext cx="9668849" cy="5354347"/>
          </a:xfrm>
          <a:prstGeom prst="rect">
            <a:avLst/>
          </a:prstGeom>
        </p:spPr>
      </p:pic>
    </p:spTree>
    <p:extLst>
      <p:ext uri="{BB962C8B-B14F-4D97-AF65-F5344CB8AC3E}">
        <p14:creationId xmlns:p14="http://schemas.microsoft.com/office/powerpoint/2010/main" val="42451966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fontAlgn="auto" hangingPunct="1">
              <a:spcAft>
                <a:spcPts val="0"/>
              </a:spcAft>
              <a:defRPr/>
            </a:pPr>
            <a:endParaRPr lang="vi-VN">
              <a:solidFill>
                <a:schemeClr val="tx2">
                  <a:satMod val="130000"/>
                </a:schemeClr>
              </a:solidFill>
            </a:endParaRPr>
          </a:p>
        </p:txBody>
      </p:sp>
      <p:sp>
        <p:nvSpPr>
          <p:cNvPr id="36867" name="Rectangle 3"/>
          <p:cNvSpPr>
            <a:spLocks noGrp="1" noChangeArrowheads="1"/>
          </p:cNvSpPr>
          <p:nvPr>
            <p:ph idx="1"/>
          </p:nvPr>
        </p:nvSpPr>
        <p:spPr/>
        <p:txBody>
          <a:bodyPr/>
          <a:lstStyle/>
          <a:p>
            <a:pPr eaLnBrk="1" hangingPunct="1"/>
            <a:endParaRPr lang="vi-VN" altLang="en-US"/>
          </a:p>
        </p:txBody>
      </p:sp>
      <p:pic>
        <p:nvPicPr>
          <p:cNvPr id="36868" name="Picture 4" descr="img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6" y="-469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0200" y="3581399"/>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55200" y="4876801"/>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AutoShape 4"/>
          <p:cNvSpPr>
            <a:spLocks noChangeArrowheads="1"/>
          </p:cNvSpPr>
          <p:nvPr/>
        </p:nvSpPr>
        <p:spPr bwMode="auto">
          <a:xfrm>
            <a:off x="8636000" y="2971800"/>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137229" name="AutoShape 13"/>
          <p:cNvSpPr>
            <a:spLocks noChangeArrowheads="1"/>
          </p:cNvSpPr>
          <p:nvPr/>
        </p:nvSpPr>
        <p:spPr bwMode="auto">
          <a:xfrm>
            <a:off x="5283200" y="2514600"/>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137230" name="AutoShape 14"/>
          <p:cNvSpPr>
            <a:spLocks noChangeArrowheads="1"/>
          </p:cNvSpPr>
          <p:nvPr/>
        </p:nvSpPr>
        <p:spPr bwMode="auto">
          <a:xfrm>
            <a:off x="2108200" y="3429000"/>
            <a:ext cx="914400" cy="7540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2" name="AutoShape 13"/>
          <p:cNvSpPr>
            <a:spLocks noChangeArrowheads="1"/>
          </p:cNvSpPr>
          <p:nvPr/>
        </p:nvSpPr>
        <p:spPr bwMode="auto">
          <a:xfrm>
            <a:off x="5315397" y="4953000"/>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pic>
        <p:nvPicPr>
          <p:cNvPr id="77835" name="Hoang Yen - Thao Vy - Truc Huynh - Co La Tat Ca.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315200" y="29718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58704" y="3581400"/>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3"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09458" y="698344"/>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4"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5653088"/>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5"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400" y="5105401"/>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6"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743201"/>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7"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44" y="1931495"/>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8" descr="animal_colombe_1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93962" y="1247775"/>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3"/>
          <p:cNvSpPr>
            <a:spLocks noChangeArrowheads="1"/>
          </p:cNvSpPr>
          <p:nvPr/>
        </p:nvSpPr>
        <p:spPr bwMode="auto">
          <a:xfrm>
            <a:off x="2032000" y="2098183"/>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4" name="AutoShape 13"/>
          <p:cNvSpPr>
            <a:spLocks noChangeArrowheads="1"/>
          </p:cNvSpPr>
          <p:nvPr/>
        </p:nvSpPr>
        <p:spPr bwMode="auto">
          <a:xfrm>
            <a:off x="8636000" y="1793383"/>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5" name="AutoShape 13"/>
          <p:cNvSpPr>
            <a:spLocks noChangeArrowheads="1"/>
          </p:cNvSpPr>
          <p:nvPr/>
        </p:nvSpPr>
        <p:spPr bwMode="auto">
          <a:xfrm>
            <a:off x="8737600" y="5029200"/>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6" name="AutoShape 13"/>
          <p:cNvSpPr>
            <a:spLocks noChangeArrowheads="1"/>
          </p:cNvSpPr>
          <p:nvPr/>
        </p:nvSpPr>
        <p:spPr bwMode="auto">
          <a:xfrm>
            <a:off x="1727200" y="5486400"/>
            <a:ext cx="914400" cy="60960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a:p>
        </p:txBody>
      </p:sp>
      <p:sp>
        <p:nvSpPr>
          <p:cNvPr id="25" name="WordArt 5"/>
          <p:cNvSpPr>
            <a:spLocks noChangeArrowheads="1" noChangeShapeType="1" noTextEdit="1"/>
          </p:cNvSpPr>
          <p:nvPr/>
        </p:nvSpPr>
        <p:spPr bwMode="auto">
          <a:xfrm>
            <a:off x="914400" y="1"/>
            <a:ext cx="10661651" cy="2613025"/>
          </a:xfrm>
          <a:prstGeom prst="rect">
            <a:avLst/>
          </a:prstGeom>
        </p:spPr>
        <p:txBody>
          <a:bodyPr wrap="none" fromWordArt="1">
            <a:prstTxWarp prst="textWave1">
              <a:avLst>
                <a:gd name="adj1" fmla="val 13005"/>
                <a:gd name="adj2" fmla="val 0"/>
              </a:avLst>
            </a:prstTxWarp>
          </a:bodyPr>
          <a:lstStyle/>
          <a:p>
            <a:pPr algn="ctr"/>
            <a:r>
              <a:rPr lang="en-US" sz="3600" b="1" kern="10" dirty="0">
                <a:ln w="9525">
                  <a:solidFill>
                    <a:srgbClr val="CC3300"/>
                  </a:solidFill>
                  <a:round/>
                  <a:headEnd/>
                  <a:tailEnd/>
                </a:ln>
                <a:solidFill>
                  <a:srgbClr val="FFFF00"/>
                </a:solidFill>
                <a:effectLst>
                  <a:outerShdw dist="53882" dir="2700000" algn="ctr" rotWithShape="0">
                    <a:srgbClr val="C0C0C0">
                      <a:alpha val="79999"/>
                    </a:srgbClr>
                  </a:outerShdw>
                </a:effectLst>
                <a:latin typeface="Times New Roman"/>
                <a:cs typeface="Times New Roman"/>
              </a:rPr>
              <a:t>KÍNH CHÚC CÁC THẦY CÔ MẠNH KHOẺ , HẠNH PHÚC </a:t>
            </a:r>
          </a:p>
        </p:txBody>
      </p:sp>
      <p:sp>
        <p:nvSpPr>
          <p:cNvPr id="26" name="WordArt 6"/>
          <p:cNvSpPr>
            <a:spLocks noChangeArrowheads="1" noChangeShapeType="1" noTextEdit="1"/>
          </p:cNvSpPr>
          <p:nvPr/>
        </p:nvSpPr>
        <p:spPr bwMode="auto">
          <a:xfrm>
            <a:off x="609600" y="4191001"/>
            <a:ext cx="10763251" cy="1958975"/>
          </a:xfrm>
          <a:prstGeom prst="rect">
            <a:avLst/>
          </a:prstGeom>
        </p:spPr>
        <p:txBody>
          <a:bodyPr wrap="none" fromWordArt="1">
            <a:prstTxWarp prst="textCanDown">
              <a:avLst>
                <a:gd name="adj" fmla="val 33333"/>
              </a:avLst>
            </a:prstTxWarp>
          </a:bodyPr>
          <a:lstStyle/>
          <a:p>
            <a:pPr algn="ctr"/>
            <a:r>
              <a:rPr lang="en-US" sz="3600" b="1" kern="10" dirty="0">
                <a:ln w="9525">
                  <a:solidFill>
                    <a:srgbClr val="FFFF00"/>
                  </a:solidFill>
                  <a:round/>
                  <a:headEnd/>
                  <a:tailEnd/>
                </a:ln>
                <a:solidFill>
                  <a:srgbClr val="FF0000"/>
                </a:solidFill>
                <a:latin typeface="Times New Roman"/>
                <a:cs typeface="Times New Roman"/>
              </a:rPr>
              <a:t>CHÚC CÁC EM CHĂM NGOAN, HỌC TỐT</a:t>
            </a:r>
          </a:p>
        </p:txBody>
      </p:sp>
    </p:spTree>
    <p:extLst>
      <p:ext uri="{BB962C8B-B14F-4D97-AF65-F5344CB8AC3E}">
        <p14:creationId xmlns:p14="http://schemas.microsoft.com/office/powerpoint/2010/main" val="5257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8482" fill="hold"/>
                                        <p:tgtEl>
                                          <p:spTgt spid="77835"/>
                                        </p:tgtEl>
                                      </p:cBhvr>
                                    </p:cmd>
                                  </p:childTnLst>
                                </p:cTn>
                              </p:par>
                              <p:par>
                                <p:cTn id="7" presetID="23" presetClass="entr" presetSubtype="528" repeatCount="indefinite" fill="hold" grpId="0" nodeType="withEffect">
                                  <p:stCondLst>
                                    <p:cond delay="0"/>
                                  </p:stCondLst>
                                  <p:childTnLst>
                                    <p:set>
                                      <p:cBhvr>
                                        <p:cTn id="8" dur="1" fill="hold">
                                          <p:stCondLst>
                                            <p:cond delay="0"/>
                                          </p:stCondLst>
                                        </p:cTn>
                                        <p:tgtEl>
                                          <p:spTgt spid="137220"/>
                                        </p:tgtEl>
                                        <p:attrNameLst>
                                          <p:attrName>style.visibility</p:attrName>
                                        </p:attrNameLst>
                                      </p:cBhvr>
                                      <p:to>
                                        <p:strVal val="visible"/>
                                      </p:to>
                                    </p:set>
                                    <p:anim calcmode="lin" valueType="num">
                                      <p:cBhvr>
                                        <p:cTn id="9" dur="3000" fill="hold"/>
                                        <p:tgtEl>
                                          <p:spTgt spid="137220"/>
                                        </p:tgtEl>
                                        <p:attrNameLst>
                                          <p:attrName>ppt_w</p:attrName>
                                        </p:attrNameLst>
                                      </p:cBhvr>
                                      <p:tavLst>
                                        <p:tav tm="0">
                                          <p:val>
                                            <p:fltVal val="0"/>
                                          </p:val>
                                        </p:tav>
                                        <p:tav tm="100000">
                                          <p:val>
                                            <p:strVal val="#ppt_w"/>
                                          </p:val>
                                        </p:tav>
                                      </p:tavLst>
                                    </p:anim>
                                    <p:anim calcmode="lin" valueType="num">
                                      <p:cBhvr>
                                        <p:cTn id="10" dur="3000" fill="hold"/>
                                        <p:tgtEl>
                                          <p:spTgt spid="137220"/>
                                        </p:tgtEl>
                                        <p:attrNameLst>
                                          <p:attrName>ppt_h</p:attrName>
                                        </p:attrNameLst>
                                      </p:cBhvr>
                                      <p:tavLst>
                                        <p:tav tm="0">
                                          <p:val>
                                            <p:fltVal val="0"/>
                                          </p:val>
                                        </p:tav>
                                        <p:tav tm="100000">
                                          <p:val>
                                            <p:strVal val="#ppt_h"/>
                                          </p:val>
                                        </p:tav>
                                      </p:tavLst>
                                    </p:anim>
                                    <p:anim calcmode="lin" valueType="num">
                                      <p:cBhvr>
                                        <p:cTn id="11" dur="3000" fill="hold"/>
                                        <p:tgtEl>
                                          <p:spTgt spid="137220"/>
                                        </p:tgtEl>
                                        <p:attrNameLst>
                                          <p:attrName>ppt_x</p:attrName>
                                        </p:attrNameLst>
                                      </p:cBhvr>
                                      <p:tavLst>
                                        <p:tav tm="0">
                                          <p:val>
                                            <p:fltVal val="0.5"/>
                                          </p:val>
                                        </p:tav>
                                        <p:tav tm="100000">
                                          <p:val>
                                            <p:strVal val="#ppt_x"/>
                                          </p:val>
                                        </p:tav>
                                      </p:tavLst>
                                    </p:anim>
                                    <p:anim calcmode="lin" valueType="num">
                                      <p:cBhvr>
                                        <p:cTn id="12" dur="3000" fill="hold"/>
                                        <p:tgtEl>
                                          <p:spTgt spid="137220"/>
                                        </p:tgtEl>
                                        <p:attrNameLst>
                                          <p:attrName>ppt_y</p:attrName>
                                        </p:attrNameLst>
                                      </p:cBhvr>
                                      <p:tavLst>
                                        <p:tav tm="0">
                                          <p:val>
                                            <p:fltVal val="0.5"/>
                                          </p:val>
                                        </p:tav>
                                        <p:tav tm="100000">
                                          <p:val>
                                            <p:strVal val="#ppt_y"/>
                                          </p:val>
                                        </p:tav>
                                      </p:tavLst>
                                    </p:anim>
                                  </p:childTnLst>
                                </p:cTn>
                              </p:par>
                              <p:par>
                                <p:cTn id="13" presetID="23" presetClass="entr" presetSubtype="528" repeatCount="indefinite" fill="hold" grpId="0" nodeType="withEffect">
                                  <p:stCondLst>
                                    <p:cond delay="0"/>
                                  </p:stCondLst>
                                  <p:childTnLst>
                                    <p:set>
                                      <p:cBhvr>
                                        <p:cTn id="14" dur="1" fill="hold">
                                          <p:stCondLst>
                                            <p:cond delay="0"/>
                                          </p:stCondLst>
                                        </p:cTn>
                                        <p:tgtEl>
                                          <p:spTgt spid="137229"/>
                                        </p:tgtEl>
                                        <p:attrNameLst>
                                          <p:attrName>style.visibility</p:attrName>
                                        </p:attrNameLst>
                                      </p:cBhvr>
                                      <p:to>
                                        <p:strVal val="visible"/>
                                      </p:to>
                                    </p:set>
                                    <p:anim calcmode="lin" valueType="num">
                                      <p:cBhvr>
                                        <p:cTn id="15" dur="3000" fill="hold"/>
                                        <p:tgtEl>
                                          <p:spTgt spid="137229"/>
                                        </p:tgtEl>
                                        <p:attrNameLst>
                                          <p:attrName>ppt_w</p:attrName>
                                        </p:attrNameLst>
                                      </p:cBhvr>
                                      <p:tavLst>
                                        <p:tav tm="0">
                                          <p:val>
                                            <p:fltVal val="0"/>
                                          </p:val>
                                        </p:tav>
                                        <p:tav tm="100000">
                                          <p:val>
                                            <p:strVal val="#ppt_w"/>
                                          </p:val>
                                        </p:tav>
                                      </p:tavLst>
                                    </p:anim>
                                    <p:anim calcmode="lin" valueType="num">
                                      <p:cBhvr>
                                        <p:cTn id="16" dur="3000" fill="hold"/>
                                        <p:tgtEl>
                                          <p:spTgt spid="137229"/>
                                        </p:tgtEl>
                                        <p:attrNameLst>
                                          <p:attrName>ppt_h</p:attrName>
                                        </p:attrNameLst>
                                      </p:cBhvr>
                                      <p:tavLst>
                                        <p:tav tm="0">
                                          <p:val>
                                            <p:fltVal val="0"/>
                                          </p:val>
                                        </p:tav>
                                        <p:tav tm="100000">
                                          <p:val>
                                            <p:strVal val="#ppt_h"/>
                                          </p:val>
                                        </p:tav>
                                      </p:tavLst>
                                    </p:anim>
                                    <p:anim calcmode="lin" valueType="num">
                                      <p:cBhvr>
                                        <p:cTn id="17" dur="3000" fill="hold"/>
                                        <p:tgtEl>
                                          <p:spTgt spid="137229"/>
                                        </p:tgtEl>
                                        <p:attrNameLst>
                                          <p:attrName>ppt_x</p:attrName>
                                        </p:attrNameLst>
                                      </p:cBhvr>
                                      <p:tavLst>
                                        <p:tav tm="0">
                                          <p:val>
                                            <p:fltVal val="0.5"/>
                                          </p:val>
                                        </p:tav>
                                        <p:tav tm="100000">
                                          <p:val>
                                            <p:strVal val="#ppt_x"/>
                                          </p:val>
                                        </p:tav>
                                      </p:tavLst>
                                    </p:anim>
                                    <p:anim calcmode="lin" valueType="num">
                                      <p:cBhvr>
                                        <p:cTn id="18" dur="3000" fill="hold"/>
                                        <p:tgtEl>
                                          <p:spTgt spid="137229"/>
                                        </p:tgtEl>
                                        <p:attrNameLst>
                                          <p:attrName>ppt_y</p:attrName>
                                        </p:attrNameLst>
                                      </p:cBhvr>
                                      <p:tavLst>
                                        <p:tav tm="0">
                                          <p:val>
                                            <p:fltVal val="0.5"/>
                                          </p:val>
                                        </p:tav>
                                        <p:tav tm="100000">
                                          <p:val>
                                            <p:strVal val="#ppt_y"/>
                                          </p:val>
                                        </p:tav>
                                      </p:tavLst>
                                    </p:anim>
                                  </p:childTnLst>
                                </p:cTn>
                              </p:par>
                              <p:par>
                                <p:cTn id="19" presetID="23" presetClass="entr" presetSubtype="528" repeatCount="indefinite" fill="hold" grpId="0" nodeType="withEffect">
                                  <p:stCondLst>
                                    <p:cond delay="0"/>
                                  </p:stCondLst>
                                  <p:childTnLst>
                                    <p:set>
                                      <p:cBhvr>
                                        <p:cTn id="20" dur="1" fill="hold">
                                          <p:stCondLst>
                                            <p:cond delay="0"/>
                                          </p:stCondLst>
                                        </p:cTn>
                                        <p:tgtEl>
                                          <p:spTgt spid="137230"/>
                                        </p:tgtEl>
                                        <p:attrNameLst>
                                          <p:attrName>style.visibility</p:attrName>
                                        </p:attrNameLst>
                                      </p:cBhvr>
                                      <p:to>
                                        <p:strVal val="visible"/>
                                      </p:to>
                                    </p:set>
                                    <p:anim calcmode="lin" valueType="num">
                                      <p:cBhvr>
                                        <p:cTn id="21" dur="3000" fill="hold"/>
                                        <p:tgtEl>
                                          <p:spTgt spid="137230"/>
                                        </p:tgtEl>
                                        <p:attrNameLst>
                                          <p:attrName>ppt_w</p:attrName>
                                        </p:attrNameLst>
                                      </p:cBhvr>
                                      <p:tavLst>
                                        <p:tav tm="0">
                                          <p:val>
                                            <p:fltVal val="0"/>
                                          </p:val>
                                        </p:tav>
                                        <p:tav tm="100000">
                                          <p:val>
                                            <p:strVal val="#ppt_w"/>
                                          </p:val>
                                        </p:tav>
                                      </p:tavLst>
                                    </p:anim>
                                    <p:anim calcmode="lin" valueType="num">
                                      <p:cBhvr>
                                        <p:cTn id="22" dur="3000" fill="hold"/>
                                        <p:tgtEl>
                                          <p:spTgt spid="137230"/>
                                        </p:tgtEl>
                                        <p:attrNameLst>
                                          <p:attrName>ppt_h</p:attrName>
                                        </p:attrNameLst>
                                      </p:cBhvr>
                                      <p:tavLst>
                                        <p:tav tm="0">
                                          <p:val>
                                            <p:fltVal val="0"/>
                                          </p:val>
                                        </p:tav>
                                        <p:tav tm="100000">
                                          <p:val>
                                            <p:strVal val="#ppt_h"/>
                                          </p:val>
                                        </p:tav>
                                      </p:tavLst>
                                    </p:anim>
                                    <p:anim calcmode="lin" valueType="num">
                                      <p:cBhvr>
                                        <p:cTn id="23" dur="3000" fill="hold"/>
                                        <p:tgtEl>
                                          <p:spTgt spid="137230"/>
                                        </p:tgtEl>
                                        <p:attrNameLst>
                                          <p:attrName>ppt_x</p:attrName>
                                        </p:attrNameLst>
                                      </p:cBhvr>
                                      <p:tavLst>
                                        <p:tav tm="0">
                                          <p:val>
                                            <p:fltVal val="0.5"/>
                                          </p:val>
                                        </p:tav>
                                        <p:tav tm="100000">
                                          <p:val>
                                            <p:strVal val="#ppt_x"/>
                                          </p:val>
                                        </p:tav>
                                      </p:tavLst>
                                    </p:anim>
                                    <p:anim calcmode="lin" valueType="num">
                                      <p:cBhvr>
                                        <p:cTn id="24" dur="3000" fill="hold"/>
                                        <p:tgtEl>
                                          <p:spTgt spid="137230"/>
                                        </p:tgtEl>
                                        <p:attrNameLst>
                                          <p:attrName>ppt_y</p:attrName>
                                        </p:attrNameLst>
                                      </p:cBhvr>
                                      <p:tavLst>
                                        <p:tav tm="0">
                                          <p:val>
                                            <p:fltVal val="0.5"/>
                                          </p:val>
                                        </p:tav>
                                        <p:tav tm="100000">
                                          <p:val>
                                            <p:strVal val="#ppt_y"/>
                                          </p:val>
                                        </p:tav>
                                      </p:tavLst>
                                    </p:anim>
                                  </p:childTnLst>
                                </p:cTn>
                              </p:par>
                              <p:par>
                                <p:cTn id="25" presetID="23" presetClass="entr" presetSubtype="528" repeatCount="indefinite"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3000" fill="hold"/>
                                        <p:tgtEl>
                                          <p:spTgt spid="2"/>
                                        </p:tgtEl>
                                        <p:attrNameLst>
                                          <p:attrName>ppt_w</p:attrName>
                                        </p:attrNameLst>
                                      </p:cBhvr>
                                      <p:tavLst>
                                        <p:tav tm="0">
                                          <p:val>
                                            <p:fltVal val="0"/>
                                          </p:val>
                                        </p:tav>
                                        <p:tav tm="100000">
                                          <p:val>
                                            <p:strVal val="#ppt_w"/>
                                          </p:val>
                                        </p:tav>
                                      </p:tavLst>
                                    </p:anim>
                                    <p:anim calcmode="lin" valueType="num">
                                      <p:cBhvr>
                                        <p:cTn id="28" dur="3000" fill="hold"/>
                                        <p:tgtEl>
                                          <p:spTgt spid="2"/>
                                        </p:tgtEl>
                                        <p:attrNameLst>
                                          <p:attrName>ppt_h</p:attrName>
                                        </p:attrNameLst>
                                      </p:cBhvr>
                                      <p:tavLst>
                                        <p:tav tm="0">
                                          <p:val>
                                            <p:fltVal val="0"/>
                                          </p:val>
                                        </p:tav>
                                        <p:tav tm="100000">
                                          <p:val>
                                            <p:strVal val="#ppt_h"/>
                                          </p:val>
                                        </p:tav>
                                      </p:tavLst>
                                    </p:anim>
                                    <p:anim calcmode="lin" valueType="num">
                                      <p:cBhvr>
                                        <p:cTn id="29" dur="3000" fill="hold"/>
                                        <p:tgtEl>
                                          <p:spTgt spid="2"/>
                                        </p:tgtEl>
                                        <p:attrNameLst>
                                          <p:attrName>ppt_x</p:attrName>
                                        </p:attrNameLst>
                                      </p:cBhvr>
                                      <p:tavLst>
                                        <p:tav tm="0">
                                          <p:val>
                                            <p:fltVal val="0.5"/>
                                          </p:val>
                                        </p:tav>
                                        <p:tav tm="100000">
                                          <p:val>
                                            <p:strVal val="#ppt_x"/>
                                          </p:val>
                                        </p:tav>
                                      </p:tavLst>
                                    </p:anim>
                                    <p:anim calcmode="lin" valueType="num">
                                      <p:cBhvr>
                                        <p:cTn id="30" dur="3000" fill="hold"/>
                                        <p:tgtEl>
                                          <p:spTgt spid="2"/>
                                        </p:tgtEl>
                                        <p:attrNameLst>
                                          <p:attrName>ppt_y</p:attrName>
                                        </p:attrNameLst>
                                      </p:cBhvr>
                                      <p:tavLst>
                                        <p:tav tm="0">
                                          <p:val>
                                            <p:fltVal val="0.5"/>
                                          </p:val>
                                        </p:tav>
                                        <p:tav tm="100000">
                                          <p:val>
                                            <p:strVal val="#ppt_y"/>
                                          </p:val>
                                        </p:tav>
                                      </p:tavLst>
                                    </p:anim>
                                  </p:childTnLst>
                                </p:cTn>
                              </p:par>
                              <p:par>
                                <p:cTn id="31" presetID="23" presetClass="entr" presetSubtype="528" repeatCount="indefinite"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3000" fill="hold"/>
                                        <p:tgtEl>
                                          <p:spTgt spid="3"/>
                                        </p:tgtEl>
                                        <p:attrNameLst>
                                          <p:attrName>ppt_w</p:attrName>
                                        </p:attrNameLst>
                                      </p:cBhvr>
                                      <p:tavLst>
                                        <p:tav tm="0">
                                          <p:val>
                                            <p:fltVal val="0"/>
                                          </p:val>
                                        </p:tav>
                                        <p:tav tm="100000">
                                          <p:val>
                                            <p:strVal val="#ppt_w"/>
                                          </p:val>
                                        </p:tav>
                                      </p:tavLst>
                                    </p:anim>
                                    <p:anim calcmode="lin" valueType="num">
                                      <p:cBhvr>
                                        <p:cTn id="34" dur="3000" fill="hold"/>
                                        <p:tgtEl>
                                          <p:spTgt spid="3"/>
                                        </p:tgtEl>
                                        <p:attrNameLst>
                                          <p:attrName>ppt_h</p:attrName>
                                        </p:attrNameLst>
                                      </p:cBhvr>
                                      <p:tavLst>
                                        <p:tav tm="0">
                                          <p:val>
                                            <p:fltVal val="0"/>
                                          </p:val>
                                        </p:tav>
                                        <p:tav tm="100000">
                                          <p:val>
                                            <p:strVal val="#ppt_h"/>
                                          </p:val>
                                        </p:tav>
                                      </p:tavLst>
                                    </p:anim>
                                    <p:anim calcmode="lin" valueType="num">
                                      <p:cBhvr>
                                        <p:cTn id="35" dur="3000" fill="hold"/>
                                        <p:tgtEl>
                                          <p:spTgt spid="3"/>
                                        </p:tgtEl>
                                        <p:attrNameLst>
                                          <p:attrName>ppt_x</p:attrName>
                                        </p:attrNameLst>
                                      </p:cBhvr>
                                      <p:tavLst>
                                        <p:tav tm="0">
                                          <p:val>
                                            <p:fltVal val="0.5"/>
                                          </p:val>
                                        </p:tav>
                                        <p:tav tm="100000">
                                          <p:val>
                                            <p:strVal val="#ppt_x"/>
                                          </p:val>
                                        </p:tav>
                                      </p:tavLst>
                                    </p:anim>
                                    <p:anim calcmode="lin" valueType="num">
                                      <p:cBhvr>
                                        <p:cTn id="36" dur="3000" fill="hold"/>
                                        <p:tgtEl>
                                          <p:spTgt spid="3"/>
                                        </p:tgtEl>
                                        <p:attrNameLst>
                                          <p:attrName>ppt_y</p:attrName>
                                        </p:attrNameLst>
                                      </p:cBhvr>
                                      <p:tavLst>
                                        <p:tav tm="0">
                                          <p:val>
                                            <p:fltVal val="0.5"/>
                                          </p:val>
                                        </p:tav>
                                        <p:tav tm="100000">
                                          <p:val>
                                            <p:strVal val="#ppt_y"/>
                                          </p:val>
                                        </p:tav>
                                      </p:tavLst>
                                    </p:anim>
                                  </p:childTnLst>
                                </p:cTn>
                              </p:par>
                              <p:par>
                                <p:cTn id="37" presetID="23" presetClass="entr" presetSubtype="528" repeatCount="indefinite"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3000" fill="hold"/>
                                        <p:tgtEl>
                                          <p:spTgt spid="4"/>
                                        </p:tgtEl>
                                        <p:attrNameLst>
                                          <p:attrName>ppt_w</p:attrName>
                                        </p:attrNameLst>
                                      </p:cBhvr>
                                      <p:tavLst>
                                        <p:tav tm="0">
                                          <p:val>
                                            <p:fltVal val="0"/>
                                          </p:val>
                                        </p:tav>
                                        <p:tav tm="100000">
                                          <p:val>
                                            <p:strVal val="#ppt_w"/>
                                          </p:val>
                                        </p:tav>
                                      </p:tavLst>
                                    </p:anim>
                                    <p:anim calcmode="lin" valueType="num">
                                      <p:cBhvr>
                                        <p:cTn id="40" dur="3000" fill="hold"/>
                                        <p:tgtEl>
                                          <p:spTgt spid="4"/>
                                        </p:tgtEl>
                                        <p:attrNameLst>
                                          <p:attrName>ppt_h</p:attrName>
                                        </p:attrNameLst>
                                      </p:cBhvr>
                                      <p:tavLst>
                                        <p:tav tm="0">
                                          <p:val>
                                            <p:fltVal val="0"/>
                                          </p:val>
                                        </p:tav>
                                        <p:tav tm="100000">
                                          <p:val>
                                            <p:strVal val="#ppt_h"/>
                                          </p:val>
                                        </p:tav>
                                      </p:tavLst>
                                    </p:anim>
                                    <p:anim calcmode="lin" valueType="num">
                                      <p:cBhvr>
                                        <p:cTn id="41" dur="3000" fill="hold"/>
                                        <p:tgtEl>
                                          <p:spTgt spid="4"/>
                                        </p:tgtEl>
                                        <p:attrNameLst>
                                          <p:attrName>ppt_x</p:attrName>
                                        </p:attrNameLst>
                                      </p:cBhvr>
                                      <p:tavLst>
                                        <p:tav tm="0">
                                          <p:val>
                                            <p:fltVal val="0.5"/>
                                          </p:val>
                                        </p:tav>
                                        <p:tav tm="100000">
                                          <p:val>
                                            <p:strVal val="#ppt_x"/>
                                          </p:val>
                                        </p:tav>
                                      </p:tavLst>
                                    </p:anim>
                                    <p:anim calcmode="lin" valueType="num">
                                      <p:cBhvr>
                                        <p:cTn id="42" dur="3000" fill="hold"/>
                                        <p:tgtEl>
                                          <p:spTgt spid="4"/>
                                        </p:tgtEl>
                                        <p:attrNameLst>
                                          <p:attrName>ppt_y</p:attrName>
                                        </p:attrNameLst>
                                      </p:cBhvr>
                                      <p:tavLst>
                                        <p:tav tm="0">
                                          <p:val>
                                            <p:fltVal val="0.5"/>
                                          </p:val>
                                        </p:tav>
                                        <p:tav tm="100000">
                                          <p:val>
                                            <p:strVal val="#ppt_y"/>
                                          </p:val>
                                        </p:tav>
                                      </p:tavLst>
                                    </p:anim>
                                  </p:childTnLst>
                                </p:cTn>
                              </p:par>
                              <p:par>
                                <p:cTn id="43" presetID="23" presetClass="entr" presetSubtype="528" repeatCount="indefinite"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0" fill="hold"/>
                                        <p:tgtEl>
                                          <p:spTgt spid="5"/>
                                        </p:tgtEl>
                                        <p:attrNameLst>
                                          <p:attrName>ppt_w</p:attrName>
                                        </p:attrNameLst>
                                      </p:cBhvr>
                                      <p:tavLst>
                                        <p:tav tm="0">
                                          <p:val>
                                            <p:fltVal val="0"/>
                                          </p:val>
                                        </p:tav>
                                        <p:tav tm="100000">
                                          <p:val>
                                            <p:strVal val="#ppt_w"/>
                                          </p:val>
                                        </p:tav>
                                      </p:tavLst>
                                    </p:anim>
                                    <p:anim calcmode="lin" valueType="num">
                                      <p:cBhvr>
                                        <p:cTn id="46" dur="3000" fill="hold"/>
                                        <p:tgtEl>
                                          <p:spTgt spid="5"/>
                                        </p:tgtEl>
                                        <p:attrNameLst>
                                          <p:attrName>ppt_h</p:attrName>
                                        </p:attrNameLst>
                                      </p:cBhvr>
                                      <p:tavLst>
                                        <p:tav tm="0">
                                          <p:val>
                                            <p:fltVal val="0"/>
                                          </p:val>
                                        </p:tav>
                                        <p:tav tm="100000">
                                          <p:val>
                                            <p:strVal val="#ppt_h"/>
                                          </p:val>
                                        </p:tav>
                                      </p:tavLst>
                                    </p:anim>
                                    <p:anim calcmode="lin" valueType="num">
                                      <p:cBhvr>
                                        <p:cTn id="47" dur="3000" fill="hold"/>
                                        <p:tgtEl>
                                          <p:spTgt spid="5"/>
                                        </p:tgtEl>
                                        <p:attrNameLst>
                                          <p:attrName>ppt_x</p:attrName>
                                        </p:attrNameLst>
                                      </p:cBhvr>
                                      <p:tavLst>
                                        <p:tav tm="0">
                                          <p:val>
                                            <p:fltVal val="0.5"/>
                                          </p:val>
                                        </p:tav>
                                        <p:tav tm="100000">
                                          <p:val>
                                            <p:strVal val="#ppt_x"/>
                                          </p:val>
                                        </p:tav>
                                      </p:tavLst>
                                    </p:anim>
                                    <p:anim calcmode="lin" valueType="num">
                                      <p:cBhvr>
                                        <p:cTn id="48" dur="3000" fill="hold"/>
                                        <p:tgtEl>
                                          <p:spTgt spid="5"/>
                                        </p:tgtEl>
                                        <p:attrNameLst>
                                          <p:attrName>ppt_y</p:attrName>
                                        </p:attrNameLst>
                                      </p:cBhvr>
                                      <p:tavLst>
                                        <p:tav tm="0">
                                          <p:val>
                                            <p:fltVal val="0.5"/>
                                          </p:val>
                                        </p:tav>
                                        <p:tav tm="100000">
                                          <p:val>
                                            <p:strVal val="#ppt_y"/>
                                          </p:val>
                                        </p:tav>
                                      </p:tavLst>
                                    </p:anim>
                                  </p:childTnLst>
                                </p:cTn>
                              </p:par>
                              <p:par>
                                <p:cTn id="49" presetID="23" presetClass="entr" presetSubtype="528" repeatCount="indefinite"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3000" fill="hold"/>
                                        <p:tgtEl>
                                          <p:spTgt spid="6"/>
                                        </p:tgtEl>
                                        <p:attrNameLst>
                                          <p:attrName>ppt_w</p:attrName>
                                        </p:attrNameLst>
                                      </p:cBhvr>
                                      <p:tavLst>
                                        <p:tav tm="0">
                                          <p:val>
                                            <p:fltVal val="0"/>
                                          </p:val>
                                        </p:tav>
                                        <p:tav tm="100000">
                                          <p:val>
                                            <p:strVal val="#ppt_w"/>
                                          </p:val>
                                        </p:tav>
                                      </p:tavLst>
                                    </p:anim>
                                    <p:anim calcmode="lin" valueType="num">
                                      <p:cBhvr>
                                        <p:cTn id="52" dur="3000" fill="hold"/>
                                        <p:tgtEl>
                                          <p:spTgt spid="6"/>
                                        </p:tgtEl>
                                        <p:attrNameLst>
                                          <p:attrName>ppt_h</p:attrName>
                                        </p:attrNameLst>
                                      </p:cBhvr>
                                      <p:tavLst>
                                        <p:tav tm="0">
                                          <p:val>
                                            <p:fltVal val="0"/>
                                          </p:val>
                                        </p:tav>
                                        <p:tav tm="100000">
                                          <p:val>
                                            <p:strVal val="#ppt_h"/>
                                          </p:val>
                                        </p:tav>
                                      </p:tavLst>
                                    </p:anim>
                                    <p:anim calcmode="lin" valueType="num">
                                      <p:cBhvr>
                                        <p:cTn id="53" dur="3000" fill="hold"/>
                                        <p:tgtEl>
                                          <p:spTgt spid="6"/>
                                        </p:tgtEl>
                                        <p:attrNameLst>
                                          <p:attrName>ppt_x</p:attrName>
                                        </p:attrNameLst>
                                      </p:cBhvr>
                                      <p:tavLst>
                                        <p:tav tm="0">
                                          <p:val>
                                            <p:fltVal val="0.5"/>
                                          </p:val>
                                        </p:tav>
                                        <p:tav tm="100000">
                                          <p:val>
                                            <p:strVal val="#ppt_x"/>
                                          </p:val>
                                        </p:tav>
                                      </p:tavLst>
                                    </p:anim>
                                    <p:anim calcmode="lin" valueType="num">
                                      <p:cBhvr>
                                        <p:cTn id="54" dur="30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3" presetClass="emph" presetSubtype="0" repeatCount="indefinite" fill="remove" grpId="0" nodeType="clickEffect">
                                  <p:stCondLst>
                                    <p:cond delay="3000"/>
                                  </p:stCondLst>
                                  <p:endCondLst>
                                    <p:cond evt="onNext" delay="0">
                                      <p:tgtEl>
                                        <p:sldTgt/>
                                      </p:tgtEl>
                                    </p:cond>
                                  </p:endCondLst>
                                  <p:childTnLst>
                                    <p:animClr clrSpc="rgb" dir="cw">
                                      <p:cBhvr override="childStyle">
                                        <p:cTn id="58" dur="2500" accel="50000" autoRev="1" fill="hold" tmFilter="0, 0; .33333, 1; 1, 1">
                                          <p:stCondLst>
                                            <p:cond delay="0"/>
                                          </p:stCondLst>
                                        </p:cTn>
                                        <p:tgtEl>
                                          <p:spTgt spid="25"/>
                                        </p:tgtEl>
                                        <p:attrNameLst>
                                          <p:attrName>style.color</p:attrName>
                                        </p:attrNameLst>
                                      </p:cBhvr>
                                      <p:to>
                                        <a:schemeClr val="accent2"/>
                                      </p:to>
                                    </p:animClr>
                                    <p:animClr clrSpc="rgb" dir="cw">
                                      <p:cBhvr>
                                        <p:cTn id="59" dur="2500" accel="50000" autoRev="1" fill="hold" tmFilter="0, 0; .33333, 1; 1, 1">
                                          <p:stCondLst>
                                            <p:cond delay="0"/>
                                          </p:stCondLst>
                                        </p:cTn>
                                        <p:tgtEl>
                                          <p:spTgt spid="25"/>
                                        </p:tgtEl>
                                        <p:attrNameLst>
                                          <p:attrName>fillcolor</p:attrName>
                                        </p:attrNameLst>
                                      </p:cBhvr>
                                      <p:to>
                                        <a:schemeClr val="accent2"/>
                                      </p:to>
                                    </p:animClr>
                                    <p:set>
                                      <p:cBhvr>
                                        <p:cTn id="60" dur="5000" fill="hold"/>
                                        <p:tgtEl>
                                          <p:spTgt spid="25"/>
                                        </p:tgtEl>
                                        <p:attrNameLst>
                                          <p:attrName>fill.type</p:attrName>
                                        </p:attrNameLst>
                                      </p:cBhvr>
                                      <p:to>
                                        <p:strVal val="solid"/>
                                      </p:to>
                                    </p:set>
                                    <p:set>
                                      <p:cBhvr>
                                        <p:cTn id="61" dur="5000" fill="hold"/>
                                        <p:tgtEl>
                                          <p:spTgt spid="25"/>
                                        </p:tgtEl>
                                        <p:attrNameLst>
                                          <p:attrName>fill.on</p:attrName>
                                        </p:attrNameLst>
                                      </p:cBhvr>
                                      <p:to>
                                        <p:strVal val="true"/>
                                      </p:to>
                                    </p:set>
                                    <p:animScale>
                                      <p:cBhvr>
                                        <p:cTn id="62" dur="2500" accel="50000" autoRev="1" fill="hold" tmFilter="0, 0; .33333, 1; 1, 1">
                                          <p:stCondLst>
                                            <p:cond delay="0"/>
                                          </p:stCondLst>
                                        </p:cTn>
                                        <p:tgtEl>
                                          <p:spTgt spid="25"/>
                                        </p:tgtEl>
                                      </p:cBhvr>
                                      <p:from x="100000" y="100000"/>
                                      <p:to x="100000" y="140000"/>
                                    </p:animScale>
                                  </p:childTnLst>
                                </p:cTn>
                              </p:par>
                            </p:childTnLst>
                          </p:cTn>
                        </p:par>
                      </p:childTnLst>
                    </p:cTn>
                  </p:par>
                  <p:par>
                    <p:cTn id="63" fill="hold">
                      <p:stCondLst>
                        <p:cond delay="indefinite"/>
                      </p:stCondLst>
                      <p:childTnLst>
                        <p:par>
                          <p:cTn id="64" fill="hold">
                            <p:stCondLst>
                              <p:cond delay="0"/>
                            </p:stCondLst>
                            <p:childTnLst>
                              <p:par>
                                <p:cTn id="65" presetID="33" presetClass="emph" presetSubtype="0" repeatCount="10000" fill="remove" grpId="0" nodeType="clickEffect">
                                  <p:stCondLst>
                                    <p:cond delay="1000"/>
                                  </p:stCondLst>
                                  <p:childTnLst>
                                    <p:animClr clrSpc="rgb" dir="cw">
                                      <p:cBhvr override="childStyle">
                                        <p:cTn id="66" dur="2500" accel="50000" autoRev="1" fill="hold" tmFilter="0, 0; .33333, 1; 1, 1">
                                          <p:stCondLst>
                                            <p:cond delay="0"/>
                                          </p:stCondLst>
                                        </p:cTn>
                                        <p:tgtEl>
                                          <p:spTgt spid="26"/>
                                        </p:tgtEl>
                                        <p:attrNameLst>
                                          <p:attrName>style.color</p:attrName>
                                        </p:attrNameLst>
                                      </p:cBhvr>
                                      <p:to>
                                        <a:schemeClr val="accent2"/>
                                      </p:to>
                                    </p:animClr>
                                    <p:animClr clrSpc="rgb" dir="cw">
                                      <p:cBhvr>
                                        <p:cTn id="67" dur="2500" accel="50000" autoRev="1" fill="hold" tmFilter="0, 0; .33333, 1; 1, 1">
                                          <p:stCondLst>
                                            <p:cond delay="0"/>
                                          </p:stCondLst>
                                        </p:cTn>
                                        <p:tgtEl>
                                          <p:spTgt spid="26"/>
                                        </p:tgtEl>
                                        <p:attrNameLst>
                                          <p:attrName>fillcolor</p:attrName>
                                        </p:attrNameLst>
                                      </p:cBhvr>
                                      <p:to>
                                        <a:schemeClr val="accent2"/>
                                      </p:to>
                                    </p:animClr>
                                    <p:set>
                                      <p:cBhvr>
                                        <p:cTn id="68" dur="5000" fill="hold"/>
                                        <p:tgtEl>
                                          <p:spTgt spid="26"/>
                                        </p:tgtEl>
                                        <p:attrNameLst>
                                          <p:attrName>fill.type</p:attrName>
                                        </p:attrNameLst>
                                      </p:cBhvr>
                                      <p:to>
                                        <p:strVal val="solid"/>
                                      </p:to>
                                    </p:set>
                                    <p:set>
                                      <p:cBhvr>
                                        <p:cTn id="69" dur="5000" fill="hold"/>
                                        <p:tgtEl>
                                          <p:spTgt spid="26"/>
                                        </p:tgtEl>
                                        <p:attrNameLst>
                                          <p:attrName>fill.on</p:attrName>
                                        </p:attrNameLst>
                                      </p:cBhvr>
                                      <p:to>
                                        <p:strVal val="true"/>
                                      </p:to>
                                    </p:set>
                                    <p:animScale>
                                      <p:cBhvr>
                                        <p:cTn id="70" dur="2500" accel="50000" autoRev="1" fill="hold" tmFilter="0, 0; .33333, 1; 1, 1">
                                          <p:stCondLst>
                                            <p:cond delay="0"/>
                                          </p:stCondLst>
                                        </p:cTn>
                                        <p:tgtEl>
                                          <p:spTgt spid="26"/>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77835"/>
                </p:tgtEl>
              </p:cMediaNode>
            </p:audio>
          </p:childTnLst>
        </p:cTn>
      </p:par>
    </p:tnLst>
    <p:bldLst>
      <p:bldP spid="137220" grpId="0" animBg="1"/>
      <p:bldP spid="137229" grpId="0" animBg="1"/>
      <p:bldP spid="137230" grpId="0" animBg="1"/>
      <p:bldP spid="2" grpId="0" animBg="1"/>
      <p:bldP spid="3" grpId="0" animBg="1"/>
      <p:bldP spid="4" grpId="0" animBg="1"/>
      <p:bldP spid="5" grpId="0" animBg="1"/>
      <p:bldP spid="6"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ôi nhà3">
            <a:hlinkClick r:id="" action="ppaction://media"/>
            <a:extLst>
              <a:ext uri="{FF2B5EF4-FFF2-40B4-BE49-F238E27FC236}">
                <a16:creationId xmlns:a16="http://schemas.microsoft.com/office/drawing/2014/main" id="{13B4034F-3740-3DFA-8F58-17AB9217E8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2014917" cy="6095898"/>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OA\Khung nen bieu tuong\Khung nen bieu tuong\[Muare.asia]-FramesChildrenVol34\muare.asia - babyvol34 - 4.png">
            <a:extLst>
              <a:ext uri="{FF2B5EF4-FFF2-40B4-BE49-F238E27FC236}">
                <a16:creationId xmlns:a16="http://schemas.microsoft.com/office/drawing/2014/main" id="{C9BCE7C4-7605-AA18-1A67-DDD2152DD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5">
            <a:extLst>
              <a:ext uri="{FF2B5EF4-FFF2-40B4-BE49-F238E27FC236}">
                <a16:creationId xmlns:a16="http://schemas.microsoft.com/office/drawing/2014/main" id="{859B3A7A-8BE5-3E09-25E2-6B06E64C3FC4}"/>
              </a:ext>
            </a:extLst>
          </p:cNvPr>
          <p:cNvSpPr txBox="1">
            <a:spLocks noChangeArrowheads="1"/>
          </p:cNvSpPr>
          <p:nvPr/>
        </p:nvSpPr>
        <p:spPr bwMode="auto">
          <a:xfrm>
            <a:off x="4038600" y="2057400"/>
            <a:ext cx="6324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eaLnBrk="0" fontAlgn="base" hangingPunct="0">
              <a:spcBef>
                <a:spcPct val="0"/>
              </a:spcBef>
              <a:spcAft>
                <a:spcPct val="0"/>
              </a:spcAft>
              <a:defRPr sz="1900">
                <a:solidFill>
                  <a:schemeClr val="tx1"/>
                </a:solidFill>
                <a:latin typeface="Arial" panose="020B0604020202020204" pitchFamily="34" charset="0"/>
              </a:defRPr>
            </a:lvl6pPr>
            <a:lvl7pPr marL="2971800" indent="-228600" eaLnBrk="0" fontAlgn="base" hangingPunct="0">
              <a:spcBef>
                <a:spcPct val="0"/>
              </a:spcBef>
              <a:spcAft>
                <a:spcPct val="0"/>
              </a:spcAft>
              <a:defRPr sz="1900">
                <a:solidFill>
                  <a:schemeClr val="tx1"/>
                </a:solidFill>
                <a:latin typeface="Arial" panose="020B0604020202020204" pitchFamily="34" charset="0"/>
              </a:defRPr>
            </a:lvl7pPr>
            <a:lvl8pPr marL="3429000" indent="-228600" eaLnBrk="0" fontAlgn="base" hangingPunct="0">
              <a:spcBef>
                <a:spcPct val="0"/>
              </a:spcBef>
              <a:spcAft>
                <a:spcPct val="0"/>
              </a:spcAft>
              <a:defRPr sz="1900">
                <a:solidFill>
                  <a:schemeClr val="tx1"/>
                </a:solidFill>
                <a:latin typeface="Arial" panose="020B0604020202020204" pitchFamily="34" charset="0"/>
              </a:defRPr>
            </a:lvl8pPr>
            <a:lvl9pPr marL="3886200" indent="-228600" eaLnBrk="0" fontAlgn="base" hangingPunct="0">
              <a:spcBef>
                <a:spcPct val="0"/>
              </a:spcBef>
              <a:spcAft>
                <a:spcPct val="0"/>
              </a:spcAft>
              <a:defRPr sz="1900">
                <a:solidFill>
                  <a:schemeClr val="tx1"/>
                </a:solidFill>
                <a:latin typeface="Arial" panose="020B0604020202020204" pitchFamily="34" charset="0"/>
              </a:defRPr>
            </a:lvl9pPr>
          </a:lstStyle>
          <a:p>
            <a:pPr algn="ctr" fontAlgn="base">
              <a:spcBef>
                <a:spcPct val="50000"/>
              </a:spcBef>
              <a:spcAft>
                <a:spcPct val="0"/>
              </a:spcAft>
            </a:pPr>
            <a:r>
              <a:rPr lang="en-US" altLang="en-US" sz="4400" b="1" dirty="0">
                <a:solidFill>
                  <a:srgbClr val="000000"/>
                </a:solidFill>
              </a:rPr>
              <a:t> </a:t>
            </a:r>
            <a:r>
              <a:rPr lang="en-US" altLang="en-US" sz="6000" b="1" dirty="0" err="1">
                <a:solidFill>
                  <a:srgbClr val="FF0000"/>
                </a:solidFill>
                <a:latin typeface="Times New Roman" panose="02020603050405020304" pitchFamily="18" charset="0"/>
                <a:cs typeface="Times New Roman" panose="02020603050405020304" pitchFamily="18" charset="0"/>
              </a:rPr>
              <a:t>Trò</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chơi</a:t>
            </a:r>
            <a:r>
              <a:rPr lang="en-US" altLang="en-US" sz="6000" b="1" dirty="0">
                <a:solidFill>
                  <a:srgbClr val="FF0000"/>
                </a:solidFill>
                <a:latin typeface="Times New Roman" panose="02020603050405020304" pitchFamily="18" charset="0"/>
                <a:cs typeface="Times New Roman" panose="02020603050405020304" pitchFamily="18" charset="0"/>
              </a:rPr>
              <a:t>: </a:t>
            </a:r>
          </a:p>
          <a:p>
            <a:pPr algn="ctr" fontAlgn="base">
              <a:spcBef>
                <a:spcPct val="50000"/>
              </a:spcBef>
              <a:spcAft>
                <a:spcPct val="0"/>
              </a:spcAft>
            </a:pPr>
            <a:r>
              <a:rPr lang="en-US" altLang="en-US" sz="6000" b="1" dirty="0" err="1">
                <a:solidFill>
                  <a:srgbClr val="FF0000"/>
                </a:solidFill>
                <a:latin typeface="Times New Roman" panose="02020603050405020304" pitchFamily="18" charset="0"/>
                <a:cs typeface="Times New Roman" panose="02020603050405020304" pitchFamily="18" charset="0"/>
              </a:rPr>
              <a:t>Đi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tìm</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đáp</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án</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6C972B78-6064-44B5-9846-4CCB547F13C5}"/>
              </a:ext>
            </a:extLst>
          </p:cNvPr>
          <p:cNvSpPr>
            <a:spLocks noChangeArrowheads="1"/>
          </p:cNvSpPr>
          <p:nvPr/>
        </p:nvSpPr>
        <p:spPr bwMode="auto">
          <a:xfrm>
            <a:off x="2426513" y="572535"/>
            <a:ext cx="9599165" cy="1727754"/>
          </a:xfrm>
          <a:prstGeom prst="roundRect">
            <a:avLst>
              <a:gd name="adj" fmla="val 16667"/>
            </a:avLst>
          </a:prstGeom>
          <a:solidFill>
            <a:srgbClr val="FFFF00"/>
          </a:solidFill>
          <a:ln w="9525">
            <a:solidFill>
              <a:srgbClr val="FF66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20000"/>
              </a:spcBef>
              <a:spcAft>
                <a:spcPct val="0"/>
              </a:spcAft>
              <a:buNone/>
              <a:defRPr/>
            </a:pPr>
            <a:r>
              <a:rPr lang="en-US" sz="4000" b="1" dirty="0" err="1">
                <a:solidFill>
                  <a:prstClr val="black"/>
                </a:solidFill>
                <a:latin typeface="Times New Roman" panose="02020603050405020304" pitchFamily="18" charset="0"/>
                <a:cs typeface="Times New Roman" panose="02020603050405020304" pitchFamily="18" charset="0"/>
              </a:rPr>
              <a:t>Bài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nhắc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đến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vật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nào</a:t>
            </a:r>
            <a:r>
              <a:rPr lang="en-US" sz="4000" b="1" dirty="0">
                <a:solidFill>
                  <a:prstClr val="black"/>
                </a:solidFill>
                <a:latin typeface="Times New Roman" panose="02020603050405020304" pitchFamily="18" charset="0"/>
                <a:cs typeface="Times New Roman" panose="02020603050405020304" pitchFamily="18" charset="0"/>
              </a:rPr>
              <a: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2" name="Group 51">
            <a:extLst>
              <a:ext uri="{FF2B5EF4-FFF2-40B4-BE49-F238E27FC236}">
                <a16:creationId xmlns:a16="http://schemas.microsoft.com/office/drawing/2014/main" id="{8B79505A-2552-4F6F-8152-CF6A0CA36DDF}"/>
              </a:ext>
            </a:extLst>
          </p:cNvPr>
          <p:cNvGrpSpPr>
            <a:grpSpLocks/>
          </p:cNvGrpSpPr>
          <p:nvPr/>
        </p:nvGrpSpPr>
        <p:grpSpPr bwMode="auto">
          <a:xfrm>
            <a:off x="193160" y="-1731068"/>
            <a:ext cx="351398" cy="8589068"/>
            <a:chOff x="202295" y="-322943"/>
            <a:chExt cx="319314" cy="7180943"/>
          </a:xfrm>
        </p:grpSpPr>
        <p:sp>
          <p:nvSpPr>
            <p:cNvPr id="10" name="Rectangle 9">
              <a:extLst>
                <a:ext uri="{FF2B5EF4-FFF2-40B4-BE49-F238E27FC236}">
                  <a16:creationId xmlns:a16="http://schemas.microsoft.com/office/drawing/2014/main" id="{B33D022C-588C-4068-81D0-0B4B621CA140}"/>
                </a:ext>
              </a:extLst>
            </p:cNvPr>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500">
                <a:solidFill>
                  <a:srgbClr val="000000"/>
                </a:solidFill>
                <a:latin typeface=".VnTime" panose="020B7200000000000000" pitchFamily="34" charset="0"/>
              </a:endParaRPr>
            </a:p>
          </p:txBody>
        </p:sp>
        <p:sp>
          <p:nvSpPr>
            <p:cNvPr id="35884" name="Rectangle 10">
              <a:extLst>
                <a:ext uri="{FF2B5EF4-FFF2-40B4-BE49-F238E27FC236}">
                  <a16:creationId xmlns:a16="http://schemas.microsoft.com/office/drawing/2014/main" id="{8C3AA83B-0D46-4566-8CA4-64A40CBAFD8F}"/>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endParaRPr lang="vi-VN" altLang="en-US" sz="1500">
                <a:solidFill>
                  <a:srgbClr val="000000"/>
                </a:solidFill>
                <a:latin typeface=".VnTime" panose="020B7200000000000000" pitchFamily="34" charset="0"/>
              </a:endParaRPr>
            </a:p>
          </p:txBody>
        </p:sp>
        <p:sp>
          <p:nvSpPr>
            <p:cNvPr id="35885" name="Rectangle 13">
              <a:extLst>
                <a:ext uri="{FF2B5EF4-FFF2-40B4-BE49-F238E27FC236}">
                  <a16:creationId xmlns:a16="http://schemas.microsoft.com/office/drawing/2014/main" id="{77CF3F55-B847-4E09-BD7F-70404E3B32BF}"/>
                </a:ext>
              </a:extLst>
            </p:cNvPr>
            <p:cNvSpPr>
              <a:spLocks noChangeArrowheads="1"/>
            </p:cNvSpPr>
            <p:nvPr/>
          </p:nvSpPr>
          <p:spPr bwMode="auto">
            <a:xfrm>
              <a:off x="324014" y="-307983"/>
              <a:ext cx="75877" cy="7165983"/>
            </a:xfrm>
            <a:prstGeom prst="rect">
              <a:avLst/>
            </a:prstGeom>
            <a:solidFill>
              <a:srgbClr val="A3C8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endParaRPr lang="en-US" altLang="en-US" sz="1500">
                <a:solidFill>
                  <a:srgbClr val="000000"/>
                </a:solidFill>
                <a:latin typeface=".VnTime" panose="020B7200000000000000" pitchFamily="34" charset="0"/>
              </a:endParaRPr>
            </a:p>
          </p:txBody>
        </p:sp>
      </p:grpSp>
      <p:sp>
        <p:nvSpPr>
          <p:cNvPr id="3" name="AutoShape 51">
            <a:extLst>
              <a:ext uri="{FF2B5EF4-FFF2-40B4-BE49-F238E27FC236}">
                <a16:creationId xmlns:a16="http://schemas.microsoft.com/office/drawing/2014/main" id="{4473D265-880B-43A1-9AFB-ABE6E7609A2B}"/>
              </a:ext>
            </a:extLst>
          </p:cNvPr>
          <p:cNvSpPr>
            <a:spLocks noChangeArrowheads="1"/>
          </p:cNvSpPr>
          <p:nvPr/>
        </p:nvSpPr>
        <p:spPr bwMode="auto">
          <a:xfrm>
            <a:off x="1892309" y="3002433"/>
            <a:ext cx="5290255" cy="86089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4400" b="1" dirty="0" err="1">
                <a:solidFill>
                  <a:srgbClr val="FFFFFF"/>
                </a:solidFill>
                <a:latin typeface="Times New Roman" panose="02020603050405020304" pitchFamily="18" charset="0"/>
                <a:ea typeface="Tahoma" panose="020B0604030504040204" pitchFamily="34" charset="0"/>
                <a:cs typeface="Times New Roman" panose="02020603050405020304" pitchFamily="18" charset="0"/>
              </a:rPr>
              <a:t>Ngôi</a:t>
            </a:r>
            <a:r>
              <a:rPr lang="en-US" altLang="en-US" sz="4400"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400" b="1" dirty="0" err="1">
                <a:solidFill>
                  <a:srgbClr val="FFFFFF"/>
                </a:solidFill>
                <a:latin typeface="Times New Roman" panose="02020603050405020304" pitchFamily="18" charset="0"/>
                <a:ea typeface="Tahoma" panose="020B0604030504040204" pitchFamily="34" charset="0"/>
                <a:cs typeface="Times New Roman" panose="02020603050405020304" pitchFamily="18" charset="0"/>
              </a:rPr>
              <a:t>nhà</a:t>
            </a:r>
            <a:endParaRPr lang="en-US" altLang="en-US" sz="4400" b="1"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C6BCC8B2-F8F7-4DDC-BEFE-E3AAB0D47C5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683" y="3302900"/>
            <a:ext cx="786360" cy="40274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B1357039-E235-4582-8F6A-F7FD13862298}"/>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91728" y="2989227"/>
            <a:ext cx="1984113" cy="9226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4D240F09-123C-4379-BE40-B3CC4354B37E}"/>
              </a:ext>
            </a:extLst>
          </p:cNvPr>
          <p:cNvSpPr>
            <a:spLocks noChangeArrowheads="1"/>
          </p:cNvSpPr>
          <p:nvPr/>
        </p:nvSpPr>
        <p:spPr bwMode="auto">
          <a:xfrm>
            <a:off x="953204" y="3229341"/>
            <a:ext cx="1082048" cy="65610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r>
              <a:rPr lang="en-US" altLang="en-US" sz="4400" b="1" dirty="0">
                <a:solidFill>
                  <a:srgbClr val="000000"/>
                </a:solidFill>
                <a:latin typeface=".VnTime" panose="020B7200000000000000" pitchFamily="34" charset="0"/>
              </a:rPr>
              <a:t>A</a:t>
            </a:r>
            <a:endParaRPr lang="vi-VN" altLang="en-US" sz="4400" b="1" dirty="0">
              <a:solidFill>
                <a:srgbClr val="000000"/>
              </a:solidFill>
              <a:latin typeface=".VnTime" panose="020B7200000000000000" pitchFamily="34" charset="0"/>
            </a:endParaRPr>
          </a:p>
        </p:txBody>
      </p:sp>
      <p:sp>
        <p:nvSpPr>
          <p:cNvPr id="4" name="AutoShape 51">
            <a:extLst>
              <a:ext uri="{FF2B5EF4-FFF2-40B4-BE49-F238E27FC236}">
                <a16:creationId xmlns:a16="http://schemas.microsoft.com/office/drawing/2014/main" id="{33BAF905-1F26-41C0-B632-E71F7324C5FC}"/>
              </a:ext>
            </a:extLst>
          </p:cNvPr>
          <p:cNvSpPr>
            <a:spLocks noChangeArrowheads="1"/>
          </p:cNvSpPr>
          <p:nvPr/>
        </p:nvSpPr>
        <p:spPr bwMode="auto">
          <a:xfrm>
            <a:off x="1912923" y="4149765"/>
            <a:ext cx="5290253" cy="80323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4400" b="1" dirty="0" err="1">
                <a:solidFill>
                  <a:srgbClr val="FFFFFF"/>
                </a:solidFill>
                <a:latin typeface="Times New Roman" panose="02020603050405020304" pitchFamily="18" charset="0"/>
                <a:cs typeface="Times New Roman" panose="02020603050405020304" pitchFamily="18" charset="0"/>
              </a:rPr>
              <a:t>Cây</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cối</a:t>
            </a:r>
            <a:endParaRPr lang="en-US" altLang="en-US" sz="4400" b="1" dirty="0">
              <a:solidFill>
                <a:srgbClr val="FFFFFF"/>
              </a:solidFill>
              <a:latin typeface="Times New Roman" panose="02020603050405020304" pitchFamily="18" charset="0"/>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ADF12802-9F22-4282-8190-905CFC2E08D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959" y="4402607"/>
            <a:ext cx="786361" cy="3757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F47D307-9AAA-45B4-9CCD-7B48DAC1240B}"/>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87002" y="4088932"/>
            <a:ext cx="1984113" cy="8608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51">
            <a:extLst>
              <a:ext uri="{FF2B5EF4-FFF2-40B4-BE49-F238E27FC236}">
                <a16:creationId xmlns:a16="http://schemas.microsoft.com/office/drawing/2014/main" id="{EE613284-9897-43E9-88DB-70E14E6582E8}"/>
              </a:ext>
            </a:extLst>
          </p:cNvPr>
          <p:cNvSpPr>
            <a:spLocks noChangeArrowheads="1"/>
          </p:cNvSpPr>
          <p:nvPr/>
        </p:nvSpPr>
        <p:spPr bwMode="auto">
          <a:xfrm>
            <a:off x="1840887" y="5331793"/>
            <a:ext cx="5341677" cy="80323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4400" b="1" dirty="0">
                <a:solidFill>
                  <a:prstClr val="white"/>
                </a:solidFill>
                <a:latin typeface="Times New Roman" panose="02020603050405020304" pitchFamily="18" charset="0"/>
                <a:cs typeface="Times New Roman" panose="02020603050405020304" pitchFamily="18" charset="0"/>
              </a:rPr>
              <a:t>Con </a:t>
            </a:r>
            <a:r>
              <a:rPr lang="en-US" altLang="en-US" sz="4400" b="1" dirty="0" err="1">
                <a:solidFill>
                  <a:prstClr val="white"/>
                </a:solidFill>
                <a:latin typeface="Times New Roman" panose="02020603050405020304" pitchFamily="18" charset="0"/>
                <a:cs typeface="Times New Roman" panose="02020603050405020304" pitchFamily="18" charset="0"/>
              </a:rPr>
              <a:t>đường</a:t>
            </a:r>
            <a:endParaRPr lang="en-US" altLang="en-US" sz="4400" b="1" dirty="0">
              <a:solidFill>
                <a:prstClr val="white"/>
              </a:solidFill>
              <a:latin typeface="Times New Roman" panose="02020603050405020304" pitchFamily="18" charset="0"/>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604CF2B7-EB3A-4842-89A9-858D852BC37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427" y="5654485"/>
            <a:ext cx="786361" cy="3757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E45092FB-BA30-432D-B37E-1AA0D5CBD2D3}"/>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43470" y="5340810"/>
            <a:ext cx="1984113" cy="8608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AutoShape 27">
            <a:extLst>
              <a:ext uri="{FF2B5EF4-FFF2-40B4-BE49-F238E27FC236}">
                <a16:creationId xmlns:a16="http://schemas.microsoft.com/office/drawing/2014/main" id="{72292BA6-2B47-4AB4-94E5-3716BC189288}"/>
              </a:ext>
            </a:extLst>
          </p:cNvPr>
          <p:cNvSpPr>
            <a:spLocks noChangeArrowheads="1"/>
          </p:cNvSpPr>
          <p:nvPr/>
        </p:nvSpPr>
        <p:spPr bwMode="auto">
          <a:xfrm>
            <a:off x="49946" y="54879"/>
            <a:ext cx="2871178" cy="2618473"/>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endParaRPr lang="vi-VN" altLang="en-US" sz="1350">
              <a:solidFill>
                <a:srgbClr val="000000"/>
              </a:solidFill>
              <a:latin typeface="Arial" panose="020B0604020202020204" pitchFamily="34" charset="0"/>
            </a:endParaRPr>
          </a:p>
        </p:txBody>
      </p:sp>
      <p:sp>
        <p:nvSpPr>
          <p:cNvPr id="6172" name="WordArt 28">
            <a:extLst>
              <a:ext uri="{FF2B5EF4-FFF2-40B4-BE49-F238E27FC236}">
                <a16:creationId xmlns:a16="http://schemas.microsoft.com/office/drawing/2014/main" id="{779690CC-A4A4-4D8F-B0FF-F380F5D5B2F0}"/>
              </a:ext>
            </a:extLst>
          </p:cNvPr>
          <p:cNvSpPr>
            <a:spLocks noChangeArrowheads="1" noChangeShapeType="1" noTextEdit="1"/>
          </p:cNvSpPr>
          <p:nvPr/>
        </p:nvSpPr>
        <p:spPr bwMode="auto">
          <a:xfrm>
            <a:off x="801254" y="865073"/>
            <a:ext cx="1326313" cy="1041822"/>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defRPr/>
            </a:pPr>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1</a:t>
            </a:r>
          </a:p>
        </p:txBody>
      </p:sp>
      <p:pic>
        <p:nvPicPr>
          <p:cNvPr id="35860" name="Picture 29" descr="Picture1">
            <a:extLst>
              <a:ext uri="{FF2B5EF4-FFF2-40B4-BE49-F238E27FC236}">
                <a16:creationId xmlns:a16="http://schemas.microsoft.com/office/drawing/2014/main" id="{1EA6654C-98ED-46E2-93E6-BE45DB728C5A}"/>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15095" y="357435"/>
            <a:ext cx="11861825" cy="7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32" descr="Bellcoll">
            <a:hlinkClick r:id="" action="ppaction://hlinkshowjump?jump=firstslide"/>
            <a:extLst>
              <a:ext uri="{FF2B5EF4-FFF2-40B4-BE49-F238E27FC236}">
                <a16:creationId xmlns:a16="http://schemas.microsoft.com/office/drawing/2014/main" id="{1FC37610-B89F-45D5-9C2F-725D97C3BEB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45186" y="-430076"/>
            <a:ext cx="1673425" cy="157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0" name="Rectangle 48">
            <a:extLst>
              <a:ext uri="{FF2B5EF4-FFF2-40B4-BE49-F238E27FC236}">
                <a16:creationId xmlns:a16="http://schemas.microsoft.com/office/drawing/2014/main" id="{275B2756-B217-4013-A5E9-B567974DD96B}"/>
              </a:ext>
            </a:extLst>
          </p:cNvPr>
          <p:cNvSpPr>
            <a:spLocks noChangeArrowheads="1"/>
          </p:cNvSpPr>
          <p:nvPr/>
        </p:nvSpPr>
        <p:spPr bwMode="auto">
          <a:xfrm>
            <a:off x="-2553584" y="673100"/>
            <a:ext cx="248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50" name="Rectangle 48">
            <a:extLst>
              <a:ext uri="{FF2B5EF4-FFF2-40B4-BE49-F238E27FC236}">
                <a16:creationId xmlns:a16="http://schemas.microsoft.com/office/drawing/2014/main" id="{BF379545-F6B0-8E62-3B81-B45447E1A1EA}"/>
              </a:ext>
            </a:extLst>
          </p:cNvPr>
          <p:cNvSpPr>
            <a:spLocks noChangeArrowheads="1"/>
          </p:cNvSpPr>
          <p:nvPr/>
        </p:nvSpPr>
        <p:spPr bwMode="auto">
          <a:xfrm>
            <a:off x="678506" y="441785"/>
            <a:ext cx="183694"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7" name="Oval 59">
            <a:hlinkHover r:id="" action="ppaction://noaction" highlightClick="1">
              <a:snd r:embed="rId9" name="cached_combo42.wav"/>
            </a:hlinkHover>
            <a:extLst>
              <a:ext uri="{FF2B5EF4-FFF2-40B4-BE49-F238E27FC236}">
                <a16:creationId xmlns:a16="http://schemas.microsoft.com/office/drawing/2014/main" id="{9CAFCC35-4625-90C7-7CF0-DBCBF68F360F}"/>
              </a:ext>
            </a:extLst>
          </p:cNvPr>
          <p:cNvSpPr>
            <a:spLocks noChangeArrowheads="1"/>
          </p:cNvSpPr>
          <p:nvPr/>
        </p:nvSpPr>
        <p:spPr bwMode="auto">
          <a:xfrm>
            <a:off x="944511" y="4181573"/>
            <a:ext cx="1082048" cy="65610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r>
              <a:rPr lang="en-US" altLang="en-US" sz="4400" b="1" dirty="0">
                <a:solidFill>
                  <a:srgbClr val="000000"/>
                </a:solidFill>
                <a:latin typeface=".VnTime" panose="020B7200000000000000" pitchFamily="34" charset="0"/>
              </a:rPr>
              <a:t>B</a:t>
            </a:r>
            <a:endParaRPr lang="vi-VN" altLang="en-US" sz="4400" b="1" dirty="0">
              <a:solidFill>
                <a:srgbClr val="000000"/>
              </a:solidFill>
              <a:latin typeface=".VnTime" panose="020B7200000000000000" pitchFamily="34" charset="0"/>
            </a:endParaRPr>
          </a:p>
        </p:txBody>
      </p:sp>
      <p:sp>
        <p:nvSpPr>
          <p:cNvPr id="8" name="Oval 59">
            <a:hlinkHover r:id="" action="ppaction://noaction" highlightClick="1">
              <a:snd r:embed="rId9" name="cached_combo42.wav"/>
            </a:hlinkHover>
            <a:extLst>
              <a:ext uri="{FF2B5EF4-FFF2-40B4-BE49-F238E27FC236}">
                <a16:creationId xmlns:a16="http://schemas.microsoft.com/office/drawing/2014/main" id="{6F1A4A54-CE9F-8D4B-5A17-627D20989D9E}"/>
              </a:ext>
            </a:extLst>
          </p:cNvPr>
          <p:cNvSpPr>
            <a:spLocks noChangeArrowheads="1"/>
          </p:cNvSpPr>
          <p:nvPr/>
        </p:nvSpPr>
        <p:spPr bwMode="auto">
          <a:xfrm>
            <a:off x="882779" y="5408104"/>
            <a:ext cx="1082048" cy="65610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defRPr/>
            </a:pPr>
            <a:r>
              <a:rPr lang="en-US" altLang="en-US" sz="4400" b="1" dirty="0">
                <a:solidFill>
                  <a:srgbClr val="000000"/>
                </a:solidFill>
                <a:latin typeface=".VnTime" panose="020B7200000000000000" pitchFamily="34" charset="0"/>
              </a:rPr>
              <a:t>C</a:t>
            </a:r>
            <a:endParaRPr lang="vi-VN" altLang="en-US" sz="4400" b="1" dirty="0">
              <a:solidFill>
                <a:srgbClr val="000000"/>
              </a:solidFill>
              <a:latin typeface=".VnTime" panose="020B7200000000000000" pitchFamily="34" charset="0"/>
            </a:endParaRPr>
          </a:p>
        </p:txBody>
      </p:sp>
    </p:spTree>
    <p:custDataLst>
      <p:tags r:id="rId1"/>
    </p:custDataLst>
    <p:extLst>
      <p:ext uri="{BB962C8B-B14F-4D97-AF65-F5344CB8AC3E}">
        <p14:creationId xmlns:p14="http://schemas.microsoft.com/office/powerpoint/2010/main" val="3973637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22" presetClass="entr" presetSubtype="8" fill="hold" nodeType="withEffect">
                                  <p:stCondLst>
                                    <p:cond delay="2000"/>
                                  </p:stCondLst>
                                  <p:iterate type="lt">
                                    <p:tmPct val="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1000"/>
                                        <p:tgtEl>
                                          <p:spTgt spid="3"/>
                                        </p:tgtEl>
                                      </p:cBhvr>
                                    </p:animEffect>
                                  </p:childTnLst>
                                </p:cTn>
                              </p:par>
                              <p:par>
                                <p:cTn id="33" presetID="5" presetClass="entr" presetSubtype="10" fill="hold" nodeType="withEffect">
                                  <p:stCondLst>
                                    <p:cond delay="300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par>
                                <p:cTn id="36" presetID="5" presetClass="entr" presetSubtype="10" fill="hold" nodeType="withEffect">
                                  <p:stCondLst>
                                    <p:cond delay="300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 3-CL (2).wav"/>
                                        </p:tgtEl>
                                      </p:cMediaNode>
                                    </p:audio>
                                  </p:subTnLst>
                                </p:cTn>
                              </p:par>
                              <p:par>
                                <p:cTn id="39" presetID="22" presetClass="entr" presetSubtype="8" fill="hold" nodeType="withEffect">
                                  <p:stCondLst>
                                    <p:cond delay="300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4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nodeType="withEffect">
                                  <p:stCondLst>
                                    <p:cond delay="4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 3-CL (2).wav"/>
                                        </p:tgtEl>
                                      </p:cMediaNode>
                                    </p:audio>
                                  </p:subTnLst>
                                </p:cTn>
                              </p:par>
                              <p:par>
                                <p:cTn id="51" presetID="22" presetClass="entr" presetSubtype="8" fill="hold" nodeType="withEffect">
                                  <p:stCondLst>
                                    <p:cond delay="4000"/>
                                  </p:stCondLst>
                                  <p:iterate type="lt">
                                    <p:tmPct val="0"/>
                                  </p:iterate>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par>
                                <p:cTn id="54" presetID="5" presetClass="entr" presetSubtype="10" fill="hold" nodeType="withEffect">
                                  <p:stCondLst>
                                    <p:cond delay="400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3"/>
                                        </p:tgtEl>
                                        <p:attrNameLst>
                                          <p:attrName>fillcolor</p:attrName>
                                        </p:attrNameLst>
                                      </p:cBhvr>
                                      <p:to>
                                        <a:srgbClr val="FF0000"/>
                                      </p:to>
                                    </p:animClr>
                                    <p:set>
                                      <p:cBhvr>
                                        <p:cTn id="61" dur="2000" fill="hold"/>
                                        <p:tgtEl>
                                          <p:spTgt spid="3"/>
                                        </p:tgtEl>
                                        <p:attrNameLst>
                                          <p:attrName>fill.type</p:attrName>
                                        </p:attrNameLst>
                                      </p:cBhvr>
                                      <p:to>
                                        <p:strVal val="solid"/>
                                      </p:to>
                                    </p:set>
                                    <p:set>
                                      <p:cBhvr>
                                        <p:cTn id="62" dur="2000" fill="hold"/>
                                        <p:tgtEl>
                                          <p:spTgt spid="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FELIZ2.WAV"/>
                                        </p:tgtEl>
                                      </p:cMediaNode>
                                    </p:audio>
                                  </p:subTnLst>
                                </p:cTn>
                              </p:par>
                              <p:par>
                                <p:cTn id="63" presetID="34" presetClass="emph" presetSubtype="0" fill="hold" grpId="0" nodeType="withEffect">
                                  <p:stCondLst>
                                    <p:cond delay="0"/>
                                  </p:stCondLst>
                                  <p:iterate type="lt">
                                    <p:tmPct val="10000"/>
                                  </p:iterate>
                                  <p:childTnLst>
                                    <p:animMotion origin="layout" path="M -4.30641E-8 4.81481E-6 L -4.30641E-8 -0.07223 " pathEditMode="relative" rAng="0" ptsTypes="AA">
                                      <p:cBhvr>
                                        <p:cTn id="64" dur="250" accel="50000" decel="50000" autoRev="1" fill="hold">
                                          <p:stCondLst>
                                            <p:cond delay="0"/>
                                          </p:stCondLst>
                                        </p:cTn>
                                        <p:tgtEl>
                                          <p:spTgt spid="3"/>
                                        </p:tgtEl>
                                        <p:attrNameLst>
                                          <p:attrName>ppt_x</p:attrName>
                                          <p:attrName>ppt_y</p:attrName>
                                        </p:attrNameLst>
                                      </p:cBhvr>
                                      <p:rCtr x="0" y="-36"/>
                                    </p:animMotion>
                                    <p:animRot by="1500000">
                                      <p:cBhvr>
                                        <p:cTn id="65" dur="125" fill="hold">
                                          <p:stCondLst>
                                            <p:cond delay="0"/>
                                          </p:stCondLst>
                                        </p:cTn>
                                        <p:tgtEl>
                                          <p:spTgt spid="3"/>
                                        </p:tgtEl>
                                        <p:attrNameLst>
                                          <p:attrName>r</p:attrName>
                                        </p:attrNameLst>
                                      </p:cBhvr>
                                    </p:animRot>
                                    <p:animRot by="-1500000">
                                      <p:cBhvr>
                                        <p:cTn id="66" dur="125" fill="hold">
                                          <p:stCondLst>
                                            <p:cond delay="125"/>
                                          </p:stCondLst>
                                        </p:cTn>
                                        <p:tgtEl>
                                          <p:spTgt spid="3"/>
                                        </p:tgtEl>
                                        <p:attrNameLst>
                                          <p:attrName>r</p:attrName>
                                        </p:attrNameLst>
                                      </p:cBhvr>
                                    </p:animRot>
                                    <p:animRot by="-1500000">
                                      <p:cBhvr>
                                        <p:cTn id="67" dur="125" fill="hold">
                                          <p:stCondLst>
                                            <p:cond delay="250"/>
                                          </p:stCondLst>
                                        </p:cTn>
                                        <p:tgtEl>
                                          <p:spTgt spid="3"/>
                                        </p:tgtEl>
                                        <p:attrNameLst>
                                          <p:attrName>r</p:attrName>
                                        </p:attrNameLst>
                                      </p:cBhvr>
                                    </p:animRot>
                                    <p:animRot by="1500000">
                                      <p:cBhvr>
                                        <p:cTn id="68"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171" grpId="0" animBg="1"/>
      <p:bldP spid="61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6C972B78-6064-44B5-9846-4CCB547F13C5}"/>
              </a:ext>
            </a:extLst>
          </p:cNvPr>
          <p:cNvSpPr>
            <a:spLocks noChangeArrowheads="1"/>
          </p:cNvSpPr>
          <p:nvPr/>
        </p:nvSpPr>
        <p:spPr bwMode="auto">
          <a:xfrm>
            <a:off x="2335233" y="706349"/>
            <a:ext cx="9599165" cy="1727754"/>
          </a:xfrm>
          <a:prstGeom prst="roundRect">
            <a:avLst>
              <a:gd name="adj" fmla="val 16667"/>
            </a:avLst>
          </a:prstGeom>
          <a:solidFill>
            <a:srgbClr val="FFFF00"/>
          </a:solidFill>
          <a:ln w="9525">
            <a:solidFill>
              <a:srgbClr val="FF66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fr-FR"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51">
            <a:extLst>
              <a:ext uri="{FF2B5EF4-FFF2-40B4-BE49-F238E27FC236}">
                <a16:creationId xmlns:a16="http://schemas.microsoft.com/office/drawing/2014/main" id="{8B79505A-2552-4F6F-8152-CF6A0CA36DDF}"/>
              </a:ext>
            </a:extLst>
          </p:cNvPr>
          <p:cNvGrpSpPr>
            <a:grpSpLocks/>
          </p:cNvGrpSpPr>
          <p:nvPr/>
        </p:nvGrpSpPr>
        <p:grpSpPr bwMode="auto">
          <a:xfrm>
            <a:off x="101880" y="-1597254"/>
            <a:ext cx="351398" cy="8589068"/>
            <a:chOff x="202295" y="-322943"/>
            <a:chExt cx="319314" cy="7180943"/>
          </a:xfrm>
        </p:grpSpPr>
        <p:sp>
          <p:nvSpPr>
            <p:cNvPr id="10" name="Rectangle 9">
              <a:extLst>
                <a:ext uri="{FF2B5EF4-FFF2-40B4-BE49-F238E27FC236}">
                  <a16:creationId xmlns:a16="http://schemas.microsoft.com/office/drawing/2014/main" id="{B33D022C-588C-4068-81D0-0B4B621CA140}"/>
                </a:ext>
              </a:extLst>
            </p:cNvPr>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
          <p:nvSpPr>
            <p:cNvPr id="35884" name="Rectangle 10">
              <a:extLst>
                <a:ext uri="{FF2B5EF4-FFF2-40B4-BE49-F238E27FC236}">
                  <a16:creationId xmlns:a16="http://schemas.microsoft.com/office/drawing/2014/main" id="{8C3AA83B-0D46-4566-8CA4-64A40CBAFD8F}"/>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en-US" sz="15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
          <p:nvSpPr>
            <p:cNvPr id="35885" name="Rectangle 13">
              <a:extLst>
                <a:ext uri="{FF2B5EF4-FFF2-40B4-BE49-F238E27FC236}">
                  <a16:creationId xmlns:a16="http://schemas.microsoft.com/office/drawing/2014/main" id="{77CF3F55-B847-4E09-BD7F-70404E3B32BF}"/>
                </a:ext>
              </a:extLst>
            </p:cNvPr>
            <p:cNvSpPr>
              <a:spLocks noChangeArrowheads="1"/>
            </p:cNvSpPr>
            <p:nvPr/>
          </p:nvSpPr>
          <p:spPr bwMode="auto">
            <a:xfrm>
              <a:off x="324014" y="-307983"/>
              <a:ext cx="75877" cy="7165983"/>
            </a:xfrm>
            <a:prstGeom prst="rect">
              <a:avLst/>
            </a:prstGeom>
            <a:solidFill>
              <a:srgbClr val="A3C8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grpSp>
      <p:sp>
        <p:nvSpPr>
          <p:cNvPr id="3" name="AutoShape 51">
            <a:extLst>
              <a:ext uri="{FF2B5EF4-FFF2-40B4-BE49-F238E27FC236}">
                <a16:creationId xmlns:a16="http://schemas.microsoft.com/office/drawing/2014/main" id="{4473D265-880B-43A1-9AFB-ABE6E7609A2B}"/>
              </a:ext>
            </a:extLst>
          </p:cNvPr>
          <p:cNvSpPr>
            <a:spLocks noChangeArrowheads="1"/>
          </p:cNvSpPr>
          <p:nvPr/>
        </p:nvSpPr>
        <p:spPr bwMode="auto">
          <a:xfrm>
            <a:off x="1801029" y="3136247"/>
            <a:ext cx="5779307" cy="86089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Hồng</a:t>
            </a: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xanh</a:t>
            </a:r>
            <a:endPar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C6BCC8B2-F8F7-4DDC-BEFE-E3AAB0D47C5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403" y="3436714"/>
            <a:ext cx="786360" cy="40274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B1357039-E235-4582-8F6A-F7FD13862298}"/>
              </a:ext>
            </a:extLst>
          </p:cNvPr>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00448" y="3123041"/>
            <a:ext cx="1984113" cy="9226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8" name="cached_combo42.wav"/>
            </a:hlinkHover>
            <a:extLst>
              <a:ext uri="{FF2B5EF4-FFF2-40B4-BE49-F238E27FC236}">
                <a16:creationId xmlns:a16="http://schemas.microsoft.com/office/drawing/2014/main" id="{4D240F09-123C-4379-BE40-B3CC4354B37E}"/>
              </a:ext>
            </a:extLst>
          </p:cNvPr>
          <p:cNvSpPr>
            <a:spLocks noChangeArrowheads="1"/>
          </p:cNvSpPr>
          <p:nvPr/>
        </p:nvSpPr>
        <p:spPr bwMode="auto">
          <a:xfrm>
            <a:off x="784400" y="3295687"/>
            <a:ext cx="1082048" cy="65610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A</a:t>
            </a:r>
            <a:endParaRPr kumimoji="0" lang="vi-VN" altLang="en-US" sz="44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
        <p:nvSpPr>
          <p:cNvPr id="4" name="AutoShape 51">
            <a:extLst>
              <a:ext uri="{FF2B5EF4-FFF2-40B4-BE49-F238E27FC236}">
                <a16:creationId xmlns:a16="http://schemas.microsoft.com/office/drawing/2014/main" id="{33BAF905-1F26-41C0-B632-E71F7324C5FC}"/>
              </a:ext>
            </a:extLst>
          </p:cNvPr>
          <p:cNvSpPr>
            <a:spLocks noChangeArrowheads="1"/>
          </p:cNvSpPr>
          <p:nvPr/>
        </p:nvSpPr>
        <p:spPr bwMode="auto">
          <a:xfrm>
            <a:off x="1821643" y="4283579"/>
            <a:ext cx="5779307" cy="80323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Tím</a:t>
            </a: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mai</a:t>
            </a:r>
            <a:endPar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ADF12802-9F22-4282-8190-905CFC2E08D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679" y="4536421"/>
            <a:ext cx="786361" cy="3757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F47D307-9AAA-45B4-9CCD-7B48DAC1240B}"/>
              </a:ext>
            </a:extLst>
          </p:cNvPr>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95722" y="4222746"/>
            <a:ext cx="1984113" cy="8608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51">
            <a:extLst>
              <a:ext uri="{FF2B5EF4-FFF2-40B4-BE49-F238E27FC236}">
                <a16:creationId xmlns:a16="http://schemas.microsoft.com/office/drawing/2014/main" id="{EE613284-9897-43E9-88DB-70E14E6582E8}"/>
              </a:ext>
            </a:extLst>
          </p:cNvPr>
          <p:cNvSpPr>
            <a:spLocks noChangeArrowheads="1"/>
          </p:cNvSpPr>
          <p:nvPr/>
        </p:nvSpPr>
        <p:spPr bwMode="auto">
          <a:xfrm>
            <a:off x="1749607" y="5505364"/>
            <a:ext cx="5851343" cy="80323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endPar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604CF2B7-EB3A-4842-89A9-858D852BC37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147" y="5788299"/>
            <a:ext cx="786361" cy="37577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E45092FB-BA30-432D-B37E-1AA0D5CBD2D3}"/>
              </a:ext>
            </a:extLst>
          </p:cNvPr>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52190" y="5474624"/>
            <a:ext cx="1797647" cy="8608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8" name="cached_combo42.wav"/>
            </a:hlinkHover>
            <a:extLst>
              <a:ext uri="{FF2B5EF4-FFF2-40B4-BE49-F238E27FC236}">
                <a16:creationId xmlns:a16="http://schemas.microsoft.com/office/drawing/2014/main" id="{401D3359-98C6-4A0A-B918-30DAEF55C179}"/>
              </a:ext>
            </a:extLst>
          </p:cNvPr>
          <p:cNvSpPr>
            <a:spLocks noChangeArrowheads="1"/>
          </p:cNvSpPr>
          <p:nvPr/>
        </p:nvSpPr>
        <p:spPr bwMode="auto">
          <a:xfrm>
            <a:off x="709326" y="5597749"/>
            <a:ext cx="1082049" cy="65610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C</a:t>
            </a:r>
            <a:endParaRPr kumimoji="0" lang="vi-VN" altLang="en-US" sz="44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
        <p:nvSpPr>
          <p:cNvPr id="6171" name="AutoShape 27">
            <a:extLst>
              <a:ext uri="{FF2B5EF4-FFF2-40B4-BE49-F238E27FC236}">
                <a16:creationId xmlns:a16="http://schemas.microsoft.com/office/drawing/2014/main" id="{72292BA6-2B47-4AB4-94E5-3716BC189288}"/>
              </a:ext>
            </a:extLst>
          </p:cNvPr>
          <p:cNvSpPr>
            <a:spLocks noChangeArrowheads="1"/>
          </p:cNvSpPr>
          <p:nvPr/>
        </p:nvSpPr>
        <p:spPr bwMode="auto">
          <a:xfrm>
            <a:off x="-41333" y="188693"/>
            <a:ext cx="2871178" cy="2618473"/>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2" name="WordArt 28">
            <a:extLst>
              <a:ext uri="{FF2B5EF4-FFF2-40B4-BE49-F238E27FC236}">
                <a16:creationId xmlns:a16="http://schemas.microsoft.com/office/drawing/2014/main" id="{779690CC-A4A4-4D8F-B0FF-F380F5D5B2F0}"/>
              </a:ext>
            </a:extLst>
          </p:cNvPr>
          <p:cNvSpPr>
            <a:spLocks noChangeArrowheads="1" noChangeShapeType="1" noTextEdit="1"/>
          </p:cNvSpPr>
          <p:nvPr/>
        </p:nvSpPr>
        <p:spPr bwMode="auto">
          <a:xfrm>
            <a:off x="709974" y="998887"/>
            <a:ext cx="1326313" cy="1041822"/>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Câu</a:t>
            </a:r>
            <a:r>
              <a:rPr kumimoji="0" lang="en-US" sz="27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 2</a:t>
            </a:r>
          </a:p>
        </p:txBody>
      </p:sp>
      <p:pic>
        <p:nvPicPr>
          <p:cNvPr id="35860" name="Picture 29" descr="Picture1">
            <a:extLst>
              <a:ext uri="{FF2B5EF4-FFF2-40B4-BE49-F238E27FC236}">
                <a16:creationId xmlns:a16="http://schemas.microsoft.com/office/drawing/2014/main" id="{1EA6654C-98ED-46E2-93E6-BE45DB728C5A}"/>
              </a:ext>
            </a:extLst>
          </p:cNvPr>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3816" y="491249"/>
            <a:ext cx="11861825" cy="7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32" descr="Bellcoll">
            <a:hlinkClick r:id="" action="ppaction://hlinkshowjump?jump=firstslide"/>
            <a:extLst>
              <a:ext uri="{FF2B5EF4-FFF2-40B4-BE49-F238E27FC236}">
                <a16:creationId xmlns:a16="http://schemas.microsoft.com/office/drawing/2014/main" id="{1FC37610-B89F-45D5-9C2F-725D97C3BEB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3906" y="-296262"/>
            <a:ext cx="1673425" cy="157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0" name="Rectangle 48">
            <a:extLst>
              <a:ext uri="{FF2B5EF4-FFF2-40B4-BE49-F238E27FC236}">
                <a16:creationId xmlns:a16="http://schemas.microsoft.com/office/drawing/2014/main" id="{275B2756-B217-4013-A5E9-B567974DD96B}"/>
              </a:ext>
            </a:extLst>
          </p:cNvPr>
          <p:cNvSpPr>
            <a:spLocks noChangeArrowheads="1"/>
          </p:cNvSpPr>
          <p:nvPr/>
        </p:nvSpPr>
        <p:spPr bwMode="auto">
          <a:xfrm>
            <a:off x="-2644864" y="806914"/>
            <a:ext cx="248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7" name="Rectangle 48">
            <a:extLst>
              <a:ext uri="{FF2B5EF4-FFF2-40B4-BE49-F238E27FC236}">
                <a16:creationId xmlns:a16="http://schemas.microsoft.com/office/drawing/2014/main" id="{8E7A25AF-CFC7-3068-8E89-738A66BDE656}"/>
              </a:ext>
            </a:extLst>
          </p:cNvPr>
          <p:cNvSpPr>
            <a:spLocks noChangeArrowheads="1"/>
          </p:cNvSpPr>
          <p:nvPr/>
        </p:nvSpPr>
        <p:spPr bwMode="auto">
          <a:xfrm>
            <a:off x="433317" y="759720"/>
            <a:ext cx="183694"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4" name="Oval 59">
            <a:hlinkHover r:id="" action="ppaction://noaction" highlightClick="1">
              <a:snd r:embed="rId8" name="cached_combo42.wav"/>
            </a:hlinkHover>
            <a:extLst>
              <a:ext uri="{FF2B5EF4-FFF2-40B4-BE49-F238E27FC236}">
                <a16:creationId xmlns:a16="http://schemas.microsoft.com/office/drawing/2014/main" id="{6FE7A978-B630-4F2E-BDA7-147213C6FA72}"/>
              </a:ext>
            </a:extLst>
          </p:cNvPr>
          <p:cNvSpPr>
            <a:spLocks noChangeArrowheads="1"/>
          </p:cNvSpPr>
          <p:nvPr/>
        </p:nvSpPr>
        <p:spPr bwMode="auto">
          <a:xfrm>
            <a:off x="803859" y="4415689"/>
            <a:ext cx="1082048" cy="65610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B</a:t>
            </a:r>
            <a:endParaRPr kumimoji="0" lang="vi-VN" altLang="en-US" sz="44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22" presetClass="entr" presetSubtype="8" fill="hold" nodeType="withEffect">
                                  <p:stCondLst>
                                    <p:cond delay="2000"/>
                                  </p:stCondLst>
                                  <p:iterate type="lt">
                                    <p:tmPct val="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1000"/>
                                        <p:tgtEl>
                                          <p:spTgt spid="3"/>
                                        </p:tgtEl>
                                      </p:cBhvr>
                                    </p:animEffect>
                                  </p:childTnLst>
                                </p:cTn>
                              </p:par>
                              <p:par>
                                <p:cTn id="33" presetID="5" presetClass="entr" presetSubtype="10" fill="hold" nodeType="withEffect">
                                  <p:stCondLst>
                                    <p:cond delay="300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par>
                                <p:cTn id="36" presetID="5" presetClass="entr" presetSubtype="10" fill="hold" nodeType="withEffect">
                                  <p:stCondLst>
                                    <p:cond delay="300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 3-CL (2).wav"/>
                                        </p:tgtEl>
                                      </p:cMediaNode>
                                    </p:audio>
                                  </p:subTnLst>
                                </p:cTn>
                              </p:par>
                              <p:par>
                                <p:cTn id="39" presetID="22" presetClass="entr" presetSubtype="8" fill="hold" nodeType="withEffect">
                                  <p:stCondLst>
                                    <p:cond delay="3000"/>
                                  </p:stCondLst>
                                  <p:iterate type="lt">
                                    <p:tmPct val="0"/>
                                  </p:iterate>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5" presetClass="entr" presetSubtype="10" fill="hold" nodeType="withEffect">
                                  <p:stCondLst>
                                    <p:cond delay="3000"/>
                                  </p:stCondLst>
                                  <p:childTnLst>
                                    <p:set>
                                      <p:cBhvr>
                                        <p:cTn id="43" dur="1" fill="hold">
                                          <p:stCondLst>
                                            <p:cond delay="0"/>
                                          </p:stCondLst>
                                        </p:cTn>
                                        <p:tgtEl>
                                          <p:spTgt spid="24"/>
                                        </p:tgtEl>
                                        <p:attrNameLst>
                                          <p:attrName>style.visibility</p:attrName>
                                        </p:attrNameLst>
                                      </p:cBhvr>
                                      <p:to>
                                        <p:strVal val="visible"/>
                                      </p:to>
                                    </p:set>
                                    <p:animEffect transition="in" filter="checkerboard(across)">
                                      <p:cBhvr>
                                        <p:cTn id="44" dur="500"/>
                                        <p:tgtEl>
                                          <p:spTgt spid="24"/>
                                        </p:tgtEl>
                                      </p:cBhvr>
                                    </p:animEffect>
                                  </p:childTnLst>
                                </p:cTn>
                              </p:par>
                              <p:par>
                                <p:cTn id="45" presetID="5" presetClass="entr" presetSubtype="10" fill="hold" nodeType="withEffect">
                                  <p:stCondLst>
                                    <p:cond delay="4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nodeType="withEffect">
                                  <p:stCondLst>
                                    <p:cond delay="4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 3-CL (2).wav"/>
                                        </p:tgtEl>
                                      </p:cMediaNode>
                                    </p:audio>
                                  </p:subTnLst>
                                </p:cTn>
                              </p:par>
                              <p:par>
                                <p:cTn id="51" presetID="5" presetClass="entr" presetSubtype="10" fill="hold" nodeType="withEffect">
                                  <p:stCondLst>
                                    <p:cond delay="4000"/>
                                  </p:stCondLst>
                                  <p:childTnLst>
                                    <p:set>
                                      <p:cBhvr>
                                        <p:cTn id="52" dur="1" fill="hold">
                                          <p:stCondLst>
                                            <p:cond delay="0"/>
                                          </p:stCondLst>
                                        </p:cTn>
                                        <p:tgtEl>
                                          <p:spTgt spid="13"/>
                                        </p:tgtEl>
                                        <p:attrNameLst>
                                          <p:attrName>style.visibility</p:attrName>
                                        </p:attrNameLst>
                                      </p:cBhvr>
                                      <p:to>
                                        <p:strVal val="visible"/>
                                      </p:to>
                                    </p:set>
                                    <p:animEffect transition="in" filter="checkerboard(across)">
                                      <p:cBhvr>
                                        <p:cTn id="53" dur="500"/>
                                        <p:tgtEl>
                                          <p:spTgt spid="13"/>
                                        </p:tgtEl>
                                      </p:cBhvr>
                                    </p:animEffect>
                                  </p:childTnLst>
                                </p:cTn>
                              </p:par>
                              <p:par>
                                <p:cTn id="54" presetID="22" presetClass="entr" presetSubtype="8" fill="hold" nodeType="withEffect">
                                  <p:stCondLst>
                                    <p:cond delay="4000"/>
                                  </p:stCondLst>
                                  <p:iterate type="lt">
                                    <p:tmPct val="0"/>
                                  </p:iterate>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mph" presetSubtype="0" fill="hold" grpId="0" nodeType="clickEffect">
                                  <p:stCondLst>
                                    <p:cond delay="0"/>
                                  </p:stCondLst>
                                  <p:iterate type="lt">
                                    <p:tmPct val="0"/>
                                  </p:iterate>
                                  <p:childTnLst>
                                    <p:animClr clrSpc="hsl" dir="cw">
                                      <p:cBhvr override="childStyle">
                                        <p:cTn id="60" dur="1600" fill="hold"/>
                                        <p:tgtEl>
                                          <p:spTgt spid="9"/>
                                        </p:tgtEl>
                                        <p:attrNameLst>
                                          <p:attrName>style.color</p:attrName>
                                        </p:attrNameLst>
                                      </p:cBhvr>
                                      <p:by>
                                        <p:hsl h="7200000" s="0" l="0"/>
                                      </p:by>
                                    </p:animClr>
                                    <p:animClr clrSpc="hsl" dir="cw">
                                      <p:cBhvr>
                                        <p:cTn id="61" dur="1600" fill="hold"/>
                                        <p:tgtEl>
                                          <p:spTgt spid="9"/>
                                        </p:tgtEl>
                                        <p:attrNameLst>
                                          <p:attrName>fillcolor</p:attrName>
                                        </p:attrNameLst>
                                      </p:cBhvr>
                                      <p:by>
                                        <p:hsl h="7200000" s="0" l="0"/>
                                      </p:by>
                                    </p:animClr>
                                    <p:animClr clrSpc="hsl" dir="cw">
                                      <p:cBhvr>
                                        <p:cTn id="62" dur="1600" fill="hold"/>
                                        <p:tgtEl>
                                          <p:spTgt spid="9"/>
                                        </p:tgtEl>
                                        <p:attrNameLst>
                                          <p:attrName>stroke.color</p:attrName>
                                        </p:attrNameLst>
                                      </p:cBhvr>
                                      <p:by>
                                        <p:hsl h="7200000" s="0" l="0"/>
                                      </p:by>
                                    </p:animClr>
                                    <p:set>
                                      <p:cBhvr>
                                        <p:cTn id="63" dur="16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 y="-288911"/>
            <a:ext cx="12192000" cy="7177599"/>
          </a:xfrm>
          <a:prstGeom prst="rect">
            <a:avLst/>
          </a:prstGeom>
        </p:spPr>
      </p:pic>
      <p:sp>
        <p:nvSpPr>
          <p:cNvPr id="8" name="TextBox 7"/>
          <p:cNvSpPr txBox="1"/>
          <p:nvPr/>
        </p:nvSpPr>
        <p:spPr>
          <a:xfrm>
            <a:off x="198783" y="369370"/>
            <a:ext cx="11356573" cy="830997"/>
          </a:xfrm>
          <a:prstGeom prst="rect">
            <a:avLst/>
          </a:prstGeom>
          <a:noFill/>
        </p:spPr>
        <p:txBody>
          <a:bodyPr wrap="square" rtlCol="0">
            <a:spAutoFit/>
          </a:bodyPr>
          <a:lstStyle/>
          <a:p>
            <a:pPr algn="ctr" defTabSz="914354">
              <a:defRPr/>
            </a:pPr>
            <a:r>
              <a:rPr lang="en-US" sz="4800" b="1" kern="0" dirty="0" err="1">
                <a:solidFill>
                  <a:schemeClr val="bg1"/>
                </a:solidFill>
                <a:latin typeface="HP001 4 hang 1 ô ly" pitchFamily="34" charset="0"/>
                <a:cs typeface="Times New Roman" panose="02020603050405020304" pitchFamily="18" charset="0"/>
                <a:sym typeface="Arial"/>
              </a:rPr>
              <a:t>Thứ</a:t>
            </a:r>
            <a:r>
              <a:rPr lang="en-US" sz="4800" b="1" kern="0" dirty="0">
                <a:solidFill>
                  <a:schemeClr val="bg1"/>
                </a:solidFill>
                <a:latin typeface="HP001 4 hang 1 ô ly" pitchFamily="34" charset="0"/>
                <a:cs typeface="Times New Roman" panose="02020603050405020304" pitchFamily="18" charset="0"/>
                <a:sym typeface="Arial"/>
              </a:rPr>
              <a:t> </a:t>
            </a:r>
            <a:r>
              <a:rPr lang="en-US" sz="4800" b="1" kern="0" dirty="0" err="1">
                <a:solidFill>
                  <a:schemeClr val="bg1"/>
                </a:solidFill>
                <a:latin typeface="HP001 4 hang 1 ô ly" pitchFamily="34" charset="0"/>
                <a:cs typeface="Times New Roman" panose="02020603050405020304" pitchFamily="18" charset="0"/>
                <a:sym typeface="Arial"/>
              </a:rPr>
              <a:t>năm</a:t>
            </a:r>
            <a:r>
              <a:rPr lang="en-US" sz="4800" b="1" kern="0" dirty="0">
                <a:solidFill>
                  <a:schemeClr val="bg1"/>
                </a:solidFill>
                <a:latin typeface="HP001 4 hang 1 ô ly" pitchFamily="34" charset="0"/>
                <a:cs typeface="Times New Roman" panose="02020603050405020304" pitchFamily="18" charset="0"/>
                <a:sym typeface="Arial"/>
              </a:rPr>
              <a:t> </a:t>
            </a:r>
            <a:r>
              <a:rPr lang="en-US" sz="4800" b="1" kern="0" dirty="0" err="1">
                <a:solidFill>
                  <a:schemeClr val="bg1"/>
                </a:solidFill>
                <a:latin typeface="HP001 4 hang 1 ô ly" pitchFamily="34" charset="0"/>
                <a:cs typeface="Times New Roman" panose="02020603050405020304" pitchFamily="18" charset="0"/>
                <a:sym typeface="Arial"/>
              </a:rPr>
              <a:t>ngày</a:t>
            </a:r>
            <a:r>
              <a:rPr lang="en-US" sz="4800" b="1" kern="0" dirty="0">
                <a:solidFill>
                  <a:schemeClr val="bg1"/>
                </a:solidFill>
                <a:latin typeface="HP001 4 hang 1 ô ly" pitchFamily="34" charset="0"/>
                <a:cs typeface="Times New Roman" panose="02020603050405020304" pitchFamily="18" charset="0"/>
                <a:sym typeface="Arial"/>
              </a:rPr>
              <a:t> 23 </a:t>
            </a:r>
            <a:r>
              <a:rPr lang="en-US" sz="4800" b="1" kern="0" dirty="0" err="1">
                <a:solidFill>
                  <a:schemeClr val="bg1"/>
                </a:solidFill>
                <a:latin typeface="HP001 4 hang 1 ô ly" pitchFamily="34" charset="0"/>
                <a:cs typeface="Times New Roman" panose="02020603050405020304" pitchFamily="18" charset="0"/>
                <a:sym typeface="Arial"/>
              </a:rPr>
              <a:t>tháng</a:t>
            </a:r>
            <a:r>
              <a:rPr lang="en-US" sz="4800" b="1" kern="0" dirty="0">
                <a:solidFill>
                  <a:schemeClr val="bg1"/>
                </a:solidFill>
                <a:latin typeface="HP001 4 hang 1 ô ly" pitchFamily="34" charset="0"/>
                <a:cs typeface="Times New Roman" panose="02020603050405020304" pitchFamily="18" charset="0"/>
                <a:sym typeface="Arial"/>
              </a:rPr>
              <a:t> 11</a:t>
            </a:r>
            <a:r>
              <a:rPr lang="en-US" sz="4800" b="1" kern="0" dirty="0">
                <a:solidFill>
                  <a:schemeClr val="bg1"/>
                </a:solidFill>
                <a:latin typeface="Times New Roman" panose="02020603050405020304" pitchFamily="18" charset="0"/>
                <a:cs typeface="Times New Roman" panose="02020603050405020304" pitchFamily="18" charset="0"/>
                <a:sym typeface="Arial"/>
              </a:rPr>
              <a:t> </a:t>
            </a:r>
            <a:r>
              <a:rPr lang="en-US" sz="4800" b="1" kern="0" dirty="0" err="1">
                <a:solidFill>
                  <a:schemeClr val="bg1"/>
                </a:solidFill>
                <a:latin typeface="HP001 4 hang 1 ô ly" pitchFamily="34" charset="0"/>
                <a:cs typeface="Times New Roman" panose="02020603050405020304" pitchFamily="18" charset="0"/>
                <a:sym typeface="Arial"/>
              </a:rPr>
              <a:t>năm</a:t>
            </a:r>
            <a:r>
              <a:rPr lang="en-US" sz="4800" b="1" kern="0" dirty="0">
                <a:solidFill>
                  <a:schemeClr val="bg1"/>
                </a:solidFill>
                <a:latin typeface="HP001 4 hang 1 ô ly" pitchFamily="34" charset="0"/>
                <a:cs typeface="Times New Roman" panose="02020603050405020304" pitchFamily="18" charset="0"/>
                <a:sym typeface="Arial"/>
              </a:rPr>
              <a:t> 2023</a:t>
            </a:r>
          </a:p>
        </p:txBody>
      </p:sp>
      <p:sp>
        <p:nvSpPr>
          <p:cNvPr id="2" name="TextBox 1"/>
          <p:cNvSpPr txBox="1"/>
          <p:nvPr/>
        </p:nvSpPr>
        <p:spPr>
          <a:xfrm>
            <a:off x="1484672" y="1303398"/>
            <a:ext cx="9594146" cy="1569660"/>
          </a:xfrm>
          <a:prstGeom prst="rect">
            <a:avLst/>
          </a:prstGeom>
          <a:noFill/>
        </p:spPr>
        <p:txBody>
          <a:bodyPr wrap="square" rtlCol="0">
            <a:spAutoFit/>
          </a:bodyPr>
          <a:lstStyle/>
          <a:p>
            <a:pPr algn="ctr"/>
            <a:r>
              <a:rPr lang="en-US" sz="4800" b="1" dirty="0" err="1">
                <a:solidFill>
                  <a:schemeClr val="bg1"/>
                </a:solidFill>
                <a:latin typeface="HP001 4 hang 1 ô ly" pitchFamily="34" charset="0"/>
                <a:cs typeface="Times New Roman" panose="02020603050405020304" pitchFamily="18" charset="0"/>
              </a:rPr>
              <a:t>Tiếng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Việt</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Luyện</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viết</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đoạn</a:t>
            </a:r>
            <a:endParaRPr lang="en-US" sz="4800" b="1" dirty="0">
              <a:solidFill>
                <a:schemeClr val="bg1"/>
              </a:solidFill>
              <a:latin typeface="HP001 4 hang 1 ô ly" pitchFamily="34" charset="0"/>
              <a:cs typeface="Times New Roman" panose="02020603050405020304" pitchFamily="18" charset="0"/>
            </a:endParaRPr>
          </a:p>
          <a:p>
            <a:pPr algn="ctr"/>
            <a:r>
              <a:rPr lang="en-US" sz="4800" b="1" dirty="0" err="1">
                <a:solidFill>
                  <a:schemeClr val="bg1"/>
                </a:solidFill>
                <a:latin typeface="HP001 4 hang 1 ô ly" pitchFamily="34" charset="0"/>
                <a:cs typeface="Times New Roman" panose="02020603050405020304" pitchFamily="18" charset="0"/>
              </a:rPr>
              <a:t>Viết</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đoạn</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văn</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tả</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ngôi</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nhà</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của</a:t>
            </a:r>
            <a:r>
              <a:rPr lang="en-US" sz="4800" b="1" dirty="0">
                <a:solidFill>
                  <a:schemeClr val="bg1"/>
                </a:solidFill>
                <a:latin typeface="HP001 4 hang 1 ô ly" pitchFamily="34" charset="0"/>
                <a:cs typeface="Times New Roman" panose="02020603050405020304" pitchFamily="18" charset="0"/>
              </a:rPr>
              <a:t> </a:t>
            </a:r>
            <a:r>
              <a:rPr lang="en-US" sz="4800" b="1" dirty="0" err="1">
                <a:solidFill>
                  <a:schemeClr val="bg1"/>
                </a:solidFill>
                <a:latin typeface="HP001 4 hang 1 ô ly" pitchFamily="34" charset="0"/>
                <a:cs typeface="Times New Roman" panose="02020603050405020304" pitchFamily="18" charset="0"/>
              </a:rPr>
              <a:t>em</a:t>
            </a:r>
            <a:endParaRPr lang="en-US" sz="4800" b="1" dirty="0">
              <a:solidFill>
                <a:schemeClr val="bg1"/>
              </a:solidFill>
              <a:latin typeface="HP001 4 hang 1 ô ly" pitchFamily="34" charset="0"/>
              <a:cs typeface="Times New Roman" panose="02020603050405020304" pitchFamily="18" charset="0"/>
            </a:endParaRPr>
          </a:p>
        </p:txBody>
      </p:sp>
    </p:spTree>
    <p:extLst>
      <p:ext uri="{BB962C8B-B14F-4D97-AF65-F5344CB8AC3E}">
        <p14:creationId xmlns:p14="http://schemas.microsoft.com/office/powerpoint/2010/main" val="18967874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79135"/>
            <a:ext cx="11860019" cy="561628"/>
          </a:xfrm>
          <a:prstGeom prst="rect">
            <a:avLst/>
          </a:prstGeom>
        </p:spPr>
        <p:style>
          <a:lnRef idx="1">
            <a:schemeClr val="accent4"/>
          </a:lnRef>
          <a:fillRef idx="2">
            <a:schemeClr val="accent4"/>
          </a:fillRef>
          <a:effectRef idx="1">
            <a:schemeClr val="accent4"/>
          </a:effectRef>
          <a:fontRef idx="minor">
            <a:schemeClr val="dk1"/>
          </a:fontRef>
        </p:style>
        <p:txBody>
          <a:bodyPr wrap="square" lIns="68516" tIns="34258" rIns="68516" bIns="34258">
            <a:spAutoFit/>
          </a:bodyPr>
          <a:lstStyle/>
          <a:p>
            <a:pPr algn="just"/>
            <a:r>
              <a:rPr lang="vi-VN" sz="3200" b="1" dirty="0">
                <a:solidFill>
                  <a:schemeClr val="tx1"/>
                </a:solidFill>
                <a:latin typeface="Times New Roman" pitchFamily="18" charset="0"/>
                <a:cs typeface="Times New Roman" pitchFamily="18" charset="0"/>
              </a:rPr>
              <a:t>1. Quan sát tranh, nêu đặc điểm của sự vật trong mỗi tranh</a:t>
            </a:r>
            <a:r>
              <a:rPr lang="en-US" sz="3200" b="1" dirty="0">
                <a:solidFill>
                  <a:schemeClr val="tx1"/>
                </a:solidFill>
                <a:latin typeface="Times New Roman" pitchFamily="18" charset="0"/>
                <a:cs typeface="Times New Roman" pitchFamily="18" charset="0"/>
              </a:rPr>
              <a:t>.</a:t>
            </a:r>
          </a:p>
        </p:txBody>
      </p:sp>
      <p:sp>
        <p:nvSpPr>
          <p:cNvPr id="22" name="Rectangle 21"/>
          <p:cNvSpPr/>
          <p:nvPr/>
        </p:nvSpPr>
        <p:spPr>
          <a:xfrm>
            <a:off x="188259" y="4605702"/>
            <a:ext cx="11271059" cy="1792734"/>
          </a:xfrm>
          <a:prstGeom prst="rect">
            <a:avLst/>
          </a:prstGeom>
        </p:spPr>
        <p:txBody>
          <a:bodyPr wrap="square" lIns="68516" tIns="34258" rIns="68516" bIns="34258">
            <a:spAutoFit/>
          </a:bodyPr>
          <a:lstStyle/>
          <a:p>
            <a:pPr algn="just"/>
            <a:r>
              <a:rPr lang="en-US" sz="2800" b="1" dirty="0">
                <a:solidFill>
                  <a:schemeClr val="accent5"/>
                </a:solidFill>
                <a:latin typeface="Times New Roman" pitchFamily="18" charset="0"/>
                <a:cs typeface="Times New Roman" pitchFamily="18" charset="0"/>
              </a:rPr>
              <a:t>- </a:t>
            </a:r>
            <a:r>
              <a:rPr lang="vi-VN" sz="2800" b="1" dirty="0">
                <a:solidFill>
                  <a:schemeClr val="accent5"/>
                </a:solidFill>
                <a:latin typeface="Times New Roman" pitchFamily="18" charset="0"/>
                <a:cs typeface="Times New Roman" pitchFamily="18" charset="0"/>
              </a:rPr>
              <a:t>Ngôi nhà thuộc loại nhà gì?</a:t>
            </a:r>
            <a:endParaRPr lang="en-US" sz="2800" b="1" dirty="0">
              <a:solidFill>
                <a:schemeClr val="accent5"/>
              </a:solidFill>
              <a:latin typeface="Times New Roman" pitchFamily="18" charset="0"/>
              <a:cs typeface="Times New Roman" pitchFamily="18" charset="0"/>
            </a:endParaRPr>
          </a:p>
          <a:p>
            <a:pPr algn="just"/>
            <a:r>
              <a:rPr lang="vi-VN" sz="2800" b="1" dirty="0">
                <a:solidFill>
                  <a:schemeClr val="accent5"/>
                </a:solidFill>
                <a:latin typeface="Times New Roman" pitchFamily="18" charset="0"/>
                <a:cs typeface="Times New Roman" pitchFamily="18" charset="0"/>
              </a:rPr>
              <a:t>- Ngôi nhà đó có đặc điểm gì nổi bật? (hình d</a:t>
            </a:r>
            <a:r>
              <a:rPr lang="en-US" sz="2800" b="1" dirty="0">
                <a:solidFill>
                  <a:schemeClr val="accent5"/>
                </a:solidFill>
                <a:latin typeface="Times New Roman" pitchFamily="18" charset="0"/>
                <a:cs typeface="Times New Roman" pitchFamily="18" charset="0"/>
              </a:rPr>
              <a:t>á</a:t>
            </a:r>
            <a:r>
              <a:rPr lang="vi-VN" sz="2800" b="1" dirty="0">
                <a:solidFill>
                  <a:schemeClr val="accent5"/>
                </a:solidFill>
                <a:latin typeface="Times New Roman" pitchFamily="18" charset="0"/>
                <a:cs typeface="Times New Roman" pitchFamily="18" charset="0"/>
              </a:rPr>
              <a:t>ng, màu sắc, cảnh vật xung quanh, ...</a:t>
            </a:r>
            <a:r>
              <a:rPr lang="en-US" sz="2800" b="1" dirty="0">
                <a:solidFill>
                  <a:schemeClr val="accent5"/>
                </a:solidFill>
                <a:latin typeface="Times New Roman" pitchFamily="18" charset="0"/>
                <a:cs typeface="Times New Roman" pitchFamily="18" charset="0"/>
              </a:rPr>
              <a:t>.</a:t>
            </a:r>
            <a:r>
              <a:rPr lang="vi-VN" sz="2800" b="1" dirty="0">
                <a:solidFill>
                  <a:schemeClr val="accent5"/>
                </a:solidFill>
                <a:latin typeface="Times New Roman" pitchFamily="18" charset="0"/>
                <a:cs typeface="Times New Roman" pitchFamily="18" charset="0"/>
              </a:rPr>
              <a:t>)</a:t>
            </a:r>
            <a:r>
              <a:rPr lang="en-US" sz="2800" b="1" dirty="0">
                <a:solidFill>
                  <a:schemeClr val="accent5"/>
                </a:solidFill>
                <a:latin typeface="Times New Roman" pitchFamily="18" charset="0"/>
                <a:cs typeface="Times New Roman" pitchFamily="18" charset="0"/>
              </a:rPr>
              <a:t> </a:t>
            </a:r>
            <a:endParaRPr lang="vi-VN" sz="2800" b="1" dirty="0">
              <a:solidFill>
                <a:schemeClr val="accent5"/>
              </a:solidFill>
              <a:latin typeface="Times New Roman" pitchFamily="18" charset="0"/>
              <a:cs typeface="Times New Roman" pitchFamily="18" charset="0"/>
            </a:endParaRPr>
          </a:p>
          <a:p>
            <a:pPr algn="just"/>
            <a:r>
              <a:rPr lang="vi-VN" sz="2800" b="1" dirty="0">
                <a:solidFill>
                  <a:schemeClr val="accent5"/>
                </a:solidFill>
                <a:latin typeface="Times New Roman" pitchFamily="18" charset="0"/>
                <a:cs typeface="Times New Roman" pitchFamily="18" charset="0"/>
              </a:rPr>
              <a:t>- Em có cảm nghĩ gì khi quan sát ngôi nhà đó ?</a:t>
            </a:r>
            <a:r>
              <a:rPr lang="en-US" sz="2800" b="1" dirty="0">
                <a:solidFill>
                  <a:schemeClr val="accent5"/>
                </a:solidFill>
                <a:latin typeface="Times New Roman" pitchFamily="18" charset="0"/>
                <a:cs typeface="Times New Roman" pitchFamily="18" charset="0"/>
              </a:rPr>
              <a:t> </a:t>
            </a:r>
          </a:p>
        </p:txBody>
      </p:sp>
      <p:pic>
        <p:nvPicPr>
          <p:cNvPr id="23" name="Picture 22"/>
          <p:cNvPicPr/>
          <p:nvPr/>
        </p:nvPicPr>
        <p:blipFill rotWithShape="1">
          <a:blip r:embed="rId2"/>
          <a:srcRect l="45746" t="48434" r="29721" b="39277"/>
          <a:stretch/>
        </p:blipFill>
        <p:spPr bwMode="auto">
          <a:xfrm>
            <a:off x="0" y="1086679"/>
            <a:ext cx="12191999" cy="3626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34347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30927054"/>
              </p:ext>
            </p:extLst>
          </p:nvPr>
        </p:nvGraphicFramePr>
        <p:xfrm>
          <a:off x="914400" y="3746090"/>
          <a:ext cx="10363200" cy="2825172"/>
        </p:xfrm>
        <a:graphic>
          <a:graphicData uri="http://schemas.openxmlformats.org/drawingml/2006/table">
            <a:tbl>
              <a:tblPr firstRow="1" firstCol="1" lastRow="1" lastCol="1" bandRow="1" bandCol="1">
                <a:tableStyleId>{5C22544A-7EE6-4342-B048-85BDC9FD1C3A}</a:tableStyleId>
              </a:tblPr>
              <a:tblGrid>
                <a:gridCol w="10363200">
                  <a:extLst>
                    <a:ext uri="{9D8B030D-6E8A-4147-A177-3AD203B41FA5}">
                      <a16:colId xmlns:a16="http://schemas.microsoft.com/office/drawing/2014/main" val="20000"/>
                    </a:ext>
                  </a:extLst>
                </a:gridCol>
              </a:tblGrid>
              <a:tr h="258055">
                <a:tc>
                  <a:txBody>
                    <a:bodyPr/>
                    <a:lstStyle/>
                    <a:p>
                      <a:pPr marL="0" marR="59690" lvl="0" indent="0" algn="ctr">
                        <a:lnSpc>
                          <a:spcPct val="115000"/>
                        </a:lnSpc>
                        <a:spcBef>
                          <a:spcPts val="0"/>
                        </a:spcBef>
                        <a:spcAft>
                          <a:spcPts val="0"/>
                        </a:spcAft>
                        <a:buSzPts val="1400"/>
                        <a:buFont typeface="Times New Roman"/>
                        <a:buNone/>
                        <a:tabLst>
                          <a:tab pos="202565" algn="l"/>
                        </a:tabLst>
                      </a:pPr>
                      <a:r>
                        <a:rPr lang="en-US" sz="2400" dirty="0" err="1">
                          <a:solidFill>
                            <a:schemeClr val="tx1"/>
                          </a:solidFill>
                          <a:effectLst/>
                          <a:latin typeface="Times New Roman"/>
                          <a:ea typeface="Times New Roman"/>
                          <a:cs typeface="Times New Roman"/>
                        </a:rPr>
                        <a:t>Tranh</a:t>
                      </a:r>
                      <a:r>
                        <a:rPr lang="en-US" sz="2400" dirty="0">
                          <a:solidFill>
                            <a:schemeClr val="tx1"/>
                          </a:solidFill>
                          <a:effectLst/>
                          <a:latin typeface="Times New Roman"/>
                          <a:ea typeface="Times New Roman"/>
                          <a:cs typeface="Times New Roman"/>
                        </a:rPr>
                        <a:t> 1</a:t>
                      </a:r>
                    </a:p>
                  </a:txBody>
                  <a:tcPr marL="0" marR="0" marT="0" marB="0">
                    <a:solidFill>
                      <a:schemeClr val="accent6">
                        <a:lumMod val="20000"/>
                        <a:lumOff val="80000"/>
                      </a:schemeClr>
                    </a:solidFill>
                  </a:tcPr>
                </a:tc>
                <a:extLst>
                  <a:ext uri="{0D108BD9-81ED-4DB2-BD59-A6C34878D82A}">
                    <a16:rowId xmlns:a16="http://schemas.microsoft.com/office/drawing/2014/main" val="10000"/>
                  </a:ext>
                </a:extLst>
              </a:tr>
              <a:tr h="2438266">
                <a:tc>
                  <a:txBody>
                    <a:bodyPr/>
                    <a:lstStyle/>
                    <a:p>
                      <a:pPr marL="342900" marR="62230" lvl="0" indent="-342900" algn="just">
                        <a:lnSpc>
                          <a:spcPct val="115000"/>
                        </a:lnSpc>
                        <a:spcBef>
                          <a:spcPts val="0"/>
                        </a:spcBef>
                        <a:spcAft>
                          <a:spcPts val="0"/>
                        </a:spcAft>
                        <a:buSzPts val="1400"/>
                        <a:buFont typeface="Times New Roman"/>
                        <a:buChar char="-"/>
                        <a:tabLst>
                          <a:tab pos="234950" algn="l"/>
                        </a:tabLst>
                      </a:pPr>
                      <a:r>
                        <a:rPr lang="vi-VN" sz="2200" dirty="0">
                          <a:solidFill>
                            <a:schemeClr val="tx1"/>
                          </a:solidFill>
                          <a:effectLst/>
                          <a:latin typeface="+mj-lt"/>
                        </a:rPr>
                        <a:t>Ngôi</a:t>
                      </a:r>
                      <a:r>
                        <a:rPr lang="vi-VN" sz="2200" spc="5" dirty="0">
                          <a:solidFill>
                            <a:schemeClr val="tx1"/>
                          </a:solidFill>
                          <a:effectLst/>
                          <a:latin typeface="+mj-lt"/>
                        </a:rPr>
                        <a:t> </a:t>
                      </a:r>
                      <a:r>
                        <a:rPr lang="vi-VN" sz="2200" dirty="0">
                          <a:solidFill>
                            <a:schemeClr val="tx1"/>
                          </a:solidFill>
                          <a:effectLst/>
                          <a:latin typeface="+mj-lt"/>
                        </a:rPr>
                        <a:t>nhà</a:t>
                      </a:r>
                      <a:r>
                        <a:rPr lang="vi-VN" sz="2200" spc="5" dirty="0">
                          <a:solidFill>
                            <a:schemeClr val="tx1"/>
                          </a:solidFill>
                          <a:effectLst/>
                          <a:latin typeface="+mj-lt"/>
                        </a:rPr>
                        <a:t> </a:t>
                      </a:r>
                      <a:r>
                        <a:rPr lang="vi-VN" sz="2200" dirty="0">
                          <a:solidFill>
                            <a:schemeClr val="tx1"/>
                          </a:solidFill>
                          <a:effectLst/>
                          <a:latin typeface="+mj-lt"/>
                        </a:rPr>
                        <a:t>trong</a:t>
                      </a:r>
                      <a:r>
                        <a:rPr lang="vi-VN" sz="2200" spc="5" dirty="0">
                          <a:solidFill>
                            <a:schemeClr val="tx1"/>
                          </a:solidFill>
                          <a:effectLst/>
                          <a:latin typeface="+mj-lt"/>
                        </a:rPr>
                        <a:t> </a:t>
                      </a:r>
                      <a:r>
                        <a:rPr lang="vi-VN" sz="2200" dirty="0">
                          <a:solidFill>
                            <a:schemeClr val="tx1"/>
                          </a:solidFill>
                          <a:effectLst/>
                          <a:latin typeface="+mj-lt"/>
                        </a:rPr>
                        <a:t>tranh</a:t>
                      </a:r>
                      <a:r>
                        <a:rPr lang="vi-VN" sz="2200" spc="5" dirty="0">
                          <a:solidFill>
                            <a:schemeClr val="tx1"/>
                          </a:solidFill>
                          <a:effectLst/>
                          <a:latin typeface="+mj-lt"/>
                        </a:rPr>
                        <a:t> </a:t>
                      </a:r>
                      <a:r>
                        <a:rPr lang="vi-VN" sz="2200" dirty="0">
                          <a:solidFill>
                            <a:schemeClr val="tx1"/>
                          </a:solidFill>
                          <a:effectLst/>
                          <a:latin typeface="+mj-lt"/>
                        </a:rPr>
                        <a:t>thuộc</a:t>
                      </a:r>
                      <a:r>
                        <a:rPr lang="vi-VN" sz="2200" spc="-5" dirty="0">
                          <a:solidFill>
                            <a:schemeClr val="tx1"/>
                          </a:solidFill>
                          <a:effectLst/>
                          <a:latin typeface="+mj-lt"/>
                        </a:rPr>
                        <a:t> </a:t>
                      </a:r>
                      <a:r>
                        <a:rPr lang="vi-VN" sz="2200" dirty="0">
                          <a:solidFill>
                            <a:schemeClr val="tx1"/>
                          </a:solidFill>
                          <a:effectLst/>
                          <a:latin typeface="+mj-lt"/>
                        </a:rPr>
                        <a:t>loại</a:t>
                      </a:r>
                      <a:r>
                        <a:rPr lang="vi-VN" sz="2200" spc="5" dirty="0">
                          <a:solidFill>
                            <a:schemeClr val="tx1"/>
                          </a:solidFill>
                          <a:effectLst/>
                          <a:latin typeface="+mj-lt"/>
                        </a:rPr>
                        <a:t> </a:t>
                      </a:r>
                      <a:r>
                        <a:rPr lang="vi-VN" sz="2200" dirty="0">
                          <a:solidFill>
                            <a:schemeClr val="tx1"/>
                          </a:solidFill>
                          <a:effectLst/>
                          <a:latin typeface="+mj-lt"/>
                        </a:rPr>
                        <a:t>nhà sàn.</a:t>
                      </a:r>
                      <a:endParaRPr lang="en-US" sz="2200" dirty="0">
                        <a:solidFill>
                          <a:schemeClr val="tx1"/>
                        </a:solidFill>
                        <a:effectLst/>
                        <a:latin typeface="+mj-lt"/>
                      </a:endParaRPr>
                    </a:p>
                    <a:p>
                      <a:pPr marL="342900" marR="61595" lvl="0" indent="-342900" algn="just">
                        <a:lnSpc>
                          <a:spcPct val="115000"/>
                        </a:lnSpc>
                        <a:spcBef>
                          <a:spcPts val="5"/>
                        </a:spcBef>
                        <a:spcAft>
                          <a:spcPts val="0"/>
                        </a:spcAft>
                        <a:buSzPts val="1400"/>
                        <a:buFont typeface="Times New Roman"/>
                        <a:buChar char="-"/>
                        <a:tabLst>
                          <a:tab pos="230505" algn="l"/>
                        </a:tabLst>
                      </a:pPr>
                      <a:r>
                        <a:rPr lang="vi-VN" sz="2200" dirty="0">
                          <a:solidFill>
                            <a:schemeClr val="tx1"/>
                          </a:solidFill>
                          <a:effectLst/>
                          <a:latin typeface="+mj-lt"/>
                        </a:rPr>
                        <a:t>Ngôi</a:t>
                      </a:r>
                      <a:r>
                        <a:rPr lang="vi-VN" sz="2200" spc="5" dirty="0">
                          <a:solidFill>
                            <a:schemeClr val="tx1"/>
                          </a:solidFill>
                          <a:effectLst/>
                          <a:latin typeface="+mj-lt"/>
                        </a:rPr>
                        <a:t> </a:t>
                      </a:r>
                      <a:r>
                        <a:rPr lang="vi-VN" sz="2200" dirty="0">
                          <a:solidFill>
                            <a:schemeClr val="tx1"/>
                          </a:solidFill>
                          <a:effectLst/>
                          <a:latin typeface="+mj-lt"/>
                        </a:rPr>
                        <a:t>nhà</a:t>
                      </a:r>
                      <a:r>
                        <a:rPr lang="vi-VN" sz="2200" spc="5" dirty="0">
                          <a:solidFill>
                            <a:schemeClr val="tx1"/>
                          </a:solidFill>
                          <a:effectLst/>
                          <a:latin typeface="+mj-lt"/>
                        </a:rPr>
                        <a:t> </a:t>
                      </a:r>
                      <a:r>
                        <a:rPr lang="vi-VN" sz="2200" dirty="0">
                          <a:solidFill>
                            <a:schemeClr val="tx1"/>
                          </a:solidFill>
                          <a:effectLst/>
                          <a:latin typeface="+mj-lt"/>
                        </a:rPr>
                        <a:t>đó</a:t>
                      </a:r>
                      <a:r>
                        <a:rPr lang="vi-VN" sz="2200" spc="5" dirty="0">
                          <a:solidFill>
                            <a:schemeClr val="tx1"/>
                          </a:solidFill>
                          <a:effectLst/>
                          <a:latin typeface="+mj-lt"/>
                        </a:rPr>
                        <a:t> </a:t>
                      </a:r>
                      <a:r>
                        <a:rPr lang="vi-VN" sz="2200" dirty="0">
                          <a:solidFill>
                            <a:schemeClr val="tx1"/>
                          </a:solidFill>
                          <a:effectLst/>
                          <a:latin typeface="+mj-lt"/>
                        </a:rPr>
                        <a:t>có</a:t>
                      </a:r>
                      <a:r>
                        <a:rPr lang="vi-VN" sz="2200" spc="5" dirty="0">
                          <a:solidFill>
                            <a:schemeClr val="tx1"/>
                          </a:solidFill>
                          <a:effectLst/>
                          <a:latin typeface="+mj-lt"/>
                        </a:rPr>
                        <a:t> </a:t>
                      </a:r>
                      <a:r>
                        <a:rPr lang="vi-VN" sz="2200" dirty="0">
                          <a:solidFill>
                            <a:schemeClr val="tx1"/>
                          </a:solidFill>
                          <a:effectLst/>
                          <a:latin typeface="+mj-lt"/>
                        </a:rPr>
                        <a:t>hình</a:t>
                      </a:r>
                      <a:r>
                        <a:rPr lang="vi-VN" sz="2200" spc="5" dirty="0">
                          <a:solidFill>
                            <a:schemeClr val="tx1"/>
                          </a:solidFill>
                          <a:effectLst/>
                          <a:latin typeface="+mj-lt"/>
                        </a:rPr>
                        <a:t> </a:t>
                      </a:r>
                      <a:r>
                        <a:rPr lang="vi-VN" sz="2200" dirty="0">
                          <a:solidFill>
                            <a:schemeClr val="tx1"/>
                          </a:solidFill>
                          <a:effectLst/>
                          <a:latin typeface="+mj-lt"/>
                        </a:rPr>
                        <a:t>dạng</a:t>
                      </a:r>
                      <a:r>
                        <a:rPr lang="vi-VN" sz="2200" spc="-20" dirty="0">
                          <a:solidFill>
                            <a:schemeClr val="tx1"/>
                          </a:solidFill>
                          <a:effectLst/>
                          <a:latin typeface="+mj-lt"/>
                        </a:rPr>
                        <a:t> </a:t>
                      </a:r>
                      <a:r>
                        <a:rPr lang="vi-VN" sz="2200" dirty="0">
                          <a:solidFill>
                            <a:schemeClr val="tx1"/>
                          </a:solidFill>
                          <a:effectLst/>
                          <a:latin typeface="+mj-lt"/>
                        </a:rPr>
                        <a:t>như</a:t>
                      </a:r>
                      <a:r>
                        <a:rPr lang="vi-VN" sz="2200" spc="-5" dirty="0">
                          <a:solidFill>
                            <a:schemeClr val="tx1"/>
                          </a:solidFill>
                          <a:effectLst/>
                          <a:latin typeface="+mj-lt"/>
                        </a:rPr>
                        <a:t> </a:t>
                      </a:r>
                      <a:r>
                        <a:rPr lang="vi-VN" sz="2200" dirty="0">
                          <a:solidFill>
                            <a:schemeClr val="tx1"/>
                          </a:solidFill>
                          <a:effectLst/>
                          <a:latin typeface="+mj-lt"/>
                        </a:rPr>
                        <a:t>con</a:t>
                      </a:r>
                      <a:r>
                        <a:rPr lang="vi-VN" sz="2200" spc="-15" dirty="0">
                          <a:solidFill>
                            <a:schemeClr val="tx1"/>
                          </a:solidFill>
                          <a:effectLst/>
                          <a:latin typeface="+mj-lt"/>
                        </a:rPr>
                        <a:t> </a:t>
                      </a:r>
                      <a:r>
                        <a:rPr lang="vi-VN" sz="2200" dirty="0">
                          <a:solidFill>
                            <a:schemeClr val="tx1"/>
                          </a:solidFill>
                          <a:effectLst/>
                          <a:latin typeface="+mj-lt"/>
                        </a:rPr>
                        <a:t>rùa,</a:t>
                      </a:r>
                      <a:r>
                        <a:rPr lang="vi-VN" sz="2200" spc="-25" dirty="0">
                          <a:solidFill>
                            <a:schemeClr val="tx1"/>
                          </a:solidFill>
                          <a:effectLst/>
                          <a:latin typeface="+mj-lt"/>
                        </a:rPr>
                        <a:t> </a:t>
                      </a:r>
                      <a:r>
                        <a:rPr lang="vi-VN" sz="2200" dirty="0">
                          <a:solidFill>
                            <a:schemeClr val="tx1"/>
                          </a:solidFill>
                          <a:effectLst/>
                          <a:latin typeface="+mj-lt"/>
                        </a:rPr>
                        <a:t>có</a:t>
                      </a:r>
                      <a:r>
                        <a:rPr lang="vi-VN" sz="2200" spc="-10" dirty="0">
                          <a:solidFill>
                            <a:schemeClr val="tx1"/>
                          </a:solidFill>
                          <a:effectLst/>
                          <a:latin typeface="+mj-lt"/>
                        </a:rPr>
                        <a:t> </a:t>
                      </a:r>
                      <a:r>
                        <a:rPr lang="vi-VN" sz="2200" dirty="0">
                          <a:solidFill>
                            <a:schemeClr val="tx1"/>
                          </a:solidFill>
                          <a:effectLst/>
                          <a:latin typeface="+mj-lt"/>
                        </a:rPr>
                        <a:t>màu</a:t>
                      </a:r>
                      <a:r>
                        <a:rPr lang="vi-VN" sz="2200" spc="-340" dirty="0">
                          <a:solidFill>
                            <a:schemeClr val="tx1"/>
                          </a:solidFill>
                          <a:effectLst/>
                          <a:latin typeface="+mj-lt"/>
                        </a:rPr>
                        <a:t> </a:t>
                      </a:r>
                      <a:r>
                        <a:rPr lang="vi-VN" sz="2200" dirty="0">
                          <a:solidFill>
                            <a:schemeClr val="tx1"/>
                          </a:solidFill>
                          <a:effectLst/>
                          <a:latin typeface="+mj-lt"/>
                        </a:rPr>
                        <a:t>tre</a:t>
                      </a:r>
                      <a:r>
                        <a:rPr lang="vi-VN" sz="2200" spc="-55" dirty="0">
                          <a:solidFill>
                            <a:schemeClr val="tx1"/>
                          </a:solidFill>
                          <a:effectLst/>
                          <a:latin typeface="+mj-lt"/>
                        </a:rPr>
                        <a:t> </a:t>
                      </a:r>
                      <a:r>
                        <a:rPr lang="vi-VN" sz="2200" dirty="0">
                          <a:solidFill>
                            <a:schemeClr val="tx1"/>
                          </a:solidFill>
                          <a:effectLst/>
                          <a:latin typeface="+mj-lt"/>
                        </a:rPr>
                        <a:t>nâu</a:t>
                      </a:r>
                      <a:r>
                        <a:rPr lang="vi-VN" sz="2200" spc="-60" dirty="0">
                          <a:solidFill>
                            <a:schemeClr val="tx1"/>
                          </a:solidFill>
                          <a:effectLst/>
                          <a:latin typeface="+mj-lt"/>
                        </a:rPr>
                        <a:t> </a:t>
                      </a:r>
                      <a:r>
                        <a:rPr lang="vi-VN" sz="2200" dirty="0">
                          <a:solidFill>
                            <a:schemeClr val="tx1"/>
                          </a:solidFill>
                          <a:effectLst/>
                          <a:latin typeface="+mj-lt"/>
                        </a:rPr>
                        <a:t>và</a:t>
                      </a:r>
                      <a:r>
                        <a:rPr lang="vi-VN" sz="2200" spc="-50" dirty="0">
                          <a:solidFill>
                            <a:schemeClr val="tx1"/>
                          </a:solidFill>
                          <a:effectLst/>
                          <a:latin typeface="+mj-lt"/>
                        </a:rPr>
                        <a:t> </a:t>
                      </a:r>
                      <a:r>
                        <a:rPr lang="vi-VN" sz="2200" dirty="0">
                          <a:solidFill>
                            <a:schemeClr val="tx1"/>
                          </a:solidFill>
                          <a:effectLst/>
                          <a:latin typeface="+mj-lt"/>
                        </a:rPr>
                        <a:t>rơm</a:t>
                      </a:r>
                      <a:r>
                        <a:rPr lang="vi-VN" sz="2200" spc="-70" dirty="0">
                          <a:solidFill>
                            <a:schemeClr val="tx1"/>
                          </a:solidFill>
                          <a:effectLst/>
                          <a:latin typeface="+mj-lt"/>
                        </a:rPr>
                        <a:t> </a:t>
                      </a:r>
                      <a:r>
                        <a:rPr lang="vi-VN" sz="2200" dirty="0">
                          <a:solidFill>
                            <a:schemeClr val="tx1"/>
                          </a:solidFill>
                          <a:effectLst/>
                          <a:latin typeface="+mj-lt"/>
                        </a:rPr>
                        <a:t>vàng,</a:t>
                      </a:r>
                      <a:r>
                        <a:rPr lang="vi-VN" sz="2200" spc="-65" dirty="0">
                          <a:solidFill>
                            <a:schemeClr val="tx1"/>
                          </a:solidFill>
                          <a:effectLst/>
                          <a:latin typeface="+mj-lt"/>
                        </a:rPr>
                        <a:t> </a:t>
                      </a:r>
                      <a:r>
                        <a:rPr lang="vi-VN" sz="2200" dirty="0">
                          <a:solidFill>
                            <a:schemeClr val="tx1"/>
                          </a:solidFill>
                          <a:effectLst/>
                          <a:latin typeface="+mj-lt"/>
                        </a:rPr>
                        <a:t>xung</a:t>
                      </a:r>
                      <a:r>
                        <a:rPr lang="vi-VN" sz="2200" spc="-340" dirty="0">
                          <a:solidFill>
                            <a:schemeClr val="tx1"/>
                          </a:solidFill>
                          <a:effectLst/>
                          <a:latin typeface="+mj-lt"/>
                        </a:rPr>
                        <a:t> </a:t>
                      </a:r>
                      <a:r>
                        <a:rPr lang="vi-VN" sz="2200" dirty="0">
                          <a:solidFill>
                            <a:schemeClr val="tx1"/>
                          </a:solidFill>
                          <a:effectLst/>
                          <a:latin typeface="+mj-lt"/>
                        </a:rPr>
                        <a:t>quanh là đồi núi và ông</a:t>
                      </a:r>
                      <a:r>
                        <a:rPr lang="vi-VN" sz="2200" spc="5" dirty="0">
                          <a:solidFill>
                            <a:schemeClr val="tx1"/>
                          </a:solidFill>
                          <a:effectLst/>
                          <a:latin typeface="+mj-lt"/>
                        </a:rPr>
                        <a:t> </a:t>
                      </a:r>
                      <a:r>
                        <a:rPr lang="vi-VN" sz="2200" dirty="0">
                          <a:solidFill>
                            <a:schemeClr val="tx1"/>
                          </a:solidFill>
                          <a:effectLst/>
                          <a:latin typeface="+mj-lt"/>
                        </a:rPr>
                        <a:t>mặt trời</a:t>
                      </a:r>
                      <a:r>
                        <a:rPr lang="vi-VN" sz="2200" spc="-10" dirty="0">
                          <a:solidFill>
                            <a:schemeClr val="tx1"/>
                          </a:solidFill>
                          <a:effectLst/>
                          <a:latin typeface="+mj-lt"/>
                        </a:rPr>
                        <a:t> </a:t>
                      </a:r>
                      <a:r>
                        <a:rPr lang="vi-VN" sz="2200" dirty="0">
                          <a:solidFill>
                            <a:schemeClr val="tx1"/>
                          </a:solidFill>
                          <a:effectLst/>
                          <a:latin typeface="+mj-lt"/>
                        </a:rPr>
                        <a:t>đang</a:t>
                      </a:r>
                      <a:r>
                        <a:rPr lang="vi-VN" sz="2200" spc="5" dirty="0">
                          <a:solidFill>
                            <a:schemeClr val="tx1"/>
                          </a:solidFill>
                          <a:effectLst/>
                          <a:latin typeface="+mj-lt"/>
                        </a:rPr>
                        <a:t> </a:t>
                      </a:r>
                      <a:r>
                        <a:rPr lang="vi-VN" sz="2200" dirty="0">
                          <a:solidFill>
                            <a:schemeClr val="tx1"/>
                          </a:solidFill>
                          <a:effectLst/>
                          <a:latin typeface="+mj-lt"/>
                        </a:rPr>
                        <a:t>thức</a:t>
                      </a:r>
                      <a:r>
                        <a:rPr lang="vi-VN" sz="2200" spc="-5" dirty="0">
                          <a:solidFill>
                            <a:schemeClr val="tx1"/>
                          </a:solidFill>
                          <a:effectLst/>
                          <a:latin typeface="+mj-lt"/>
                        </a:rPr>
                        <a:t> </a:t>
                      </a:r>
                      <a:r>
                        <a:rPr lang="vi-VN" sz="2200" dirty="0">
                          <a:solidFill>
                            <a:schemeClr val="tx1"/>
                          </a:solidFill>
                          <a:effectLst/>
                          <a:latin typeface="+mj-lt"/>
                        </a:rPr>
                        <a:t>dậy.</a:t>
                      </a:r>
                      <a:endParaRPr lang="en-US" sz="2200" dirty="0">
                        <a:solidFill>
                          <a:schemeClr val="tx1"/>
                        </a:solidFill>
                        <a:effectLst/>
                        <a:latin typeface="+mj-lt"/>
                      </a:endParaRPr>
                    </a:p>
                    <a:p>
                      <a:pPr marL="342900" marR="59690" lvl="0" indent="-342900" algn="just">
                        <a:lnSpc>
                          <a:spcPct val="115000"/>
                        </a:lnSpc>
                        <a:spcBef>
                          <a:spcPts val="0"/>
                        </a:spcBef>
                        <a:spcAft>
                          <a:spcPts val="0"/>
                        </a:spcAft>
                        <a:buSzPts val="1400"/>
                        <a:buFont typeface="Times New Roman"/>
                        <a:buChar char="-"/>
                        <a:tabLst>
                          <a:tab pos="202565" algn="l"/>
                        </a:tabLst>
                      </a:pPr>
                      <a:r>
                        <a:rPr lang="vi-VN" sz="2200" dirty="0">
                          <a:solidFill>
                            <a:schemeClr val="tx1"/>
                          </a:solidFill>
                          <a:effectLst/>
                          <a:latin typeface="+mj-lt"/>
                        </a:rPr>
                        <a:t>Em có cảm nghĩ đó là</a:t>
                      </a:r>
                      <a:r>
                        <a:rPr lang="vi-VN" sz="2200" spc="5" dirty="0">
                          <a:solidFill>
                            <a:schemeClr val="tx1"/>
                          </a:solidFill>
                          <a:effectLst/>
                          <a:latin typeface="+mj-lt"/>
                        </a:rPr>
                        <a:t> </a:t>
                      </a:r>
                      <a:r>
                        <a:rPr lang="vi-VN" sz="2200" dirty="0">
                          <a:solidFill>
                            <a:schemeClr val="tx1"/>
                          </a:solidFill>
                          <a:effectLst/>
                          <a:latin typeface="+mj-lt"/>
                        </a:rPr>
                        <a:t>một ngôi nhà gần gũi với</a:t>
                      </a:r>
                      <a:r>
                        <a:rPr lang="vi-VN" sz="2200" spc="5" dirty="0">
                          <a:solidFill>
                            <a:schemeClr val="tx1"/>
                          </a:solidFill>
                          <a:effectLst/>
                          <a:latin typeface="+mj-lt"/>
                        </a:rPr>
                        <a:t> </a:t>
                      </a:r>
                      <a:r>
                        <a:rPr lang="vi-VN" sz="2200" dirty="0">
                          <a:solidFill>
                            <a:schemeClr val="tx1"/>
                          </a:solidFill>
                          <a:effectLst/>
                          <a:latin typeface="+mj-lt"/>
                        </a:rPr>
                        <a:t>thiên</a:t>
                      </a:r>
                      <a:r>
                        <a:rPr lang="vi-VN" sz="2200" spc="-80" dirty="0">
                          <a:solidFill>
                            <a:schemeClr val="tx1"/>
                          </a:solidFill>
                          <a:effectLst/>
                          <a:latin typeface="+mj-lt"/>
                        </a:rPr>
                        <a:t> </a:t>
                      </a:r>
                      <a:r>
                        <a:rPr lang="vi-VN" sz="2200" dirty="0">
                          <a:solidFill>
                            <a:schemeClr val="tx1"/>
                          </a:solidFill>
                          <a:effectLst/>
                          <a:latin typeface="+mj-lt"/>
                        </a:rPr>
                        <a:t>nhiên,</a:t>
                      </a:r>
                      <a:r>
                        <a:rPr lang="vi-VN" sz="2200" spc="-85" dirty="0">
                          <a:solidFill>
                            <a:schemeClr val="tx1"/>
                          </a:solidFill>
                          <a:effectLst/>
                          <a:latin typeface="+mj-lt"/>
                        </a:rPr>
                        <a:t> </a:t>
                      </a:r>
                      <a:r>
                        <a:rPr lang="vi-VN" sz="2200" dirty="0">
                          <a:solidFill>
                            <a:schemeClr val="tx1"/>
                          </a:solidFill>
                          <a:effectLst/>
                          <a:latin typeface="+mj-lt"/>
                        </a:rPr>
                        <a:t>là</a:t>
                      </a:r>
                      <a:r>
                        <a:rPr lang="vi-VN" sz="2200" spc="-75" dirty="0">
                          <a:solidFill>
                            <a:schemeClr val="tx1"/>
                          </a:solidFill>
                          <a:effectLst/>
                          <a:latin typeface="+mj-lt"/>
                        </a:rPr>
                        <a:t> </a:t>
                      </a:r>
                      <a:r>
                        <a:rPr lang="vi-VN" sz="2200" dirty="0">
                          <a:solidFill>
                            <a:schemeClr val="tx1"/>
                          </a:solidFill>
                          <a:effectLst/>
                          <a:latin typeface="+mj-lt"/>
                        </a:rPr>
                        <a:t>một</a:t>
                      </a:r>
                      <a:r>
                        <a:rPr lang="vi-VN" sz="2200" spc="-75" dirty="0">
                          <a:solidFill>
                            <a:schemeClr val="tx1"/>
                          </a:solidFill>
                          <a:effectLst/>
                          <a:latin typeface="+mj-lt"/>
                        </a:rPr>
                        <a:t> </a:t>
                      </a:r>
                      <a:r>
                        <a:rPr lang="vi-VN" sz="2200" dirty="0">
                          <a:solidFill>
                            <a:schemeClr val="tx1"/>
                          </a:solidFill>
                          <a:effectLst/>
                          <a:latin typeface="+mj-lt"/>
                        </a:rPr>
                        <a:t>nét</a:t>
                      </a:r>
                      <a:r>
                        <a:rPr lang="vi-VN" sz="2200" spc="-90" dirty="0">
                          <a:solidFill>
                            <a:schemeClr val="tx1"/>
                          </a:solidFill>
                          <a:effectLst/>
                          <a:latin typeface="+mj-lt"/>
                        </a:rPr>
                        <a:t> </a:t>
                      </a:r>
                      <a:r>
                        <a:rPr lang="vi-VN" sz="2200" dirty="0">
                          <a:solidFill>
                            <a:schemeClr val="tx1"/>
                          </a:solidFill>
                          <a:effectLst/>
                          <a:latin typeface="+mj-lt"/>
                        </a:rPr>
                        <a:t>đặc</a:t>
                      </a:r>
                      <a:r>
                        <a:rPr lang="vi-VN" sz="2200" spc="-335" dirty="0">
                          <a:solidFill>
                            <a:schemeClr val="tx1"/>
                          </a:solidFill>
                          <a:effectLst/>
                          <a:latin typeface="+mj-lt"/>
                        </a:rPr>
                        <a:t> </a:t>
                      </a:r>
                      <a:r>
                        <a:rPr lang="vi-VN" sz="2200" dirty="0">
                          <a:solidFill>
                            <a:schemeClr val="tx1"/>
                          </a:solidFill>
                          <a:effectLst/>
                          <a:latin typeface="+mj-lt"/>
                        </a:rPr>
                        <a:t>sắc</a:t>
                      </a:r>
                      <a:r>
                        <a:rPr lang="vi-VN" sz="2200" spc="5" dirty="0">
                          <a:solidFill>
                            <a:schemeClr val="tx1"/>
                          </a:solidFill>
                          <a:effectLst/>
                          <a:latin typeface="+mj-lt"/>
                        </a:rPr>
                        <a:t> </a:t>
                      </a:r>
                      <a:r>
                        <a:rPr lang="vi-VN" sz="2200" dirty="0">
                          <a:solidFill>
                            <a:schemeClr val="tx1"/>
                          </a:solidFill>
                          <a:effectLst/>
                          <a:latin typeface="+mj-lt"/>
                        </a:rPr>
                        <a:t>của</a:t>
                      </a:r>
                      <a:r>
                        <a:rPr lang="vi-VN" sz="2200" spc="5" dirty="0">
                          <a:solidFill>
                            <a:schemeClr val="tx1"/>
                          </a:solidFill>
                          <a:effectLst/>
                          <a:latin typeface="+mj-lt"/>
                        </a:rPr>
                        <a:t> </a:t>
                      </a:r>
                      <a:r>
                        <a:rPr lang="vi-VN" sz="2200" dirty="0">
                          <a:solidFill>
                            <a:schemeClr val="tx1"/>
                          </a:solidFill>
                          <a:effectLst/>
                          <a:latin typeface="+mj-lt"/>
                        </a:rPr>
                        <a:t>văn</a:t>
                      </a:r>
                      <a:r>
                        <a:rPr lang="vi-VN" sz="2200" spc="5" dirty="0">
                          <a:solidFill>
                            <a:schemeClr val="tx1"/>
                          </a:solidFill>
                          <a:effectLst/>
                          <a:latin typeface="+mj-lt"/>
                        </a:rPr>
                        <a:t> </a:t>
                      </a:r>
                      <a:r>
                        <a:rPr lang="vi-VN" sz="2200" dirty="0">
                          <a:solidFill>
                            <a:schemeClr val="tx1"/>
                          </a:solidFill>
                          <a:effectLst/>
                          <a:latin typeface="+mj-lt"/>
                        </a:rPr>
                        <a:t>hóa</a:t>
                      </a:r>
                      <a:r>
                        <a:rPr lang="vi-VN" sz="2200" spc="5" dirty="0">
                          <a:solidFill>
                            <a:schemeClr val="tx1"/>
                          </a:solidFill>
                          <a:effectLst/>
                          <a:latin typeface="+mj-lt"/>
                        </a:rPr>
                        <a:t> </a:t>
                      </a:r>
                      <a:r>
                        <a:rPr lang="vi-VN" sz="2200" dirty="0">
                          <a:solidFill>
                            <a:schemeClr val="tx1"/>
                          </a:solidFill>
                          <a:effectLst/>
                          <a:latin typeface="+mj-lt"/>
                        </a:rPr>
                        <a:t>Việt</a:t>
                      </a:r>
                      <a:r>
                        <a:rPr lang="vi-VN" sz="2200" spc="-335" dirty="0">
                          <a:solidFill>
                            <a:schemeClr val="tx1"/>
                          </a:solidFill>
                          <a:effectLst/>
                          <a:latin typeface="+mj-lt"/>
                        </a:rPr>
                        <a:t> </a:t>
                      </a:r>
                      <a:r>
                        <a:rPr lang="vi-VN" sz="2200" dirty="0">
                          <a:solidFill>
                            <a:schemeClr val="tx1"/>
                          </a:solidFill>
                          <a:effectLst/>
                          <a:latin typeface="+mj-lt"/>
                        </a:rPr>
                        <a:t>Nam.</a:t>
                      </a:r>
                      <a:endParaRPr lang="en-US" sz="2200" dirty="0">
                        <a:solidFill>
                          <a:schemeClr val="tx1"/>
                        </a:solidFill>
                        <a:effectLst/>
                        <a:latin typeface="+mj-lt"/>
                        <a:ea typeface="Times New Roman"/>
                        <a:cs typeface="Times New Roman"/>
                      </a:endParaRPr>
                    </a:p>
                  </a:txBody>
                  <a:tcPr marL="0" marR="0" marT="0" marB="0">
                    <a:solidFill>
                      <a:schemeClr val="accent6">
                        <a:lumMod val="20000"/>
                        <a:lumOff val="80000"/>
                      </a:schemeClr>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F670C7FC-4222-9570-E5FE-FD9A6B5EF7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574" y="70428"/>
            <a:ext cx="10363200" cy="3675662"/>
          </a:xfrm>
          <a:prstGeom prst="rect">
            <a:avLst/>
          </a:prstGeom>
          <a:noFill/>
          <a:ln>
            <a:noFill/>
          </a:ln>
        </p:spPr>
      </p:pic>
    </p:spTree>
    <p:extLst>
      <p:ext uri="{BB962C8B-B14F-4D97-AF65-F5344CB8AC3E}">
        <p14:creationId xmlns:p14="http://schemas.microsoft.com/office/powerpoint/2010/main" val="4455020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94827945"/>
              </p:ext>
            </p:extLst>
          </p:nvPr>
        </p:nvGraphicFramePr>
        <p:xfrm>
          <a:off x="6945630" y="2772697"/>
          <a:ext cx="5108718" cy="3578942"/>
        </p:xfrm>
        <a:graphic>
          <a:graphicData uri="http://schemas.openxmlformats.org/drawingml/2006/table">
            <a:tbl>
              <a:tblPr firstRow="1" firstCol="1" lastRow="1" lastCol="1" bandRow="1" bandCol="1">
                <a:tableStyleId>{5C22544A-7EE6-4342-B048-85BDC9FD1C3A}</a:tableStyleId>
              </a:tblPr>
              <a:tblGrid>
                <a:gridCol w="5108718">
                  <a:extLst>
                    <a:ext uri="{9D8B030D-6E8A-4147-A177-3AD203B41FA5}">
                      <a16:colId xmlns:a16="http://schemas.microsoft.com/office/drawing/2014/main" val="20001"/>
                    </a:ext>
                  </a:extLst>
                </a:gridCol>
              </a:tblGrid>
              <a:tr h="631050">
                <a:tc>
                  <a:txBody>
                    <a:bodyPr/>
                    <a:lstStyle/>
                    <a:p>
                      <a:pPr marL="0" marR="60960" lvl="0" indent="0" algn="ctr">
                        <a:lnSpc>
                          <a:spcPct val="115000"/>
                        </a:lnSpc>
                        <a:spcBef>
                          <a:spcPts val="0"/>
                        </a:spcBef>
                        <a:spcAft>
                          <a:spcPts val="0"/>
                        </a:spcAft>
                        <a:buSzPts val="1400"/>
                        <a:buFont typeface="Times New Roman"/>
                        <a:buNone/>
                        <a:tabLst>
                          <a:tab pos="189230" algn="l"/>
                        </a:tabLst>
                      </a:pPr>
                      <a:r>
                        <a:rPr lang="en-US" sz="2400" dirty="0" err="1">
                          <a:solidFill>
                            <a:schemeClr val="tx1"/>
                          </a:solidFill>
                          <a:effectLst/>
                          <a:latin typeface="Times New Roman"/>
                          <a:ea typeface="Times New Roman"/>
                          <a:cs typeface="Times New Roman"/>
                        </a:rPr>
                        <a:t>Tranh</a:t>
                      </a:r>
                      <a:r>
                        <a:rPr lang="en-US" sz="2400" baseline="0" dirty="0">
                          <a:solidFill>
                            <a:schemeClr val="tx1"/>
                          </a:solidFill>
                          <a:effectLst/>
                          <a:latin typeface="Times New Roman"/>
                          <a:ea typeface="Times New Roman"/>
                          <a:cs typeface="Times New Roman"/>
                        </a:rPr>
                        <a:t> 2</a:t>
                      </a:r>
                      <a:endParaRPr lang="en-US" sz="2400" dirty="0">
                        <a:solidFill>
                          <a:schemeClr val="tx1"/>
                        </a:solidFill>
                        <a:effectLst/>
                        <a:latin typeface="Times New Roman"/>
                        <a:ea typeface="Times New Roman"/>
                        <a:cs typeface="Times New Roman"/>
                      </a:endParaRPr>
                    </a:p>
                  </a:txBody>
                  <a:tcPr marL="0" marR="0" marT="0" marB="0">
                    <a:solidFill>
                      <a:schemeClr val="accent6">
                        <a:lumMod val="20000"/>
                        <a:lumOff val="80000"/>
                      </a:schemeClr>
                    </a:solidFill>
                  </a:tcPr>
                </a:tc>
                <a:extLst>
                  <a:ext uri="{0D108BD9-81ED-4DB2-BD59-A6C34878D82A}">
                    <a16:rowId xmlns:a16="http://schemas.microsoft.com/office/drawing/2014/main" val="10000"/>
                  </a:ext>
                </a:extLst>
              </a:tr>
              <a:tr h="2947892">
                <a:tc>
                  <a:txBody>
                    <a:bodyPr/>
                    <a:lstStyle/>
                    <a:p>
                      <a:pPr marL="342900" marR="60325" lvl="0" indent="-342900" algn="just">
                        <a:lnSpc>
                          <a:spcPct val="115000"/>
                        </a:lnSpc>
                        <a:spcBef>
                          <a:spcPts val="0"/>
                        </a:spcBef>
                        <a:spcAft>
                          <a:spcPts val="0"/>
                        </a:spcAft>
                        <a:buSzPts val="1400"/>
                        <a:buFont typeface="Times New Roman"/>
                        <a:buChar char="-"/>
                        <a:tabLst>
                          <a:tab pos="178435" algn="l"/>
                        </a:tabLst>
                      </a:pPr>
                      <a:r>
                        <a:rPr lang="vi-VN" sz="2200" dirty="0">
                          <a:solidFill>
                            <a:schemeClr val="tx1"/>
                          </a:solidFill>
                          <a:effectLst/>
                          <a:latin typeface="+mj-lt"/>
                        </a:rPr>
                        <a:t>Ngôi nhà thuộc loại nhà</a:t>
                      </a:r>
                      <a:r>
                        <a:rPr lang="vi-VN" sz="2200" spc="-335" dirty="0">
                          <a:solidFill>
                            <a:schemeClr val="tx1"/>
                          </a:solidFill>
                          <a:effectLst/>
                          <a:latin typeface="+mj-lt"/>
                        </a:rPr>
                        <a:t> </a:t>
                      </a:r>
                      <a:r>
                        <a:rPr lang="vi-VN" sz="2200" dirty="0">
                          <a:solidFill>
                            <a:schemeClr val="tx1"/>
                          </a:solidFill>
                          <a:effectLst/>
                          <a:latin typeface="+mj-lt"/>
                        </a:rPr>
                        <a:t>mái</a:t>
                      </a:r>
                      <a:r>
                        <a:rPr lang="vi-VN" sz="2200" spc="-65" dirty="0">
                          <a:solidFill>
                            <a:schemeClr val="tx1"/>
                          </a:solidFill>
                          <a:effectLst/>
                          <a:latin typeface="+mj-lt"/>
                        </a:rPr>
                        <a:t> </a:t>
                      </a:r>
                      <a:r>
                        <a:rPr lang="vi-VN" sz="2200" dirty="0">
                          <a:solidFill>
                            <a:schemeClr val="tx1"/>
                          </a:solidFill>
                          <a:effectLst/>
                          <a:latin typeface="+mj-lt"/>
                        </a:rPr>
                        <a:t>ngói</a:t>
                      </a:r>
                      <a:r>
                        <a:rPr lang="vi-VN" sz="2200" spc="-60" dirty="0">
                          <a:solidFill>
                            <a:schemeClr val="tx1"/>
                          </a:solidFill>
                          <a:effectLst/>
                          <a:latin typeface="+mj-lt"/>
                        </a:rPr>
                        <a:t> </a:t>
                      </a:r>
                      <a:r>
                        <a:rPr lang="vi-VN" sz="2200" dirty="0">
                          <a:solidFill>
                            <a:schemeClr val="tx1"/>
                          </a:solidFill>
                          <a:effectLst/>
                          <a:latin typeface="+mj-lt"/>
                        </a:rPr>
                        <a:t>ở</a:t>
                      </a:r>
                      <a:r>
                        <a:rPr lang="vi-VN" sz="2200" spc="-70" dirty="0">
                          <a:solidFill>
                            <a:schemeClr val="tx1"/>
                          </a:solidFill>
                          <a:effectLst/>
                          <a:latin typeface="+mj-lt"/>
                        </a:rPr>
                        <a:t> </a:t>
                      </a:r>
                      <a:r>
                        <a:rPr lang="vi-VN" sz="2200" dirty="0">
                          <a:solidFill>
                            <a:schemeClr val="tx1"/>
                          </a:solidFill>
                          <a:effectLst/>
                          <a:latin typeface="+mj-lt"/>
                        </a:rPr>
                        <a:t>nông</a:t>
                      </a:r>
                      <a:r>
                        <a:rPr lang="vi-VN" sz="2200" spc="-65" dirty="0">
                          <a:solidFill>
                            <a:schemeClr val="tx1"/>
                          </a:solidFill>
                          <a:effectLst/>
                          <a:latin typeface="+mj-lt"/>
                        </a:rPr>
                        <a:t> </a:t>
                      </a:r>
                      <a:r>
                        <a:rPr lang="vi-VN" sz="2200" dirty="0">
                          <a:solidFill>
                            <a:schemeClr val="tx1"/>
                          </a:solidFill>
                          <a:effectLst/>
                          <a:latin typeface="+mj-lt"/>
                        </a:rPr>
                        <a:t>thôn</a:t>
                      </a:r>
                      <a:r>
                        <a:rPr lang="vi-VN" sz="2200" spc="-65" dirty="0">
                          <a:solidFill>
                            <a:schemeClr val="tx1"/>
                          </a:solidFill>
                          <a:effectLst/>
                          <a:latin typeface="+mj-lt"/>
                        </a:rPr>
                        <a:t> </a:t>
                      </a:r>
                      <a:r>
                        <a:rPr lang="vi-VN" sz="2200" dirty="0">
                          <a:solidFill>
                            <a:schemeClr val="tx1"/>
                          </a:solidFill>
                          <a:effectLst/>
                          <a:latin typeface="+mj-lt"/>
                        </a:rPr>
                        <a:t>Việt</a:t>
                      </a:r>
                      <a:r>
                        <a:rPr lang="vi-VN" sz="2200" spc="-335" dirty="0">
                          <a:solidFill>
                            <a:schemeClr val="tx1"/>
                          </a:solidFill>
                          <a:effectLst/>
                          <a:latin typeface="+mj-lt"/>
                        </a:rPr>
                        <a:t> </a:t>
                      </a:r>
                      <a:r>
                        <a:rPr lang="vi-VN" sz="2200" dirty="0">
                          <a:solidFill>
                            <a:schemeClr val="tx1"/>
                          </a:solidFill>
                          <a:effectLst/>
                          <a:latin typeface="+mj-lt"/>
                        </a:rPr>
                        <a:t>Nam.</a:t>
                      </a:r>
                      <a:endParaRPr lang="en-US" sz="2200" dirty="0">
                        <a:solidFill>
                          <a:schemeClr val="tx1"/>
                        </a:solidFill>
                        <a:effectLst/>
                        <a:latin typeface="+mj-lt"/>
                      </a:endParaRPr>
                    </a:p>
                    <a:p>
                      <a:pPr marL="342900" marR="60960" lvl="0" indent="-342900" algn="just">
                        <a:lnSpc>
                          <a:spcPct val="115000"/>
                        </a:lnSpc>
                        <a:spcBef>
                          <a:spcPts val="0"/>
                        </a:spcBef>
                        <a:spcAft>
                          <a:spcPts val="0"/>
                        </a:spcAft>
                        <a:buSzPts val="1400"/>
                        <a:buFont typeface="Times New Roman"/>
                        <a:buChar char="-"/>
                        <a:tabLst>
                          <a:tab pos="236220" algn="l"/>
                        </a:tabLst>
                      </a:pPr>
                      <a:r>
                        <a:rPr lang="vi-VN" sz="2200" dirty="0">
                          <a:solidFill>
                            <a:schemeClr val="tx1"/>
                          </a:solidFill>
                          <a:effectLst/>
                          <a:latin typeface="+mj-lt"/>
                        </a:rPr>
                        <a:t>Ngôi</a:t>
                      </a:r>
                      <a:r>
                        <a:rPr lang="vi-VN" sz="2200" spc="5" dirty="0">
                          <a:solidFill>
                            <a:schemeClr val="tx1"/>
                          </a:solidFill>
                          <a:effectLst/>
                          <a:latin typeface="+mj-lt"/>
                        </a:rPr>
                        <a:t> </a:t>
                      </a:r>
                      <a:r>
                        <a:rPr lang="vi-VN" sz="2200" dirty="0">
                          <a:solidFill>
                            <a:schemeClr val="tx1"/>
                          </a:solidFill>
                          <a:effectLst/>
                          <a:latin typeface="+mj-lt"/>
                        </a:rPr>
                        <a:t>nhà</a:t>
                      </a:r>
                      <a:r>
                        <a:rPr lang="vi-VN" sz="2200" spc="5" dirty="0">
                          <a:solidFill>
                            <a:schemeClr val="tx1"/>
                          </a:solidFill>
                          <a:effectLst/>
                          <a:latin typeface="+mj-lt"/>
                        </a:rPr>
                        <a:t> </a:t>
                      </a:r>
                      <a:r>
                        <a:rPr lang="vi-VN" sz="2200" dirty="0">
                          <a:solidFill>
                            <a:schemeClr val="tx1"/>
                          </a:solidFill>
                          <a:effectLst/>
                          <a:latin typeface="+mj-lt"/>
                        </a:rPr>
                        <a:t>đó</a:t>
                      </a:r>
                      <a:r>
                        <a:rPr lang="vi-VN" sz="2200" spc="5" dirty="0">
                          <a:solidFill>
                            <a:schemeClr val="tx1"/>
                          </a:solidFill>
                          <a:effectLst/>
                          <a:latin typeface="+mj-lt"/>
                        </a:rPr>
                        <a:t> </a:t>
                      </a:r>
                      <a:r>
                        <a:rPr lang="vi-VN" sz="2200" dirty="0">
                          <a:solidFill>
                            <a:schemeClr val="tx1"/>
                          </a:solidFill>
                          <a:effectLst/>
                          <a:latin typeface="+mj-lt"/>
                        </a:rPr>
                        <a:t>ở</a:t>
                      </a:r>
                      <a:r>
                        <a:rPr lang="vi-VN" sz="2200" spc="5" dirty="0">
                          <a:solidFill>
                            <a:schemeClr val="tx1"/>
                          </a:solidFill>
                          <a:effectLst/>
                          <a:latin typeface="+mj-lt"/>
                        </a:rPr>
                        <a:t> </a:t>
                      </a:r>
                      <a:r>
                        <a:rPr lang="vi-VN" sz="2200" dirty="0">
                          <a:solidFill>
                            <a:schemeClr val="tx1"/>
                          </a:solidFill>
                          <a:effectLst/>
                          <a:latin typeface="+mj-lt"/>
                        </a:rPr>
                        <a:t>vùng</a:t>
                      </a:r>
                      <a:r>
                        <a:rPr lang="vi-VN" sz="2200" spc="5" dirty="0">
                          <a:solidFill>
                            <a:schemeClr val="tx1"/>
                          </a:solidFill>
                          <a:effectLst/>
                          <a:latin typeface="+mj-lt"/>
                        </a:rPr>
                        <a:t> </a:t>
                      </a:r>
                      <a:r>
                        <a:rPr lang="vi-VN" sz="2200" spc="-5" dirty="0">
                          <a:solidFill>
                            <a:schemeClr val="tx1"/>
                          </a:solidFill>
                          <a:effectLst/>
                          <a:latin typeface="+mj-lt"/>
                        </a:rPr>
                        <a:t>đồng</a:t>
                      </a:r>
                      <a:r>
                        <a:rPr lang="vi-VN" sz="2200" spc="-85" dirty="0">
                          <a:solidFill>
                            <a:schemeClr val="tx1"/>
                          </a:solidFill>
                          <a:effectLst/>
                          <a:latin typeface="+mj-lt"/>
                        </a:rPr>
                        <a:t> </a:t>
                      </a:r>
                      <a:r>
                        <a:rPr lang="vi-VN" sz="2200" spc="-5" dirty="0">
                          <a:solidFill>
                            <a:schemeClr val="tx1"/>
                          </a:solidFill>
                          <a:effectLst/>
                          <a:latin typeface="+mj-lt"/>
                        </a:rPr>
                        <a:t>bằng,</a:t>
                      </a:r>
                      <a:r>
                        <a:rPr lang="vi-VN" sz="2200" spc="-90" dirty="0">
                          <a:solidFill>
                            <a:schemeClr val="tx1"/>
                          </a:solidFill>
                          <a:effectLst/>
                          <a:latin typeface="+mj-lt"/>
                        </a:rPr>
                        <a:t> </a:t>
                      </a:r>
                      <a:r>
                        <a:rPr lang="vi-VN" sz="2200" dirty="0">
                          <a:solidFill>
                            <a:schemeClr val="tx1"/>
                          </a:solidFill>
                          <a:effectLst/>
                          <a:latin typeface="+mj-lt"/>
                        </a:rPr>
                        <a:t>xung</a:t>
                      </a:r>
                      <a:r>
                        <a:rPr lang="vi-VN" sz="2200" spc="-80" dirty="0">
                          <a:solidFill>
                            <a:schemeClr val="tx1"/>
                          </a:solidFill>
                          <a:effectLst/>
                          <a:latin typeface="+mj-lt"/>
                        </a:rPr>
                        <a:t> </a:t>
                      </a:r>
                      <a:r>
                        <a:rPr lang="vi-VN" sz="2200" dirty="0">
                          <a:solidFill>
                            <a:schemeClr val="tx1"/>
                          </a:solidFill>
                          <a:effectLst/>
                          <a:latin typeface="+mj-lt"/>
                        </a:rPr>
                        <a:t>quanh</a:t>
                      </a:r>
                      <a:r>
                        <a:rPr lang="vi-VN" sz="2200" spc="-70" dirty="0">
                          <a:solidFill>
                            <a:schemeClr val="tx1"/>
                          </a:solidFill>
                          <a:effectLst/>
                          <a:latin typeface="+mj-lt"/>
                        </a:rPr>
                        <a:t> </a:t>
                      </a:r>
                      <a:r>
                        <a:rPr lang="vi-VN" sz="2200" dirty="0">
                          <a:solidFill>
                            <a:schemeClr val="tx1"/>
                          </a:solidFill>
                          <a:effectLst/>
                          <a:latin typeface="+mj-lt"/>
                        </a:rPr>
                        <a:t>có</a:t>
                      </a:r>
                      <a:r>
                        <a:rPr lang="vi-VN" sz="2200" spc="-340" dirty="0">
                          <a:solidFill>
                            <a:schemeClr val="tx1"/>
                          </a:solidFill>
                          <a:effectLst/>
                          <a:latin typeface="+mj-lt"/>
                        </a:rPr>
                        <a:t> </a:t>
                      </a:r>
                      <a:r>
                        <a:rPr lang="vi-VN" sz="2200" dirty="0">
                          <a:solidFill>
                            <a:schemeClr val="tx1"/>
                          </a:solidFill>
                          <a:effectLst/>
                          <a:latin typeface="+mj-lt"/>
                        </a:rPr>
                        <a:t>cây cỏ, vườn tược. Ngôi</a:t>
                      </a:r>
                      <a:r>
                        <a:rPr lang="vi-VN" sz="2200" spc="5" dirty="0">
                          <a:solidFill>
                            <a:schemeClr val="tx1"/>
                          </a:solidFill>
                          <a:effectLst/>
                          <a:latin typeface="+mj-lt"/>
                        </a:rPr>
                        <a:t> </a:t>
                      </a:r>
                      <a:r>
                        <a:rPr lang="vi-VN" sz="2200" dirty="0">
                          <a:solidFill>
                            <a:schemeClr val="tx1"/>
                          </a:solidFill>
                          <a:effectLst/>
                          <a:latin typeface="+mj-lt"/>
                        </a:rPr>
                        <a:t>nhà có mái màu đỏ tươi,</a:t>
                      </a:r>
                      <a:r>
                        <a:rPr lang="vi-VN" sz="2200" spc="5" dirty="0">
                          <a:solidFill>
                            <a:schemeClr val="tx1"/>
                          </a:solidFill>
                          <a:effectLst/>
                          <a:latin typeface="+mj-lt"/>
                        </a:rPr>
                        <a:t> </a:t>
                      </a:r>
                      <a:r>
                        <a:rPr lang="vi-VN" sz="2200" dirty="0">
                          <a:solidFill>
                            <a:schemeClr val="tx1"/>
                          </a:solidFill>
                          <a:effectLst/>
                          <a:latin typeface="+mj-lt"/>
                        </a:rPr>
                        <a:t>quét</a:t>
                      </a:r>
                      <a:r>
                        <a:rPr lang="vi-VN" sz="2200" spc="-20" dirty="0">
                          <a:solidFill>
                            <a:schemeClr val="tx1"/>
                          </a:solidFill>
                          <a:effectLst/>
                          <a:latin typeface="+mj-lt"/>
                        </a:rPr>
                        <a:t> </a:t>
                      </a:r>
                      <a:r>
                        <a:rPr lang="vi-VN" sz="2200" dirty="0">
                          <a:solidFill>
                            <a:schemeClr val="tx1"/>
                          </a:solidFill>
                          <a:effectLst/>
                          <a:latin typeface="+mj-lt"/>
                        </a:rPr>
                        <a:t>ve màu</a:t>
                      </a:r>
                      <a:r>
                        <a:rPr lang="vi-VN" sz="2200" spc="5" dirty="0">
                          <a:solidFill>
                            <a:schemeClr val="tx1"/>
                          </a:solidFill>
                          <a:effectLst/>
                          <a:latin typeface="+mj-lt"/>
                        </a:rPr>
                        <a:t> </a:t>
                      </a:r>
                      <a:r>
                        <a:rPr lang="vi-VN" sz="2200" dirty="0">
                          <a:solidFill>
                            <a:schemeClr val="tx1"/>
                          </a:solidFill>
                          <a:effectLst/>
                          <a:latin typeface="+mj-lt"/>
                        </a:rPr>
                        <a:t>vàng.</a:t>
                      </a:r>
                      <a:endParaRPr lang="en-US" sz="2200" dirty="0">
                        <a:solidFill>
                          <a:schemeClr val="tx1"/>
                        </a:solidFill>
                        <a:effectLst/>
                        <a:latin typeface="+mj-lt"/>
                      </a:endParaRPr>
                    </a:p>
                    <a:p>
                      <a:pPr marL="342900" marR="60960" lvl="0" indent="-342900" algn="just">
                        <a:lnSpc>
                          <a:spcPct val="115000"/>
                        </a:lnSpc>
                        <a:spcBef>
                          <a:spcPts val="0"/>
                        </a:spcBef>
                        <a:spcAft>
                          <a:spcPts val="0"/>
                        </a:spcAft>
                        <a:buSzPts val="1400"/>
                        <a:buFont typeface="Times New Roman"/>
                        <a:buChar char="-"/>
                        <a:tabLst>
                          <a:tab pos="189230" algn="l"/>
                        </a:tabLst>
                      </a:pPr>
                      <a:r>
                        <a:rPr lang="vi-VN" sz="2200" dirty="0">
                          <a:solidFill>
                            <a:schemeClr val="tx1"/>
                          </a:solidFill>
                          <a:effectLst/>
                          <a:latin typeface="+mj-lt"/>
                        </a:rPr>
                        <a:t>Em có cảm nghĩ những</a:t>
                      </a:r>
                      <a:r>
                        <a:rPr lang="vi-VN" sz="2200" spc="5" dirty="0">
                          <a:solidFill>
                            <a:schemeClr val="tx1"/>
                          </a:solidFill>
                          <a:effectLst/>
                          <a:latin typeface="+mj-lt"/>
                        </a:rPr>
                        <a:t> </a:t>
                      </a:r>
                      <a:r>
                        <a:rPr lang="vi-VN" sz="2200" spc="-5" dirty="0">
                          <a:solidFill>
                            <a:schemeClr val="tx1"/>
                          </a:solidFill>
                          <a:effectLst/>
                          <a:latin typeface="+mj-lt"/>
                        </a:rPr>
                        <a:t>người</a:t>
                      </a:r>
                      <a:r>
                        <a:rPr lang="vi-VN" sz="2200" spc="-85" dirty="0">
                          <a:solidFill>
                            <a:schemeClr val="tx1"/>
                          </a:solidFill>
                          <a:effectLst/>
                          <a:latin typeface="+mj-lt"/>
                        </a:rPr>
                        <a:t> </a:t>
                      </a:r>
                      <a:r>
                        <a:rPr lang="vi-VN" sz="2200" dirty="0">
                          <a:solidFill>
                            <a:schemeClr val="tx1"/>
                          </a:solidFill>
                          <a:effectLst/>
                          <a:latin typeface="+mj-lt"/>
                        </a:rPr>
                        <a:t>sống</a:t>
                      </a:r>
                      <a:r>
                        <a:rPr lang="vi-VN" sz="2200" spc="-85" dirty="0">
                          <a:solidFill>
                            <a:schemeClr val="tx1"/>
                          </a:solidFill>
                          <a:effectLst/>
                          <a:latin typeface="+mj-lt"/>
                        </a:rPr>
                        <a:t> </a:t>
                      </a:r>
                      <a:r>
                        <a:rPr lang="vi-VN" sz="2200" dirty="0">
                          <a:solidFill>
                            <a:schemeClr val="tx1"/>
                          </a:solidFill>
                          <a:effectLst/>
                          <a:latin typeface="+mj-lt"/>
                        </a:rPr>
                        <a:t>trong</a:t>
                      </a:r>
                      <a:r>
                        <a:rPr lang="vi-VN" sz="2200" spc="-85" dirty="0">
                          <a:solidFill>
                            <a:schemeClr val="tx1"/>
                          </a:solidFill>
                          <a:effectLst/>
                          <a:latin typeface="+mj-lt"/>
                        </a:rPr>
                        <a:t> </a:t>
                      </a:r>
                      <a:r>
                        <a:rPr lang="vi-VN" sz="2200" dirty="0">
                          <a:solidFill>
                            <a:schemeClr val="tx1"/>
                          </a:solidFill>
                          <a:effectLst/>
                          <a:latin typeface="+mj-lt"/>
                        </a:rPr>
                        <a:t>ngôi</a:t>
                      </a:r>
                      <a:r>
                        <a:rPr lang="vi-VN" sz="2200" spc="-80" dirty="0">
                          <a:solidFill>
                            <a:schemeClr val="tx1"/>
                          </a:solidFill>
                          <a:effectLst/>
                          <a:latin typeface="+mj-lt"/>
                        </a:rPr>
                        <a:t> </a:t>
                      </a:r>
                      <a:r>
                        <a:rPr lang="vi-VN" sz="2200" dirty="0">
                          <a:solidFill>
                            <a:schemeClr val="tx1"/>
                          </a:solidFill>
                          <a:effectLst/>
                          <a:latin typeface="+mj-lt"/>
                        </a:rPr>
                        <a:t>nhà</a:t>
                      </a:r>
                      <a:r>
                        <a:rPr lang="vi-VN" sz="2200" spc="-340" dirty="0">
                          <a:solidFill>
                            <a:schemeClr val="tx1"/>
                          </a:solidFill>
                          <a:effectLst/>
                          <a:latin typeface="+mj-lt"/>
                        </a:rPr>
                        <a:t> </a:t>
                      </a:r>
                      <a:r>
                        <a:rPr lang="vi-VN" sz="2200" dirty="0">
                          <a:solidFill>
                            <a:schemeClr val="tx1"/>
                          </a:solidFill>
                          <a:effectLst/>
                          <a:latin typeface="+mj-lt"/>
                        </a:rPr>
                        <a:t>đó</a:t>
                      </a:r>
                      <a:r>
                        <a:rPr lang="vi-VN" sz="2200" spc="-15" dirty="0">
                          <a:solidFill>
                            <a:schemeClr val="tx1"/>
                          </a:solidFill>
                          <a:effectLst/>
                          <a:latin typeface="+mj-lt"/>
                        </a:rPr>
                        <a:t> </a:t>
                      </a:r>
                      <a:r>
                        <a:rPr lang="vi-VN" sz="2200" dirty="0">
                          <a:solidFill>
                            <a:schemeClr val="tx1"/>
                          </a:solidFill>
                          <a:effectLst/>
                          <a:latin typeface="+mj-lt"/>
                        </a:rPr>
                        <a:t>thật</a:t>
                      </a:r>
                      <a:r>
                        <a:rPr lang="vi-VN" sz="2200" spc="-15" dirty="0">
                          <a:solidFill>
                            <a:schemeClr val="tx1"/>
                          </a:solidFill>
                          <a:effectLst/>
                          <a:latin typeface="+mj-lt"/>
                        </a:rPr>
                        <a:t> </a:t>
                      </a:r>
                      <a:r>
                        <a:rPr lang="vi-VN" sz="2200" dirty="0">
                          <a:solidFill>
                            <a:schemeClr val="tx1"/>
                          </a:solidFill>
                          <a:effectLst/>
                          <a:latin typeface="+mj-lt"/>
                        </a:rPr>
                        <a:t>giản</a:t>
                      </a:r>
                      <a:r>
                        <a:rPr lang="vi-VN" sz="2200" spc="-15" dirty="0">
                          <a:solidFill>
                            <a:schemeClr val="tx1"/>
                          </a:solidFill>
                          <a:effectLst/>
                          <a:latin typeface="+mj-lt"/>
                        </a:rPr>
                        <a:t> </a:t>
                      </a:r>
                      <a:r>
                        <a:rPr lang="vi-VN" sz="2200" dirty="0">
                          <a:solidFill>
                            <a:schemeClr val="tx1"/>
                          </a:solidFill>
                          <a:effectLst/>
                          <a:latin typeface="+mj-lt"/>
                        </a:rPr>
                        <a:t>dị.</a:t>
                      </a:r>
                      <a:endParaRPr lang="en-US" sz="2200" dirty="0">
                        <a:solidFill>
                          <a:schemeClr val="tx1"/>
                        </a:solidFill>
                        <a:effectLst/>
                        <a:latin typeface="+mj-lt"/>
                        <a:ea typeface="Times New Roman"/>
                        <a:cs typeface="Times New Roman"/>
                      </a:endParaRPr>
                    </a:p>
                  </a:txBody>
                  <a:tcPr marL="0" marR="0" marT="0" marB="0">
                    <a:solidFill>
                      <a:schemeClr val="accent6">
                        <a:lumMod val="20000"/>
                        <a:lumOff val="80000"/>
                      </a:schemeClr>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450B3420-582F-FE24-549B-FD7DEBD6D5F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129" y="167148"/>
            <a:ext cx="6601501" cy="4513007"/>
          </a:xfrm>
          <a:prstGeom prst="rect">
            <a:avLst/>
          </a:prstGeom>
          <a:noFill/>
          <a:ln>
            <a:noFill/>
          </a:ln>
        </p:spPr>
      </p:pic>
    </p:spTree>
    <p:extLst>
      <p:ext uri="{BB962C8B-B14F-4D97-AF65-F5344CB8AC3E}">
        <p14:creationId xmlns:p14="http://schemas.microsoft.com/office/powerpoint/2010/main" val="18907980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712</Words>
  <Application>Microsoft Office PowerPoint</Application>
  <PresentationFormat>Widescreen</PresentationFormat>
  <Paragraphs>65</Paragraphs>
  <Slides>19</Slides>
  <Notes>3</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.VnTime</vt:lpstr>
      <vt:lpstr>Annie Use Your Telescope</vt:lpstr>
      <vt:lpstr>Arial</vt:lpstr>
      <vt:lpstr>Calibri</vt:lpstr>
      <vt:lpstr>Calibri Light</vt:lpstr>
      <vt:lpstr>HP001 4 hang 1 ô ly</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87</cp:revision>
  <dcterms:created xsi:type="dcterms:W3CDTF">2022-07-13T12:59:38Z</dcterms:created>
  <dcterms:modified xsi:type="dcterms:W3CDTF">2025-03-16T13:11:19Z</dcterms:modified>
</cp:coreProperties>
</file>