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7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8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46" r:id="rId2"/>
    <p:sldMasterId id="2147483758" r:id="rId3"/>
    <p:sldMasterId id="2147483803" r:id="rId4"/>
    <p:sldMasterId id="2147483815" r:id="rId5"/>
    <p:sldMasterId id="2147483827" r:id="rId6"/>
    <p:sldMasterId id="2147483839" r:id="rId7"/>
    <p:sldMasterId id="2147483867" r:id="rId8"/>
    <p:sldMasterId id="2147483880" r:id="rId9"/>
  </p:sldMasterIdLst>
  <p:notesMasterIdLst>
    <p:notesMasterId r:id="rId22"/>
  </p:notesMasterIdLst>
  <p:sldIdLst>
    <p:sldId id="507" r:id="rId10"/>
    <p:sldId id="486" r:id="rId11"/>
    <p:sldId id="503" r:id="rId12"/>
    <p:sldId id="378" r:id="rId13"/>
    <p:sldId id="518" r:id="rId14"/>
    <p:sldId id="504" r:id="rId15"/>
    <p:sldId id="501" r:id="rId16"/>
    <p:sldId id="516" r:id="rId17"/>
    <p:sldId id="517" r:id="rId18"/>
    <p:sldId id="505" r:id="rId19"/>
    <p:sldId id="506" r:id="rId20"/>
    <p:sldId id="502" r:id="rId21"/>
  </p:sldIdLst>
  <p:sldSz cx="12192000" cy="6858000"/>
  <p:notesSz cx="6858000" cy="9144000"/>
  <p:defaultTextStyle>
    <a:defPPr>
      <a:defRPr lang="en-US"/>
    </a:defPPr>
    <a:lvl1pPr marL="0" algn="l" defTabSz="9140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23" algn="l" defTabSz="9140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060" algn="l" defTabSz="9140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090" algn="l" defTabSz="9140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120" algn="l" defTabSz="9140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158" algn="l" defTabSz="9140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178" algn="l" defTabSz="9140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200" algn="l" defTabSz="9140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223" algn="l" defTabSz="9140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01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4294" autoAdjust="0"/>
  </p:normalViewPr>
  <p:slideViewPr>
    <p:cSldViewPr snapToGrid="0">
      <p:cViewPr varScale="1">
        <p:scale>
          <a:sx n="67" d="100"/>
          <a:sy n="67" d="100"/>
        </p:scale>
        <p:origin x="129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DF617-4C85-44D5-993E-B04C6D9E92B0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4C689-0797-4A8F-B2C6-5687E1566F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2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23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60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90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20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58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78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00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23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rgbClr val="008000"/>
                </a:solidFill>
                <a:latin typeface="VNI-Times" pitchFamily="2" charset="0"/>
              </a:defRPr>
            </a:lvl1pPr>
            <a:lvl2pPr marL="742950" indent="-285750" eaLnBrk="0" hangingPunct="0">
              <a:defRPr sz="3600" b="1">
                <a:solidFill>
                  <a:srgbClr val="008000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 b="1">
                <a:solidFill>
                  <a:srgbClr val="008000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 b="1">
                <a:solidFill>
                  <a:srgbClr val="008000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 b="1">
                <a:solidFill>
                  <a:srgbClr val="008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VNI-Times" pitchFamily="2" charset="0"/>
              </a:defRPr>
            </a:lvl9pPr>
          </a:lstStyle>
          <a:p>
            <a:pPr eaLnBrk="1" hangingPunct="1"/>
            <a:fld id="{4BE6F4EF-19D7-40CA-9DA0-76479F5D6E08}" type="slidenum">
              <a:rPr lang="vi-VN" sz="1200" b="0" smtClean="0">
                <a:solidFill>
                  <a:schemeClr val="tx1"/>
                </a:solidFill>
                <a:latin typeface="Arial" charset="0"/>
              </a:rPr>
              <a:pPr eaLnBrk="1" hangingPunct="1"/>
              <a:t>1</a:t>
            </a:fld>
            <a:endParaRPr lang="vi-VN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85DF164E-D685-493E-AF07-0CE742DE1FDD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 defTabSz="914400">
                <a:defRPr/>
              </a:pPr>
              <a:t>3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4C689-0797-4A8F-B2C6-5687E1566F8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58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4C689-0797-4A8F-B2C6-5687E1566F8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81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02AEFD-FEDB-4542-BE9E-D4DED9AFC90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854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4C689-0797-4A8F-B2C6-5687E1566F8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73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linh</a:t>
            </a:r>
            <a:r>
              <a:rPr lang="en-US" baseline="0"/>
              <a:t> động thay thế nội dung dặn dò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23" indent="0" algn="ctr">
              <a:buNone/>
              <a:defRPr/>
            </a:lvl2pPr>
            <a:lvl3pPr marL="914060" indent="0" algn="ctr">
              <a:buNone/>
              <a:defRPr/>
            </a:lvl3pPr>
            <a:lvl4pPr marL="1371090" indent="0" algn="ctr">
              <a:buNone/>
              <a:defRPr/>
            </a:lvl4pPr>
            <a:lvl5pPr marL="1828120" indent="0" algn="ctr">
              <a:buNone/>
              <a:defRPr/>
            </a:lvl5pPr>
            <a:lvl6pPr marL="2285158" indent="0" algn="ctr">
              <a:buNone/>
              <a:defRPr/>
            </a:lvl6pPr>
            <a:lvl7pPr marL="2742178" indent="0" algn="ctr">
              <a:buNone/>
              <a:defRPr/>
            </a:lvl7pPr>
            <a:lvl8pPr marL="3199200" indent="0" algn="ctr">
              <a:buNone/>
              <a:defRPr/>
            </a:lvl8pPr>
            <a:lvl9pPr marL="365622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ABC84-CD79-4F8A-8B2C-0631AD15B4A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42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2F941-B879-467C-A3C5-8166A920575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670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430922-7AA9-4846-A945-C8D39A73CB21}" type="datetimeFigureOut">
              <a:rPr lang="en-US" smtClean="0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E03704-0450-4FF2-BD29-D772375A23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44BD83-7B22-4386-AC2B-F398D2E32AB8}" type="datetimeFigureOut">
              <a:rPr lang="en-US" smtClean="0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89E8B-02AB-4578-9CB9-6BC0E678D6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B72838-3208-4AE6-82D2-10243E96EE1E}" type="datetimeFigureOut">
              <a:rPr lang="en-US" smtClean="0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1604F-67F2-4FE1-870E-5132F4BD6F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97546E-8559-4300-A48C-D651E2387DB8}" type="datetimeFigureOut">
              <a:rPr lang="en-US" smtClean="0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FDE56-F3A4-4480-B253-1539ACC20F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B6E3F-C637-4D7B-9CD1-3F53617C6172}" type="datetimeFigureOut">
              <a:rPr lang="en-US" smtClean="0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98694-853F-45FC-B9E6-385F628C04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DBAE16-742C-4AC9-91A8-43C8CFB3A5A6}" type="datetimeFigureOut">
              <a:rPr lang="en-US" smtClean="0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C9828-6FC8-4614-83C5-A0B387A4C4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3BA546-C357-4DE8-B987-06FEDD96B10D}" type="datetimeFigureOut">
              <a:rPr lang="en-US" smtClean="0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F9A60-AD80-4229-A353-82C2ADB434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443953-2C90-4D3D-BA7F-86E2CDD36421}" type="datetimeFigureOut">
              <a:rPr lang="en-US" smtClean="0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F831C-4791-4C02-9D65-40506FD401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3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7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DCB6-D5B2-4DD5-B7D4-A900B875DB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FAD3E1-8C02-40A8-8C4F-F66AB6A184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9636C-BC34-4114-BDDF-FA45BD2EB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F5A1-58B1-49C8-9834-1C16D47D7407}" type="datetime1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9E159-3E72-41B9-B10F-6A9564EDC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28F92-2638-4E8D-8999-39F5A0C4C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87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262C-F0CB-4946-A9E2-D9A99654B6D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4752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E4E1D-7456-43D4-807E-E0C66EC70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88108-CA5F-4561-9CAE-AE6AFC7C6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7503-989B-4EB9-8B95-6F164F220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62D19-C2A1-49D6-9D09-5B81FD208FE8}" type="datetime1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516A8-DBA9-4D4A-9D45-3DDECB171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557F1-2774-4DE4-98EC-266993C9A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1869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63A22-8066-43F3-AA11-370578D62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53669-1394-4978-9665-1353D604A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C9CBA-C8D8-45BC-B0EE-22E3BA70D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E96E-77B5-4874-9584-1E7804DC486C}" type="datetime1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F5691-0B6E-41B1-B1D0-5F5D34FCA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018DD-F812-4E87-A2E5-320D03DCA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1269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A1DC7-B234-4AE7-B737-DDE566BE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FE486-5784-441A-B0E8-6541A33040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5DBE55-895D-4AC5-87FF-BAB9A04F2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9174FF-72F6-48FF-95D5-5C0C75C47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2880-6E9A-4DE6-8FD9-21632E425E0F}" type="datetime1">
              <a:rPr lang="en-US" smtClean="0"/>
              <a:pPr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B93A4-B013-45F9-88E6-BE88190CE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7E4A1-8EE6-43A8-94FB-B8DB3C7D0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192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B7150-5095-4AA3-A575-6B8881A8E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C0A2E9-09A3-45D5-A84B-41E0D8A56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C63CA7-D846-4AED-A2C8-66225A400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94D021-7C6A-417E-8CA1-C25CDA7AC2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ABEDE4-5859-4BE5-B7E2-4E1F65B496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F15ED7-1DAD-4F19-88BC-332CB2BAC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CBB-C511-4F1B-8C85-37BB7F119444}" type="datetime1">
              <a:rPr lang="en-US" smtClean="0"/>
              <a:pPr/>
              <a:t>3/16/2025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1E7F3F-4E54-49C5-BF8E-A6DB2320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7242FE-064B-4F9D-86CE-AAEE788BB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9473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E4863-7A8C-427B-A83D-069C01E3B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677FFE-729C-4E31-A2C8-D2B3DD91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C7F3-346E-4A50-89A6-4E0409D69ADF}" type="datetime1">
              <a:rPr lang="en-US" smtClean="0"/>
              <a:pPr/>
              <a:t>3/16/2025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8155B9-64B7-4523-96CD-6E7EAF528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68B7F1-1D13-49C6-A5F2-DBE1D2C9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0839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40F1F2-C1D1-44F7-A4F1-F27B8850E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C467-39E9-44E2-896A-45C4299BB039}" type="datetime1">
              <a:rPr lang="en-US" smtClean="0"/>
              <a:pPr/>
              <a:t>3/16/2025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2E0532-9D4E-4910-9E77-70EC0E6D3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E9968-2839-4CA8-81C1-822BBC200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5673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9DB5F-3A44-498D-9F8A-A87F1E2CE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F711C-BA3F-400E-A138-C36C8F183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0F90D-483D-4563-BEF1-8F27F6124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CF4FD-FBB4-4F41-AACA-B1669C8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9F58-B82D-4D98-8D85-D123148C7427}" type="datetime1">
              <a:rPr lang="en-US" smtClean="0"/>
              <a:pPr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7147A-8D59-41F7-A428-CB61E32FB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B1AFD-AA17-4830-A1C5-A1EA2FB43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5941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D5316-F067-4314-A881-1991A3A3D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1645C0-20A3-4FB9-9461-A0CEE2F4D6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EF684-7A5A-4627-A766-68548499B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1631F5-4C09-44C6-8513-3A9EDCC64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C95D-7316-45FC-8A6E-7FF4BCFB3944}" type="datetime1">
              <a:rPr lang="en-US" smtClean="0"/>
              <a:pPr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D5E3D3-5F0B-46FB-A68A-8B17285E1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C4AE2C-64D2-4F27-94F1-197EE1D97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6270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FEFFE-86BD-4A21-81C3-E23F44B6D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57BC9F-9E22-4FCC-9FC7-B93A83E86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8B9CD-A15F-4A96-9DE6-5F116F150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0CFB-BB99-4632-9B2F-720BB3ED30BA}" type="datetime1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65D6A-E906-4AE6-B995-E3580FDFD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E0363-F922-4A35-8CA6-7FD907ADB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068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E67A62-6768-49CD-BD17-6CB5F308CD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C3A3E8-F2BE-4191-BD97-A92617D79F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7B235-B36B-47A8-A035-B5F418CE7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830F-7088-4292-A483-851E676C4219}" type="datetime1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75804-75D7-46AA-9662-5BF0A00AD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199C4-4109-49EC-AFB3-5E2EDCA2E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83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6693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E55DF6-4EEA-4675-9E86-2E6A6239FF4F}"/>
              </a:ext>
            </a:extLst>
          </p:cNvPr>
          <p:cNvSpPr/>
          <p:nvPr userDrawn="1"/>
        </p:nvSpPr>
        <p:spPr>
          <a:xfrm>
            <a:off x="101602" y="0"/>
            <a:ext cx="12090400" cy="6858000"/>
          </a:xfrm>
          <a:prstGeom prst="rect">
            <a:avLst/>
          </a:prstGeom>
          <a:noFill/>
          <a:ln w="254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933"/>
          </a:p>
        </p:txBody>
      </p:sp>
    </p:spTree>
    <p:extLst>
      <p:ext uri="{BB962C8B-B14F-4D97-AF65-F5344CB8AC3E}">
        <p14:creationId xmlns:p14="http://schemas.microsoft.com/office/powerpoint/2010/main" val="2797669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0" tIns="45718" rIns="91410" bIns="45718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33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023" indent="0" algn="ctr">
              <a:buNone/>
            </a:lvl2pPr>
            <a:lvl3pPr marL="914060" indent="0" algn="ctr">
              <a:buNone/>
            </a:lvl3pPr>
            <a:lvl4pPr marL="1371090" indent="0" algn="ctr">
              <a:buNone/>
            </a:lvl4pPr>
            <a:lvl5pPr marL="1828120" indent="0" algn="ctr">
              <a:buNone/>
            </a:lvl5pPr>
            <a:lvl6pPr marL="2285158" indent="0" algn="ctr">
              <a:buNone/>
            </a:lvl6pPr>
            <a:lvl7pPr marL="2742178" indent="0" algn="ctr">
              <a:buNone/>
            </a:lvl7pPr>
            <a:lvl8pPr marL="3199200" indent="0" algn="ctr">
              <a:buNone/>
            </a:lvl8pPr>
            <a:lvl9pPr marL="3656223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2025/3/16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852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2025/3/16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1760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0" tIns="45718" rIns="91410" bIns="45718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2025/3/16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10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9480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2025/3/16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180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1"/>
            <a:ext cx="11480800" cy="88265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60" y="666749"/>
            <a:ext cx="5720741" cy="639763"/>
          </a:xfrm>
        </p:spPr>
        <p:txBody>
          <a:bodyPr anchor="ctr"/>
          <a:lstStyle>
            <a:lvl1pPr marL="0" indent="0">
              <a:buNone/>
              <a:defRPr sz="19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9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49"/>
            <a:ext cx="5722988" cy="639763"/>
          </a:xfrm>
        </p:spPr>
        <p:txBody>
          <a:bodyPr anchor="ctr"/>
          <a:lstStyle>
            <a:lvl1pPr marL="0" indent="0">
              <a:buNone/>
              <a:defRPr sz="19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9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60" y="1316041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41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2025/3/16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0" tIns="45718" rIns="91410" bIns="45718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88354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2025/3/16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849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2025/3/16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855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CF6C-AB48-4145-9CD2-DA00EAC0554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62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20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0" tIns="45718" rIns="91410" bIns="45718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3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3" y="609600"/>
            <a:ext cx="4011084" cy="4800600"/>
          </a:xfrm>
        </p:spPr>
        <p:txBody>
          <a:bodyPr/>
          <a:lstStyle>
            <a:lvl1pPr marL="0" indent="0">
              <a:buNone/>
              <a:defRPr sz="1500"/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2025/3/16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200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5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2025/3/16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37"/>
            <a:ext cx="7823200" cy="768351"/>
          </a:xfrm>
        </p:spPr>
        <p:txBody>
          <a:bodyPr lIns="109688" tIns="0"/>
          <a:lstStyle>
            <a:lvl1pPr marL="0" indent="0">
              <a:buNone/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9600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2025/3/16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913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80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80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2025/3/16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9724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9B59D-0647-422E-9991-A6C096365F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8E6068-31EC-4A14-A738-526751FD0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41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03" indent="0" algn="ctr">
              <a:buNone/>
              <a:defRPr sz="2000"/>
            </a:lvl2pPr>
            <a:lvl3pPr marL="913816" indent="0" algn="ctr">
              <a:buNone/>
              <a:defRPr sz="1900"/>
            </a:lvl3pPr>
            <a:lvl4pPr marL="1370722" indent="0" algn="ctr">
              <a:buNone/>
              <a:defRPr sz="1600"/>
            </a:lvl4pPr>
            <a:lvl5pPr marL="1827632" indent="0" algn="ctr">
              <a:buNone/>
              <a:defRPr sz="1600"/>
            </a:lvl5pPr>
            <a:lvl6pPr marL="2284546" indent="0" algn="ctr">
              <a:buNone/>
              <a:defRPr sz="1600"/>
            </a:lvl6pPr>
            <a:lvl7pPr marL="2741446" indent="0" algn="ctr">
              <a:buNone/>
              <a:defRPr sz="1600"/>
            </a:lvl7pPr>
            <a:lvl8pPr marL="3198344" indent="0" algn="ctr">
              <a:buNone/>
              <a:defRPr sz="1600"/>
            </a:lvl8pPr>
            <a:lvl9pPr marL="365524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6E1CE-0037-4198-BF0B-1584D96F1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1754-D1A6-4037-AC9F-72F4EE16E6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FE87C-C7CB-416E-925E-134D2EA6D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76F8D-BC08-49CB-86FF-1E5BCE2C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3474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2BBEB-57F9-4177-BCA8-17B691D6E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FDE95-EAD2-4ABF-907F-06DF74FC9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E7960-15C4-49F3-AB09-D8852000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4FC4-D768-4C25-9E26-AAD07C61B6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5BB21-5AD2-4E8E-B7BA-F9CC5A718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99FF4-477B-40E6-AF35-99CB2E933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174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DBB89-81D5-4401-B144-B5CB3604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5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1F79E-8CF3-4396-B41D-D2722AC01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8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6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5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3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2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8D574-8A25-4558-BB66-4C20A570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4B7A-31D9-45DB-8137-E0A1D2D085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DEBEC-DF66-4466-ACF8-F9CA0094D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24BFB-92B1-4AB7-8B50-4AEA62397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19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A5F4A-4DF9-4002-95A5-3530E8E39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8F350-0FE4-4775-926B-6AD158FA8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8F033F-F466-4F60-B23D-B2C0298D0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116C34-C84E-4CBD-B8E5-7E94FAD94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6DBE-AD18-445B-9CBF-4922D25417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A888B-9C9F-4319-8E0D-20FB6A4A0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A9771-8756-4B16-B9A2-9AF58D915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6923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4D2BE-499B-4684-9177-AD52E8D13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F6130-A865-452B-90B3-7A1CC9183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3" indent="0">
              <a:buNone/>
              <a:defRPr sz="2000" b="1"/>
            </a:lvl2pPr>
            <a:lvl3pPr marL="913816" indent="0">
              <a:buNone/>
              <a:defRPr sz="1900" b="1"/>
            </a:lvl3pPr>
            <a:lvl4pPr marL="1370722" indent="0">
              <a:buNone/>
              <a:defRPr sz="1600" b="1"/>
            </a:lvl4pPr>
            <a:lvl5pPr marL="1827632" indent="0">
              <a:buNone/>
              <a:defRPr sz="1600" b="1"/>
            </a:lvl5pPr>
            <a:lvl6pPr marL="2284546" indent="0">
              <a:buNone/>
              <a:defRPr sz="1600" b="1"/>
            </a:lvl6pPr>
            <a:lvl7pPr marL="2741446" indent="0">
              <a:buNone/>
              <a:defRPr sz="1600" b="1"/>
            </a:lvl7pPr>
            <a:lvl8pPr marL="3198344" indent="0">
              <a:buNone/>
              <a:defRPr sz="1600" b="1"/>
            </a:lvl8pPr>
            <a:lvl9pPr marL="36552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8EF99-D3C2-457A-8B65-8C36D278C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A83ABB-5FED-417F-B430-0A8729A24D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3" indent="0">
              <a:buNone/>
              <a:defRPr sz="2000" b="1"/>
            </a:lvl2pPr>
            <a:lvl3pPr marL="913816" indent="0">
              <a:buNone/>
              <a:defRPr sz="1900" b="1"/>
            </a:lvl3pPr>
            <a:lvl4pPr marL="1370722" indent="0">
              <a:buNone/>
              <a:defRPr sz="1600" b="1"/>
            </a:lvl4pPr>
            <a:lvl5pPr marL="1827632" indent="0">
              <a:buNone/>
              <a:defRPr sz="1600" b="1"/>
            </a:lvl5pPr>
            <a:lvl6pPr marL="2284546" indent="0">
              <a:buNone/>
              <a:defRPr sz="1600" b="1"/>
            </a:lvl6pPr>
            <a:lvl7pPr marL="2741446" indent="0">
              <a:buNone/>
              <a:defRPr sz="1600" b="1"/>
            </a:lvl7pPr>
            <a:lvl8pPr marL="3198344" indent="0">
              <a:buNone/>
              <a:defRPr sz="1600" b="1"/>
            </a:lvl8pPr>
            <a:lvl9pPr marL="36552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F50035-75CB-40A9-B461-7F1244CBB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1619F3-2A2F-4907-A2BC-23A433D88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B929-CAB0-4E66-B0D1-6D7131C480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BFBD2-1102-4243-82DE-ADFA55D6E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55E29A-4C66-4144-BAFC-3FD860D6B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6226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BCDC8-E8B3-4E20-AA1E-2B6B30C8E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296805-1C7E-44AC-B744-4DE0D357D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1DEC-8CB6-4150-84D2-1B6C332107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321F5C-C203-4826-898D-E67D53C15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338F57-885D-4763-8829-DE37D1F2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73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23" indent="0">
              <a:buNone/>
              <a:defRPr sz="1900"/>
            </a:lvl2pPr>
            <a:lvl3pPr marL="914060" indent="0">
              <a:buNone/>
              <a:defRPr sz="1600"/>
            </a:lvl3pPr>
            <a:lvl4pPr marL="1371090" indent="0">
              <a:buNone/>
              <a:defRPr sz="1500"/>
            </a:lvl4pPr>
            <a:lvl5pPr marL="1828120" indent="0">
              <a:buNone/>
              <a:defRPr sz="1500"/>
            </a:lvl5pPr>
            <a:lvl6pPr marL="2285158" indent="0">
              <a:buNone/>
              <a:defRPr sz="1500"/>
            </a:lvl6pPr>
            <a:lvl7pPr marL="2742178" indent="0">
              <a:buNone/>
              <a:defRPr sz="1500"/>
            </a:lvl7pPr>
            <a:lvl8pPr marL="3199200" indent="0">
              <a:buNone/>
              <a:defRPr sz="1500"/>
            </a:lvl8pPr>
            <a:lvl9pPr marL="3656223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50D9-D237-4433-99FB-A444C1A586A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257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714B6E-CD00-4F70-A503-05F539CAB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83E8-4BF6-41ED-B24D-B1BCC504AB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51F71-A95A-4424-9DEC-6C989BE86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82B53-7E5B-4AD0-B086-433244708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5295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D1160-EE49-4B4F-AA70-A8534C800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00EDF-C037-4E61-82BC-D35082FF5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4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A70FBC-75B9-4782-B983-69DB17F03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03" indent="0">
              <a:buNone/>
              <a:defRPr sz="1500"/>
            </a:lvl2pPr>
            <a:lvl3pPr marL="913816" indent="0">
              <a:buNone/>
              <a:defRPr sz="1200"/>
            </a:lvl3pPr>
            <a:lvl4pPr marL="1370722" indent="0">
              <a:buNone/>
              <a:defRPr sz="1100"/>
            </a:lvl4pPr>
            <a:lvl5pPr marL="1827632" indent="0">
              <a:buNone/>
              <a:defRPr sz="1100"/>
            </a:lvl5pPr>
            <a:lvl6pPr marL="2284546" indent="0">
              <a:buNone/>
              <a:defRPr sz="1100"/>
            </a:lvl6pPr>
            <a:lvl7pPr marL="2741446" indent="0">
              <a:buNone/>
              <a:defRPr sz="1100"/>
            </a:lvl7pPr>
            <a:lvl8pPr marL="3198344" indent="0">
              <a:buNone/>
              <a:defRPr sz="1100"/>
            </a:lvl8pPr>
            <a:lvl9pPr marL="3655243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2FDF5-E9D4-4CCD-BFA1-C3F434286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0444-EB50-4226-8870-BADC4CA65C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0CC7C-C004-468C-9E6F-623B4A807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A191F-2758-4AA7-BE34-DA4143663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4780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26EBA-9B57-4C61-A73E-080966D80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7A42E0-5D29-4140-8D6C-14C514D457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4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03" indent="0">
              <a:buNone/>
              <a:defRPr sz="2800"/>
            </a:lvl2pPr>
            <a:lvl3pPr marL="913816" indent="0">
              <a:buNone/>
              <a:defRPr sz="2400"/>
            </a:lvl3pPr>
            <a:lvl4pPr marL="1370722" indent="0">
              <a:buNone/>
              <a:defRPr sz="2000"/>
            </a:lvl4pPr>
            <a:lvl5pPr marL="1827632" indent="0">
              <a:buNone/>
              <a:defRPr sz="2000"/>
            </a:lvl5pPr>
            <a:lvl6pPr marL="2284546" indent="0">
              <a:buNone/>
              <a:defRPr sz="2000"/>
            </a:lvl6pPr>
            <a:lvl7pPr marL="2741446" indent="0">
              <a:buNone/>
              <a:defRPr sz="2000"/>
            </a:lvl7pPr>
            <a:lvl8pPr marL="3198344" indent="0">
              <a:buNone/>
              <a:defRPr sz="2000"/>
            </a:lvl8pPr>
            <a:lvl9pPr marL="365524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75EC6-C052-4A4C-A093-FE8A953AD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03" indent="0">
              <a:buNone/>
              <a:defRPr sz="1500"/>
            </a:lvl2pPr>
            <a:lvl3pPr marL="913816" indent="0">
              <a:buNone/>
              <a:defRPr sz="1200"/>
            </a:lvl3pPr>
            <a:lvl4pPr marL="1370722" indent="0">
              <a:buNone/>
              <a:defRPr sz="1100"/>
            </a:lvl4pPr>
            <a:lvl5pPr marL="1827632" indent="0">
              <a:buNone/>
              <a:defRPr sz="1100"/>
            </a:lvl5pPr>
            <a:lvl6pPr marL="2284546" indent="0">
              <a:buNone/>
              <a:defRPr sz="1100"/>
            </a:lvl6pPr>
            <a:lvl7pPr marL="2741446" indent="0">
              <a:buNone/>
              <a:defRPr sz="1100"/>
            </a:lvl7pPr>
            <a:lvl8pPr marL="3198344" indent="0">
              <a:buNone/>
              <a:defRPr sz="1100"/>
            </a:lvl8pPr>
            <a:lvl9pPr marL="3655243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EAB23-AA18-4924-90A8-E9A230821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9FE0-F613-45D1-BBEC-E0D1E908E4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01D772-DB6F-4188-B19B-A506F4296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A725E-C691-49A7-B2B8-AE4E34C07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9812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FC37D-10FF-4B86-8D36-9C393196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45F656-2C54-439C-BB68-0D56157DC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54163-1188-498B-8D92-3645F1279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6B8A-399A-4235-AB07-346AE68B21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B2661-504C-466A-BB11-75BBD5D99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2B745-2B95-4C9A-A4F6-8C24D0C1C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6210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4EAFB6-13D8-434E-9EFE-BF444AA560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45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8E67F4-265C-4C45-9C7D-612D057EE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45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129C6-DBA2-434B-876E-AA43CB558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E084B-FF74-4383-AAF8-CC54CFA6AD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21E6B-5430-4EE5-84C6-395314E9A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29567-9903-4A00-90FF-15A0D29B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081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116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18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7CA2-65DE-4B1A-8483-A56905C455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851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520F0-A551-43F0-AE28-A773ED4DB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002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28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DABC-F711-4597-8ABF-D3394326ECC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075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5620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5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2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1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55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4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8266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4584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26" indent="0">
              <a:buNone/>
              <a:defRPr sz="2700" b="1"/>
            </a:lvl2pPr>
            <a:lvl3pPr marL="1218852" indent="0">
              <a:buNone/>
              <a:defRPr sz="2400" b="1"/>
            </a:lvl3pPr>
            <a:lvl4pPr marL="1828278" indent="0">
              <a:buNone/>
              <a:defRPr sz="2100" b="1"/>
            </a:lvl4pPr>
            <a:lvl5pPr marL="2437703" indent="0">
              <a:buNone/>
              <a:defRPr sz="2100" b="1"/>
            </a:lvl5pPr>
            <a:lvl6pPr marL="3047129" indent="0">
              <a:buNone/>
              <a:defRPr sz="2100" b="1"/>
            </a:lvl6pPr>
            <a:lvl7pPr marL="3656555" indent="0">
              <a:buNone/>
              <a:defRPr sz="2100" b="1"/>
            </a:lvl7pPr>
            <a:lvl8pPr marL="4265980" indent="0">
              <a:buNone/>
              <a:defRPr sz="2100" b="1"/>
            </a:lvl8pPr>
            <a:lvl9pPr marL="487540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26" indent="0">
              <a:buNone/>
              <a:defRPr sz="2700" b="1"/>
            </a:lvl2pPr>
            <a:lvl3pPr marL="1218852" indent="0">
              <a:buNone/>
              <a:defRPr sz="2400" b="1"/>
            </a:lvl3pPr>
            <a:lvl4pPr marL="1828278" indent="0">
              <a:buNone/>
              <a:defRPr sz="2100" b="1"/>
            </a:lvl4pPr>
            <a:lvl5pPr marL="2437703" indent="0">
              <a:buNone/>
              <a:defRPr sz="2100" b="1"/>
            </a:lvl5pPr>
            <a:lvl6pPr marL="3047129" indent="0">
              <a:buNone/>
              <a:defRPr sz="2100" b="1"/>
            </a:lvl6pPr>
            <a:lvl7pPr marL="3656555" indent="0">
              <a:buNone/>
              <a:defRPr sz="2100" b="1"/>
            </a:lvl7pPr>
            <a:lvl8pPr marL="4265980" indent="0">
              <a:buNone/>
              <a:defRPr sz="2100" b="1"/>
            </a:lvl8pPr>
            <a:lvl9pPr marL="487540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0663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63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616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26" indent="0">
              <a:buNone/>
              <a:defRPr sz="1600"/>
            </a:lvl2pPr>
            <a:lvl3pPr marL="1218852" indent="0">
              <a:buNone/>
              <a:defRPr sz="1300"/>
            </a:lvl3pPr>
            <a:lvl4pPr marL="1828278" indent="0">
              <a:buNone/>
              <a:defRPr sz="1200"/>
            </a:lvl4pPr>
            <a:lvl5pPr marL="2437703" indent="0">
              <a:buNone/>
              <a:defRPr sz="1200"/>
            </a:lvl5pPr>
            <a:lvl6pPr marL="3047129" indent="0">
              <a:buNone/>
              <a:defRPr sz="1200"/>
            </a:lvl6pPr>
            <a:lvl7pPr marL="3656555" indent="0">
              <a:buNone/>
              <a:defRPr sz="1200"/>
            </a:lvl7pPr>
            <a:lvl8pPr marL="4265980" indent="0">
              <a:buNone/>
              <a:defRPr sz="1200"/>
            </a:lvl8pPr>
            <a:lvl9pPr marL="487540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0932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26" indent="0">
              <a:buNone/>
              <a:defRPr sz="3700"/>
            </a:lvl2pPr>
            <a:lvl3pPr marL="1218852" indent="0">
              <a:buNone/>
              <a:defRPr sz="3200"/>
            </a:lvl3pPr>
            <a:lvl4pPr marL="1828278" indent="0">
              <a:buNone/>
              <a:defRPr sz="2700"/>
            </a:lvl4pPr>
            <a:lvl5pPr marL="2437703" indent="0">
              <a:buNone/>
              <a:defRPr sz="2700"/>
            </a:lvl5pPr>
            <a:lvl6pPr marL="3047129" indent="0">
              <a:buNone/>
              <a:defRPr sz="2700"/>
            </a:lvl6pPr>
            <a:lvl7pPr marL="3656555" indent="0">
              <a:buNone/>
              <a:defRPr sz="2700"/>
            </a:lvl7pPr>
            <a:lvl8pPr marL="4265980" indent="0">
              <a:buNone/>
              <a:defRPr sz="2700"/>
            </a:lvl8pPr>
            <a:lvl9pPr marL="487540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26" indent="0">
              <a:buNone/>
              <a:defRPr sz="1600"/>
            </a:lvl2pPr>
            <a:lvl3pPr marL="1218852" indent="0">
              <a:buNone/>
              <a:defRPr sz="1300"/>
            </a:lvl3pPr>
            <a:lvl4pPr marL="1828278" indent="0">
              <a:buNone/>
              <a:defRPr sz="1200"/>
            </a:lvl4pPr>
            <a:lvl5pPr marL="2437703" indent="0">
              <a:buNone/>
              <a:defRPr sz="1200"/>
            </a:lvl5pPr>
            <a:lvl6pPr marL="3047129" indent="0">
              <a:buNone/>
              <a:defRPr sz="1200"/>
            </a:lvl6pPr>
            <a:lvl7pPr marL="3656555" indent="0">
              <a:buNone/>
              <a:defRPr sz="1200"/>
            </a:lvl7pPr>
            <a:lvl8pPr marL="4265980" indent="0">
              <a:buNone/>
              <a:defRPr sz="1200"/>
            </a:lvl8pPr>
            <a:lvl9pPr marL="487540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8894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9370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19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3" indent="0">
              <a:buNone/>
              <a:defRPr sz="2000" b="1"/>
            </a:lvl2pPr>
            <a:lvl3pPr marL="914060" indent="0">
              <a:buNone/>
              <a:defRPr sz="1900" b="1"/>
            </a:lvl3pPr>
            <a:lvl4pPr marL="1371090" indent="0">
              <a:buNone/>
              <a:defRPr sz="1600" b="1"/>
            </a:lvl4pPr>
            <a:lvl5pPr marL="1828120" indent="0">
              <a:buNone/>
              <a:defRPr sz="1600" b="1"/>
            </a:lvl5pPr>
            <a:lvl6pPr marL="2285158" indent="0">
              <a:buNone/>
              <a:defRPr sz="1600" b="1"/>
            </a:lvl6pPr>
            <a:lvl7pPr marL="2742178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8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3" indent="0">
              <a:buNone/>
              <a:defRPr sz="2000" b="1"/>
            </a:lvl2pPr>
            <a:lvl3pPr marL="914060" indent="0">
              <a:buNone/>
              <a:defRPr sz="1900" b="1"/>
            </a:lvl3pPr>
            <a:lvl4pPr marL="1371090" indent="0">
              <a:buNone/>
              <a:defRPr sz="1600" b="1"/>
            </a:lvl4pPr>
            <a:lvl5pPr marL="1828120" indent="0">
              <a:buNone/>
              <a:defRPr sz="1600" b="1"/>
            </a:lvl5pPr>
            <a:lvl6pPr marL="2285158" indent="0">
              <a:buNone/>
              <a:defRPr sz="1600" b="1"/>
            </a:lvl6pPr>
            <a:lvl7pPr marL="2742178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7A6F7-9955-464D-82FD-B7D9443146B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776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3809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736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708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5693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155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583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6515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9587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4806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06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4E9E-1171-4EE8-90F0-24EE25EB2D4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453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170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5412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587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642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960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4652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2537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605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0448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714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D877-DAE7-4EF7-8996-E93FC959400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535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529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8380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7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81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37" y="6264692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4" y="6181497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4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26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109" y="98944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23" y="94754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61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35" y="152071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18" y="16033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33" y="1561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2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45" y="213459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26" y="22172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42" y="2175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35" y="214571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7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35" y="28310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50" y="27891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45" y="275959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4" y="336235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45" y="34449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59" y="34030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54" y="337347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71" y="397622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54" y="40588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69" y="401694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6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81" y="459010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56" y="46727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78" y="4630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52" y="46012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90" y="520398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71" y="52866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86" y="52447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68" y="521510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98" y="581786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81" y="59004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95" y="58585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90" y="582898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37" y="1491616"/>
            <a:ext cx="9867487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57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317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3" y="6418028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12" y="5626813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371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26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109" y="98944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23" y="94754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1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35" y="152071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18" y="16033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33" y="1561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2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45" y="213459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26" y="22172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42" y="2175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35" y="214571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7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35" y="28310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50" y="27891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45" y="275959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5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45" y="34449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59" y="34030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54" y="337347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71" y="397622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54" y="40588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69" y="401694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6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81" y="459010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6" y="46727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78" y="4630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90" y="520398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71" y="52866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86" y="52447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0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98" y="581786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81" y="59004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95" y="58585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90" y="582898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74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94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6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33" y="5038669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89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7" y="5541523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314" y="3588088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1" y="1572181"/>
            <a:ext cx="3725448" cy="5401475"/>
          </a:xfrm>
          <a:prstGeom prst="rect">
            <a:avLst/>
          </a:prstGeom>
          <a:noFill/>
        </p:spPr>
        <p:txBody>
          <a:bodyPr wrap="square" lIns="91410" tIns="45718" rIns="91410" bIns="45718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54963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26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109" y="98944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23" y="94754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1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35" y="152071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18" y="16033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33" y="1561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2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45" y="213459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26" y="22172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42" y="2175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35" y="214571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7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35" y="28310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50" y="27891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45" y="275959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5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45" y="34449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59" y="34030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54" y="337347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71" y="397622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54" y="40588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69" y="401694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6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81" y="459010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6" y="46727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78" y="4630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90" y="520398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71" y="52866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86" y="52447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0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98" y="581786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81" y="59004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95" y="58585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90" y="582898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74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94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66" y="1522385"/>
            <a:ext cx="4518031" cy="5401475"/>
          </a:xfrm>
          <a:prstGeom prst="rect">
            <a:avLst/>
          </a:prstGeom>
          <a:noFill/>
        </p:spPr>
        <p:txBody>
          <a:bodyPr wrap="square" lIns="91410" tIns="45718" rIns="91410" bIns="45718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9" y="3622339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6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33" y="5038669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89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7" y="5541523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235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26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109" y="98944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23" y="94754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1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35" y="152071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18" y="16033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33" y="1561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2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45" y="213459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26" y="22172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42" y="2175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35" y="214571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7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35" y="28310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50" y="27891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45" y="275959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5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45" y="34449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59" y="34030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54" y="337347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71" y="397622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54" y="40588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69" y="401694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6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81" y="459010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6" y="46727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78" y="4630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90" y="520398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71" y="52866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86" y="52447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0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98" y="581786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81" y="59004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95" y="58585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90" y="582898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74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94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603"/>
            <a:ext cx="4752083" cy="3631759"/>
          </a:xfrm>
          <a:prstGeom prst="rect">
            <a:avLst/>
          </a:prstGeom>
          <a:noFill/>
        </p:spPr>
        <p:txBody>
          <a:bodyPr wrap="square" lIns="91410" tIns="45718" rIns="91410" bIns="45718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81"/>
            <a:ext cx="1973864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6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33" y="5038669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89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7" y="5541523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70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26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109" y="98944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23" y="94754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1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35" y="152071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18" y="16033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33" y="1561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2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45" y="213459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26" y="22172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42" y="2175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35" y="214571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7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35" y="28310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50" y="27891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45" y="275959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5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45" y="34449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59" y="34030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54" y="337347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71" y="397622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54" y="40588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69" y="401694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6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81" y="459010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6" y="46727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78" y="4630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90" y="520398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71" y="52866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86" y="52447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0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98" y="581786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81" y="59004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95" y="58585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90" y="582898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6256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7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81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37" y="6264692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4" y="6181497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4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26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109" y="98944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23" y="94754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61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35" y="152071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18" y="16033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33" y="1561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2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45" y="213459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26" y="22172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42" y="2175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35" y="214571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7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35" y="28310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50" y="27891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45" y="275959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4" y="336235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45" y="34449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59" y="34030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54" y="337347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71" y="397622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54" y="40588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69" y="401694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6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81" y="459010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56" y="46727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78" y="4630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52" y="46012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90" y="520398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71" y="52866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86" y="52447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68" y="521510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98" y="581786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81" y="59004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95" y="58585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90" y="582898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37" y="1491616"/>
            <a:ext cx="9867487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57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317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3" y="6418028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12" y="5626813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550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26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109" y="98944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23" y="94754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1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35" y="152071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18" y="16033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33" y="1561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2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45" y="213459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26" y="22172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42" y="2175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35" y="214571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7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35" y="28310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50" y="27891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45" y="275959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5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45" y="34449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59" y="34030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54" y="337347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71" y="397622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54" y="40588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69" y="401694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6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81" y="459010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6" y="46727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78" y="4630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90" y="520398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71" y="52866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86" y="52447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0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98" y="581786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81" y="59004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95" y="58585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90" y="582898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74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94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6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33" y="5038669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89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7" y="5541523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314" y="3588088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81"/>
            <a:ext cx="3725448" cy="5401475"/>
          </a:xfrm>
          <a:prstGeom prst="rect">
            <a:avLst/>
          </a:prstGeom>
          <a:noFill/>
        </p:spPr>
        <p:txBody>
          <a:bodyPr wrap="square" lIns="91410" tIns="45718" rIns="91410" bIns="45718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9073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26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109" y="98944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23" y="94754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1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35" y="152071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18" y="16033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33" y="1561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2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45" y="213459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26" y="22172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42" y="2175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35" y="214571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7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35" y="28310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50" y="27891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45" y="275959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5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45" y="34449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59" y="34030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54" y="337347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71" y="397622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54" y="40588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69" y="401694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6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81" y="459010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6" y="46727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78" y="4630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90" y="520398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71" y="52866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86" y="52447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0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98" y="581786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81" y="59004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95" y="58585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90" y="582898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74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94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9" y="3622339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6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33" y="5038669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89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7" y="5541523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66" y="1522385"/>
            <a:ext cx="4518031" cy="5401475"/>
          </a:xfrm>
          <a:prstGeom prst="rect">
            <a:avLst/>
          </a:prstGeom>
          <a:noFill/>
        </p:spPr>
        <p:txBody>
          <a:bodyPr wrap="square" lIns="91410" tIns="45718" rIns="91410" bIns="45718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08066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23" indent="0">
              <a:buNone/>
              <a:defRPr sz="1200"/>
            </a:lvl2pPr>
            <a:lvl3pPr marL="914060" indent="0">
              <a:buNone/>
              <a:defRPr sz="1100"/>
            </a:lvl3pPr>
            <a:lvl4pPr marL="1371090" indent="0">
              <a:buNone/>
              <a:defRPr sz="900"/>
            </a:lvl4pPr>
            <a:lvl5pPr marL="1828120" indent="0">
              <a:buNone/>
              <a:defRPr sz="900"/>
            </a:lvl5pPr>
            <a:lvl6pPr marL="2285158" indent="0">
              <a:buNone/>
              <a:defRPr sz="900"/>
            </a:lvl6pPr>
            <a:lvl7pPr marL="2742178" indent="0">
              <a:buNone/>
              <a:defRPr sz="900"/>
            </a:lvl7pPr>
            <a:lvl8pPr marL="3199200" indent="0">
              <a:buNone/>
              <a:defRPr sz="900"/>
            </a:lvl8pPr>
            <a:lvl9pPr marL="365622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54639-9C0D-4FAF-95F6-C4F4176C743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799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26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109" y="98944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23" y="94754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1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35" y="152071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18" y="16033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33" y="1561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2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45" y="213459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26" y="22172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42" y="2175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35" y="214571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7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35" y="28310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50" y="27891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45" y="275959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5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45" y="34449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59" y="34030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54" y="337347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71" y="397622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54" y="40588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69" y="401694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6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81" y="459010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6" y="46727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78" y="4630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90" y="520398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71" y="52866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86" y="52447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0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98" y="581786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81" y="59004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95" y="58585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90" y="582898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74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94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81"/>
            <a:ext cx="1973864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6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33" y="5038669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89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7" y="5541523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403"/>
            <a:ext cx="4728208" cy="3631759"/>
          </a:xfrm>
          <a:prstGeom prst="rect">
            <a:avLst/>
          </a:prstGeom>
          <a:noFill/>
        </p:spPr>
        <p:txBody>
          <a:bodyPr wrap="square" lIns="91410" tIns="45718" rIns="91410" bIns="45718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UTM Cookie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97504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26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109" y="98944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23" y="94754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1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35" y="152071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18" y="16033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33" y="1561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2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45" y="213459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26" y="22172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42" y="2175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35" y="214571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7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35" y="28310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50" y="27891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45" y="275959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5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45" y="34449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59" y="34030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54" y="337347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71" y="397622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54" y="40588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69" y="401694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6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81" y="459010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6" y="46727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78" y="4630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90" y="520398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71" y="52866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86" y="52447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0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98" y="581786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81" y="59004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95" y="58585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90" y="582898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217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7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81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37" y="6264692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4" y="6181497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4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26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109" y="98944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23" y="94754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61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35" y="152071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18" y="16033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33" y="1561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2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45" y="213459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26" y="22172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42" y="2175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35" y="214571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7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35" y="28310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50" y="27891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45" y="275959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4" y="336235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45" y="34449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59" y="34030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54" y="337347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71" y="397622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54" y="40588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69" y="401694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6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81" y="459010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56" y="46727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78" y="4630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52" y="46012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90" y="520398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71" y="52866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86" y="52447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68" y="521510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98" y="581786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81" y="59004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95" y="58585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90" y="582898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37" y="1491616"/>
            <a:ext cx="9867487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57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317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3" y="6418028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12" y="5626813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665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26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109" y="98944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23" y="94754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1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35" y="152071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18" y="16033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33" y="1561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2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45" y="213459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26" y="22172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42" y="2175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35" y="214571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7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35" y="28310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50" y="27891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45" y="275959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5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45" y="34449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59" y="34030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54" y="337347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71" y="397622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54" y="40588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69" y="401694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6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81" y="459010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6" y="46727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78" y="4630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90" y="520398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71" y="52866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86" y="52447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0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98" y="581786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81" y="59004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95" y="58585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90" y="582898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74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94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6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33" y="5038669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89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7" y="5541523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314" y="3588088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81"/>
            <a:ext cx="3725448" cy="5401475"/>
          </a:xfrm>
          <a:prstGeom prst="rect">
            <a:avLst/>
          </a:prstGeom>
          <a:noFill/>
        </p:spPr>
        <p:txBody>
          <a:bodyPr wrap="square" lIns="91410" tIns="45718" rIns="91410" bIns="45718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59683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26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109" y="98944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23" y="94754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1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35" y="152071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18" y="16033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33" y="1561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2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45" y="213459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26" y="22172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42" y="2175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35" y="214571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7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35" y="28310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50" y="27891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45" y="275959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5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45" y="34449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59" y="34030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54" y="337347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71" y="397622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54" y="40588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69" y="401694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6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81" y="459010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6" y="46727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78" y="4630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90" y="520398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71" y="52866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86" y="52447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0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98" y="581786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81" y="59004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95" y="58585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90" y="582898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74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94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9" y="3622339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6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33" y="5038669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89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7" y="5541523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66" y="1522385"/>
            <a:ext cx="4518031" cy="5401475"/>
          </a:xfrm>
          <a:prstGeom prst="rect">
            <a:avLst/>
          </a:prstGeom>
          <a:noFill/>
        </p:spPr>
        <p:txBody>
          <a:bodyPr wrap="square" lIns="91410" tIns="45718" rIns="91410" bIns="45718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52133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26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109" y="98944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23" y="94754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1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35" y="152071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18" y="16033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33" y="1561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2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45" y="213459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26" y="22172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42" y="2175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35" y="214571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7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35" y="28310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50" y="27891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45" y="275959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5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45" y="34449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59" y="34030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54" y="337347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71" y="397622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54" y="40588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69" y="401694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6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81" y="459010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6" y="46727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78" y="4630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90" y="520398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71" y="52866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86" y="52447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0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98" y="581786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81" y="59004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95" y="58585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90" y="582898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74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94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81"/>
            <a:ext cx="1973864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6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33" y="5038669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89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7" y="5541523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9" y="1596503"/>
            <a:ext cx="4752083" cy="3631759"/>
          </a:xfrm>
          <a:prstGeom prst="rect">
            <a:avLst/>
          </a:prstGeom>
          <a:noFill/>
        </p:spPr>
        <p:txBody>
          <a:bodyPr wrap="square" lIns="91410" tIns="45718" rIns="91410" bIns="45718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27514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26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109" y="98944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23" y="94754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1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35" y="152071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18" y="16033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33" y="1561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2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45" y="213459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26" y="22172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42" y="2175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35" y="214571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7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35" y="28310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50" y="27891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45" y="275959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5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45" y="34449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59" y="34030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54" y="337347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71" y="397622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54" y="40588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69" y="401694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6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81" y="459010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6" y="46727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78" y="4630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90" y="520398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71" y="52866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86" y="52447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0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98" y="581786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81" y="59004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95" y="58585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90" y="582898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7912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7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81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37" y="6264692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4" y="6181497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4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26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109" y="98944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23" y="94754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61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35" y="152071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18" y="16033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33" y="1561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2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45" y="213459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26" y="22172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42" y="2175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35" y="214571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7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35" y="28310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50" y="27891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45" y="275959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4" y="336235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45" y="34449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59" y="34030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54" y="337347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71" y="397622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54" y="40588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69" y="401694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6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81" y="459010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56" y="46727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78" y="4630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52" y="46012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90" y="520398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71" y="52866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86" y="52447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68" y="521510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98" y="581786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81" y="59004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95" y="58585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90" y="582898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37" y="1491616"/>
            <a:ext cx="9867487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57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317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3" y="6418028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12" y="5626813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047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26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109" y="98944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23" y="94754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1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35" y="152071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18" y="16033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33" y="1561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2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45" y="213459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26" y="22172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42" y="2175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35" y="214571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7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35" y="28310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50" y="27891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45" y="275959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5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45" y="34449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59" y="34030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54" y="337347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71" y="397622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54" y="40588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69" y="401694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6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81" y="459010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6" y="46727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78" y="4630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90" y="520398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71" y="52866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86" y="52447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0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98" y="581786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81" y="59004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95" y="58585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90" y="582898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74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94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6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33" y="5038669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89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7" y="5541523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314" y="3588088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81"/>
            <a:ext cx="3725448" cy="5401475"/>
          </a:xfrm>
          <a:prstGeom prst="rect">
            <a:avLst/>
          </a:prstGeom>
          <a:noFill/>
        </p:spPr>
        <p:txBody>
          <a:bodyPr wrap="square" lIns="91410" tIns="45718" rIns="91410" bIns="45718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33740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26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109" y="98944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23" y="94754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1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35" y="152071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18" y="16033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33" y="1561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2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45" y="213459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26" y="22172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42" y="2175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35" y="214571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7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35" y="28310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50" y="27891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45" y="275959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5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45" y="34449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59" y="34030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54" y="337347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71" y="397622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54" y="40588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69" y="401694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6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81" y="459010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6" y="46727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78" y="4630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90" y="520398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71" y="52866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86" y="52447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0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98" y="581786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81" y="59004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95" y="58585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90" y="582898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74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94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9" y="3622339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6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33" y="5038669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89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7" y="5541523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66" y="1522385"/>
            <a:ext cx="4518031" cy="5401475"/>
          </a:xfrm>
          <a:prstGeom prst="rect">
            <a:avLst/>
          </a:prstGeom>
          <a:noFill/>
        </p:spPr>
        <p:txBody>
          <a:bodyPr wrap="square" lIns="91410" tIns="45718" rIns="91410" bIns="45718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9871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3" indent="0">
              <a:buNone/>
              <a:defRPr sz="2800"/>
            </a:lvl2pPr>
            <a:lvl3pPr marL="914060" indent="0">
              <a:buNone/>
              <a:defRPr sz="2400"/>
            </a:lvl3pPr>
            <a:lvl4pPr marL="1371090" indent="0">
              <a:buNone/>
              <a:defRPr sz="2000"/>
            </a:lvl4pPr>
            <a:lvl5pPr marL="1828120" indent="0">
              <a:buNone/>
              <a:defRPr sz="2000"/>
            </a:lvl5pPr>
            <a:lvl6pPr marL="2285158" indent="0">
              <a:buNone/>
              <a:defRPr sz="2000"/>
            </a:lvl6pPr>
            <a:lvl7pPr marL="2742178" indent="0">
              <a:buNone/>
              <a:defRPr sz="2000"/>
            </a:lvl7pPr>
            <a:lvl8pPr marL="3199200" indent="0">
              <a:buNone/>
              <a:defRPr sz="2000"/>
            </a:lvl8pPr>
            <a:lvl9pPr marL="365622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23" indent="0">
              <a:buNone/>
              <a:defRPr sz="1200"/>
            </a:lvl2pPr>
            <a:lvl3pPr marL="914060" indent="0">
              <a:buNone/>
              <a:defRPr sz="1100"/>
            </a:lvl3pPr>
            <a:lvl4pPr marL="1371090" indent="0">
              <a:buNone/>
              <a:defRPr sz="900"/>
            </a:lvl4pPr>
            <a:lvl5pPr marL="1828120" indent="0">
              <a:buNone/>
              <a:defRPr sz="900"/>
            </a:lvl5pPr>
            <a:lvl6pPr marL="2285158" indent="0">
              <a:buNone/>
              <a:defRPr sz="900"/>
            </a:lvl6pPr>
            <a:lvl7pPr marL="2742178" indent="0">
              <a:buNone/>
              <a:defRPr sz="900"/>
            </a:lvl7pPr>
            <a:lvl8pPr marL="3199200" indent="0">
              <a:buNone/>
              <a:defRPr sz="900"/>
            </a:lvl8pPr>
            <a:lvl9pPr marL="365622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E6DB5-6B02-4C92-A039-03756B2BBDC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4938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26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109" y="98944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23" y="94754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1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35" y="152071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18" y="16033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33" y="1561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2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45" y="213459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26" y="22172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42" y="2175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35" y="214571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7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35" y="28310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50" y="27891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45" y="275959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5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45" y="34449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59" y="34030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54" y="337347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71" y="397622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54" y="40588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69" y="401694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6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81" y="459010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6" y="46727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78" y="4630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90" y="520398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71" y="52866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86" y="52447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0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98" y="581786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81" y="59004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95" y="58585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90" y="582898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74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94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81"/>
            <a:ext cx="1973864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6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33" y="5038669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89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7" y="5541523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5" y="1647246"/>
            <a:ext cx="4484883" cy="3631759"/>
          </a:xfrm>
          <a:prstGeom prst="rect">
            <a:avLst/>
          </a:prstGeom>
          <a:noFill/>
        </p:spPr>
        <p:txBody>
          <a:bodyPr wrap="square" lIns="91410" tIns="45718" rIns="91410" bIns="45718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202149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26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109" y="98944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23" y="94754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1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35" y="152071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18" y="16033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33" y="1561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2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45" y="213459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26" y="22172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42" y="2175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35" y="214571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7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35" y="28310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50" y="27891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45" y="275959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5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45" y="34449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59" y="34030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54" y="337347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71" y="397622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54" y="40588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69" y="401694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6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81" y="459010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6" y="46727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78" y="4630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90" y="520398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71" y="52866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86" y="52447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0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98" y="581786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81" y="59004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95" y="58585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90" y="582898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102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7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81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37" y="6264692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4" y="6181497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4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26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109" y="98944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23" y="94754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61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35" y="152071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18" y="16033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33" y="1561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2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45" y="213459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26" y="22172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42" y="2175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35" y="214571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7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35" y="28310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50" y="27891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45" y="275959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4" y="336235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45" y="34449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59" y="34030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54" y="337347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71" y="397622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54" y="40588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69" y="401694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6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81" y="459010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56" y="46727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78" y="4630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52" y="46012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90" y="520398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71" y="52866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86" y="52447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68" y="521510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98" y="581786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81" y="59004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95" y="58585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90" y="582898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37" y="1491616"/>
            <a:ext cx="9867487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57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317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3" y="6418028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12" y="5626813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550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26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109" y="98944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23" y="94754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1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35" y="152071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18" y="16033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33" y="1561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2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45" y="213459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26" y="22172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42" y="2175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35" y="214571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7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35" y="28310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50" y="27891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45" y="275959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5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45" y="34449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59" y="34030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54" y="337347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71" y="397622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54" y="40588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69" y="401694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6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81" y="459010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6" y="46727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78" y="4630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90" y="520398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71" y="52866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86" y="52447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0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98" y="581786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81" y="59004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95" y="58585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90" y="582898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74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94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6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33" y="5038669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89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7" y="5541523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314" y="3588088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81"/>
            <a:ext cx="3725448" cy="5401475"/>
          </a:xfrm>
          <a:prstGeom prst="rect">
            <a:avLst/>
          </a:prstGeom>
          <a:noFill/>
        </p:spPr>
        <p:txBody>
          <a:bodyPr wrap="square" lIns="91410" tIns="45718" rIns="91410" bIns="45718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14733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26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109" y="98944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23" y="94754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1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35" y="152071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18" y="16033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33" y="1561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2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45" y="213459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26" y="22172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42" y="2175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35" y="214571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7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35" y="28310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50" y="27891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45" y="275959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5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45" y="34449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59" y="34030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54" y="337347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71" y="397622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54" y="40588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69" y="401694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6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81" y="459010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6" y="46727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78" y="4630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90" y="520398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71" y="52866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86" y="52447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0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98" y="581786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81" y="59004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95" y="58585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90" y="582898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74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94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9" y="3622339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6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33" y="5038669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89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7" y="5541523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66" y="1522385"/>
            <a:ext cx="4518031" cy="5401475"/>
          </a:xfrm>
          <a:prstGeom prst="rect">
            <a:avLst/>
          </a:prstGeom>
          <a:noFill/>
        </p:spPr>
        <p:txBody>
          <a:bodyPr wrap="square" lIns="91410" tIns="45718" rIns="91410" bIns="45718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84208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26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109" y="98944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23" y="94754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1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35" y="152071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18" y="16033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33" y="1561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2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45" y="213459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26" y="22172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42" y="2175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35" y="214571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7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35" y="28310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50" y="27891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45" y="275959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5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45" y="34449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59" y="34030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54" y="337347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71" y="397622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54" y="40588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69" y="401694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6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81" y="459010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6" y="46727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78" y="4630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90" y="520398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71" y="52866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86" y="52447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0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98" y="581786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81" y="59004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95" y="58585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90" y="582898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74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94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81"/>
            <a:ext cx="1973864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6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33" y="5038669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89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7" y="5541523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74"/>
            <a:ext cx="4514832" cy="3631759"/>
          </a:xfrm>
          <a:prstGeom prst="rect">
            <a:avLst/>
          </a:prstGeom>
          <a:noFill/>
        </p:spPr>
        <p:txBody>
          <a:bodyPr wrap="square" lIns="91410" tIns="45718" rIns="91410" bIns="45718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381283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26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109" y="98944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23" y="94754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1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35" y="152071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18" y="16033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33" y="1561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2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45" y="213459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26" y="22172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42" y="2175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35" y="214571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7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35" y="28310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50" y="27891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45" y="275959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5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45" y="34449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59" y="34030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54" y="337347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71" y="397622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54" y="40588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69" y="401694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6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81" y="459010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6" y="46727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78" y="4630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90" y="520398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71" y="52866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86" y="52447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0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98" y="581786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81" y="59004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95" y="58585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90" y="582898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2444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AAF25F-FDDF-448D-AE76-D2BBFC0E1488}" type="datetimeFigureOut">
              <a:rPr lang="en-US" smtClean="0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187962-8AD1-4E19-A8B4-D773E1639D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9321AA-DE9C-4E15-940D-7531A030D4ED}" type="datetimeFigureOut">
              <a:rPr lang="en-US" smtClean="0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3F8A7-99E8-4EE9-9B0B-7F6BBA1D34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729AFE-5EEB-4363-BD02-D0673BD4D563}" type="datetimeFigureOut">
              <a:rPr lang="en-US" smtClean="0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ADC10-AFE8-42B0-AD86-2C4587FAE7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26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21" Type="http://schemas.openxmlformats.org/officeDocument/2006/relationships/slideLayout" Target="../slideLayouts/slideLayout92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5" Type="http://schemas.openxmlformats.org/officeDocument/2006/relationships/slideLayout" Target="../slideLayouts/slideLayout96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0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24" Type="http://schemas.openxmlformats.org/officeDocument/2006/relationships/slideLayout" Target="../slideLayouts/slideLayout95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23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90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Relationship Id="rId22" Type="http://schemas.openxmlformats.org/officeDocument/2006/relationships/slideLayout" Target="../slideLayouts/slideLayout9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18" rIns="91410" bIns="45718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18" rIns="91410" bIns="45718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10" tIns="45718" rIns="91410" bIns="45718" numCol="1" anchor="t" anchorCtr="0" compatLnSpc="1"/>
          <a:lstStyle>
            <a:lvl1pPr eaLnBrk="1" hangingPunct="1">
              <a:defRPr sz="15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10" tIns="45718" rIns="91410" bIns="45718" numCol="1" anchor="t" anchorCtr="0" compatLnSpc="1"/>
          <a:lstStyle>
            <a:lvl1pPr algn="ctr" eaLnBrk="1" hangingPunct="1">
              <a:defRPr sz="15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10" tIns="45718" rIns="91410" bIns="45718" numCol="1" anchor="t" anchorCtr="0" compatLnSpc="1"/>
          <a:lstStyle>
            <a:lvl1pPr algn="r" eaLnBrk="1" hangingPunct="1">
              <a:defRPr sz="15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0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86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02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06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0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12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778" indent="-342778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671" indent="-2856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578" indent="-22852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600" indent="-22852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623" indent="-22852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660" indent="-22852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690" indent="-22852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720" indent="-22852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758" indent="-22852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3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58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78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23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900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0" tIns="45718" rIns="91410" bIns="45718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5"/>
            <a:ext cx="11582400" cy="4525963"/>
          </a:xfrm>
          <a:prstGeom prst="rect">
            <a:avLst/>
          </a:prstGeom>
        </p:spPr>
        <p:txBody>
          <a:bodyPr vert="horz" lIns="91410" tIns="45718" rIns="91410" bIns="4571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3"/>
            <a:ext cx="3352800" cy="288925"/>
          </a:xfrm>
          <a:prstGeom prst="rect">
            <a:avLst/>
          </a:prstGeom>
        </p:spPr>
        <p:txBody>
          <a:bodyPr vert="horz" lIns="91410" tIns="45718" rIns="91410" bIns="45718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pPr/>
              <a:t>2025/3/16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3"/>
            <a:ext cx="4470400" cy="288925"/>
          </a:xfrm>
          <a:prstGeom prst="rect">
            <a:avLst/>
          </a:prstGeom>
        </p:spPr>
        <p:txBody>
          <a:bodyPr vert="horz" lIns="91410" tIns="45718" rIns="91410" bIns="45718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 lIns="91410" tIns="45718" rIns="91410" bIns="45718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lIns="91410" tIns="45718" rIns="91410" bIns="45718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900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0" tIns="45718" rIns="91410" bIns="45718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0" tIns="45718" rIns="91410" bIns="45718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0978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778" indent="-342778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671" indent="-2856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2578" indent="-22852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599600" indent="-22852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6623" indent="-22852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900" kern="1200">
          <a:solidFill>
            <a:schemeClr val="tx2"/>
          </a:solidFill>
          <a:latin typeface="+mn-lt"/>
          <a:ea typeface="+mn-ea"/>
          <a:cs typeface="+mn-cs"/>
        </a:defRPr>
      </a:lvl5pPr>
      <a:lvl6pPr marL="2513660" indent="-22852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900" kern="1200">
          <a:solidFill>
            <a:schemeClr val="tx2"/>
          </a:solidFill>
          <a:latin typeface="+mn-lt"/>
          <a:ea typeface="+mn-ea"/>
          <a:cs typeface="+mn-cs"/>
        </a:defRPr>
      </a:lvl6pPr>
      <a:lvl7pPr marL="2970690" indent="-22852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7720" indent="-22852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4758" indent="-22852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160A8A-5DE5-4596-BCE2-07AC10E6D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86" tIns="45706" rIns="91386" bIns="4570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672F1-FB8E-478D-BFDD-DC4DE6BB4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86" tIns="45706" rIns="91386" bIns="4570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42BB9-C7DA-4268-9EF2-84BBE8A15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386" tIns="45706" rIns="91386" bIns="4570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16"/>
            <a:fld id="{C51F763A-C412-40BD-95F3-3F26146E49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816"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52736-A519-4F9E-8626-64AF56709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386" tIns="45706" rIns="91386" bIns="4570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16"/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165B9-F9CF-4D31-9111-0F46339E7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386" tIns="45706" rIns="91386" bIns="457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16"/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8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29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865" r:id="rId15"/>
  </p:sldLayoutIdLst>
  <p:hf sldNum="0" hdr="0" dt="0"/>
  <p:txStyles>
    <p:titleStyle>
      <a:lvl1pPr algn="l" defTabSz="91381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60" indent="-228460" algn="l" defTabSz="91381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374" indent="-228460" algn="l" defTabSz="9138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74" indent="-228460" algn="l" defTabSz="9138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72" indent="-228460" algn="l" defTabSz="9138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71" indent="-228460" algn="l" defTabSz="9138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988" indent="-228460" algn="l" defTabSz="9138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98" indent="-228460" algn="l" defTabSz="9138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04" indent="-228460" algn="l" defTabSz="9138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18" indent="-228460" algn="l" defTabSz="9138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3" algn="l" defTabSz="913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16" algn="l" defTabSz="913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22" algn="l" defTabSz="913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32" algn="l" defTabSz="913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46" algn="l" defTabSz="913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46" algn="l" defTabSz="913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44" algn="l" defTabSz="913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43" algn="l" defTabSz="913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86" tIns="60942" rIns="121886" bIns="6094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886" tIns="60942" rIns="121886" bIns="6094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86" tIns="60942" rIns="121886" bIns="6094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52"/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52"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886" tIns="60942" rIns="121886" bIns="6094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5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886" tIns="60942" rIns="121886" bIns="6094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52"/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5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47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defTabSz="1218852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70" indent="-457070" algn="l" defTabSz="1218852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318" indent="-380890" algn="l" defTabSz="1218852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565" indent="-304712" algn="l" defTabSz="121885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91" indent="-304712" algn="l" defTabSz="1218852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417" indent="-304712" algn="l" defTabSz="1218852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843" indent="-304712" algn="l" defTabSz="121885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266" indent="-304712" algn="l" defTabSz="121885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692" indent="-304712" algn="l" defTabSz="121885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120" indent="-304712" algn="l" defTabSz="121885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6" algn="l" defTabSz="12188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52" algn="l" defTabSz="12188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78" algn="l" defTabSz="12188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03" algn="l" defTabSz="12188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29" algn="l" defTabSz="12188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55" algn="l" defTabSz="12188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80" algn="l" defTabSz="12188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407" algn="l" defTabSz="12188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6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7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10" tIns="45718" rIns="91410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0" tIns="45718" rIns="91410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49" y="6492875"/>
            <a:ext cx="1612927" cy="215440"/>
          </a:xfrm>
          <a:prstGeom prst="rect">
            <a:avLst/>
          </a:prstGeom>
        </p:spPr>
        <p:txBody>
          <a:bodyPr wrap="none" lIns="91410" tIns="45718" rIns="91410" bIns="45718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6497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  <p:sldLayoutId id="2147483857" r:id="rId18"/>
    <p:sldLayoutId id="2147483858" r:id="rId19"/>
    <p:sldLayoutId id="2147483859" r:id="rId20"/>
    <p:sldLayoutId id="2147483860" r:id="rId21"/>
    <p:sldLayoutId id="2147483861" r:id="rId22"/>
    <p:sldLayoutId id="2147483862" r:id="rId23"/>
    <p:sldLayoutId id="2147483863" r:id="rId24"/>
    <p:sldLayoutId id="2147483864" r:id="rId25"/>
  </p:sldLayoutIdLst>
  <p:txStyles>
    <p:titleStyle>
      <a:lvl1pPr algn="l" defTabSz="91406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0" indent="-228520" algn="l" defTabSz="91406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58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78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0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23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60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90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20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58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3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58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78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23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129D41-7DAA-42F0-8F06-CE01A6749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068FC-5378-4A1D-A290-F9CD033A3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BD5FD-9810-4C57-BB13-831453FCB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DF8E6-5948-40ED-A486-F5DF8236F82C}" type="datetime1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B4B59-9E4B-4FED-8BD2-DF74A1947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62823-4C10-4FF1-960B-D5DCFE86E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3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8.xml"/><Relationship Id="rId1" Type="http://schemas.openxmlformats.org/officeDocument/2006/relationships/audio" Target="file:///C:\Users\Sony\Desktop\Toan%20tuan%2033\10%20Track%2010.mp3" TargetMode="Externa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8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00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9177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5" name="10 Track 10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12"/>
          <p:cNvGrpSpPr>
            <a:grpSpLocks/>
          </p:cNvGrpSpPr>
          <p:nvPr/>
        </p:nvGrpSpPr>
        <p:grpSpPr bwMode="auto">
          <a:xfrm>
            <a:off x="812800" y="4343400"/>
            <a:ext cx="2336800" cy="1524000"/>
            <a:chOff x="336" y="-288"/>
            <a:chExt cx="624" cy="576"/>
          </a:xfrm>
        </p:grpSpPr>
        <p:pic>
          <p:nvPicPr>
            <p:cNvPr id="2069" name="Picture 13" descr="DSTARS-P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0" y="-144"/>
              <a:ext cx="27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0" name="Picture 14" descr="DSTARS-P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6" y="58"/>
              <a:ext cx="27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1" name="Picture 15" descr="DSTARS-P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57" y="67"/>
              <a:ext cx="27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2" name="Picture 16" descr="DSTARS-P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6" y="-192"/>
              <a:ext cx="27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3" name="Picture 17" descr="DSTARS-P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2" y="-288"/>
              <a:ext cx="2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3" name="Group 18"/>
          <p:cNvGrpSpPr>
            <a:grpSpLocks/>
          </p:cNvGrpSpPr>
          <p:nvPr/>
        </p:nvGrpSpPr>
        <p:grpSpPr bwMode="auto">
          <a:xfrm>
            <a:off x="7315200" y="4267200"/>
            <a:ext cx="2336800" cy="1524000"/>
            <a:chOff x="336" y="-288"/>
            <a:chExt cx="624" cy="576"/>
          </a:xfrm>
        </p:grpSpPr>
        <p:pic>
          <p:nvPicPr>
            <p:cNvPr id="2064" name="Picture 19" descr="DSTARS-P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0" y="-144"/>
              <a:ext cx="27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20" descr="DSTARS-P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6" y="58"/>
              <a:ext cx="27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6" name="Picture 21" descr="DSTARS-P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57" y="67"/>
              <a:ext cx="27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7" name="Picture 22" descr="DSTARS-P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6" y="-192"/>
              <a:ext cx="27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8" name="Picture 23" descr="DSTARS-P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2" y="-288"/>
              <a:ext cx="2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4" name="Group 24"/>
          <p:cNvGrpSpPr>
            <a:grpSpLocks/>
          </p:cNvGrpSpPr>
          <p:nvPr/>
        </p:nvGrpSpPr>
        <p:grpSpPr bwMode="auto">
          <a:xfrm>
            <a:off x="203200" y="152400"/>
            <a:ext cx="2336800" cy="1524000"/>
            <a:chOff x="336" y="-288"/>
            <a:chExt cx="624" cy="576"/>
          </a:xfrm>
        </p:grpSpPr>
        <p:pic>
          <p:nvPicPr>
            <p:cNvPr id="2059" name="Picture 25" descr="DSTARS-P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0" y="-144"/>
              <a:ext cx="27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26" descr="DSTARS-P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6" y="58"/>
              <a:ext cx="27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27" descr="DSTARS-P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57" y="67"/>
              <a:ext cx="27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28" descr="DSTARS-P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6" y="-192"/>
              <a:ext cx="27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29" descr="DSTARS-P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2" y="-288"/>
              <a:ext cx="2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5573" name="WordArt 37"/>
          <p:cNvSpPr>
            <a:spLocks noChangeArrowheads="1" noChangeShapeType="1" noTextEdit="1"/>
          </p:cNvSpPr>
          <p:nvPr/>
        </p:nvSpPr>
        <p:spPr bwMode="auto">
          <a:xfrm>
            <a:off x="2235200" y="304800"/>
            <a:ext cx="8432800" cy="838200"/>
          </a:xfrm>
          <a:prstGeom prst="rect">
            <a:avLst/>
          </a:prstGeom>
        </p:spPr>
        <p:txBody>
          <a:bodyPr wrap="none" lIns="91438" tIns="45719" rIns="91438" bIns="4571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63500" dir="5400000" algn="ctr" rotWithShape="0">
                  <a:srgbClr val="FFCCFF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9753600" y="533400"/>
            <a:ext cx="1219200" cy="9906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eaLnBrk="0" hangingPunct="0">
              <a:spcBef>
                <a:spcPct val="0"/>
              </a:spcBef>
            </a:pPr>
            <a:endParaRPr lang="en-US">
              <a:latin typeface=".VnMonotype corsivaH" pitchFamily="34" charset="0"/>
            </a:endParaRPr>
          </a:p>
        </p:txBody>
      </p:sp>
      <p:sp>
        <p:nvSpPr>
          <p:cNvPr id="2057" name="WordArt 45"/>
          <p:cNvSpPr>
            <a:spLocks noChangeArrowheads="1" noChangeShapeType="1" noTextEdit="1"/>
          </p:cNvSpPr>
          <p:nvPr/>
        </p:nvSpPr>
        <p:spPr bwMode="auto">
          <a:xfrm>
            <a:off x="708758" y="1189415"/>
            <a:ext cx="11437257" cy="1612900"/>
          </a:xfrm>
          <a:prstGeom prst="rect">
            <a:avLst/>
          </a:prstGeom>
        </p:spPr>
        <p:txBody>
          <a:bodyPr wrap="none" lIns="91438" tIns="45719" rIns="91438" bIns="4571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Chào</a:t>
            </a:r>
            <a:r>
              <a:rPr lang="en-US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mừng</a:t>
            </a:r>
            <a:r>
              <a:rPr lang="en-US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các</a:t>
            </a:r>
            <a:r>
              <a:rPr lang="en-US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em</a:t>
            </a:r>
            <a:r>
              <a:rPr lang="en-US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</a:p>
          <a:p>
            <a:pPr algn="ctr"/>
            <a:r>
              <a:rPr lang="vi-VN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đến </a:t>
            </a:r>
            <a:r>
              <a:rPr lang="en-US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với</a:t>
            </a:r>
            <a:r>
              <a:rPr lang="en-US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tiết</a:t>
            </a:r>
            <a:r>
              <a:rPr lang="en-US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học</a:t>
            </a:r>
            <a:endParaRPr lang="en-US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3612882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276" fill="hold"/>
                                        <p:tgtEl>
                                          <p:spTgt spid="655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" dur="1000" fill="hold"/>
                                        <p:tgtEl>
                                          <p:spTgt spid="655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1000" fill="hold"/>
                                        <p:tgtEl>
                                          <p:spTgt spid="65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1000" fill="hold"/>
                                        <p:tgtEl>
                                          <p:spTgt spid="655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65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45"/>
                </p:tgtEl>
              </p:cMediaNode>
            </p:audio>
          </p:childTnLst>
        </p:cTn>
      </p:par>
    </p:tnLst>
    <p:bldLst>
      <p:bldP spid="65573" grpId="0" animBg="1"/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3969834" y="2186613"/>
            <a:ext cx="6579219" cy="101561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14400">
              <a:defRPr/>
            </a:pPr>
            <a:r>
              <a:rPr lang="en-US" sz="6000" b="1" dirty="0">
                <a:solidFill>
                  <a:srgbClr val="0000F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Vận </a:t>
            </a:r>
            <a:r>
              <a:rPr lang="en-US" sz="6000" b="1" dirty="0" err="1">
                <a:solidFill>
                  <a:srgbClr val="0000F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dụng</a:t>
            </a:r>
            <a:endParaRPr lang="en-US" sz="6000" b="1" dirty="0">
              <a:solidFill>
                <a:srgbClr val="0000FF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zh-CN" altLang="en-US" sz="20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altLang="zh-CN" sz="4400" b="1" dirty="0">
                  <a:solidFill>
                    <a:srgbClr val="ED2F6A"/>
                  </a:solidFill>
                  <a:cs typeface="+mn-ea"/>
                  <a:sym typeface="+mn-lt"/>
                </a:rPr>
                <a:t>4</a:t>
              </a:r>
              <a:endParaRPr lang="zh-CN" altLang="en-US" sz="4400" b="1" dirty="0">
                <a:solidFill>
                  <a:srgbClr val="ED2F6A"/>
                </a:solidFill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zh-CN" altLang="en-US" sz="20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48851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AC9D9D-52B3-B043-BD1A-99039CC75FC5}"/>
              </a:ext>
            </a:extLst>
          </p:cNvPr>
          <p:cNvSpPr txBox="1"/>
          <p:nvPr/>
        </p:nvSpPr>
        <p:spPr>
          <a:xfrm>
            <a:off x="1018311" y="370413"/>
            <a:ext cx="9697340" cy="1938988"/>
          </a:xfrm>
          <a:prstGeom prst="rect">
            <a:avLst/>
          </a:prstGeom>
          <a:noFill/>
        </p:spPr>
        <p:txBody>
          <a:bodyPr wrap="square" lIns="91410" tIns="45718" rIns="91410" bIns="45718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 từ ngữ thích hợp trong ngoặc (  ) để điền vào chỗ chấm…..</a:t>
            </a:r>
            <a:r>
              <a:rPr lang="en-US" sz="6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x-none" sz="6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FD6AFB2-4872-8946-8F45-80BC2F7FE66A}"/>
              </a:ext>
            </a:extLst>
          </p:cNvPr>
          <p:cNvSpPr txBox="1"/>
          <p:nvPr/>
        </p:nvSpPr>
        <p:spPr>
          <a:xfrm>
            <a:off x="5749981" y="2332220"/>
            <a:ext cx="184715" cy="384717"/>
          </a:xfrm>
          <a:prstGeom prst="rect">
            <a:avLst/>
          </a:prstGeom>
          <a:noFill/>
        </p:spPr>
        <p:txBody>
          <a:bodyPr wrap="none" lIns="91410" tIns="45718" rIns="91410" bIns="45718" rtlCol="0">
            <a:spAutoFit/>
          </a:bodyPr>
          <a:lstStyle/>
          <a:p>
            <a:endParaRPr lang="x-none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6404" y="2345408"/>
            <a:ext cx="5421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012AE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vi-VN" sz="2800" dirty="0">
                <a:solidFill>
                  <a:srgbClr val="3012AE"/>
                </a:solidFill>
                <a:latin typeface="Times New Roman" pitchFamily="18" charset="0"/>
                <a:cs typeface="Times New Roman" pitchFamily="18" charset="0"/>
              </a:rPr>
              <a:t>Mẹ em</a:t>
            </a:r>
            <a:r>
              <a:rPr lang="en-US" sz="2800" dirty="0">
                <a:solidFill>
                  <a:srgbClr val="3012AE"/>
                </a:solidFill>
                <a:latin typeface="Times New Roman" pitchFamily="18" charset="0"/>
                <a:cs typeface="Times New Roman" pitchFamily="18" charset="0"/>
              </a:rPr>
              <a:t>……………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05514" y="2971790"/>
            <a:ext cx="4397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012AE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800" dirty="0">
                <a:solidFill>
                  <a:srgbClr val="3012AE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dirty="0" err="1">
                <a:solidFill>
                  <a:srgbClr val="3012AE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800" dirty="0">
                <a:solidFill>
                  <a:srgbClr val="3012AE"/>
                </a:solidFill>
                <a:latin typeface="Times New Roman" pitchFamily="18" charset="0"/>
                <a:cs typeface="Times New Roman" pitchFamily="18" charset="0"/>
              </a:rPr>
              <a:t> ……………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05514" y="3586689"/>
            <a:ext cx="7767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012AE"/>
                </a:solidFill>
                <a:latin typeface="Times New Roman" pitchFamily="18" charset="0"/>
                <a:cs typeface="Times New Roman" pitchFamily="18" charset="0"/>
              </a:rPr>
              <a:t>-  … </a:t>
            </a:r>
            <a:r>
              <a:rPr lang="vi-VN" sz="2800" dirty="0">
                <a:solidFill>
                  <a:srgbClr val="3012AE"/>
                </a:solidFill>
                <a:latin typeface="Times New Roman" pitchFamily="18" charset="0"/>
                <a:cs typeface="Times New Roman" pitchFamily="18" charset="0"/>
              </a:rPr>
              <a:t>  đang học bài.</a:t>
            </a:r>
            <a:endParaRPr lang="en-US" sz="2800" dirty="0">
              <a:solidFill>
                <a:srgbClr val="3012A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52577" y="4337008"/>
            <a:ext cx="6825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012AE"/>
                </a:solidFill>
                <a:latin typeface="Times New Roman" pitchFamily="18" charset="0"/>
                <a:cs typeface="Times New Roman" pitchFamily="18" charset="0"/>
              </a:rPr>
              <a:t>- ………</a:t>
            </a:r>
            <a:r>
              <a:rPr lang="vi-VN" sz="2800" dirty="0">
                <a:solidFill>
                  <a:srgbClr val="3012AE"/>
                </a:solidFill>
                <a:latin typeface="Times New Roman" pitchFamily="18" charset="0"/>
                <a:cs typeface="Times New Roman" pitchFamily="18" charset="0"/>
              </a:rPr>
              <a:t>..........   đang cấy lúa</a:t>
            </a:r>
            <a:r>
              <a:rPr lang="en-US" sz="2800" dirty="0">
                <a:solidFill>
                  <a:srgbClr val="3012A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05515" y="5138100"/>
            <a:ext cx="2317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đang nấu cơm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078161" y="5146765"/>
            <a:ext cx="2318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rình bắt mồi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09755" y="5146765"/>
            <a:ext cx="2218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bác nông dân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98281" y="5134890"/>
            <a:ext cx="1159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Lan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213999" y="2355727"/>
            <a:ext cx="3810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đang nấu cơm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344628" y="3007227"/>
            <a:ext cx="2318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rình bắt mồi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037958" y="3580228"/>
            <a:ext cx="945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162309" y="4337008"/>
            <a:ext cx="2364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Bác nông dân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60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48" grpId="0"/>
      <p:bldP spid="49" grpId="0"/>
      <p:bldP spid="50" grpId="0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6" grpId="0"/>
      <p:bldP spid="57" grpId="0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742272" y="1731680"/>
            <a:ext cx="3413760" cy="34137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4" tIns="60941" rIns="121884" bIns="60941" rtlCol="0" anchor="ctr"/>
          <a:lstStyle/>
          <a:p>
            <a:pPr algn="ctr" defTabSz="1218822"/>
            <a:r>
              <a:rPr lang="en-US" sz="43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Dặn dò</a:t>
            </a:r>
          </a:p>
        </p:txBody>
      </p:sp>
      <p:sp>
        <p:nvSpPr>
          <p:cNvPr id="5" name="Block Arc 4"/>
          <p:cNvSpPr/>
          <p:nvPr/>
        </p:nvSpPr>
        <p:spPr>
          <a:xfrm>
            <a:off x="-3907308" y="-219543"/>
            <a:ext cx="7297088" cy="7297088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971783" y="1261536"/>
            <a:ext cx="9028311" cy="1083733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945" tIns="94798" rIns="94798" bIns="94798" numCol="1" spcCol="1693" anchor="ctr" anchorCtr="0">
            <a:noAutofit/>
          </a:bodyPr>
          <a:lstStyle/>
          <a:p>
            <a:pPr defTabSz="165895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</a:p>
        </p:txBody>
      </p:sp>
      <p:sp>
        <p:nvSpPr>
          <p:cNvPr id="7" name="Oval 6"/>
          <p:cNvSpPr/>
          <p:nvPr/>
        </p:nvSpPr>
        <p:spPr>
          <a:xfrm>
            <a:off x="2294445" y="1126069"/>
            <a:ext cx="1354667" cy="135466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84" tIns="60941" rIns="121884" bIns="60941"/>
          <a:lstStyle/>
          <a:p>
            <a:pPr algn="ctr" defTabSz="1218822">
              <a:spcBef>
                <a:spcPts val="800"/>
              </a:spcBef>
            </a:pPr>
            <a:r>
              <a:rPr lang="en-US" sz="53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3365716" y="2887132"/>
            <a:ext cx="8634373" cy="1083733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945" tIns="94798" rIns="94798" bIns="94798" numCol="1" spcCol="1693" anchor="ctr" anchorCtr="0">
            <a:noAutofit/>
          </a:bodyPr>
          <a:lstStyle/>
          <a:p>
            <a:pPr defTabSz="165895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Việt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: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6,7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11.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688382" y="2751665"/>
            <a:ext cx="1354667" cy="1354667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84" tIns="60941" rIns="121884" bIns="60941"/>
          <a:lstStyle/>
          <a:p>
            <a:pPr algn="ctr" defTabSz="1218822"/>
            <a:r>
              <a:rPr lang="en-US" sz="53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2971783" y="4512736"/>
            <a:ext cx="9028311" cy="1083733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945" tIns="94798" rIns="94798" bIns="94798" numCol="1" spcCol="1693" anchor="ctr" anchorCtr="0">
            <a:noAutofit/>
          </a:bodyPr>
          <a:lstStyle/>
          <a:p>
            <a:pPr defTabSz="165895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b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Chuẩn bị: Tập giới thiệu về bản thân em</a:t>
            </a:r>
          </a:p>
        </p:txBody>
      </p:sp>
      <p:sp>
        <p:nvSpPr>
          <p:cNvPr id="11" name="Oval 10"/>
          <p:cNvSpPr/>
          <p:nvPr/>
        </p:nvSpPr>
        <p:spPr>
          <a:xfrm>
            <a:off x="2294445" y="4377269"/>
            <a:ext cx="1354667" cy="1354667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84" tIns="60941" rIns="121884" bIns="60941"/>
          <a:lstStyle/>
          <a:p>
            <a:pPr algn="ctr" defTabSz="1218822"/>
            <a:r>
              <a:rPr lang="en-US" sz="4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9794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70684" y="4713561"/>
            <a:ext cx="10902463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18" rIns="91410" bIns="45718" rtlCol="0" anchor="ctr"/>
          <a:lstStyle/>
          <a:p>
            <a:pPr algn="ctr">
              <a:defRPr/>
            </a:pPr>
            <a:r>
              <a:rPr lang="en-US" altLang="zh-CN">
                <a:solidFill>
                  <a:prstClr val="white"/>
                </a:solidFill>
                <a:latin typeface="Franklin Gothic Book"/>
                <a:ea typeface="华文楷体" panose="02010600040101010101" pitchFamily="2" charset="-122"/>
              </a:rPr>
              <a:t> </a:t>
            </a:r>
            <a:endParaRPr lang="zh-CN" altLang="en-US">
              <a:solidFill>
                <a:prstClr val="white"/>
              </a:solidFill>
              <a:latin typeface="Franklin Gothic Book"/>
              <a:ea typeface="华文楷体" panose="020106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673" y="647115"/>
            <a:ext cx="6748803" cy="599893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152416" y="1741119"/>
            <a:ext cx="7916449" cy="27682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18" rIns="91410" bIns="45718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3" name="Text Box 2"/>
          <p:cNvSpPr txBox="1"/>
          <p:nvPr>
            <p:custDataLst>
              <p:tags r:id="rId1"/>
            </p:custDataLst>
          </p:nvPr>
        </p:nvSpPr>
        <p:spPr>
          <a:xfrm>
            <a:off x="1441835" y="2230123"/>
            <a:ext cx="6448308" cy="1107992"/>
          </a:xfrm>
          <a:prstGeom prst="rect">
            <a:avLst/>
          </a:prstGeom>
          <a:noFill/>
        </p:spPr>
        <p:txBody>
          <a:bodyPr wrap="none" lIns="91410" tIns="45718" rIns="91410" bIns="45718" rtlCol="0" anchor="t">
            <a:spAutoFit/>
          </a:bodyPr>
          <a:lstStyle/>
          <a:p>
            <a:pPr algn="ctr" defTabSz="457023">
              <a:defRPr/>
            </a:pPr>
            <a:r>
              <a:rPr lang="en-US" altLang="zh-CN" sz="66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Tiết</a:t>
            </a:r>
            <a:r>
              <a:rPr lang="en-US" altLang="zh-CN" sz="66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4: </a:t>
            </a:r>
            <a:r>
              <a:rPr lang="en-US" altLang="zh-CN" sz="66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Luyện</a:t>
            </a:r>
            <a:r>
              <a:rPr lang="en-US" altLang="zh-CN" sz="66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66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tập</a:t>
            </a:r>
            <a:endParaRPr lang="en-US" sz="6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28" y="395386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6" tIns="34266" rIns="68476" bIns="34266" rtlCol="0" anchor="ctr"/>
          <a:lstStyle/>
          <a:p>
            <a:pPr algn="ctr" defTabSz="912791">
              <a:defRPr/>
            </a:pPr>
            <a:endParaRPr lang="zh-CN" altLang="en-US" sz="15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100" y="409144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6" tIns="34266" rIns="68476" bIns="34266" rtlCol="0" anchor="ctr"/>
          <a:lstStyle/>
          <a:p>
            <a:pPr algn="ctr" defTabSz="912791">
              <a:defRPr/>
            </a:pPr>
            <a:endParaRPr lang="zh-CN" altLang="en-US" sz="15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39" y="2879795"/>
            <a:ext cx="1211607" cy="1211607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6" tIns="34266" rIns="68476" bIns="34266" rtlCol="0" anchor="ctr"/>
          <a:lstStyle/>
          <a:p>
            <a:pPr algn="ctr" defTabSz="912791">
              <a:defRPr/>
            </a:pPr>
            <a:endParaRPr lang="zh-CN" altLang="en-US" sz="15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39" y="49183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6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6" tIns="34266" rIns="68476" bIns="34266" rtlCol="0" anchor="ctr"/>
          <a:lstStyle/>
          <a:p>
            <a:pPr algn="ctr" defTabSz="912791">
              <a:defRPr/>
            </a:pPr>
            <a:endParaRPr lang="zh-CN" altLang="en-US" sz="15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7" y="810851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6" tIns="34266" rIns="68476" bIns="34266" rtlCol="0" anchor="ctr"/>
          <a:lstStyle/>
          <a:p>
            <a:pPr algn="ctr" defTabSz="912791">
              <a:defRPr/>
            </a:pPr>
            <a:endParaRPr lang="zh-CN" altLang="en-US" sz="15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61" y="121670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6" tIns="34266" rIns="68476" bIns="34266" rtlCol="0" anchor="ctr"/>
          <a:lstStyle/>
          <a:p>
            <a:pPr algn="ctr" defTabSz="912791">
              <a:defRPr/>
            </a:pPr>
            <a:endParaRPr lang="zh-CN" altLang="en-US" sz="15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94266" y="3006462"/>
            <a:ext cx="4445065" cy="1095124"/>
          </a:xfrm>
          <a:prstGeom prst="rect">
            <a:avLst/>
          </a:prstGeom>
          <a:noFill/>
        </p:spPr>
        <p:txBody>
          <a:bodyPr wrap="none" lIns="68476" tIns="34266" rIns="68476" bIns="34266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2791"/>
            <a:r>
              <a:rPr lang="en-US" sz="67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lang="en-US" sz="67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67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lang="en-US" sz="67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3" y="2728265"/>
            <a:ext cx="7818555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08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6F978AEC-8607-4C73-A472-B9EF97EDDEE5}"/>
              </a:ext>
            </a:extLst>
          </p:cNvPr>
          <p:cNvSpPr txBox="1"/>
          <p:nvPr/>
        </p:nvSpPr>
        <p:spPr>
          <a:xfrm>
            <a:off x="2297471" y="2122705"/>
            <a:ext cx="7597058" cy="2523764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</a:t>
            </a:r>
            <a:r>
              <a:rPr kumimoji="0" lang="en-US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kumimoji="0" lang="en-US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Nối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tranh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374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6F978AEC-8607-4C73-A472-B9EF97EDDEE5}"/>
              </a:ext>
            </a:extLst>
          </p:cNvPr>
          <p:cNvSpPr txBox="1"/>
          <p:nvPr/>
        </p:nvSpPr>
        <p:spPr>
          <a:xfrm>
            <a:off x="2297471" y="2122705"/>
            <a:ext cx="7597058" cy="3077762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9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Luật</a:t>
            </a:r>
            <a:r>
              <a:rPr lang="en-US" altLang="en-US" sz="9600" b="1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9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lang="en-US" altLang="en-US" sz="9600" b="1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9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9600" b="1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9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lang="en-US" altLang="en-US" sz="9600" b="1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031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90938-EB29-4FCE-B80C-AB8A25639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960" y="345688"/>
            <a:ext cx="6148039" cy="64457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9864" y="1064728"/>
            <a:ext cx="1550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tờ lịch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41598" y="1863886"/>
            <a:ext cx="1910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 học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59827" y="1114191"/>
            <a:ext cx="1992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864" y="2135233"/>
            <a:ext cx="1382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93997" y="3064480"/>
            <a:ext cx="2371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6060" y="3083068"/>
            <a:ext cx="2263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 đồng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7742" y="3882226"/>
            <a:ext cx="2263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 tưới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60553" y="3911965"/>
            <a:ext cx="2263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 học</a:t>
            </a:r>
          </a:p>
        </p:txBody>
      </p:sp>
    </p:spTree>
    <p:extLst>
      <p:ext uri="{BB962C8B-B14F-4D97-AF65-F5344CB8AC3E}">
        <p14:creationId xmlns:p14="http://schemas.microsoft.com/office/powerpoint/2010/main" val="269886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6025E-6 -4.81481E-6 L 0.50221 0.5377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11" y="2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04 0.0081 L 0.58544 -0.0865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7" y="-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97083E-7 -1.48148E-6 L 0.47122 -0.1483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61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8731E-6 -4.44444E-6 L 0.73561 0.128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80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8429E-7 -4.81481E-6 L 0.4044 0.6076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14" y="3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8429E-7 -4.81481E-6 L 0.52878 0.4532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9" y="2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8429E-7 -4.81481E-6 L 0.46301 0.2141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44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8429E-7 -4.81481E-6 L 0.21959 -0.0525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9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6991E-6 -4.07407E-6 L 0.52513 0.017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7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5473E-6 -4.07407E-6 L 0.50326 0.4289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63" y="2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0946E-7 -4.81481E-6 L 0.5224 -0.1192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14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3" grpId="1"/>
      <p:bldP spid="13" grpId="2"/>
      <p:bldP spid="13" grpId="3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850022"/>
            <a:ext cx="12039600" cy="70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706" rIns="91368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0033CC"/>
                </a:solidFill>
                <a:latin typeface="Times New Roman" pitchFamily="18" charset="0"/>
              </a:rPr>
              <a:t>Tiết</a:t>
            </a:r>
            <a:r>
              <a:rPr lang="en-US" altLang="en-US" sz="4000" b="1" dirty="0">
                <a:solidFill>
                  <a:srgbClr val="0033CC"/>
                </a:solidFill>
                <a:latin typeface="Times New Roman" pitchFamily="18" charset="0"/>
              </a:rPr>
              <a:t> 4: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itchFamily="18" charset="0"/>
              </a:rPr>
              <a:t>Luyện</a:t>
            </a:r>
            <a:r>
              <a:rPr lang="en-US" altLang="en-US" sz="40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itchFamily="18" charset="0"/>
              </a:rPr>
              <a:t>tập</a:t>
            </a:r>
            <a:endParaRPr lang="vi-VN" alt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57223" y="6248423"/>
            <a:ext cx="1621972" cy="523220"/>
          </a:xfrm>
          <a:prstGeom prst="rect">
            <a:avLst/>
          </a:prstGeom>
          <a:noFill/>
        </p:spPr>
        <p:txBody>
          <a:bodyPr wrap="square" lIns="91410" tIns="45718" rIns="91410" bIns="45718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 14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8712" y="2305144"/>
            <a:ext cx="11296186" cy="1446546"/>
          </a:xfrm>
          <a:prstGeom prst="rect">
            <a:avLst/>
          </a:prstGeom>
          <a:noFill/>
        </p:spPr>
        <p:txBody>
          <a:bodyPr wrap="square" lIns="91410" tIns="45718" rIns="91410" bIns="45718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 hoạt động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977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22007EF-528D-456D-92CD-AD809C3BD50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006" y="916370"/>
            <a:ext cx="11689194" cy="59815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198006" y="73476"/>
            <a:ext cx="6715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và gọi tên các vật trong tranh.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4E911FCC-C9C3-42FB-98A3-13C6B09519CE}"/>
              </a:ext>
            </a:extLst>
          </p:cNvPr>
          <p:cNvSpPr/>
          <p:nvPr/>
        </p:nvSpPr>
        <p:spPr>
          <a:xfrm>
            <a:off x="2319488" y="4511602"/>
            <a:ext cx="1236517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nồi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Rounded Rectangle 11">
            <a:extLst>
              <a:ext uri="{FF2B5EF4-FFF2-40B4-BE49-F238E27FC236}">
                <a16:creationId xmlns:a16="http://schemas.microsoft.com/office/drawing/2014/main" id="{5D369A7B-E7F9-4ADE-8187-2AED04191B71}"/>
              </a:ext>
            </a:extLst>
          </p:cNvPr>
          <p:cNvSpPr/>
          <p:nvPr/>
        </p:nvSpPr>
        <p:spPr>
          <a:xfrm>
            <a:off x="5093389" y="5940839"/>
            <a:ext cx="1236517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FF0000"/>
                </a:solidFill>
                <a:latin typeface="+mj-lt"/>
              </a:rPr>
              <a:t>bát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Rounded Rectangle 11">
            <a:extLst>
              <a:ext uri="{FF2B5EF4-FFF2-40B4-BE49-F238E27FC236}">
                <a16:creationId xmlns:a16="http://schemas.microsoft.com/office/drawing/2014/main" id="{C6AD3B95-AAC5-43D0-BC20-D8D7EDB537AA}"/>
              </a:ext>
            </a:extLst>
          </p:cNvPr>
          <p:cNvSpPr/>
          <p:nvPr/>
        </p:nvSpPr>
        <p:spPr>
          <a:xfrm>
            <a:off x="2524004" y="5746850"/>
            <a:ext cx="1236517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FF0000"/>
                </a:solidFill>
                <a:latin typeface="+mj-lt"/>
              </a:rPr>
              <a:t>đĩa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Rounded Rectangle 11">
            <a:extLst>
              <a:ext uri="{FF2B5EF4-FFF2-40B4-BE49-F238E27FC236}">
                <a16:creationId xmlns:a16="http://schemas.microsoft.com/office/drawing/2014/main" id="{C1EEE967-A868-4320-B562-DED08D4A7F22}"/>
              </a:ext>
            </a:extLst>
          </p:cNvPr>
          <p:cNvSpPr/>
          <p:nvPr/>
        </p:nvSpPr>
        <p:spPr>
          <a:xfrm>
            <a:off x="8149602" y="3784540"/>
            <a:ext cx="2436401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quạt điện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Rounded Rectangle 11">
            <a:extLst>
              <a:ext uri="{FF2B5EF4-FFF2-40B4-BE49-F238E27FC236}">
                <a16:creationId xmlns:a16="http://schemas.microsoft.com/office/drawing/2014/main" id="{27739876-0BC4-48DB-BF50-40A8DEC4D8A2}"/>
              </a:ext>
            </a:extLst>
          </p:cNvPr>
          <p:cNvSpPr/>
          <p:nvPr/>
        </p:nvSpPr>
        <p:spPr>
          <a:xfrm>
            <a:off x="7407326" y="4350353"/>
            <a:ext cx="1406079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ấm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Rounded Rectangle 11">
            <a:extLst>
              <a:ext uri="{FF2B5EF4-FFF2-40B4-BE49-F238E27FC236}">
                <a16:creationId xmlns:a16="http://schemas.microsoft.com/office/drawing/2014/main" id="{A1B47F7C-5C00-4AD2-9AC3-3DBFFE088E13}"/>
              </a:ext>
            </a:extLst>
          </p:cNvPr>
          <p:cNvSpPr/>
          <p:nvPr/>
        </p:nvSpPr>
        <p:spPr>
          <a:xfrm>
            <a:off x="8057555" y="5553652"/>
            <a:ext cx="1610441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chén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6" name="Rounded Rectangle 11">
            <a:extLst>
              <a:ext uri="{FF2B5EF4-FFF2-40B4-BE49-F238E27FC236}">
                <a16:creationId xmlns:a16="http://schemas.microsoft.com/office/drawing/2014/main" id="{190BFD09-F77B-4270-8828-AF1543DFFA7F}"/>
              </a:ext>
            </a:extLst>
          </p:cNvPr>
          <p:cNvSpPr/>
          <p:nvPr/>
        </p:nvSpPr>
        <p:spPr>
          <a:xfrm>
            <a:off x="1578511" y="2532485"/>
            <a:ext cx="2436401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quạt trần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7" name="Rounded Rectangle 11">
            <a:extLst>
              <a:ext uri="{FF2B5EF4-FFF2-40B4-BE49-F238E27FC236}">
                <a16:creationId xmlns:a16="http://schemas.microsoft.com/office/drawing/2014/main" id="{CD683735-8657-47C3-9888-BB0F8418FF74}"/>
              </a:ext>
            </a:extLst>
          </p:cNvPr>
          <p:cNvSpPr/>
          <p:nvPr/>
        </p:nvSpPr>
        <p:spPr>
          <a:xfrm>
            <a:off x="3939402" y="3892356"/>
            <a:ext cx="1406079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FF0000"/>
                </a:solidFill>
                <a:latin typeface="+mj-lt"/>
              </a:rPr>
              <a:t>ghế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8" name="Rounded Rectangle 11">
            <a:extLst>
              <a:ext uri="{FF2B5EF4-FFF2-40B4-BE49-F238E27FC236}">
                <a16:creationId xmlns:a16="http://schemas.microsoft.com/office/drawing/2014/main" id="{98C2F9E3-8253-416A-A17B-E8BEEE344975}"/>
              </a:ext>
            </a:extLst>
          </p:cNvPr>
          <p:cNvSpPr/>
          <p:nvPr/>
        </p:nvSpPr>
        <p:spPr>
          <a:xfrm>
            <a:off x="4014912" y="1666608"/>
            <a:ext cx="1146054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FF0000"/>
                </a:solidFill>
                <a:latin typeface="+mj-lt"/>
              </a:rPr>
              <a:t>ti vi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Rounded Rectangle 11">
            <a:extLst>
              <a:ext uri="{FF2B5EF4-FFF2-40B4-BE49-F238E27FC236}">
                <a16:creationId xmlns:a16="http://schemas.microsoft.com/office/drawing/2014/main" id="{FCB08B08-1AE2-4FD5-8EC2-036137B8311C}"/>
              </a:ext>
            </a:extLst>
          </p:cNvPr>
          <p:cNvSpPr/>
          <p:nvPr/>
        </p:nvSpPr>
        <p:spPr>
          <a:xfrm>
            <a:off x="5711647" y="3190531"/>
            <a:ext cx="2194036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FF0000"/>
                </a:solidFill>
                <a:latin typeface="+mj-lt"/>
              </a:rPr>
              <a:t>mắc áo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0" name="Rounded Rectangle 11">
            <a:extLst>
              <a:ext uri="{FF2B5EF4-FFF2-40B4-BE49-F238E27FC236}">
                <a16:creationId xmlns:a16="http://schemas.microsoft.com/office/drawing/2014/main" id="{1E079924-D153-4667-82E8-FC1E47A1BF9C}"/>
              </a:ext>
            </a:extLst>
          </p:cNvPr>
          <p:cNvSpPr/>
          <p:nvPr/>
        </p:nvSpPr>
        <p:spPr>
          <a:xfrm>
            <a:off x="6096000" y="2532485"/>
            <a:ext cx="1979109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FF0000"/>
                </a:solidFill>
                <a:latin typeface="+mj-lt"/>
              </a:rPr>
              <a:t>giường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1" name="Rounded Rectangle 11">
            <a:extLst>
              <a:ext uri="{FF2B5EF4-FFF2-40B4-BE49-F238E27FC236}">
                <a16:creationId xmlns:a16="http://schemas.microsoft.com/office/drawing/2014/main" id="{889A451D-1E34-4113-A388-A771251F1729}"/>
              </a:ext>
            </a:extLst>
          </p:cNvPr>
          <p:cNvSpPr/>
          <p:nvPr/>
        </p:nvSpPr>
        <p:spPr>
          <a:xfrm>
            <a:off x="1236313" y="5110462"/>
            <a:ext cx="1406079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FF0000"/>
                </a:solidFill>
                <a:latin typeface="+mj-lt"/>
              </a:rPr>
              <a:t>chổi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2" name="Rounded Rectangle 11">
            <a:extLst>
              <a:ext uri="{FF2B5EF4-FFF2-40B4-BE49-F238E27FC236}">
                <a16:creationId xmlns:a16="http://schemas.microsoft.com/office/drawing/2014/main" id="{CE443F93-E4DE-445F-934D-0048A8B7A74B}"/>
              </a:ext>
            </a:extLst>
          </p:cNvPr>
          <p:cNvSpPr/>
          <p:nvPr/>
        </p:nvSpPr>
        <p:spPr>
          <a:xfrm>
            <a:off x="9039131" y="1910402"/>
            <a:ext cx="1146054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gối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166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03BDDEF-0156-4A5C-B649-19BB4F50723C}"/>
              </a:ext>
            </a:extLst>
          </p:cNvPr>
          <p:cNvSpPr txBox="1"/>
          <p:nvPr/>
        </p:nvSpPr>
        <p:spPr>
          <a:xfrm>
            <a:off x="547146" y="237027"/>
            <a:ext cx="9912087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3 – 5 từ ngữ chỉ hoạt động gắn với các vật trong tranh ở bài tập 1.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B54457-F245-4CBC-8650-27399A585C36}"/>
              </a:ext>
            </a:extLst>
          </p:cNvPr>
          <p:cNvSpPr/>
          <p:nvPr/>
        </p:nvSpPr>
        <p:spPr>
          <a:xfrm>
            <a:off x="1573842" y="2006707"/>
            <a:ext cx="3929347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+mj-lt"/>
              </a:rPr>
              <a:t>M: </a:t>
            </a:r>
            <a:r>
              <a:rPr lang="vi-VN" sz="3200" dirty="0">
                <a:latin typeface="+mj-lt"/>
              </a:rPr>
              <a:t>chổi – quét nhà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9E99CE-0266-4A26-A20D-65BB9637261E}"/>
              </a:ext>
            </a:extLst>
          </p:cNvPr>
          <p:cNvSpPr txBox="1"/>
          <p:nvPr/>
        </p:nvSpPr>
        <p:spPr>
          <a:xfrm>
            <a:off x="726025" y="557569"/>
            <a:ext cx="92482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Đặt một câu nói về việc em làm ở nhà.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3FC7BC-3224-4453-B5EC-9F32BCB458A6}"/>
              </a:ext>
            </a:extLst>
          </p:cNvPr>
          <p:cNvSpPr/>
          <p:nvPr/>
        </p:nvSpPr>
        <p:spPr>
          <a:xfrm>
            <a:off x="1564830" y="1482103"/>
            <a:ext cx="3938359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quét nhà.</a:t>
            </a:r>
          </a:p>
        </p:txBody>
      </p:sp>
    </p:spTree>
    <p:extLst>
      <p:ext uri="{BB962C8B-B14F-4D97-AF65-F5344CB8AC3E}">
        <p14:creationId xmlns:p14="http://schemas.microsoft.com/office/powerpoint/2010/main" val="263220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1313630907_1_1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265</Words>
  <Application>Microsoft Office PowerPoint</Application>
  <PresentationFormat>Widescreen</PresentationFormat>
  <Paragraphs>68</Paragraphs>
  <Slides>12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12</vt:i4>
      </vt:variant>
    </vt:vector>
  </HeadingPairs>
  <TitlesOfParts>
    <vt:vector size="34" baseType="lpstr">
      <vt:lpstr>.VnMonotype corsivaH</vt:lpstr>
      <vt:lpstr>Arial</vt:lpstr>
      <vt:lpstr>Arial-Rounded</vt:lpstr>
      <vt:lpstr>Calibri</vt:lpstr>
      <vt:lpstr>Calibri Light</vt:lpstr>
      <vt:lpstr>Century Gothic</vt:lpstr>
      <vt:lpstr>Courier New</vt:lpstr>
      <vt:lpstr>Franklin Gothic Book</vt:lpstr>
      <vt:lpstr>Franklin Gothic Medium</vt:lpstr>
      <vt:lpstr>Palatino Linotype</vt:lpstr>
      <vt:lpstr>Times New Roman</vt:lpstr>
      <vt:lpstr>UTM Cookies</vt:lpstr>
      <vt:lpstr>Wingdings 2</vt:lpstr>
      <vt:lpstr>Default Design</vt:lpstr>
      <vt:lpstr>Trek</vt:lpstr>
      <vt:lpstr>4_Office Theme</vt:lpstr>
      <vt:lpstr>2_Office Theme</vt:lpstr>
      <vt:lpstr>5_Office Theme</vt:lpstr>
      <vt:lpstr>7_Office Theme</vt:lpstr>
      <vt:lpstr>8_Office Theme</vt:lpstr>
      <vt:lpstr>Executive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Administrator</cp:lastModifiedBy>
  <cp:revision>66</cp:revision>
  <dcterms:created xsi:type="dcterms:W3CDTF">2021-05-21T10:43:38Z</dcterms:created>
  <dcterms:modified xsi:type="dcterms:W3CDTF">2025-03-16T12:40:10Z</dcterms:modified>
</cp:coreProperties>
</file>