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4" r:id="rId4"/>
    <p:sldMasterId id="2147483697" r:id="rId5"/>
  </p:sldMasterIdLst>
  <p:notesMasterIdLst>
    <p:notesMasterId r:id="rId67"/>
  </p:notesMasterIdLst>
  <p:sldIdLst>
    <p:sldId id="2007577185" r:id="rId6"/>
    <p:sldId id="2007577186" r:id="rId7"/>
    <p:sldId id="2007577226" r:id="rId8"/>
    <p:sldId id="2007577188" r:id="rId9"/>
    <p:sldId id="2007577190" r:id="rId10"/>
    <p:sldId id="2007577191" r:id="rId11"/>
    <p:sldId id="2007577189" r:id="rId12"/>
    <p:sldId id="2007577227" r:id="rId13"/>
    <p:sldId id="2007577228" r:id="rId14"/>
    <p:sldId id="2007577194" r:id="rId15"/>
    <p:sldId id="2007577195" r:id="rId16"/>
    <p:sldId id="2007577196" r:id="rId17"/>
    <p:sldId id="2007577197" r:id="rId18"/>
    <p:sldId id="2007577229" r:id="rId19"/>
    <p:sldId id="2007577230" r:id="rId20"/>
    <p:sldId id="2007577231" r:id="rId21"/>
    <p:sldId id="2007577232" r:id="rId22"/>
    <p:sldId id="2007577198" r:id="rId23"/>
    <p:sldId id="314" r:id="rId24"/>
    <p:sldId id="365" r:id="rId25"/>
    <p:sldId id="364" r:id="rId26"/>
    <p:sldId id="367" r:id="rId27"/>
    <p:sldId id="370" r:id="rId28"/>
    <p:sldId id="376" r:id="rId29"/>
    <p:sldId id="261" r:id="rId30"/>
    <p:sldId id="2007577199" r:id="rId31"/>
    <p:sldId id="315" r:id="rId32"/>
    <p:sldId id="359" r:id="rId33"/>
    <p:sldId id="327" r:id="rId34"/>
    <p:sldId id="360" r:id="rId35"/>
    <p:sldId id="2007577200" r:id="rId36"/>
    <p:sldId id="260" r:id="rId37"/>
    <p:sldId id="361" r:id="rId38"/>
    <p:sldId id="2007577202" r:id="rId39"/>
    <p:sldId id="324" r:id="rId40"/>
    <p:sldId id="316" r:id="rId41"/>
    <p:sldId id="2007577204" r:id="rId42"/>
    <p:sldId id="378" r:id="rId43"/>
    <p:sldId id="2007577205" r:id="rId44"/>
    <p:sldId id="2007577206" r:id="rId45"/>
    <p:sldId id="2007577207" r:id="rId46"/>
    <p:sldId id="2007577208" r:id="rId47"/>
    <p:sldId id="2007577209" r:id="rId48"/>
    <p:sldId id="2007577210" r:id="rId49"/>
    <p:sldId id="2007577184" r:id="rId50"/>
    <p:sldId id="2007577211" r:id="rId51"/>
    <p:sldId id="2007577212" r:id="rId52"/>
    <p:sldId id="2007577213" r:id="rId53"/>
    <p:sldId id="2007577220" r:id="rId54"/>
    <p:sldId id="2007577214" r:id="rId55"/>
    <p:sldId id="2007577215" r:id="rId56"/>
    <p:sldId id="2007577216" r:id="rId57"/>
    <p:sldId id="2007577217" r:id="rId58"/>
    <p:sldId id="2007577218" r:id="rId59"/>
    <p:sldId id="2007577221" r:id="rId60"/>
    <p:sldId id="2007577222" r:id="rId61"/>
    <p:sldId id="2007577223" r:id="rId62"/>
    <p:sldId id="2007577219" r:id="rId63"/>
    <p:sldId id="2007577224" r:id="rId64"/>
    <p:sldId id="258" r:id="rId65"/>
    <p:sldId id="27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9" autoAdjust="0"/>
    <p:restoredTop sz="86885" autoAdjust="0"/>
  </p:normalViewPr>
  <p:slideViewPr>
    <p:cSldViewPr snapToGrid="0">
      <p:cViewPr>
        <p:scale>
          <a:sx n="60" d="100"/>
          <a:sy n="60" d="100"/>
        </p:scale>
        <p:origin x="-1579" y="-4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DF223-205F-4040-9AE3-4BEE45A8F071}"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16719-748F-4418-AD2D-6C3E3D952B2F}" type="slidenum">
              <a:rPr lang="en-US" smtClean="0"/>
              <a:t>‹#›</a:t>
            </a:fld>
            <a:endParaRPr lang="en-US"/>
          </a:p>
        </p:txBody>
      </p:sp>
    </p:spTree>
    <p:extLst>
      <p:ext uri="{BB962C8B-B14F-4D97-AF65-F5344CB8AC3E}">
        <p14:creationId xmlns:p14="http://schemas.microsoft.com/office/powerpoint/2010/main" val="2268104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ab98393b64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ab98393b64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50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5"/>
        <p:cNvGrpSpPr/>
        <p:nvPr/>
      </p:nvGrpSpPr>
      <p:grpSpPr>
        <a:xfrm>
          <a:off x="0" y="0"/>
          <a:ext cx="0" cy="0"/>
          <a:chOff x="0" y="0"/>
          <a:chExt cx="0" cy="0"/>
        </a:xfrm>
      </p:grpSpPr>
      <p:sp>
        <p:nvSpPr>
          <p:cNvPr id="3226" name="Google Shape;3226;gab98393b64_0_5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7" name="Google Shape;3227;gab98393b64_0_5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58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ab98393b64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ab98393b64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85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ab98393b64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ab98393b64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854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ab98393b64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3" name="Google Shape;2453;gab98393b64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81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06285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239062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2464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8372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6934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446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887645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95213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66914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633146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99187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9F42C-2DAE-424C-A4B8-3140182C3E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663152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gab98393b64_0_3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0" name="Google Shape;2980;gab98393b64_0_3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4731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588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ab98393b64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ab98393b64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87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ab98393b64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ab98393b64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87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8372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ab98393b64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ab98393b64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821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99046879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3D20503-3780-40EA-B21F-DC3C1FDFEEBE}"/>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4222503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2400D13-4615-4063-967F-0842A25AB082}"/>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87153655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3571962-A602-419B-B366-F0D09E39C861}"/>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6629419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BFBE0E8F-E223-4D3B-A808-484C3319511F}"/>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xmlns=""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571078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3DF0C1F-D56E-417B-A1A6-CDEDBBD7BBE4}"/>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8" name="页脚占位符 7">
            <a:extLst>
              <a:ext uri="{FF2B5EF4-FFF2-40B4-BE49-F238E27FC236}">
                <a16:creationId xmlns:a16="http://schemas.microsoft.com/office/drawing/2014/main" xmlns=""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66506748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76EE013-E6C1-4C4F-B0C6-96B7CCBDB0ED}"/>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4" name="页脚占位符 3">
            <a:extLst>
              <a:ext uri="{FF2B5EF4-FFF2-40B4-BE49-F238E27FC236}">
                <a16:creationId xmlns:a16="http://schemas.microsoft.com/office/drawing/2014/main" xmlns=""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6581520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1F0C74-5470-4103-8C60-72E5A8B1DEA2}"/>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3" name="页脚占位符 2">
            <a:extLst>
              <a:ext uri="{FF2B5EF4-FFF2-40B4-BE49-F238E27FC236}">
                <a16:creationId xmlns:a16="http://schemas.microsoft.com/office/drawing/2014/main" xmlns=""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721852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C523596-73AD-44E1-BC66-B8C399E56FD2}"/>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xmlns=""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4120905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B912CCC-BA35-41A4-B1CA-B31D42F9517E}"/>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6" name="页脚占位符 5">
            <a:extLst>
              <a:ext uri="{FF2B5EF4-FFF2-40B4-BE49-F238E27FC236}">
                <a16:creationId xmlns:a16="http://schemas.microsoft.com/office/drawing/2014/main" xmlns=""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8947351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4197DC-32A7-4948-8498-682B1BD2C87F}"/>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4733817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406804967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867B72-8887-4DF8-8780-4CF5D387AECE}"/>
              </a:ext>
            </a:extLst>
          </p:cNvPr>
          <p:cNvSpPr>
            <a:spLocks noGrp="1"/>
          </p:cNvSpPr>
          <p:nvPr>
            <p:ph type="dt" sz="half" idx="10"/>
          </p:nvPr>
        </p:nvSpPr>
        <p:spPr/>
        <p:txBody>
          <a:body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0584074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77380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143969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0768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258070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4337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8993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277106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8718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5541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1730175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565790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002977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优秀</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Word</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www.1ppt.com/excel/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www.1ppt.com/shiti/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www.1ppt.com/jiaoan/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20740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94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672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671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334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p>
            <a:endParaRPr lang="en-US" altLang="x-none"/>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US" altLang="x-none"/>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p>
            <a:fld id="{FB6909D3-B1AA-6743-8D95-C555F16F624A}" type="slidenum">
              <a:rPr lang="en-US" altLang="x-none" smtClean="0"/>
              <a:pPr/>
              <a:t>‹#›</a:t>
            </a:fld>
            <a:endParaRPr lang="en-US" altLang="x-none"/>
          </a:p>
        </p:txBody>
      </p:sp>
    </p:spTree>
    <p:extLst>
      <p:ext uri="{BB962C8B-B14F-4D97-AF65-F5344CB8AC3E}">
        <p14:creationId xmlns:p14="http://schemas.microsoft.com/office/powerpoint/2010/main" val="274459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52510870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9066821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402299728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BA66174-3328-40E4-AADF-655C79A2A8DD}"/>
              </a:ext>
            </a:extLst>
          </p:cNvPr>
          <p:cNvSpPr>
            <a:spLocks noGrp="1"/>
          </p:cNvSpPr>
          <p:nvPr>
            <p:ph type="dt" sz="half" idx="10"/>
          </p:nvPr>
        </p:nvSpPr>
        <p:spPr>
          <a:xfrm>
            <a:off x="838200" y="6356350"/>
            <a:ext cx="2743200" cy="365125"/>
          </a:xfrm>
          <a:prstGeom prst="rect">
            <a:avLst/>
          </a:prstGeom>
        </p:spPr>
        <p:txBody>
          <a:bodyPr/>
          <a:lstStyle/>
          <a:p>
            <a:fld id="{71105ECC-05DB-4A25-8E6A-E61FCA6F5619}" type="datetimeFigureOut">
              <a:rPr lang="zh-CN" altLang="en-US" smtClean="0"/>
              <a:t>2023/1/12</a:t>
            </a:fld>
            <a:endParaRPr lang="zh-CN" altLang="en-US"/>
          </a:p>
        </p:txBody>
      </p:sp>
      <p:sp>
        <p:nvSpPr>
          <p:cNvPr id="5" name="页脚占位符 4">
            <a:extLst>
              <a:ext uri="{FF2B5EF4-FFF2-40B4-BE49-F238E27FC236}">
                <a16:creationId xmlns="" xmlns:a16="http://schemas.microsoft.com/office/drawing/2014/main" id="{050B7521-C9F1-465B-9A65-1E05966CF8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5D2B5226-FFCF-47FD-8A07-DAABD31F1B8A}"/>
              </a:ext>
            </a:extLst>
          </p:cNvPr>
          <p:cNvSpPr>
            <a:spLocks noGrp="1"/>
          </p:cNvSpPr>
          <p:nvPr>
            <p:ph type="sldNum" sz="quarter" idx="12"/>
          </p:nvPr>
        </p:nvSpPr>
        <p:spPr>
          <a:xfrm>
            <a:off x="8610600" y="6356350"/>
            <a:ext cx="2743200" cy="365125"/>
          </a:xfrm>
          <a:prstGeom prst="rect">
            <a:avLst/>
          </a:prstGeom>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614376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6942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85059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54275877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8" r:id="rId5"/>
    <p:sldLayoutId id="2147483669" r:id="rId6"/>
    <p:sldLayoutId id="2147483703" r:id="rId7"/>
    <p:sldLayoutId id="2147483704" r:id="rId8"/>
    <p:sldLayoutId id="2147483705" r:id="rId9"/>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2023/1/12</a:t>
            </a:fld>
            <a:endParaRPr lang="zh-CN" altLang="en-US"/>
          </a:p>
        </p:txBody>
      </p:sp>
      <p:sp>
        <p:nvSpPr>
          <p:cNvPr id="5" name="页脚占位符 4">
            <a:extLst>
              <a:ext uri="{FF2B5EF4-FFF2-40B4-BE49-F238E27FC236}">
                <a16:creationId xmlns:a16="http://schemas.microsoft.com/office/drawing/2014/main" xmlns=""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6857450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2023/1/12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947428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2023/1/12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672366890"/>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0969" y="181206"/>
            <a:ext cx="9600643" cy="57707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520396" y="970160"/>
            <a:ext cx="11151217" cy="52068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6229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lgn="l" defTabSz="385763" rtl="0" eaLnBrk="1" latinLnBrk="0" hangingPunct="1">
        <a:lnSpc>
          <a:spcPct val="90000"/>
        </a:lnSpc>
        <a:spcBef>
          <a:spcPct val="0"/>
        </a:spcBef>
        <a:buNone/>
        <a:defRPr sz="2800" b="1" kern="1200">
          <a:solidFill>
            <a:srgbClr val="C00000"/>
          </a:solidFill>
          <a:latin typeface="Barlow" pitchFamily="2" charset="77"/>
          <a:ea typeface="Roboto" pitchFamily="2" charset="0"/>
          <a:cs typeface="+mj-cs"/>
        </a:defRPr>
      </a:lvl1pPr>
    </p:titleStyle>
    <p:bodyStyle>
      <a:lvl1pPr marL="228600" indent="-219075" algn="l" defTabSz="385763" rtl="0" eaLnBrk="1" latinLnBrk="0" hangingPunct="1">
        <a:lnSpc>
          <a:spcPct val="90000"/>
        </a:lnSpc>
        <a:spcBef>
          <a:spcPts val="422"/>
        </a:spcBef>
        <a:buFont typeface="Arial" panose="020B0604020202020204" pitchFamily="34" charset="0"/>
        <a:buChar char="•"/>
        <a:tabLst/>
        <a:defRPr sz="2000" kern="1200">
          <a:solidFill>
            <a:srgbClr val="002060"/>
          </a:solidFill>
          <a:latin typeface="Roboto" pitchFamily="2" charset="0"/>
          <a:ea typeface="Roboto" pitchFamily="2" charset="0"/>
          <a:cs typeface="+mn-cs"/>
        </a:defRPr>
      </a:lvl1pPr>
      <a:lvl2pPr marL="447675" indent="-174625" algn="l" defTabSz="385763" rtl="0" eaLnBrk="1" latinLnBrk="0" hangingPunct="1">
        <a:lnSpc>
          <a:spcPct val="90000"/>
        </a:lnSpc>
        <a:spcBef>
          <a:spcPts val="211"/>
        </a:spcBef>
        <a:buFont typeface="Arial" panose="020B0604020202020204" pitchFamily="34" charset="0"/>
        <a:buChar char="•"/>
        <a:tabLst/>
        <a:defRPr sz="1600" kern="1200">
          <a:solidFill>
            <a:srgbClr val="002060"/>
          </a:solidFill>
          <a:latin typeface="Roboto" pitchFamily="2" charset="0"/>
          <a:ea typeface="Roboto" pitchFamily="2" charset="0"/>
          <a:cs typeface="+mn-cs"/>
        </a:defRPr>
      </a:lvl2pPr>
      <a:lvl3pPr marL="666750" indent="-174625" algn="l" defTabSz="385763" rtl="0" eaLnBrk="1" latinLnBrk="0" hangingPunct="1">
        <a:lnSpc>
          <a:spcPct val="90000"/>
        </a:lnSpc>
        <a:spcBef>
          <a:spcPts val="211"/>
        </a:spcBef>
        <a:buFont typeface="Arial" panose="020B0604020202020204" pitchFamily="34" charset="0"/>
        <a:buChar char="•"/>
        <a:tabLst/>
        <a:defRPr sz="1200" kern="1200">
          <a:solidFill>
            <a:srgbClr val="002060"/>
          </a:solidFill>
          <a:latin typeface="Roboto" pitchFamily="2" charset="0"/>
          <a:ea typeface="Roboto" pitchFamily="2" charset="0"/>
          <a:cs typeface="+mn-cs"/>
        </a:defRPr>
      </a:lvl3pPr>
      <a:lvl4pPr marL="809625" indent="-142875" algn="l" defTabSz="385763" rtl="0" eaLnBrk="1" latinLnBrk="0" hangingPunct="1">
        <a:lnSpc>
          <a:spcPct val="90000"/>
        </a:lnSpc>
        <a:spcBef>
          <a:spcPts val="211"/>
        </a:spcBef>
        <a:buFont typeface="Arial" panose="020B0604020202020204" pitchFamily="34" charset="0"/>
        <a:buChar char="•"/>
        <a:tabLst/>
        <a:defRPr sz="1100" kern="1200">
          <a:solidFill>
            <a:srgbClr val="002060"/>
          </a:solidFill>
          <a:latin typeface="Roboto" pitchFamily="2" charset="0"/>
          <a:ea typeface="Roboto" pitchFamily="2" charset="0"/>
          <a:cs typeface="+mn-cs"/>
        </a:defRPr>
      </a:lvl4pPr>
      <a:lvl5pPr marL="941388" indent="-131763" algn="l" defTabSz="385763" rtl="0" eaLnBrk="1" latinLnBrk="0" hangingPunct="1">
        <a:lnSpc>
          <a:spcPct val="90000"/>
        </a:lnSpc>
        <a:spcBef>
          <a:spcPts val="211"/>
        </a:spcBef>
        <a:buFont typeface="Arial" panose="020B0604020202020204" pitchFamily="34" charset="0"/>
        <a:buChar char="•"/>
        <a:tabLst/>
        <a:defRPr sz="1100" kern="1200">
          <a:solidFill>
            <a:srgbClr val="002060"/>
          </a:solidFill>
          <a:latin typeface="Roboto" pitchFamily="2" charset="0"/>
          <a:ea typeface="Roboto" pitchFamily="2" charset="0"/>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8.emf"/><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5.png"/><Relationship Id="rId1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14.jpeg"/><Relationship Id="rId9" Type="http://schemas.openxmlformats.org/officeDocument/2006/relationships/image" Target="../media/image20.pn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slide" Target="slide21.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slide" Target="slide23.xml"/><Relationship Id="rId5" Type="http://schemas.openxmlformats.org/officeDocument/2006/relationships/image" Target="../media/image49.png"/><Relationship Id="rId10"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slide" Target="slide25.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1.xml"/><Relationship Id="rId7" Type="http://schemas.openxmlformats.org/officeDocument/2006/relationships/image" Target="../media/image53.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notesSlide" Target="../notesSlides/notesSlide2.xml"/><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1.xml"/><Relationship Id="rId7"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notesSlide" Target="../notesSlides/notesSlide3.xml"/><Relationship Id="rId9" Type="http://schemas.openxmlformats.org/officeDocument/2006/relationships/slide" Target="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1.xml"/><Relationship Id="rId7"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notesSlide" Target="../notesSlides/notesSlide4.xml"/><Relationship Id="rId9"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1.xml"/><Relationship Id="rId7"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notesSlide" Target="../notesSlides/notesSlide5.xml"/><Relationship Id="rId9"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9.png"/><Relationship Id="rId1" Type="http://schemas.openxmlformats.org/officeDocument/2006/relationships/slideLayout" Target="../slideLayouts/slideLayout6.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6.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1.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emf"/><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0.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98.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00.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80.pn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jp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16.jpg"/><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24.emf"/><Relationship Id="rId4" Type="http://schemas.openxmlformats.org/officeDocument/2006/relationships/image" Target="../media/image123.emf"/></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31.jpg"/></Relationships>
</file>

<file path=ppt/slides/_rels/slide6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image" Target="../media/image128.png"/><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34.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image" Target="../media/image22.png"/><Relationship Id="rId26" Type="http://schemas.microsoft.com/office/2007/relationships/hdphoto" Target="../media/hdphoto2.wdp"/><Relationship Id="rId3" Type="http://schemas.microsoft.com/office/2007/relationships/hdphoto" Target="../media/hdphoto1.wdp"/><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38.png"/><Relationship Id="rId2" Type="http://schemas.openxmlformats.org/officeDocument/2006/relationships/image" Target="../media/image13.png"/><Relationship Id="rId16" Type="http://schemas.openxmlformats.org/officeDocument/2006/relationships/image" Target="../media/image36.png"/><Relationship Id="rId20"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28.emf"/><Relationship Id="rId5" Type="http://schemas.openxmlformats.org/officeDocument/2006/relationships/image" Target="../media/image15.png"/><Relationship Id="rId15" Type="http://schemas.openxmlformats.org/officeDocument/2006/relationships/image" Target="../media/image35.png"/><Relationship Id="rId23" Type="http://schemas.openxmlformats.org/officeDocument/2006/relationships/image" Target="../media/image27.png"/><Relationship Id="rId10" Type="http://schemas.openxmlformats.org/officeDocument/2006/relationships/image" Target="../media/image20.png"/><Relationship Id="rId19"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34.png"/><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a:xfrm>
            <a:off x="0" y="2130473"/>
            <a:ext cx="10363200" cy="1470025"/>
          </a:xfrm>
        </p:spPr>
        <p:txBody>
          <a:bodyPr/>
          <a:lstStyle/>
          <a:p>
            <a:r>
              <a:rPr lang="en-US" sz="5200" b="1">
                <a:latin typeface=".VnTime" pitchFamily="34" charset="0"/>
              </a:rPr>
              <a:t>%</a:t>
            </a:r>
          </a:p>
        </p:txBody>
      </p:sp>
      <p:pic>
        <p:nvPicPr>
          <p:cNvPr id="5123" name="Picture 4" descr="Pla019"/>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6"/>
          <p:cNvSpPr>
            <a:spLocks noChangeArrowheads="1" noChangeShapeType="1" noTextEdit="1"/>
          </p:cNvSpPr>
          <p:nvPr/>
        </p:nvSpPr>
        <p:spPr bwMode="auto">
          <a:xfrm>
            <a:off x="1930400" y="1295400"/>
            <a:ext cx="8737600" cy="3200400"/>
          </a:xfrm>
          <a:prstGeom prst="rect">
            <a:avLst/>
          </a:prstGeom>
        </p:spPr>
        <p:txBody>
          <a:bodyPr spcFirstLastPara="1" wrap="none" lIns="91396" tIns="45718" rIns="91396" bIns="45718" fromWordArt="1">
            <a:prstTxWarp prst="textArchUp">
              <a:avLst>
                <a:gd name="adj" fmla="val 10722428"/>
              </a:avLst>
            </a:prstTxWarp>
          </a:bodyPr>
          <a:lstStyle/>
          <a:p>
            <a:pPr marL="0" marR="0" lvl="0" indent="0" algn="ctr" defTabSz="913901" rtl="0" eaLnBrk="0" fontAlgn="base" latinLnBrk="0" hangingPunct="0">
              <a:lnSpc>
                <a:spcPct val="100000"/>
              </a:lnSpc>
              <a:spcBef>
                <a:spcPct val="0"/>
              </a:spcBef>
              <a:spcAft>
                <a:spcPct val="0"/>
              </a:spcAft>
              <a:buClrTx/>
              <a:buSzTx/>
              <a:buFontTx/>
              <a:buNone/>
              <a:tabLst/>
              <a:defRPr/>
            </a:pPr>
            <a:r>
              <a:rPr kumimoji="0" lang="vi-VN"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Chào mừng các</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thầy</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cô</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và</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các</a:t>
            </a:r>
            <a:r>
              <a:rPr kumimoji="0" lang="vi-VN"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em lớp </a:t>
            </a:r>
            <a:r>
              <a:rPr kumimoji="0" lang="vi-VN" sz="4800" b="0" i="0" u="none" strike="noStrike" kern="10" cap="none" spc="0" normalizeH="0" baseline="0" noProof="0" dirty="0" smtClean="0">
                <a:ln w="9525">
                  <a:solidFill>
                    <a:srgbClr val="CC00FF"/>
                  </a:solidFill>
                  <a:round/>
                  <a:headEnd/>
                  <a:tailEnd/>
                </a:ln>
                <a:solidFill>
                  <a:srgbClr val="990099"/>
                </a:solidFill>
                <a:uLnTx/>
                <a:uFillTx/>
                <a:latin typeface="Times New Roman"/>
                <a:ea typeface="+mn-ea"/>
                <a:cs typeface="Times New Roman"/>
              </a:rPr>
              <a:t>2B </a:t>
            </a:r>
            <a:r>
              <a:rPr kumimoji="0" lang="vi-VN"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đến với tiết học</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theo</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chủ</a:t>
            </a:r>
            <a:r>
              <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r>
              <a:rPr kumimoji="0" lang="en-US" sz="4800" b="0" i="0" u="none" strike="noStrike" kern="10" cap="none" spc="0" normalizeH="0" baseline="0" noProof="0" dirty="0" err="1">
                <a:ln w="9525">
                  <a:solidFill>
                    <a:srgbClr val="CC00FF"/>
                  </a:solidFill>
                  <a:round/>
                  <a:headEnd/>
                  <a:tailEnd/>
                </a:ln>
                <a:solidFill>
                  <a:srgbClr val="990099"/>
                </a:solidFill>
                <a:uLnTx/>
                <a:uFillTx/>
                <a:latin typeface="Times New Roman"/>
                <a:ea typeface="+mn-ea"/>
                <a:cs typeface="Times New Roman"/>
              </a:rPr>
              <a:t>đề</a:t>
            </a:r>
            <a:r>
              <a:rPr kumimoji="0" lang="vi-VN"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rPr>
              <a:t> </a:t>
            </a:r>
            <a:endParaRPr kumimoji="0" lang="en-US" sz="4800" b="0" i="0" u="none" strike="noStrike" kern="10" cap="none" spc="0" normalizeH="0" baseline="0" noProof="0" dirty="0">
              <a:ln w="9525">
                <a:solidFill>
                  <a:srgbClr val="CC00FF"/>
                </a:solidFill>
                <a:round/>
                <a:headEnd/>
                <a:tailEnd/>
              </a:ln>
              <a:solidFill>
                <a:srgbClr val="990099"/>
              </a:solidFill>
              <a:uLnTx/>
              <a:uFillTx/>
              <a:latin typeface="Times New Roman"/>
              <a:ea typeface="+mn-ea"/>
              <a:cs typeface="Times New Roman"/>
            </a:endParaRPr>
          </a:p>
        </p:txBody>
      </p:sp>
      <p:sp>
        <p:nvSpPr>
          <p:cNvPr id="5125" name="Text Box 7"/>
          <p:cNvSpPr txBox="1">
            <a:spLocks noChangeArrowheads="1"/>
          </p:cNvSpPr>
          <p:nvPr/>
        </p:nvSpPr>
        <p:spPr bwMode="auto">
          <a:xfrm>
            <a:off x="1727200" y="3962420"/>
            <a:ext cx="5080000"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6" tIns="45718" rIns="9139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3901" rtl="0" eaLnBrk="1" fontAlgn="base" latinLnBrk="0" hangingPunct="1">
              <a:lnSpc>
                <a:spcPct val="100000"/>
              </a:lnSpc>
              <a:spcBef>
                <a:spcPct val="50000"/>
              </a:spcBef>
              <a:spcAft>
                <a:spcPct val="0"/>
              </a:spcAft>
              <a:buClrTx/>
              <a:buSzTx/>
              <a:buFontTx/>
              <a:buNone/>
              <a:tabLst/>
              <a:defRPr/>
            </a:pPr>
            <a:endParaRPr kumimoji="0" lang="en-US" altLang="en-US" sz="1900" b="0" i="0" u="none" strike="noStrike" kern="1200" cap="none" spc="0" normalizeH="0" baseline="0" noProof="0">
              <a:ln>
                <a:noFill/>
              </a:ln>
              <a:solidFill>
                <a:prstClr val="black"/>
              </a:solidFill>
              <a:effectLst/>
              <a:uLnTx/>
              <a:uFillTx/>
              <a:latin typeface=".VnAristote" pitchFamily="34" charset="0"/>
              <a:ea typeface="+mn-ea"/>
              <a:cs typeface="+mn-cs"/>
            </a:endParaRPr>
          </a:p>
        </p:txBody>
      </p:sp>
      <p:sp>
        <p:nvSpPr>
          <p:cNvPr id="5126" name="WordArt 5"/>
          <p:cNvSpPr>
            <a:spLocks noChangeArrowheads="1" noChangeShapeType="1" noTextEdit="1"/>
          </p:cNvSpPr>
          <p:nvPr/>
        </p:nvSpPr>
        <p:spPr bwMode="auto">
          <a:xfrm>
            <a:off x="3302000" y="1981200"/>
            <a:ext cx="5994400" cy="1524000"/>
          </a:xfrm>
          <a:prstGeom prst="rect">
            <a:avLst/>
          </a:prstGeom>
        </p:spPr>
        <p:txBody>
          <a:bodyPr wrap="none" lIns="91396" tIns="45718" rIns="91396" bIns="45718" fromWordArt="1">
            <a:prstTxWarp prst="textPlain">
              <a:avLst>
                <a:gd name="adj" fmla="val 50000"/>
              </a:avLst>
            </a:prstTxWarp>
          </a:bodyPr>
          <a:lstStyle/>
          <a:p>
            <a:pPr marL="0" marR="0" lvl="0" indent="0" algn="ctr" defTabSz="913901" rtl="0" eaLnBrk="0" fontAlgn="base" latinLnBrk="0" hangingPunct="0">
              <a:lnSpc>
                <a:spcPct val="100000"/>
              </a:lnSpc>
              <a:spcBef>
                <a:spcPct val="0"/>
              </a:spcBef>
              <a:spcAft>
                <a:spcPct val="0"/>
              </a:spcAft>
              <a:buClrTx/>
              <a:buSzTx/>
              <a:buFontTx/>
              <a:buNone/>
              <a:tabLst/>
              <a:defRPr/>
            </a:pPr>
            <a:r>
              <a:rPr lang="en-US" sz="3600" b="1" kern="10" dirty="0" err="1">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Chủ</a:t>
            </a:r>
            <a:r>
              <a:rPr lang="en-US" sz="3600" b="1" kern="10" dirty="0">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a:t>
            </a:r>
            <a:r>
              <a:rPr lang="en-US" sz="3600" b="1" kern="10" dirty="0" err="1">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đề</a:t>
            </a:r>
            <a:r>
              <a:rPr lang="en-US" sz="3600" b="1" kern="10" dirty="0">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 </a:t>
            </a:r>
            <a:r>
              <a:rPr lang="vi-VN" sz="3600" b="1" kern="10" dirty="0">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C</a:t>
            </a:r>
            <a:r>
              <a:rPr lang="vi-VN" sz="3600" b="1" kern="10" dirty="0" smtClean="0">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ác mùa trong năm     </a:t>
            </a:r>
            <a:endParaRPr kumimoji="0" lang="en-US" sz="3600" b="1" i="0" u="none" strike="noStrike" kern="10" cap="none" spc="0" normalizeH="0" baseline="0" noProof="0" dirty="0">
              <a:ln w="12700">
                <a:solidFill>
                  <a:srgbClr val="008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a:ea typeface="+mn-ea"/>
              <a:cs typeface="Times New Roman"/>
            </a:endParaRPr>
          </a:p>
        </p:txBody>
      </p:sp>
      <p:sp>
        <p:nvSpPr>
          <p:cNvPr id="5127" name="TextBox 7"/>
          <p:cNvSpPr txBox="1">
            <a:spLocks noChangeArrowheads="1"/>
          </p:cNvSpPr>
          <p:nvPr/>
        </p:nvSpPr>
        <p:spPr bwMode="auto">
          <a:xfrm>
            <a:off x="2961564" y="4347139"/>
            <a:ext cx="7383438" cy="10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6" tIns="45718" rIns="9139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3901"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Giáo</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400" b="1" i="0" u="none" strike="noStrike" kern="1200" cap="none" spc="0" normalizeH="0" baseline="0" noProof="0" dirty="0" err="1">
                <a:ln>
                  <a:noFill/>
                </a:ln>
                <a:solidFill>
                  <a:srgbClr val="FF0000"/>
                </a:solidFill>
                <a:effectLst/>
                <a:uLnTx/>
                <a:uFillTx/>
                <a:latin typeface="Times New Roman" pitchFamily="18" charset="0"/>
                <a:ea typeface="+mn-ea"/>
                <a:cs typeface="+mn-cs"/>
              </a:rPr>
              <a:t>viên</a:t>
            </a: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vi-VN"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Nguyễn</a:t>
            </a:r>
            <a:r>
              <a:rPr kumimoji="0" lang="vi-VN" sz="2400" b="1" i="0" u="none" strike="noStrike" kern="1200" cap="none" spc="0" normalizeH="0" noProof="0" dirty="0" smtClean="0">
                <a:ln>
                  <a:noFill/>
                </a:ln>
                <a:solidFill>
                  <a:srgbClr val="FF0000"/>
                </a:solidFill>
                <a:effectLst/>
                <a:uLnTx/>
                <a:uFillTx/>
                <a:latin typeface="Times New Roman" pitchFamily="18" charset="0"/>
                <a:ea typeface="+mn-ea"/>
                <a:cs typeface="+mn-cs"/>
              </a:rPr>
              <a:t> Thị Thu Bích</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3901"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863276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5814" y="561232"/>
            <a:ext cx="8499999" cy="707886"/>
          </a:xfrm>
          <a:prstGeom prst="rect">
            <a:avLst/>
          </a:prstGeom>
        </p:spPr>
        <p:txBody>
          <a:bodyPr wrap="square">
            <a:spAutoFit/>
          </a:bodyPr>
          <a:lstStyle/>
          <a:p>
            <a:r>
              <a:rPr lang="en-US" sz="4000" dirty="0" err="1">
                <a:solidFill>
                  <a:srgbClr val="00B050"/>
                </a:solidFill>
                <a:latin typeface="Times New Roman" panose="02020603050405020304" pitchFamily="18" charset="0"/>
                <a:ea typeface="Calibri" panose="020F0502020204030204" pitchFamily="34" charset="0"/>
              </a:rPr>
              <a:t>Luyện</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đọc</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từ</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khó</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kết</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hợp</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giải</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nghĩa</a:t>
            </a:r>
            <a:r>
              <a:rPr lang="en-US" sz="4000" dirty="0">
                <a:solidFill>
                  <a:srgbClr val="00B050"/>
                </a:solidFill>
                <a:latin typeface="Times New Roman" panose="02020603050405020304" pitchFamily="18" charset="0"/>
                <a:ea typeface="Calibri" panose="020F0502020204030204" pitchFamily="34" charset="0"/>
              </a:rPr>
              <a:t> </a:t>
            </a:r>
            <a:r>
              <a:rPr lang="en-US" sz="4000" dirty="0" err="1">
                <a:solidFill>
                  <a:srgbClr val="00B050"/>
                </a:solidFill>
                <a:latin typeface="Times New Roman" panose="02020603050405020304" pitchFamily="18" charset="0"/>
                <a:ea typeface="Calibri" panose="020F0502020204030204" pitchFamily="34" charset="0"/>
              </a:rPr>
              <a:t>từ</a:t>
            </a:r>
            <a:r>
              <a:rPr lang="en-US" sz="4000" dirty="0" smtClean="0">
                <a:solidFill>
                  <a:srgbClr val="00B050"/>
                </a:solidFill>
                <a:latin typeface="Times New Roman" panose="02020603050405020304" pitchFamily="18" charset="0"/>
                <a:ea typeface="Calibri" panose="020F0502020204030204" pitchFamily="34" charset="0"/>
              </a:rPr>
              <a:t>:</a:t>
            </a:r>
            <a:endParaRPr lang="en-US" sz="4000" dirty="0">
              <a:solidFill>
                <a:srgbClr val="00B050"/>
              </a:solidFill>
            </a:endParaRPr>
          </a:p>
        </p:txBody>
      </p:sp>
      <p:grpSp>
        <p:nvGrpSpPr>
          <p:cNvPr id="5" name="组合 5"/>
          <p:cNvGrpSpPr>
            <a:grpSpLocks/>
          </p:cNvGrpSpPr>
          <p:nvPr/>
        </p:nvGrpSpPr>
        <p:grpSpPr bwMode="auto">
          <a:xfrm>
            <a:off x="81828" y="4295775"/>
            <a:ext cx="12110172" cy="2527300"/>
            <a:chOff x="-6350" y="6061075"/>
            <a:chExt cx="12204701" cy="2527300"/>
          </a:xfrm>
        </p:grpSpPr>
        <p:sp>
          <p:nvSpPr>
            <p:cNvPr id="6" name="Freeform 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p:spPr>
          <p:txBody>
            <a:bodyPr lIns="68580" tIns="34290" rIns="68580" bIns="34290"/>
            <a:lstStyle/>
            <a:p>
              <a:pPr>
                <a:defRPr/>
              </a:pPr>
              <a:endParaRPr lang="zh-CN" altLang="en-US" sz="1350"/>
            </a:p>
          </p:txBody>
        </p:sp>
        <p:sp>
          <p:nvSpPr>
            <p:cNvPr id="7" name="Freeform 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 name="Freeform 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p:spPr>
          <p:txBody>
            <a:bodyPr lIns="68580" tIns="34290" rIns="68580" bIns="34290"/>
            <a:lstStyle/>
            <a:p>
              <a:pPr>
                <a:defRPr/>
              </a:pPr>
              <a:endParaRPr lang="zh-CN" altLang="en-US" sz="1350"/>
            </a:p>
          </p:txBody>
        </p:sp>
        <p:sp>
          <p:nvSpPr>
            <p:cNvPr id="9" name="Freeform 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0" name="Freeform 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p:spPr>
          <p:txBody>
            <a:bodyPr lIns="68580" tIns="34290" rIns="68580" bIns="34290"/>
            <a:lstStyle/>
            <a:p>
              <a:pPr>
                <a:defRPr/>
              </a:pPr>
              <a:endParaRPr lang="zh-CN" altLang="en-US" sz="1350"/>
            </a:p>
          </p:txBody>
        </p:sp>
        <p:sp>
          <p:nvSpPr>
            <p:cNvPr id="11" name="Freeform 1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p:spPr>
          <p:txBody>
            <a:bodyPr lIns="68580" tIns="34290" rIns="68580" bIns="34290"/>
            <a:lstStyle/>
            <a:p>
              <a:pPr>
                <a:defRPr/>
              </a:pPr>
              <a:endParaRPr lang="zh-CN" altLang="en-US" sz="1350"/>
            </a:p>
          </p:txBody>
        </p:sp>
        <p:sp>
          <p:nvSpPr>
            <p:cNvPr id="12" name="Oval 11"/>
            <p:cNvSpPr>
              <a:spLocks noChangeArrowheads="1"/>
            </p:cNvSpPr>
            <p:nvPr/>
          </p:nvSpPr>
          <p:spPr bwMode="auto">
            <a:xfrm>
              <a:off x="1157818" y="7164388"/>
              <a:ext cx="48048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3" name="Oval 12"/>
            <p:cNvSpPr>
              <a:spLocks noChangeArrowheads="1"/>
            </p:cNvSpPr>
            <p:nvPr/>
          </p:nvSpPr>
          <p:spPr bwMode="auto">
            <a:xfrm>
              <a:off x="1231901" y="7288213"/>
              <a:ext cx="16933"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4" name="Oval 13"/>
            <p:cNvSpPr>
              <a:spLocks noChangeArrowheads="1"/>
            </p:cNvSpPr>
            <p:nvPr/>
          </p:nvSpPr>
          <p:spPr bwMode="auto">
            <a:xfrm>
              <a:off x="1416051" y="72453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5" name="Oval 14"/>
            <p:cNvSpPr>
              <a:spLocks noChangeArrowheads="1"/>
            </p:cNvSpPr>
            <p:nvPr/>
          </p:nvSpPr>
          <p:spPr bwMode="auto">
            <a:xfrm>
              <a:off x="1373718" y="7331075"/>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6" name="Oval 15"/>
            <p:cNvSpPr>
              <a:spLocks noChangeArrowheads="1"/>
            </p:cNvSpPr>
            <p:nvPr/>
          </p:nvSpPr>
          <p:spPr bwMode="auto">
            <a:xfrm>
              <a:off x="1557867" y="73310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7" name="Oval 16"/>
            <p:cNvSpPr>
              <a:spLocks noChangeArrowheads="1"/>
            </p:cNvSpPr>
            <p:nvPr/>
          </p:nvSpPr>
          <p:spPr bwMode="auto">
            <a:xfrm>
              <a:off x="1500718" y="7459663"/>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8" name="Oval 17"/>
            <p:cNvSpPr>
              <a:spLocks noChangeArrowheads="1"/>
            </p:cNvSpPr>
            <p:nvPr/>
          </p:nvSpPr>
          <p:spPr bwMode="auto">
            <a:xfrm>
              <a:off x="1255185" y="7429500"/>
              <a:ext cx="190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9" name="Oval 18"/>
            <p:cNvSpPr>
              <a:spLocks noChangeArrowheads="1"/>
            </p:cNvSpPr>
            <p:nvPr/>
          </p:nvSpPr>
          <p:spPr bwMode="auto">
            <a:xfrm>
              <a:off x="1422401"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0" name="Oval 19"/>
            <p:cNvSpPr>
              <a:spLocks noChangeArrowheads="1"/>
            </p:cNvSpPr>
            <p:nvPr/>
          </p:nvSpPr>
          <p:spPr bwMode="auto">
            <a:xfrm>
              <a:off x="1392767" y="7559675"/>
              <a:ext cx="10584"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1" name="Freeform 2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22" name="Oval 21"/>
            <p:cNvSpPr>
              <a:spLocks noChangeArrowheads="1"/>
            </p:cNvSpPr>
            <p:nvPr/>
          </p:nvSpPr>
          <p:spPr bwMode="auto">
            <a:xfrm>
              <a:off x="497418" y="6665913"/>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23" name="Oval 22"/>
            <p:cNvSpPr>
              <a:spLocks noChangeArrowheads="1"/>
            </p:cNvSpPr>
            <p:nvPr/>
          </p:nvSpPr>
          <p:spPr bwMode="auto">
            <a:xfrm>
              <a:off x="548218" y="6745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4" name="Oval 23"/>
            <p:cNvSpPr>
              <a:spLocks noChangeArrowheads="1"/>
            </p:cNvSpPr>
            <p:nvPr/>
          </p:nvSpPr>
          <p:spPr bwMode="auto">
            <a:xfrm>
              <a:off x="658285" y="6715125"/>
              <a:ext cx="6349"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5" name="Oval 24"/>
            <p:cNvSpPr>
              <a:spLocks noChangeArrowheads="1"/>
            </p:cNvSpPr>
            <p:nvPr/>
          </p:nvSpPr>
          <p:spPr bwMode="auto">
            <a:xfrm>
              <a:off x="632885" y="6770688"/>
              <a:ext cx="6349"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6" name="Oval 25"/>
            <p:cNvSpPr>
              <a:spLocks noChangeArrowheads="1"/>
            </p:cNvSpPr>
            <p:nvPr/>
          </p:nvSpPr>
          <p:spPr bwMode="auto">
            <a:xfrm>
              <a:off x="745067" y="677068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7" name="Oval 26"/>
            <p:cNvSpPr>
              <a:spLocks noChangeArrowheads="1"/>
            </p:cNvSpPr>
            <p:nvPr/>
          </p:nvSpPr>
          <p:spPr bwMode="auto">
            <a:xfrm>
              <a:off x="713318" y="6850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8" name="Oval 27"/>
            <p:cNvSpPr>
              <a:spLocks noChangeArrowheads="1"/>
            </p:cNvSpPr>
            <p:nvPr/>
          </p:nvSpPr>
          <p:spPr bwMode="auto">
            <a:xfrm>
              <a:off x="560918" y="68310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9" name="Oval 28"/>
            <p:cNvSpPr>
              <a:spLocks noChangeArrowheads="1"/>
            </p:cNvSpPr>
            <p:nvPr/>
          </p:nvSpPr>
          <p:spPr bwMode="auto">
            <a:xfrm>
              <a:off x="664634" y="6843713"/>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0" name="Oval 29"/>
            <p:cNvSpPr>
              <a:spLocks noChangeArrowheads="1"/>
            </p:cNvSpPr>
            <p:nvPr/>
          </p:nvSpPr>
          <p:spPr bwMode="auto">
            <a:xfrm>
              <a:off x="645585" y="69119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1" name="Freeform 3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p:spPr>
          <p:txBody>
            <a:bodyPr lIns="68580" tIns="34290" rIns="68580" bIns="34290"/>
            <a:lstStyle/>
            <a:p>
              <a:pPr>
                <a:defRPr/>
              </a:pPr>
              <a:endParaRPr lang="zh-CN" altLang="en-US" sz="1350"/>
            </a:p>
          </p:txBody>
        </p:sp>
        <p:sp>
          <p:nvSpPr>
            <p:cNvPr id="32" name="Oval 31"/>
            <p:cNvSpPr>
              <a:spLocks noChangeArrowheads="1"/>
            </p:cNvSpPr>
            <p:nvPr/>
          </p:nvSpPr>
          <p:spPr bwMode="auto">
            <a:xfrm>
              <a:off x="2480734" y="73247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33" name="Oval 32"/>
            <p:cNvSpPr>
              <a:spLocks noChangeArrowheads="1"/>
            </p:cNvSpPr>
            <p:nvPr/>
          </p:nvSpPr>
          <p:spPr bwMode="auto">
            <a:xfrm>
              <a:off x="2523067" y="739933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4" name="Oval 33"/>
            <p:cNvSpPr>
              <a:spLocks noChangeArrowheads="1"/>
            </p:cNvSpPr>
            <p:nvPr/>
          </p:nvSpPr>
          <p:spPr bwMode="auto">
            <a:xfrm>
              <a:off x="2641601" y="7373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5" name="Oval 34"/>
            <p:cNvSpPr>
              <a:spLocks noChangeArrowheads="1"/>
            </p:cNvSpPr>
            <p:nvPr/>
          </p:nvSpPr>
          <p:spPr bwMode="auto">
            <a:xfrm>
              <a:off x="2611967" y="7429500"/>
              <a:ext cx="10584"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6" name="Oval 35"/>
            <p:cNvSpPr>
              <a:spLocks noChangeArrowheads="1"/>
            </p:cNvSpPr>
            <p:nvPr/>
          </p:nvSpPr>
          <p:spPr bwMode="auto">
            <a:xfrm>
              <a:off x="2726267" y="7423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7" name="Oval 36"/>
            <p:cNvSpPr>
              <a:spLocks noChangeArrowheads="1"/>
            </p:cNvSpPr>
            <p:nvPr/>
          </p:nvSpPr>
          <p:spPr bwMode="auto">
            <a:xfrm>
              <a:off x="2696634" y="7508875"/>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8" name="Oval 37"/>
            <p:cNvSpPr>
              <a:spLocks noChangeArrowheads="1"/>
            </p:cNvSpPr>
            <p:nvPr/>
          </p:nvSpPr>
          <p:spPr bwMode="auto">
            <a:xfrm>
              <a:off x="2542118" y="7485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9" name="Oval 38"/>
            <p:cNvSpPr>
              <a:spLocks noChangeArrowheads="1"/>
            </p:cNvSpPr>
            <p:nvPr/>
          </p:nvSpPr>
          <p:spPr bwMode="auto">
            <a:xfrm>
              <a:off x="2641601"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0" name="Oval 39"/>
            <p:cNvSpPr>
              <a:spLocks noChangeArrowheads="1"/>
            </p:cNvSpPr>
            <p:nvPr/>
          </p:nvSpPr>
          <p:spPr bwMode="auto">
            <a:xfrm>
              <a:off x="2622551"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1" name="Freeform 4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p:spPr>
          <p:txBody>
            <a:bodyPr lIns="68580" tIns="34290" rIns="68580" bIns="34290"/>
            <a:lstStyle/>
            <a:p>
              <a:pPr>
                <a:defRPr/>
              </a:pPr>
              <a:endParaRPr lang="zh-CN" altLang="en-US" sz="1350"/>
            </a:p>
          </p:txBody>
        </p:sp>
        <p:sp>
          <p:nvSpPr>
            <p:cNvPr id="42" name="Oval 41"/>
            <p:cNvSpPr>
              <a:spLocks noChangeArrowheads="1"/>
            </p:cNvSpPr>
            <p:nvPr/>
          </p:nvSpPr>
          <p:spPr bwMode="auto">
            <a:xfrm>
              <a:off x="2264834" y="6665913"/>
              <a:ext cx="209551" cy="209550"/>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43" name="Oval 42"/>
            <p:cNvSpPr>
              <a:spLocks noChangeArrowheads="1"/>
            </p:cNvSpPr>
            <p:nvPr/>
          </p:nvSpPr>
          <p:spPr bwMode="auto">
            <a:xfrm>
              <a:off x="2302934" y="6719888"/>
              <a:ext cx="2117"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4" name="Oval 43"/>
            <p:cNvSpPr>
              <a:spLocks noChangeArrowheads="1"/>
            </p:cNvSpPr>
            <p:nvPr/>
          </p:nvSpPr>
          <p:spPr bwMode="auto">
            <a:xfrm>
              <a:off x="2377018" y="67024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5" name="Oval 44"/>
            <p:cNvSpPr>
              <a:spLocks noChangeArrowheads="1"/>
            </p:cNvSpPr>
            <p:nvPr/>
          </p:nvSpPr>
          <p:spPr bwMode="auto">
            <a:xfrm>
              <a:off x="2357967" y="6738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6" name="Oval 45"/>
            <p:cNvSpPr>
              <a:spLocks noChangeArrowheads="1"/>
            </p:cNvSpPr>
            <p:nvPr/>
          </p:nvSpPr>
          <p:spPr bwMode="auto">
            <a:xfrm>
              <a:off x="2438401" y="67325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7" name="Oval 46"/>
            <p:cNvSpPr>
              <a:spLocks noChangeArrowheads="1"/>
            </p:cNvSpPr>
            <p:nvPr/>
          </p:nvSpPr>
          <p:spPr bwMode="auto">
            <a:xfrm>
              <a:off x="2419351" y="6794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8" name="Oval 47"/>
            <p:cNvSpPr>
              <a:spLocks noChangeArrowheads="1"/>
            </p:cNvSpPr>
            <p:nvPr/>
          </p:nvSpPr>
          <p:spPr bwMode="auto">
            <a:xfrm>
              <a:off x="2307167" y="67818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9" name="Oval 48"/>
            <p:cNvSpPr>
              <a:spLocks noChangeArrowheads="1"/>
            </p:cNvSpPr>
            <p:nvPr/>
          </p:nvSpPr>
          <p:spPr bwMode="auto">
            <a:xfrm>
              <a:off x="2383367" y="6788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0" name="Oval 49"/>
            <p:cNvSpPr>
              <a:spLocks noChangeArrowheads="1"/>
            </p:cNvSpPr>
            <p:nvPr/>
          </p:nvSpPr>
          <p:spPr bwMode="auto">
            <a:xfrm>
              <a:off x="2370667" y="6837363"/>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1" name="Freeform 5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52" name="Oval 51"/>
            <p:cNvSpPr>
              <a:spLocks noChangeArrowheads="1"/>
            </p:cNvSpPr>
            <p:nvPr/>
          </p:nvSpPr>
          <p:spPr bwMode="auto">
            <a:xfrm>
              <a:off x="1490134" y="6264275"/>
              <a:ext cx="283633" cy="284163"/>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53" name="Oval 52"/>
            <p:cNvSpPr>
              <a:spLocks noChangeArrowheads="1"/>
            </p:cNvSpPr>
            <p:nvPr/>
          </p:nvSpPr>
          <p:spPr bwMode="auto">
            <a:xfrm>
              <a:off x="1532467" y="63388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4" name="Oval 53"/>
            <p:cNvSpPr>
              <a:spLocks noChangeArrowheads="1"/>
            </p:cNvSpPr>
            <p:nvPr/>
          </p:nvSpPr>
          <p:spPr bwMode="auto">
            <a:xfrm>
              <a:off x="1644651" y="6313488"/>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5" name="Oval 54"/>
            <p:cNvSpPr>
              <a:spLocks noChangeArrowheads="1"/>
            </p:cNvSpPr>
            <p:nvPr/>
          </p:nvSpPr>
          <p:spPr bwMode="auto">
            <a:xfrm>
              <a:off x="1619251" y="6362700"/>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6" name="Oval 55"/>
            <p:cNvSpPr>
              <a:spLocks noChangeArrowheads="1"/>
            </p:cNvSpPr>
            <p:nvPr/>
          </p:nvSpPr>
          <p:spPr bwMode="auto">
            <a:xfrm>
              <a:off x="1722967" y="63627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7" name="Oval 56"/>
            <p:cNvSpPr>
              <a:spLocks noChangeArrowheads="1"/>
            </p:cNvSpPr>
            <p:nvPr/>
          </p:nvSpPr>
          <p:spPr bwMode="auto">
            <a:xfrm>
              <a:off x="1693334" y="644366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8" name="Oval 57"/>
            <p:cNvSpPr>
              <a:spLocks noChangeArrowheads="1"/>
            </p:cNvSpPr>
            <p:nvPr/>
          </p:nvSpPr>
          <p:spPr bwMode="auto">
            <a:xfrm>
              <a:off x="1545167" y="64246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9" name="Oval 58"/>
            <p:cNvSpPr>
              <a:spLocks noChangeArrowheads="1"/>
            </p:cNvSpPr>
            <p:nvPr/>
          </p:nvSpPr>
          <p:spPr bwMode="auto">
            <a:xfrm>
              <a:off x="1644651" y="64373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0" name="Oval 59"/>
            <p:cNvSpPr>
              <a:spLocks noChangeArrowheads="1"/>
            </p:cNvSpPr>
            <p:nvPr/>
          </p:nvSpPr>
          <p:spPr bwMode="auto">
            <a:xfrm>
              <a:off x="1625601" y="6499225"/>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1" name="Freeform 6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2" name="Freeform 6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3" name="Freeform 6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4" name="Freeform 6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5" name="Freeform 6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6" name="Freeform 6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p:spPr>
          <p:txBody>
            <a:bodyPr lIns="68580" tIns="34290" rIns="68580" bIns="34290"/>
            <a:lstStyle/>
            <a:p>
              <a:pPr>
                <a:defRPr/>
              </a:pPr>
              <a:endParaRPr lang="zh-CN" altLang="en-US" sz="1350"/>
            </a:p>
          </p:txBody>
        </p:sp>
        <p:sp>
          <p:nvSpPr>
            <p:cNvPr id="67" name="Freeform 6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8" name="Freeform 6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69" name="Freeform 6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0" name="Freeform 6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1" name="Freeform 7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2" name="Freeform 7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73" name="Freeform 7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p:spPr>
          <p:txBody>
            <a:bodyPr lIns="68580" tIns="34290" rIns="68580" bIns="34290"/>
            <a:lstStyle/>
            <a:p>
              <a:pPr>
                <a:defRPr/>
              </a:pPr>
              <a:endParaRPr lang="zh-CN" altLang="en-US" sz="1350"/>
            </a:p>
          </p:txBody>
        </p:sp>
        <p:sp>
          <p:nvSpPr>
            <p:cNvPr id="74" name="Freeform 7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5" name="Freeform 7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6" name="Freeform 7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7" name="Freeform 7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78" name="Oval 77"/>
            <p:cNvSpPr>
              <a:spLocks noChangeArrowheads="1"/>
            </p:cNvSpPr>
            <p:nvPr/>
          </p:nvSpPr>
          <p:spPr bwMode="auto">
            <a:xfrm>
              <a:off x="11470218" y="67024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79" name="Oval 78"/>
            <p:cNvSpPr>
              <a:spLocks noChangeArrowheads="1"/>
            </p:cNvSpPr>
            <p:nvPr/>
          </p:nvSpPr>
          <p:spPr bwMode="auto">
            <a:xfrm>
              <a:off x="11514667" y="677545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0" name="Oval 79"/>
            <p:cNvSpPr>
              <a:spLocks noChangeArrowheads="1"/>
            </p:cNvSpPr>
            <p:nvPr/>
          </p:nvSpPr>
          <p:spPr bwMode="auto">
            <a:xfrm>
              <a:off x="11631084" y="675163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1" name="Oval 80"/>
            <p:cNvSpPr>
              <a:spLocks noChangeArrowheads="1"/>
            </p:cNvSpPr>
            <p:nvPr/>
          </p:nvSpPr>
          <p:spPr bwMode="auto">
            <a:xfrm>
              <a:off x="11605684" y="68072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2" name="Oval 81"/>
            <p:cNvSpPr>
              <a:spLocks noChangeArrowheads="1"/>
            </p:cNvSpPr>
            <p:nvPr/>
          </p:nvSpPr>
          <p:spPr bwMode="auto">
            <a:xfrm>
              <a:off x="11717867" y="6800850"/>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3" name="Oval 82"/>
            <p:cNvSpPr>
              <a:spLocks noChangeArrowheads="1"/>
            </p:cNvSpPr>
            <p:nvPr/>
          </p:nvSpPr>
          <p:spPr bwMode="auto">
            <a:xfrm>
              <a:off x="11686118" y="68865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4" name="Oval 83"/>
            <p:cNvSpPr>
              <a:spLocks noChangeArrowheads="1"/>
            </p:cNvSpPr>
            <p:nvPr/>
          </p:nvSpPr>
          <p:spPr bwMode="auto">
            <a:xfrm>
              <a:off x="11533718" y="68627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5" name="Oval 84"/>
            <p:cNvSpPr>
              <a:spLocks noChangeArrowheads="1"/>
            </p:cNvSpPr>
            <p:nvPr/>
          </p:nvSpPr>
          <p:spPr bwMode="auto">
            <a:xfrm>
              <a:off x="11631084" y="6880225"/>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6" name="Oval 85"/>
            <p:cNvSpPr>
              <a:spLocks noChangeArrowheads="1"/>
            </p:cNvSpPr>
            <p:nvPr/>
          </p:nvSpPr>
          <p:spPr bwMode="auto">
            <a:xfrm>
              <a:off x="11612034" y="6948488"/>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7" name="Freeform 8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p:spPr>
          <p:txBody>
            <a:bodyPr lIns="68580" tIns="34290" rIns="68580" bIns="34290"/>
            <a:lstStyle/>
            <a:p>
              <a:pPr>
                <a:defRPr/>
              </a:pPr>
              <a:endParaRPr lang="zh-CN" altLang="en-US" sz="1350"/>
            </a:p>
          </p:txBody>
        </p:sp>
        <p:sp>
          <p:nvSpPr>
            <p:cNvPr id="88" name="Freeform 8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p:spPr>
          <p:txBody>
            <a:bodyPr lIns="68580" tIns="34290" rIns="68580" bIns="34290"/>
            <a:lstStyle/>
            <a:p>
              <a:pPr>
                <a:defRPr/>
              </a:pPr>
              <a:endParaRPr lang="zh-CN" altLang="en-US" sz="1350"/>
            </a:p>
          </p:txBody>
        </p:sp>
        <p:sp>
          <p:nvSpPr>
            <p:cNvPr id="89" name="Oval 88"/>
            <p:cNvSpPr>
              <a:spLocks noChangeArrowheads="1"/>
            </p:cNvSpPr>
            <p:nvPr/>
          </p:nvSpPr>
          <p:spPr bwMode="auto">
            <a:xfrm>
              <a:off x="11743267" y="7354888"/>
              <a:ext cx="287867" cy="2841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90" name="Oval 89"/>
            <p:cNvSpPr>
              <a:spLocks noChangeArrowheads="1"/>
            </p:cNvSpPr>
            <p:nvPr/>
          </p:nvSpPr>
          <p:spPr bwMode="auto">
            <a:xfrm>
              <a:off x="11791951" y="7429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1" name="Oval 90"/>
            <p:cNvSpPr>
              <a:spLocks noChangeArrowheads="1"/>
            </p:cNvSpPr>
            <p:nvPr/>
          </p:nvSpPr>
          <p:spPr bwMode="auto">
            <a:xfrm>
              <a:off x="11895667" y="74041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2" name="Oval 91"/>
            <p:cNvSpPr>
              <a:spLocks noChangeArrowheads="1"/>
            </p:cNvSpPr>
            <p:nvPr/>
          </p:nvSpPr>
          <p:spPr bwMode="auto">
            <a:xfrm>
              <a:off x="11870267"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3" name="Oval 92"/>
            <p:cNvSpPr>
              <a:spLocks noChangeArrowheads="1"/>
            </p:cNvSpPr>
            <p:nvPr/>
          </p:nvSpPr>
          <p:spPr bwMode="auto">
            <a:xfrm>
              <a:off x="11982451" y="7454900"/>
              <a:ext cx="6349" cy="476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4" name="Oval 93"/>
            <p:cNvSpPr>
              <a:spLocks noChangeArrowheads="1"/>
            </p:cNvSpPr>
            <p:nvPr/>
          </p:nvSpPr>
          <p:spPr bwMode="auto">
            <a:xfrm>
              <a:off x="11952818" y="75342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5" name="Oval 94"/>
            <p:cNvSpPr>
              <a:spLocks noChangeArrowheads="1"/>
            </p:cNvSpPr>
            <p:nvPr/>
          </p:nvSpPr>
          <p:spPr bwMode="auto">
            <a:xfrm>
              <a:off x="11804651" y="7515225"/>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6" name="Oval 95"/>
            <p:cNvSpPr>
              <a:spLocks noChangeArrowheads="1"/>
            </p:cNvSpPr>
            <p:nvPr/>
          </p:nvSpPr>
          <p:spPr bwMode="auto">
            <a:xfrm>
              <a:off x="11902018" y="75279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7" name="Oval 96"/>
            <p:cNvSpPr>
              <a:spLocks noChangeArrowheads="1"/>
            </p:cNvSpPr>
            <p:nvPr/>
          </p:nvSpPr>
          <p:spPr bwMode="auto">
            <a:xfrm>
              <a:off x="11882967" y="7589838"/>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8" name="Freeform 9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99" name="Oval 98"/>
            <p:cNvSpPr>
              <a:spLocks noChangeArrowheads="1"/>
            </p:cNvSpPr>
            <p:nvPr/>
          </p:nvSpPr>
          <p:spPr bwMode="auto">
            <a:xfrm>
              <a:off x="9863667" y="7331075"/>
              <a:ext cx="283633" cy="2825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00" name="Oval 99"/>
            <p:cNvSpPr>
              <a:spLocks noChangeArrowheads="1"/>
            </p:cNvSpPr>
            <p:nvPr/>
          </p:nvSpPr>
          <p:spPr bwMode="auto">
            <a:xfrm>
              <a:off x="9908118" y="74041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1" name="Oval 100"/>
            <p:cNvSpPr>
              <a:spLocks noChangeArrowheads="1"/>
            </p:cNvSpPr>
            <p:nvPr/>
          </p:nvSpPr>
          <p:spPr bwMode="auto">
            <a:xfrm>
              <a:off x="10018184" y="7380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2" name="Oval 101"/>
            <p:cNvSpPr>
              <a:spLocks noChangeArrowheads="1"/>
            </p:cNvSpPr>
            <p:nvPr/>
          </p:nvSpPr>
          <p:spPr bwMode="auto">
            <a:xfrm>
              <a:off x="9992784" y="743585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3" name="Oval 102"/>
            <p:cNvSpPr>
              <a:spLocks noChangeArrowheads="1"/>
            </p:cNvSpPr>
            <p:nvPr/>
          </p:nvSpPr>
          <p:spPr bwMode="auto">
            <a:xfrm>
              <a:off x="10104967" y="74295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4" name="Oval 103"/>
            <p:cNvSpPr>
              <a:spLocks noChangeArrowheads="1"/>
            </p:cNvSpPr>
            <p:nvPr/>
          </p:nvSpPr>
          <p:spPr bwMode="auto">
            <a:xfrm>
              <a:off x="10066867" y="75088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5" name="Oval 104"/>
            <p:cNvSpPr>
              <a:spLocks noChangeArrowheads="1"/>
            </p:cNvSpPr>
            <p:nvPr/>
          </p:nvSpPr>
          <p:spPr bwMode="auto">
            <a:xfrm>
              <a:off x="9920818" y="74914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6" name="Oval 105"/>
            <p:cNvSpPr>
              <a:spLocks noChangeArrowheads="1"/>
            </p:cNvSpPr>
            <p:nvPr/>
          </p:nvSpPr>
          <p:spPr bwMode="auto">
            <a:xfrm>
              <a:off x="10018184"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7" name="Oval 106"/>
            <p:cNvSpPr>
              <a:spLocks noChangeArrowheads="1"/>
            </p:cNvSpPr>
            <p:nvPr/>
          </p:nvSpPr>
          <p:spPr bwMode="auto">
            <a:xfrm>
              <a:off x="9999134"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8" name="Freeform 10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09" name="Freeform 10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0" name="Freeform 10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1" name="Freeform 11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2" name="Freeform 11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3" name="Freeform 11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p:spPr>
          <p:txBody>
            <a:bodyPr lIns="68580" tIns="34290" rIns="68580" bIns="34290"/>
            <a:lstStyle/>
            <a:p>
              <a:pPr>
                <a:defRPr/>
              </a:pPr>
              <a:endParaRPr lang="zh-CN" altLang="en-US" sz="1350"/>
            </a:p>
          </p:txBody>
        </p:sp>
        <p:sp>
          <p:nvSpPr>
            <p:cNvPr id="114" name="Freeform 11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5" name="Freeform 11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p:spPr>
          <p:txBody>
            <a:bodyPr lIns="68580" tIns="34290" rIns="68580" bIns="34290"/>
            <a:lstStyle/>
            <a:p>
              <a:pPr>
                <a:defRPr/>
              </a:pPr>
              <a:endParaRPr lang="zh-CN" altLang="en-US" sz="1350"/>
            </a:p>
          </p:txBody>
        </p:sp>
        <p:sp>
          <p:nvSpPr>
            <p:cNvPr id="116" name="Freeform 11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p:spPr>
          <p:txBody>
            <a:bodyPr lIns="68580" tIns="34290" rIns="68580" bIns="34290"/>
            <a:lstStyle/>
            <a:p>
              <a:pPr>
                <a:defRPr/>
              </a:pPr>
              <a:endParaRPr lang="zh-CN" altLang="en-US" sz="1350"/>
            </a:p>
          </p:txBody>
        </p:sp>
        <p:sp>
          <p:nvSpPr>
            <p:cNvPr id="117" name="Freeform 11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8" name="Freeform 11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119" name="Freeform 11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p:spPr>
          <p:txBody>
            <a:bodyPr lIns="68580" tIns="34290" rIns="68580" bIns="34290"/>
            <a:lstStyle/>
            <a:p>
              <a:pPr>
                <a:defRPr/>
              </a:pPr>
              <a:endParaRPr lang="zh-CN" altLang="en-US" sz="1350"/>
            </a:p>
          </p:txBody>
        </p:sp>
        <p:sp>
          <p:nvSpPr>
            <p:cNvPr id="120" name="Oval 119"/>
            <p:cNvSpPr>
              <a:spLocks noChangeArrowheads="1"/>
            </p:cNvSpPr>
            <p:nvPr/>
          </p:nvSpPr>
          <p:spPr bwMode="auto">
            <a:xfrm>
              <a:off x="10714567" y="7151688"/>
              <a:ext cx="47413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21" name="Oval 120"/>
            <p:cNvSpPr>
              <a:spLocks noChangeArrowheads="1"/>
            </p:cNvSpPr>
            <p:nvPr/>
          </p:nvSpPr>
          <p:spPr bwMode="auto">
            <a:xfrm>
              <a:off x="10788651" y="7275513"/>
              <a:ext cx="10583"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2" name="Oval 121"/>
            <p:cNvSpPr>
              <a:spLocks noChangeArrowheads="1"/>
            </p:cNvSpPr>
            <p:nvPr/>
          </p:nvSpPr>
          <p:spPr bwMode="auto">
            <a:xfrm>
              <a:off x="10966451" y="723265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3" name="Oval 122"/>
            <p:cNvSpPr>
              <a:spLocks noChangeArrowheads="1"/>
            </p:cNvSpPr>
            <p:nvPr/>
          </p:nvSpPr>
          <p:spPr bwMode="auto">
            <a:xfrm>
              <a:off x="10930467" y="73183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4" name="Oval 123"/>
            <p:cNvSpPr>
              <a:spLocks noChangeArrowheads="1"/>
            </p:cNvSpPr>
            <p:nvPr/>
          </p:nvSpPr>
          <p:spPr bwMode="auto">
            <a:xfrm>
              <a:off x="11108267" y="7312025"/>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5" name="Oval 124"/>
            <p:cNvSpPr>
              <a:spLocks noChangeArrowheads="1"/>
            </p:cNvSpPr>
            <p:nvPr/>
          </p:nvSpPr>
          <p:spPr bwMode="auto">
            <a:xfrm>
              <a:off x="11057467" y="74485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6" name="Oval 125"/>
            <p:cNvSpPr>
              <a:spLocks noChangeArrowheads="1"/>
            </p:cNvSpPr>
            <p:nvPr/>
          </p:nvSpPr>
          <p:spPr bwMode="auto">
            <a:xfrm>
              <a:off x="10811934" y="741680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7" name="Oval 126"/>
            <p:cNvSpPr>
              <a:spLocks noChangeArrowheads="1"/>
            </p:cNvSpPr>
            <p:nvPr/>
          </p:nvSpPr>
          <p:spPr bwMode="auto">
            <a:xfrm>
              <a:off x="10972800" y="7435850"/>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8" name="Oval 127"/>
            <p:cNvSpPr>
              <a:spLocks noChangeArrowheads="1"/>
            </p:cNvSpPr>
            <p:nvPr/>
          </p:nvSpPr>
          <p:spPr bwMode="auto">
            <a:xfrm>
              <a:off x="10943167" y="7540625"/>
              <a:ext cx="16933"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9" name="Rectangle 128"/>
            <p:cNvSpPr>
              <a:spLocks noChangeArrowheads="1"/>
            </p:cNvSpPr>
            <p:nvPr/>
          </p:nvSpPr>
          <p:spPr bwMode="auto">
            <a:xfrm>
              <a:off x="-6350" y="8175625"/>
              <a:ext cx="12204701" cy="184150"/>
            </a:xfrm>
            <a:prstGeom prst="rect">
              <a:avLst/>
            </a:prstGeom>
            <a:solidFill>
              <a:srgbClr val="FFFFFF"/>
            </a:solidFill>
            <a:ln>
              <a:noFill/>
            </a:ln>
            <a:extLst/>
          </p:spPr>
          <p:txBody>
            <a:bodyPr lIns="68580" tIns="34290" rIns="68580" bIns="34290"/>
            <a:lstStyle/>
            <a:p>
              <a:pPr>
                <a:defRPr/>
              </a:pPr>
              <a:endParaRPr lang="zh-CN" altLang="en-US" sz="1350"/>
            </a:p>
          </p:txBody>
        </p:sp>
        <p:sp>
          <p:nvSpPr>
            <p:cNvPr id="130" name="Freeform 12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1" name="Freeform 13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2" name="Freeform 13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3" name="Freeform 13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4" name="Freeform 13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5" name="Freeform 13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6" name="Freeform 13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7" name="Freeform 13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8" name="Freeform 13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9" name="Freeform 13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0" name="Freeform 13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1" name="Freeform 14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2" name="Freeform 14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3" name="Freeform 14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4" name="Freeform 14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5" name="Freeform 14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6" name="Freeform 14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7" name="Freeform 14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grpSp>
      <p:sp>
        <p:nvSpPr>
          <p:cNvPr id="148" name="Rectangle 147"/>
          <p:cNvSpPr/>
          <p:nvPr/>
        </p:nvSpPr>
        <p:spPr>
          <a:xfrm>
            <a:off x="1655724" y="1755617"/>
            <a:ext cx="2021709" cy="707886"/>
          </a:xfrm>
          <a:prstGeom prst="rect">
            <a:avLst/>
          </a:prstGeom>
        </p:spPr>
        <p:txBody>
          <a:bodyPr wrap="square">
            <a:spAutoFit/>
          </a:bodyPr>
          <a:lstStyle/>
          <a:p>
            <a:r>
              <a:rPr lang="en-US" sz="4000" i="1" dirty="0" err="1" smtClean="0">
                <a:solidFill>
                  <a:srgbClr val="FF0000"/>
                </a:solidFill>
                <a:latin typeface="Times New Roman" panose="02020603050405020304" pitchFamily="18" charset="0"/>
                <a:ea typeface="Calibri" panose="020F0502020204030204" pitchFamily="34" charset="0"/>
              </a:rPr>
              <a:t>nảy</a:t>
            </a:r>
            <a:r>
              <a:rPr lang="en-US" sz="4000" i="1" dirty="0" smtClean="0">
                <a:solidFill>
                  <a:srgbClr val="FF0000"/>
                </a:solidFill>
                <a:latin typeface="Times New Roman" panose="02020603050405020304" pitchFamily="18" charset="0"/>
                <a:ea typeface="Calibri" panose="020F0502020204030204" pitchFamily="34" charset="0"/>
              </a:rPr>
              <a:t> </a:t>
            </a:r>
            <a:r>
              <a:rPr lang="en-US" sz="4000" i="1" dirty="0" err="1" smtClean="0">
                <a:solidFill>
                  <a:srgbClr val="FF0000"/>
                </a:solidFill>
                <a:latin typeface="Times New Roman" panose="02020603050405020304" pitchFamily="18" charset="0"/>
                <a:ea typeface="Calibri" panose="020F0502020204030204" pitchFamily="34" charset="0"/>
              </a:rPr>
              <a:t>lộc</a:t>
            </a:r>
            <a:endParaRPr lang="en-US" sz="4000" dirty="0">
              <a:solidFill>
                <a:srgbClr val="FF0000"/>
              </a:solidFill>
            </a:endParaRPr>
          </a:p>
        </p:txBody>
      </p:sp>
      <p:sp>
        <p:nvSpPr>
          <p:cNvPr id="149" name="Rectangle 148"/>
          <p:cNvSpPr/>
          <p:nvPr/>
        </p:nvSpPr>
        <p:spPr>
          <a:xfrm>
            <a:off x="1527826" y="3579072"/>
            <a:ext cx="3488638" cy="707886"/>
          </a:xfrm>
          <a:prstGeom prst="rect">
            <a:avLst/>
          </a:prstGeom>
        </p:spPr>
        <p:txBody>
          <a:bodyPr wrap="square">
            <a:spAutoFit/>
          </a:bodyPr>
          <a:lstStyle/>
          <a:p>
            <a:r>
              <a:rPr lang="en-US" sz="4000" i="1" dirty="0" err="1" smtClean="0">
                <a:solidFill>
                  <a:srgbClr val="FF0000"/>
                </a:solidFill>
                <a:latin typeface="Times New Roman" panose="02020603050405020304" pitchFamily="18" charset="0"/>
                <a:ea typeface="Calibri" panose="020F0502020204030204" pitchFamily="34" charset="0"/>
              </a:rPr>
              <a:t>đơm</a:t>
            </a:r>
            <a:r>
              <a:rPr lang="en-US" sz="4000" i="1" dirty="0" smtClean="0">
                <a:solidFill>
                  <a:srgbClr val="FF0000"/>
                </a:solidFill>
                <a:latin typeface="Times New Roman" panose="02020603050405020304" pitchFamily="18" charset="0"/>
                <a:ea typeface="Calibri" panose="020F0502020204030204" pitchFamily="34" charset="0"/>
              </a:rPr>
              <a:t> </a:t>
            </a:r>
            <a:r>
              <a:rPr lang="en-US" sz="4000" i="1" dirty="0" err="1">
                <a:solidFill>
                  <a:srgbClr val="FF0000"/>
                </a:solidFill>
                <a:latin typeface="Times New Roman" panose="02020603050405020304" pitchFamily="18" charset="0"/>
                <a:ea typeface="Calibri" panose="020F0502020204030204" pitchFamily="34" charset="0"/>
              </a:rPr>
              <a:t>trái</a:t>
            </a:r>
            <a:r>
              <a:rPr lang="en-US" sz="4000" i="1" dirty="0">
                <a:solidFill>
                  <a:srgbClr val="FF0000"/>
                </a:solidFill>
                <a:latin typeface="Times New Roman" panose="02020603050405020304" pitchFamily="18" charset="0"/>
                <a:ea typeface="Calibri" panose="020F0502020204030204" pitchFamily="34" charset="0"/>
              </a:rPr>
              <a:t> </a:t>
            </a:r>
            <a:r>
              <a:rPr lang="en-US" sz="4000" i="1" dirty="0" err="1" smtClean="0">
                <a:solidFill>
                  <a:srgbClr val="FF0000"/>
                </a:solidFill>
                <a:latin typeface="Times New Roman" panose="02020603050405020304" pitchFamily="18" charset="0"/>
                <a:ea typeface="Calibri" panose="020F0502020204030204" pitchFamily="34" charset="0"/>
              </a:rPr>
              <a:t>ngọt</a:t>
            </a:r>
            <a:r>
              <a:rPr lang="en-US" sz="4000" i="1" dirty="0" smtClean="0">
                <a:solidFill>
                  <a:srgbClr val="FF0000"/>
                </a:solidFill>
                <a:latin typeface="Times New Roman" panose="02020603050405020304" pitchFamily="18" charset="0"/>
                <a:ea typeface="Calibri" panose="020F0502020204030204" pitchFamily="34" charset="0"/>
              </a:rPr>
              <a:t> </a:t>
            </a:r>
            <a:endParaRPr lang="en-US" sz="4000" dirty="0">
              <a:solidFill>
                <a:srgbClr val="FF0000"/>
              </a:solidFill>
            </a:endParaRPr>
          </a:p>
        </p:txBody>
      </p:sp>
      <p:sp>
        <p:nvSpPr>
          <p:cNvPr id="150" name="Rectangle 149"/>
          <p:cNvSpPr/>
          <p:nvPr/>
        </p:nvSpPr>
        <p:spPr>
          <a:xfrm>
            <a:off x="7063247" y="1801037"/>
            <a:ext cx="4236987" cy="707886"/>
          </a:xfrm>
          <a:prstGeom prst="rect">
            <a:avLst/>
          </a:prstGeom>
        </p:spPr>
        <p:txBody>
          <a:bodyPr wrap="square">
            <a:spAutoFit/>
          </a:bodyPr>
          <a:lstStyle/>
          <a:p>
            <a:r>
              <a:rPr lang="en-US" sz="4000" i="1" dirty="0" err="1" smtClean="0">
                <a:solidFill>
                  <a:srgbClr val="FF0000"/>
                </a:solidFill>
                <a:latin typeface="Times New Roman" panose="02020603050405020304" pitchFamily="18" charset="0"/>
                <a:ea typeface="Calibri" panose="020F0502020204030204" pitchFamily="34" charset="0"/>
              </a:rPr>
              <a:t>rước</a:t>
            </a:r>
            <a:r>
              <a:rPr lang="en-US" sz="4000" i="1" dirty="0" smtClean="0">
                <a:solidFill>
                  <a:srgbClr val="FF0000"/>
                </a:solidFill>
                <a:latin typeface="Times New Roman" panose="02020603050405020304" pitchFamily="18" charset="0"/>
                <a:ea typeface="Calibri" panose="020F0502020204030204" pitchFamily="34" charset="0"/>
              </a:rPr>
              <a:t> </a:t>
            </a:r>
            <a:r>
              <a:rPr lang="en-US" sz="4000" i="1" dirty="0" err="1" smtClean="0">
                <a:solidFill>
                  <a:srgbClr val="FF0000"/>
                </a:solidFill>
                <a:latin typeface="Times New Roman" panose="02020603050405020304" pitchFamily="18" charset="0"/>
                <a:ea typeface="Calibri" panose="020F0502020204030204" pitchFamily="34" charset="0"/>
              </a:rPr>
              <a:t>đèn</a:t>
            </a:r>
            <a:endParaRPr lang="en-US" sz="4000" dirty="0">
              <a:solidFill>
                <a:srgbClr val="FF0000"/>
              </a:solidFill>
            </a:endParaRPr>
          </a:p>
        </p:txBody>
      </p:sp>
      <p:sp>
        <p:nvSpPr>
          <p:cNvPr id="151" name="Rectangle 150"/>
          <p:cNvSpPr/>
          <p:nvPr/>
        </p:nvSpPr>
        <p:spPr>
          <a:xfrm>
            <a:off x="7063248" y="2683234"/>
            <a:ext cx="2782672" cy="707886"/>
          </a:xfrm>
          <a:prstGeom prst="rect">
            <a:avLst/>
          </a:prstGeom>
        </p:spPr>
        <p:txBody>
          <a:bodyPr wrap="square">
            <a:spAutoFit/>
          </a:bodyPr>
          <a:lstStyle/>
          <a:p>
            <a:r>
              <a:rPr lang="en-US" sz="4000" i="1" dirty="0" err="1" smtClean="0">
                <a:solidFill>
                  <a:srgbClr val="FF0000"/>
                </a:solidFill>
                <a:latin typeface="Times New Roman" panose="02020603050405020304" pitchFamily="18" charset="0"/>
                <a:ea typeface="Calibri" panose="020F0502020204030204" pitchFamily="34" charset="0"/>
              </a:rPr>
              <a:t>bập</a:t>
            </a:r>
            <a:r>
              <a:rPr lang="en-US" sz="4000" i="1" dirty="0" smtClean="0">
                <a:solidFill>
                  <a:srgbClr val="FF0000"/>
                </a:solidFill>
                <a:latin typeface="Times New Roman" panose="02020603050405020304" pitchFamily="18" charset="0"/>
                <a:ea typeface="Calibri" panose="020F0502020204030204" pitchFamily="34" charset="0"/>
              </a:rPr>
              <a:t> </a:t>
            </a:r>
            <a:r>
              <a:rPr lang="en-US" sz="4000" i="1" dirty="0" err="1" smtClean="0">
                <a:solidFill>
                  <a:srgbClr val="FF0000"/>
                </a:solidFill>
                <a:latin typeface="Times New Roman" panose="02020603050405020304" pitchFamily="18" charset="0"/>
                <a:ea typeface="Calibri" panose="020F0502020204030204" pitchFamily="34" charset="0"/>
              </a:rPr>
              <a:t>bùng</a:t>
            </a:r>
            <a:endParaRPr lang="en-US" sz="4000" dirty="0">
              <a:solidFill>
                <a:srgbClr val="FF0000"/>
              </a:solidFill>
            </a:endParaRPr>
          </a:p>
        </p:txBody>
      </p:sp>
      <p:sp>
        <p:nvSpPr>
          <p:cNvPr id="152" name="Rectangle 151"/>
          <p:cNvSpPr/>
          <p:nvPr/>
        </p:nvSpPr>
        <p:spPr>
          <a:xfrm>
            <a:off x="1586673" y="2683234"/>
            <a:ext cx="2327659" cy="707886"/>
          </a:xfrm>
          <a:prstGeom prst="rect">
            <a:avLst/>
          </a:prstGeom>
        </p:spPr>
        <p:txBody>
          <a:bodyPr wrap="square">
            <a:spAutoFit/>
          </a:bodyPr>
          <a:lstStyle/>
          <a:p>
            <a:r>
              <a:rPr lang="vi-VN" sz="4000" i="1" dirty="0" smtClean="0">
                <a:solidFill>
                  <a:srgbClr val="FF0000"/>
                </a:solidFill>
                <a:latin typeface="Times New Roman" panose="02020603050405020304" pitchFamily="18" charset="0"/>
              </a:rPr>
              <a:t>đâm chồi</a:t>
            </a:r>
            <a:endParaRPr lang="en-US" sz="4000" dirty="0">
              <a:solidFill>
                <a:srgbClr val="FF0000"/>
              </a:solidFill>
            </a:endParaRPr>
          </a:p>
        </p:txBody>
      </p:sp>
    </p:spTree>
    <p:extLst>
      <p:ext uri="{BB962C8B-B14F-4D97-AF65-F5344CB8AC3E}">
        <p14:creationId xmlns:p14="http://schemas.microsoft.com/office/powerpoint/2010/main" val="428452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1"/>
                                        </p:tgtEl>
                                        <p:attrNameLst>
                                          <p:attrName>style.visibility</p:attrName>
                                        </p:attrNameLst>
                                      </p:cBhvr>
                                      <p:to>
                                        <p:strVal val="visible"/>
                                      </p:to>
                                    </p:set>
                                    <p:animEffect transition="in" filter="fade">
                                      <p:cBhvr>
                                        <p:cTn id="2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50" grpId="0"/>
      <p:bldP spid="151" grpId="0"/>
      <p:bldP spid="1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383" y="496388"/>
            <a:ext cx="5499041" cy="41409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7291" y="404948"/>
            <a:ext cx="5680505" cy="414092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 Box 15"/>
          <p:cNvSpPr txBox="1">
            <a:spLocks noChangeArrowheads="1"/>
          </p:cNvSpPr>
          <p:nvPr/>
        </p:nvSpPr>
        <p:spPr bwMode="auto">
          <a:xfrm>
            <a:off x="1684627" y="5212977"/>
            <a:ext cx="88053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600" b="1" smtClean="0"/>
              <a:t>Đâm chồi: </a:t>
            </a:r>
            <a:r>
              <a:rPr lang="en-US" altLang="en-US" sz="3600" b="1"/>
              <a:t>mọc ra những mầm non</a:t>
            </a:r>
            <a:r>
              <a:rPr lang="en-US" altLang="en-US" sz="3600" b="1" smtClean="0"/>
              <a:t>, lá </a:t>
            </a:r>
            <a:r>
              <a:rPr lang="en-US" altLang="en-US" sz="3600" b="1"/>
              <a:t>non.</a:t>
            </a:r>
          </a:p>
        </p:txBody>
      </p:sp>
    </p:spTree>
    <p:extLst>
      <p:ext uri="{BB962C8B-B14F-4D97-AF65-F5344CB8AC3E}">
        <p14:creationId xmlns:p14="http://schemas.microsoft.com/office/powerpoint/2010/main" val="3935384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127" y="365762"/>
            <a:ext cx="5683345" cy="3814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5606" y="365762"/>
            <a:ext cx="5922594" cy="3840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878749" y="4510611"/>
            <a:ext cx="31255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600" b="1" smtClean="0"/>
              <a:t>Đơm</a:t>
            </a:r>
            <a:r>
              <a:rPr lang="en-US" altLang="en-US" sz="3600" b="1"/>
              <a:t>: nảy ra.</a:t>
            </a:r>
          </a:p>
        </p:txBody>
      </p:sp>
      <p:grpSp>
        <p:nvGrpSpPr>
          <p:cNvPr id="9" name="组合 5"/>
          <p:cNvGrpSpPr>
            <a:grpSpLocks/>
          </p:cNvGrpSpPr>
          <p:nvPr/>
        </p:nvGrpSpPr>
        <p:grpSpPr bwMode="auto">
          <a:xfrm>
            <a:off x="81828" y="4295775"/>
            <a:ext cx="12110172" cy="2527300"/>
            <a:chOff x="-6350" y="6061075"/>
            <a:chExt cx="12204701" cy="2527300"/>
          </a:xfrm>
        </p:grpSpPr>
        <p:sp>
          <p:nvSpPr>
            <p:cNvPr id="10" name="Freeform 9"/>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p:spPr>
          <p:txBody>
            <a:bodyPr lIns="68580" tIns="34290" rIns="68580" bIns="34290"/>
            <a:lstStyle/>
            <a:p>
              <a:pPr>
                <a:defRPr/>
              </a:pPr>
              <a:endParaRPr lang="zh-CN" altLang="en-US" sz="1350"/>
            </a:p>
          </p:txBody>
        </p:sp>
        <p:sp>
          <p:nvSpPr>
            <p:cNvPr id="11" name="Freeform 10"/>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2" name="Freeform 11"/>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p:spPr>
          <p:txBody>
            <a:bodyPr lIns="68580" tIns="34290" rIns="68580" bIns="34290"/>
            <a:lstStyle/>
            <a:p>
              <a:pPr>
                <a:defRPr/>
              </a:pPr>
              <a:endParaRPr lang="zh-CN" altLang="en-US" sz="1350"/>
            </a:p>
          </p:txBody>
        </p:sp>
        <p:sp>
          <p:nvSpPr>
            <p:cNvPr id="13" name="Freeform 12"/>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4" name="Freeform 13"/>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p:spPr>
          <p:txBody>
            <a:bodyPr lIns="68580" tIns="34290" rIns="68580" bIns="34290"/>
            <a:lstStyle/>
            <a:p>
              <a:pPr>
                <a:defRPr/>
              </a:pPr>
              <a:endParaRPr lang="zh-CN" altLang="en-US" sz="1350"/>
            </a:p>
          </p:txBody>
        </p:sp>
        <p:sp>
          <p:nvSpPr>
            <p:cNvPr id="15" name="Freeform 14"/>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p:spPr>
          <p:txBody>
            <a:bodyPr lIns="68580" tIns="34290" rIns="68580" bIns="34290"/>
            <a:lstStyle/>
            <a:p>
              <a:pPr>
                <a:defRPr/>
              </a:pPr>
              <a:endParaRPr lang="zh-CN" altLang="en-US" sz="1350"/>
            </a:p>
          </p:txBody>
        </p:sp>
        <p:sp>
          <p:nvSpPr>
            <p:cNvPr id="16" name="Oval 15"/>
            <p:cNvSpPr>
              <a:spLocks noChangeArrowheads="1"/>
            </p:cNvSpPr>
            <p:nvPr/>
          </p:nvSpPr>
          <p:spPr bwMode="auto">
            <a:xfrm>
              <a:off x="1157818" y="7164388"/>
              <a:ext cx="48048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7" name="Oval 16"/>
            <p:cNvSpPr>
              <a:spLocks noChangeArrowheads="1"/>
            </p:cNvSpPr>
            <p:nvPr/>
          </p:nvSpPr>
          <p:spPr bwMode="auto">
            <a:xfrm>
              <a:off x="1231901" y="7288213"/>
              <a:ext cx="16933"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8" name="Oval 17"/>
            <p:cNvSpPr>
              <a:spLocks noChangeArrowheads="1"/>
            </p:cNvSpPr>
            <p:nvPr/>
          </p:nvSpPr>
          <p:spPr bwMode="auto">
            <a:xfrm>
              <a:off x="1416051" y="72453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9" name="Oval 18"/>
            <p:cNvSpPr>
              <a:spLocks noChangeArrowheads="1"/>
            </p:cNvSpPr>
            <p:nvPr/>
          </p:nvSpPr>
          <p:spPr bwMode="auto">
            <a:xfrm>
              <a:off x="1373718" y="7331075"/>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0" name="Oval 19"/>
            <p:cNvSpPr>
              <a:spLocks noChangeArrowheads="1"/>
            </p:cNvSpPr>
            <p:nvPr/>
          </p:nvSpPr>
          <p:spPr bwMode="auto">
            <a:xfrm>
              <a:off x="1557867" y="73310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1" name="Oval 20"/>
            <p:cNvSpPr>
              <a:spLocks noChangeArrowheads="1"/>
            </p:cNvSpPr>
            <p:nvPr/>
          </p:nvSpPr>
          <p:spPr bwMode="auto">
            <a:xfrm>
              <a:off x="1500718" y="7459663"/>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2" name="Oval 21"/>
            <p:cNvSpPr>
              <a:spLocks noChangeArrowheads="1"/>
            </p:cNvSpPr>
            <p:nvPr/>
          </p:nvSpPr>
          <p:spPr bwMode="auto">
            <a:xfrm>
              <a:off x="1255185" y="7429500"/>
              <a:ext cx="190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3" name="Oval 22"/>
            <p:cNvSpPr>
              <a:spLocks noChangeArrowheads="1"/>
            </p:cNvSpPr>
            <p:nvPr/>
          </p:nvSpPr>
          <p:spPr bwMode="auto">
            <a:xfrm>
              <a:off x="1422401"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4" name="Oval 23"/>
            <p:cNvSpPr>
              <a:spLocks noChangeArrowheads="1"/>
            </p:cNvSpPr>
            <p:nvPr/>
          </p:nvSpPr>
          <p:spPr bwMode="auto">
            <a:xfrm>
              <a:off x="1392767" y="7559675"/>
              <a:ext cx="10584"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5" name="Freeform 24"/>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26" name="Oval 25"/>
            <p:cNvSpPr>
              <a:spLocks noChangeArrowheads="1"/>
            </p:cNvSpPr>
            <p:nvPr/>
          </p:nvSpPr>
          <p:spPr bwMode="auto">
            <a:xfrm>
              <a:off x="497418" y="6665913"/>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27" name="Oval 26"/>
            <p:cNvSpPr>
              <a:spLocks noChangeArrowheads="1"/>
            </p:cNvSpPr>
            <p:nvPr/>
          </p:nvSpPr>
          <p:spPr bwMode="auto">
            <a:xfrm>
              <a:off x="548218" y="6745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8" name="Oval 27"/>
            <p:cNvSpPr>
              <a:spLocks noChangeArrowheads="1"/>
            </p:cNvSpPr>
            <p:nvPr/>
          </p:nvSpPr>
          <p:spPr bwMode="auto">
            <a:xfrm>
              <a:off x="658285" y="6715125"/>
              <a:ext cx="6349"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9" name="Oval 28"/>
            <p:cNvSpPr>
              <a:spLocks noChangeArrowheads="1"/>
            </p:cNvSpPr>
            <p:nvPr/>
          </p:nvSpPr>
          <p:spPr bwMode="auto">
            <a:xfrm>
              <a:off x="632885" y="6770688"/>
              <a:ext cx="6349"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0" name="Oval 29"/>
            <p:cNvSpPr>
              <a:spLocks noChangeArrowheads="1"/>
            </p:cNvSpPr>
            <p:nvPr/>
          </p:nvSpPr>
          <p:spPr bwMode="auto">
            <a:xfrm>
              <a:off x="745067" y="677068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1" name="Oval 30"/>
            <p:cNvSpPr>
              <a:spLocks noChangeArrowheads="1"/>
            </p:cNvSpPr>
            <p:nvPr/>
          </p:nvSpPr>
          <p:spPr bwMode="auto">
            <a:xfrm>
              <a:off x="713318" y="6850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2" name="Oval 31"/>
            <p:cNvSpPr>
              <a:spLocks noChangeArrowheads="1"/>
            </p:cNvSpPr>
            <p:nvPr/>
          </p:nvSpPr>
          <p:spPr bwMode="auto">
            <a:xfrm>
              <a:off x="560918" y="68310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3" name="Oval 32"/>
            <p:cNvSpPr>
              <a:spLocks noChangeArrowheads="1"/>
            </p:cNvSpPr>
            <p:nvPr/>
          </p:nvSpPr>
          <p:spPr bwMode="auto">
            <a:xfrm>
              <a:off x="664634" y="6843713"/>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4" name="Oval 33"/>
            <p:cNvSpPr>
              <a:spLocks noChangeArrowheads="1"/>
            </p:cNvSpPr>
            <p:nvPr/>
          </p:nvSpPr>
          <p:spPr bwMode="auto">
            <a:xfrm>
              <a:off x="645585" y="69119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5" name="Freeform 34"/>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p:spPr>
          <p:txBody>
            <a:bodyPr lIns="68580" tIns="34290" rIns="68580" bIns="34290"/>
            <a:lstStyle/>
            <a:p>
              <a:pPr>
                <a:defRPr/>
              </a:pPr>
              <a:endParaRPr lang="zh-CN" altLang="en-US" sz="1350"/>
            </a:p>
          </p:txBody>
        </p:sp>
        <p:sp>
          <p:nvSpPr>
            <p:cNvPr id="36" name="Oval 35"/>
            <p:cNvSpPr>
              <a:spLocks noChangeArrowheads="1"/>
            </p:cNvSpPr>
            <p:nvPr/>
          </p:nvSpPr>
          <p:spPr bwMode="auto">
            <a:xfrm>
              <a:off x="2480734" y="73247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37" name="Oval 36"/>
            <p:cNvSpPr>
              <a:spLocks noChangeArrowheads="1"/>
            </p:cNvSpPr>
            <p:nvPr/>
          </p:nvSpPr>
          <p:spPr bwMode="auto">
            <a:xfrm>
              <a:off x="2523067" y="739933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8" name="Oval 37"/>
            <p:cNvSpPr>
              <a:spLocks noChangeArrowheads="1"/>
            </p:cNvSpPr>
            <p:nvPr/>
          </p:nvSpPr>
          <p:spPr bwMode="auto">
            <a:xfrm>
              <a:off x="2641601" y="7373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9" name="Oval 38"/>
            <p:cNvSpPr>
              <a:spLocks noChangeArrowheads="1"/>
            </p:cNvSpPr>
            <p:nvPr/>
          </p:nvSpPr>
          <p:spPr bwMode="auto">
            <a:xfrm>
              <a:off x="2611967" y="7429500"/>
              <a:ext cx="10584"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0" name="Oval 39"/>
            <p:cNvSpPr>
              <a:spLocks noChangeArrowheads="1"/>
            </p:cNvSpPr>
            <p:nvPr/>
          </p:nvSpPr>
          <p:spPr bwMode="auto">
            <a:xfrm>
              <a:off x="2726267" y="7423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1" name="Oval 40"/>
            <p:cNvSpPr>
              <a:spLocks noChangeArrowheads="1"/>
            </p:cNvSpPr>
            <p:nvPr/>
          </p:nvSpPr>
          <p:spPr bwMode="auto">
            <a:xfrm>
              <a:off x="2696634" y="7508875"/>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2" name="Oval 41"/>
            <p:cNvSpPr>
              <a:spLocks noChangeArrowheads="1"/>
            </p:cNvSpPr>
            <p:nvPr/>
          </p:nvSpPr>
          <p:spPr bwMode="auto">
            <a:xfrm>
              <a:off x="2542118" y="7485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3" name="Oval 42"/>
            <p:cNvSpPr>
              <a:spLocks noChangeArrowheads="1"/>
            </p:cNvSpPr>
            <p:nvPr/>
          </p:nvSpPr>
          <p:spPr bwMode="auto">
            <a:xfrm>
              <a:off x="2641601"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4" name="Oval 43"/>
            <p:cNvSpPr>
              <a:spLocks noChangeArrowheads="1"/>
            </p:cNvSpPr>
            <p:nvPr/>
          </p:nvSpPr>
          <p:spPr bwMode="auto">
            <a:xfrm>
              <a:off x="2622551"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5" name="Freeform 44"/>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p:spPr>
          <p:txBody>
            <a:bodyPr lIns="68580" tIns="34290" rIns="68580" bIns="34290"/>
            <a:lstStyle/>
            <a:p>
              <a:pPr>
                <a:defRPr/>
              </a:pPr>
              <a:endParaRPr lang="zh-CN" altLang="en-US" sz="1350"/>
            </a:p>
          </p:txBody>
        </p:sp>
        <p:sp>
          <p:nvSpPr>
            <p:cNvPr id="46" name="Oval 45"/>
            <p:cNvSpPr>
              <a:spLocks noChangeArrowheads="1"/>
            </p:cNvSpPr>
            <p:nvPr/>
          </p:nvSpPr>
          <p:spPr bwMode="auto">
            <a:xfrm>
              <a:off x="2264834" y="6665913"/>
              <a:ext cx="209551" cy="209550"/>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47" name="Oval 46"/>
            <p:cNvSpPr>
              <a:spLocks noChangeArrowheads="1"/>
            </p:cNvSpPr>
            <p:nvPr/>
          </p:nvSpPr>
          <p:spPr bwMode="auto">
            <a:xfrm>
              <a:off x="2302934" y="6719888"/>
              <a:ext cx="2117"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8" name="Oval 47"/>
            <p:cNvSpPr>
              <a:spLocks noChangeArrowheads="1"/>
            </p:cNvSpPr>
            <p:nvPr/>
          </p:nvSpPr>
          <p:spPr bwMode="auto">
            <a:xfrm>
              <a:off x="2377018" y="67024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9" name="Oval 48"/>
            <p:cNvSpPr>
              <a:spLocks noChangeArrowheads="1"/>
            </p:cNvSpPr>
            <p:nvPr/>
          </p:nvSpPr>
          <p:spPr bwMode="auto">
            <a:xfrm>
              <a:off x="2357967" y="6738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0" name="Oval 49"/>
            <p:cNvSpPr>
              <a:spLocks noChangeArrowheads="1"/>
            </p:cNvSpPr>
            <p:nvPr/>
          </p:nvSpPr>
          <p:spPr bwMode="auto">
            <a:xfrm>
              <a:off x="2438401" y="67325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1" name="Oval 50"/>
            <p:cNvSpPr>
              <a:spLocks noChangeArrowheads="1"/>
            </p:cNvSpPr>
            <p:nvPr/>
          </p:nvSpPr>
          <p:spPr bwMode="auto">
            <a:xfrm>
              <a:off x="2419351" y="6794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2" name="Oval 51"/>
            <p:cNvSpPr>
              <a:spLocks noChangeArrowheads="1"/>
            </p:cNvSpPr>
            <p:nvPr/>
          </p:nvSpPr>
          <p:spPr bwMode="auto">
            <a:xfrm>
              <a:off x="2307167" y="67818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3" name="Oval 52"/>
            <p:cNvSpPr>
              <a:spLocks noChangeArrowheads="1"/>
            </p:cNvSpPr>
            <p:nvPr/>
          </p:nvSpPr>
          <p:spPr bwMode="auto">
            <a:xfrm>
              <a:off x="2383367" y="6788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4" name="Oval 53"/>
            <p:cNvSpPr>
              <a:spLocks noChangeArrowheads="1"/>
            </p:cNvSpPr>
            <p:nvPr/>
          </p:nvSpPr>
          <p:spPr bwMode="auto">
            <a:xfrm>
              <a:off x="2370667" y="6837363"/>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5" name="Freeform 54"/>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56" name="Oval 55"/>
            <p:cNvSpPr>
              <a:spLocks noChangeArrowheads="1"/>
            </p:cNvSpPr>
            <p:nvPr/>
          </p:nvSpPr>
          <p:spPr bwMode="auto">
            <a:xfrm>
              <a:off x="1490134" y="6264275"/>
              <a:ext cx="283633" cy="284163"/>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57" name="Oval 56"/>
            <p:cNvSpPr>
              <a:spLocks noChangeArrowheads="1"/>
            </p:cNvSpPr>
            <p:nvPr/>
          </p:nvSpPr>
          <p:spPr bwMode="auto">
            <a:xfrm>
              <a:off x="1532467" y="63388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8" name="Oval 57"/>
            <p:cNvSpPr>
              <a:spLocks noChangeArrowheads="1"/>
            </p:cNvSpPr>
            <p:nvPr/>
          </p:nvSpPr>
          <p:spPr bwMode="auto">
            <a:xfrm>
              <a:off x="1644651" y="6313488"/>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9" name="Oval 58"/>
            <p:cNvSpPr>
              <a:spLocks noChangeArrowheads="1"/>
            </p:cNvSpPr>
            <p:nvPr/>
          </p:nvSpPr>
          <p:spPr bwMode="auto">
            <a:xfrm>
              <a:off x="1619251" y="6362700"/>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0" name="Oval 59"/>
            <p:cNvSpPr>
              <a:spLocks noChangeArrowheads="1"/>
            </p:cNvSpPr>
            <p:nvPr/>
          </p:nvSpPr>
          <p:spPr bwMode="auto">
            <a:xfrm>
              <a:off x="1722967" y="63627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1" name="Oval 60"/>
            <p:cNvSpPr>
              <a:spLocks noChangeArrowheads="1"/>
            </p:cNvSpPr>
            <p:nvPr/>
          </p:nvSpPr>
          <p:spPr bwMode="auto">
            <a:xfrm>
              <a:off x="1693334" y="644366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2" name="Oval 61"/>
            <p:cNvSpPr>
              <a:spLocks noChangeArrowheads="1"/>
            </p:cNvSpPr>
            <p:nvPr/>
          </p:nvSpPr>
          <p:spPr bwMode="auto">
            <a:xfrm>
              <a:off x="1545167" y="64246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3" name="Oval 62"/>
            <p:cNvSpPr>
              <a:spLocks noChangeArrowheads="1"/>
            </p:cNvSpPr>
            <p:nvPr/>
          </p:nvSpPr>
          <p:spPr bwMode="auto">
            <a:xfrm>
              <a:off x="1644651" y="64373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4" name="Oval 63"/>
            <p:cNvSpPr>
              <a:spLocks noChangeArrowheads="1"/>
            </p:cNvSpPr>
            <p:nvPr/>
          </p:nvSpPr>
          <p:spPr bwMode="auto">
            <a:xfrm>
              <a:off x="1625601" y="6499225"/>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5" name="Freeform 64"/>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6" name="Freeform 65"/>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7" name="Freeform 66"/>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8" name="Freeform 67"/>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9" name="Freeform 68"/>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0" name="Freeform 69"/>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p:spPr>
          <p:txBody>
            <a:bodyPr lIns="68580" tIns="34290" rIns="68580" bIns="34290"/>
            <a:lstStyle/>
            <a:p>
              <a:pPr>
                <a:defRPr/>
              </a:pPr>
              <a:endParaRPr lang="zh-CN" altLang="en-US" sz="1350"/>
            </a:p>
          </p:txBody>
        </p:sp>
        <p:sp>
          <p:nvSpPr>
            <p:cNvPr id="71" name="Freeform 70"/>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2" name="Freeform 71"/>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3" name="Freeform 72"/>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4" name="Freeform 73"/>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5" name="Freeform 74"/>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6" name="Freeform 75"/>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77" name="Freeform 76"/>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p:spPr>
          <p:txBody>
            <a:bodyPr lIns="68580" tIns="34290" rIns="68580" bIns="34290"/>
            <a:lstStyle/>
            <a:p>
              <a:pPr>
                <a:defRPr/>
              </a:pPr>
              <a:endParaRPr lang="zh-CN" altLang="en-US" sz="1350"/>
            </a:p>
          </p:txBody>
        </p:sp>
        <p:sp>
          <p:nvSpPr>
            <p:cNvPr id="78" name="Freeform 77"/>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9" name="Freeform 78"/>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0" name="Freeform 79"/>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1" name="Freeform 80"/>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82" name="Oval 81"/>
            <p:cNvSpPr>
              <a:spLocks noChangeArrowheads="1"/>
            </p:cNvSpPr>
            <p:nvPr/>
          </p:nvSpPr>
          <p:spPr bwMode="auto">
            <a:xfrm>
              <a:off x="11470218" y="67024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83" name="Oval 82"/>
            <p:cNvSpPr>
              <a:spLocks noChangeArrowheads="1"/>
            </p:cNvSpPr>
            <p:nvPr/>
          </p:nvSpPr>
          <p:spPr bwMode="auto">
            <a:xfrm>
              <a:off x="11514667" y="677545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4" name="Oval 83"/>
            <p:cNvSpPr>
              <a:spLocks noChangeArrowheads="1"/>
            </p:cNvSpPr>
            <p:nvPr/>
          </p:nvSpPr>
          <p:spPr bwMode="auto">
            <a:xfrm>
              <a:off x="11631084" y="675163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5" name="Oval 84"/>
            <p:cNvSpPr>
              <a:spLocks noChangeArrowheads="1"/>
            </p:cNvSpPr>
            <p:nvPr/>
          </p:nvSpPr>
          <p:spPr bwMode="auto">
            <a:xfrm>
              <a:off x="11605684" y="68072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6" name="Oval 85"/>
            <p:cNvSpPr>
              <a:spLocks noChangeArrowheads="1"/>
            </p:cNvSpPr>
            <p:nvPr/>
          </p:nvSpPr>
          <p:spPr bwMode="auto">
            <a:xfrm>
              <a:off x="11717867" y="6800850"/>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7" name="Oval 86"/>
            <p:cNvSpPr>
              <a:spLocks noChangeArrowheads="1"/>
            </p:cNvSpPr>
            <p:nvPr/>
          </p:nvSpPr>
          <p:spPr bwMode="auto">
            <a:xfrm>
              <a:off x="11686118" y="68865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8" name="Oval 87"/>
            <p:cNvSpPr>
              <a:spLocks noChangeArrowheads="1"/>
            </p:cNvSpPr>
            <p:nvPr/>
          </p:nvSpPr>
          <p:spPr bwMode="auto">
            <a:xfrm>
              <a:off x="11533718" y="68627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9" name="Oval 88"/>
            <p:cNvSpPr>
              <a:spLocks noChangeArrowheads="1"/>
            </p:cNvSpPr>
            <p:nvPr/>
          </p:nvSpPr>
          <p:spPr bwMode="auto">
            <a:xfrm>
              <a:off x="11631084" y="6880225"/>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0" name="Oval 89"/>
            <p:cNvSpPr>
              <a:spLocks noChangeArrowheads="1"/>
            </p:cNvSpPr>
            <p:nvPr/>
          </p:nvSpPr>
          <p:spPr bwMode="auto">
            <a:xfrm>
              <a:off x="11612034" y="6948488"/>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1" name="Freeform 90"/>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2" name="Freeform 91"/>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3" name="Oval 92"/>
            <p:cNvSpPr>
              <a:spLocks noChangeArrowheads="1"/>
            </p:cNvSpPr>
            <p:nvPr/>
          </p:nvSpPr>
          <p:spPr bwMode="auto">
            <a:xfrm>
              <a:off x="11743267" y="7354888"/>
              <a:ext cx="287867" cy="2841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94" name="Oval 93"/>
            <p:cNvSpPr>
              <a:spLocks noChangeArrowheads="1"/>
            </p:cNvSpPr>
            <p:nvPr/>
          </p:nvSpPr>
          <p:spPr bwMode="auto">
            <a:xfrm>
              <a:off x="11791951" y="7429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5" name="Oval 94"/>
            <p:cNvSpPr>
              <a:spLocks noChangeArrowheads="1"/>
            </p:cNvSpPr>
            <p:nvPr/>
          </p:nvSpPr>
          <p:spPr bwMode="auto">
            <a:xfrm>
              <a:off x="11895667" y="74041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6" name="Oval 95"/>
            <p:cNvSpPr>
              <a:spLocks noChangeArrowheads="1"/>
            </p:cNvSpPr>
            <p:nvPr/>
          </p:nvSpPr>
          <p:spPr bwMode="auto">
            <a:xfrm>
              <a:off x="11870267"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7" name="Oval 96"/>
            <p:cNvSpPr>
              <a:spLocks noChangeArrowheads="1"/>
            </p:cNvSpPr>
            <p:nvPr/>
          </p:nvSpPr>
          <p:spPr bwMode="auto">
            <a:xfrm>
              <a:off x="11982451" y="7454900"/>
              <a:ext cx="6349" cy="476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8" name="Oval 97"/>
            <p:cNvSpPr>
              <a:spLocks noChangeArrowheads="1"/>
            </p:cNvSpPr>
            <p:nvPr/>
          </p:nvSpPr>
          <p:spPr bwMode="auto">
            <a:xfrm>
              <a:off x="11952818" y="75342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9" name="Oval 98"/>
            <p:cNvSpPr>
              <a:spLocks noChangeArrowheads="1"/>
            </p:cNvSpPr>
            <p:nvPr/>
          </p:nvSpPr>
          <p:spPr bwMode="auto">
            <a:xfrm>
              <a:off x="11804651" y="7515225"/>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0" name="Oval 99"/>
            <p:cNvSpPr>
              <a:spLocks noChangeArrowheads="1"/>
            </p:cNvSpPr>
            <p:nvPr/>
          </p:nvSpPr>
          <p:spPr bwMode="auto">
            <a:xfrm>
              <a:off x="11902018" y="75279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82967" y="7589838"/>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2" name="Freeform 101"/>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103" name="Oval 102"/>
            <p:cNvSpPr>
              <a:spLocks noChangeArrowheads="1"/>
            </p:cNvSpPr>
            <p:nvPr/>
          </p:nvSpPr>
          <p:spPr bwMode="auto">
            <a:xfrm>
              <a:off x="9863667" y="7331075"/>
              <a:ext cx="283633" cy="2825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04" name="Oval 103"/>
            <p:cNvSpPr>
              <a:spLocks noChangeArrowheads="1"/>
            </p:cNvSpPr>
            <p:nvPr/>
          </p:nvSpPr>
          <p:spPr bwMode="auto">
            <a:xfrm>
              <a:off x="9908118" y="74041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5" name="Oval 104"/>
            <p:cNvSpPr>
              <a:spLocks noChangeArrowheads="1"/>
            </p:cNvSpPr>
            <p:nvPr/>
          </p:nvSpPr>
          <p:spPr bwMode="auto">
            <a:xfrm>
              <a:off x="10018184" y="7380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6" name="Oval 105"/>
            <p:cNvSpPr>
              <a:spLocks noChangeArrowheads="1"/>
            </p:cNvSpPr>
            <p:nvPr/>
          </p:nvSpPr>
          <p:spPr bwMode="auto">
            <a:xfrm>
              <a:off x="9992784" y="743585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7" name="Oval 106"/>
            <p:cNvSpPr>
              <a:spLocks noChangeArrowheads="1"/>
            </p:cNvSpPr>
            <p:nvPr/>
          </p:nvSpPr>
          <p:spPr bwMode="auto">
            <a:xfrm>
              <a:off x="10104967" y="74295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8" name="Oval 107"/>
            <p:cNvSpPr>
              <a:spLocks noChangeArrowheads="1"/>
            </p:cNvSpPr>
            <p:nvPr/>
          </p:nvSpPr>
          <p:spPr bwMode="auto">
            <a:xfrm>
              <a:off x="10066867" y="75088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9" name="Oval 108"/>
            <p:cNvSpPr>
              <a:spLocks noChangeArrowheads="1"/>
            </p:cNvSpPr>
            <p:nvPr/>
          </p:nvSpPr>
          <p:spPr bwMode="auto">
            <a:xfrm>
              <a:off x="9920818" y="74914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0" name="Oval 109"/>
            <p:cNvSpPr>
              <a:spLocks noChangeArrowheads="1"/>
            </p:cNvSpPr>
            <p:nvPr/>
          </p:nvSpPr>
          <p:spPr bwMode="auto">
            <a:xfrm>
              <a:off x="10018184"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1" name="Oval 110"/>
            <p:cNvSpPr>
              <a:spLocks noChangeArrowheads="1"/>
            </p:cNvSpPr>
            <p:nvPr/>
          </p:nvSpPr>
          <p:spPr bwMode="auto">
            <a:xfrm>
              <a:off x="9999134"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2" name="Freeform 111"/>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3" name="Freeform 112"/>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4" name="Freeform 113"/>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5" name="Freeform 114"/>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6" name="Freeform 115"/>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7" name="Freeform 116"/>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p:spPr>
          <p:txBody>
            <a:bodyPr lIns="68580" tIns="34290" rIns="68580" bIns="34290"/>
            <a:lstStyle/>
            <a:p>
              <a:pPr>
                <a:defRPr/>
              </a:pPr>
              <a:endParaRPr lang="zh-CN" altLang="en-US" sz="1350"/>
            </a:p>
          </p:txBody>
        </p:sp>
        <p:sp>
          <p:nvSpPr>
            <p:cNvPr id="118" name="Freeform 117"/>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9" name="Freeform 118"/>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p:spPr>
          <p:txBody>
            <a:bodyPr lIns="68580" tIns="34290" rIns="68580" bIns="34290"/>
            <a:lstStyle/>
            <a:p>
              <a:pPr>
                <a:defRPr/>
              </a:pPr>
              <a:endParaRPr lang="zh-CN" altLang="en-US" sz="1350"/>
            </a:p>
          </p:txBody>
        </p:sp>
        <p:sp>
          <p:nvSpPr>
            <p:cNvPr id="120" name="Freeform 119"/>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p:spPr>
          <p:txBody>
            <a:bodyPr lIns="68580" tIns="34290" rIns="68580" bIns="34290"/>
            <a:lstStyle/>
            <a:p>
              <a:pPr>
                <a:defRPr/>
              </a:pPr>
              <a:endParaRPr lang="zh-CN" altLang="en-US" sz="1350"/>
            </a:p>
          </p:txBody>
        </p:sp>
        <p:sp>
          <p:nvSpPr>
            <p:cNvPr id="121" name="Freeform 120"/>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2" name="Freeform 121"/>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123" name="Freeform 122"/>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p:spPr>
          <p:txBody>
            <a:bodyPr lIns="68580" tIns="34290" rIns="68580" bIns="34290"/>
            <a:lstStyle/>
            <a:p>
              <a:pPr>
                <a:defRPr/>
              </a:pPr>
              <a:endParaRPr lang="zh-CN" altLang="en-US" sz="1350"/>
            </a:p>
          </p:txBody>
        </p:sp>
        <p:sp>
          <p:nvSpPr>
            <p:cNvPr id="124" name="Oval 123"/>
            <p:cNvSpPr>
              <a:spLocks noChangeArrowheads="1"/>
            </p:cNvSpPr>
            <p:nvPr/>
          </p:nvSpPr>
          <p:spPr bwMode="auto">
            <a:xfrm>
              <a:off x="10714567" y="7151688"/>
              <a:ext cx="47413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25" name="Oval 124"/>
            <p:cNvSpPr>
              <a:spLocks noChangeArrowheads="1"/>
            </p:cNvSpPr>
            <p:nvPr/>
          </p:nvSpPr>
          <p:spPr bwMode="auto">
            <a:xfrm>
              <a:off x="10788651" y="7275513"/>
              <a:ext cx="10583"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6" name="Oval 125"/>
            <p:cNvSpPr>
              <a:spLocks noChangeArrowheads="1"/>
            </p:cNvSpPr>
            <p:nvPr/>
          </p:nvSpPr>
          <p:spPr bwMode="auto">
            <a:xfrm>
              <a:off x="10966451" y="723265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7" name="Oval 126"/>
            <p:cNvSpPr>
              <a:spLocks noChangeArrowheads="1"/>
            </p:cNvSpPr>
            <p:nvPr/>
          </p:nvSpPr>
          <p:spPr bwMode="auto">
            <a:xfrm>
              <a:off x="10930467" y="73183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8" name="Oval 127"/>
            <p:cNvSpPr>
              <a:spLocks noChangeArrowheads="1"/>
            </p:cNvSpPr>
            <p:nvPr/>
          </p:nvSpPr>
          <p:spPr bwMode="auto">
            <a:xfrm>
              <a:off x="11108267" y="7312025"/>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9" name="Oval 128"/>
            <p:cNvSpPr>
              <a:spLocks noChangeArrowheads="1"/>
            </p:cNvSpPr>
            <p:nvPr/>
          </p:nvSpPr>
          <p:spPr bwMode="auto">
            <a:xfrm>
              <a:off x="11057467" y="74485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0" name="Oval 129"/>
            <p:cNvSpPr>
              <a:spLocks noChangeArrowheads="1"/>
            </p:cNvSpPr>
            <p:nvPr/>
          </p:nvSpPr>
          <p:spPr bwMode="auto">
            <a:xfrm>
              <a:off x="10811934" y="741680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1" name="Oval 130"/>
            <p:cNvSpPr>
              <a:spLocks noChangeArrowheads="1"/>
            </p:cNvSpPr>
            <p:nvPr/>
          </p:nvSpPr>
          <p:spPr bwMode="auto">
            <a:xfrm>
              <a:off x="10972800" y="7435850"/>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43167" y="7540625"/>
              <a:ext cx="16933"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3" name="Rectangle 132"/>
            <p:cNvSpPr>
              <a:spLocks noChangeArrowheads="1"/>
            </p:cNvSpPr>
            <p:nvPr/>
          </p:nvSpPr>
          <p:spPr bwMode="auto">
            <a:xfrm>
              <a:off x="-6350" y="8175625"/>
              <a:ext cx="12204701" cy="184150"/>
            </a:xfrm>
            <a:prstGeom prst="rect">
              <a:avLst/>
            </a:prstGeom>
            <a:solidFill>
              <a:srgbClr val="FFFFFF"/>
            </a:solidFill>
            <a:ln>
              <a:noFill/>
            </a:ln>
            <a:extLst/>
          </p:spPr>
          <p:txBody>
            <a:bodyPr lIns="68580" tIns="34290" rIns="68580" bIns="34290"/>
            <a:lstStyle/>
            <a:p>
              <a:pPr>
                <a:defRPr/>
              </a:pPr>
              <a:endParaRPr lang="zh-CN" altLang="en-US" sz="1350"/>
            </a:p>
          </p:txBody>
        </p:sp>
        <p:sp>
          <p:nvSpPr>
            <p:cNvPr id="134" name="Freeform 133"/>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5" name="Freeform 134"/>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6" name="Freeform 135"/>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7" name="Freeform 136"/>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8" name="Freeform 137"/>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9" name="Freeform 138"/>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0" name="Freeform 139"/>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1" name="Freeform 140"/>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2" name="Freeform 141"/>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3" name="Freeform 142"/>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4" name="Freeform 143"/>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5" name="Freeform 144"/>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6" name="Freeform 145"/>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7" name="Freeform 146"/>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8" name="Freeform 147"/>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9" name="Freeform 148"/>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50" name="Freeform 149"/>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1" name="Freeform 150"/>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grpSp>
    </p:spTree>
    <p:extLst>
      <p:ext uri="{BB962C8B-B14F-4D97-AF65-F5344CB8AC3E}">
        <p14:creationId xmlns:p14="http://schemas.microsoft.com/office/powerpoint/2010/main" val="602458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263" y="1599136"/>
            <a:ext cx="10730362" cy="1277914"/>
          </a:xfrm>
          <a:prstGeom prst="rect">
            <a:avLst/>
          </a:prstGeom>
        </p:spPr>
        <p:txBody>
          <a:bodyPr wrap="square">
            <a:spAutoFit/>
          </a:bodyPr>
          <a:lstStyle/>
          <a:p>
            <a:pPr algn="just">
              <a:lnSpc>
                <a:spcPct val="107000"/>
              </a:lnSpc>
              <a:spcAft>
                <a:spcPts val="0"/>
              </a:spcAft>
            </a:pPr>
            <a:r>
              <a:rPr lang="en-US" sz="3600" i="1" dirty="0" err="1" smtClean="0">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bập</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bùng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bếp</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lửa</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sàn</a:t>
            </a:r>
            <a:r>
              <a:rPr lang="en-US" sz="3600" i="1" dirty="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giấc</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ngủ</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ấm</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chăn</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610729" y="2975128"/>
            <a:ext cx="10730362" cy="1277914"/>
          </a:xfrm>
          <a:prstGeom prst="rect">
            <a:avLst/>
          </a:prstGeom>
        </p:spPr>
        <p:txBody>
          <a:bodyPr wrap="square">
            <a:spAutoFit/>
          </a:bodyPr>
          <a:lstStyle/>
          <a:p>
            <a:pPr algn="just">
              <a:lnSpc>
                <a:spcPct val="107000"/>
              </a:lnSpc>
              <a:spcAft>
                <a:spcPts val="0"/>
              </a:spcAft>
            </a:pPr>
            <a:r>
              <a:rPr lang="en-US" sz="3600" i="1" dirty="0" err="1" smtClean="0">
                <a:latin typeface="Times New Roman" panose="02020603050405020304" pitchFamily="18" charset="0"/>
                <a:ea typeface="Calibri" panose="020F0502020204030204" pitchFamily="34" charset="0"/>
                <a:cs typeface="Times New Roman" panose="02020603050405020304" pitchFamily="18" charset="0"/>
              </a:rPr>
              <a:t>Còn</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cháu</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600" i="1" dirty="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cháu</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ấp</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ủ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mầm</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xuân</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cây</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latin typeface="Times New Roman" panose="02020603050405020304" pitchFamily="18" charset="0"/>
                <a:ea typeface="Calibri" panose="020F0502020204030204" pitchFamily="34" charset="0"/>
                <a:cs typeface="Times New Roman" panose="02020603050405020304" pitchFamily="18" charset="0"/>
              </a:rPr>
              <a:t>cối</a:t>
            </a:r>
            <a:r>
              <a:rPr lang="en-US" sz="3600"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đâm</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chồi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nảy</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lộc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a:t>
            </a:r>
            <a:r>
              <a:rPr lang="en-US" sz="36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5"/>
          <p:cNvGrpSpPr>
            <a:grpSpLocks/>
          </p:cNvGrpSpPr>
          <p:nvPr/>
        </p:nvGrpSpPr>
        <p:grpSpPr bwMode="auto">
          <a:xfrm>
            <a:off x="81828" y="4350367"/>
            <a:ext cx="12110172" cy="2527300"/>
            <a:chOff x="-6350" y="6061075"/>
            <a:chExt cx="12204701" cy="2527300"/>
          </a:xfrm>
        </p:grpSpPr>
        <p:sp>
          <p:nvSpPr>
            <p:cNvPr id="8" name="Freeform 7"/>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p:spPr>
          <p:txBody>
            <a:bodyPr lIns="68580" tIns="34290" rIns="68580" bIns="34290"/>
            <a:lstStyle/>
            <a:p>
              <a:pPr>
                <a:defRPr/>
              </a:pPr>
              <a:endParaRPr lang="zh-CN" altLang="en-US" sz="1350"/>
            </a:p>
          </p:txBody>
        </p:sp>
        <p:sp>
          <p:nvSpPr>
            <p:cNvPr id="9" name="Freeform 8"/>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0" name="Freeform 9"/>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p:spPr>
          <p:txBody>
            <a:bodyPr lIns="68580" tIns="34290" rIns="68580" bIns="34290"/>
            <a:lstStyle/>
            <a:p>
              <a:pPr>
                <a:defRPr/>
              </a:pPr>
              <a:endParaRPr lang="zh-CN" altLang="en-US" sz="1350"/>
            </a:p>
          </p:txBody>
        </p:sp>
        <p:sp>
          <p:nvSpPr>
            <p:cNvPr id="11" name="Freeform 10"/>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2" name="Freeform 11"/>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p:spPr>
          <p:txBody>
            <a:bodyPr lIns="68580" tIns="34290" rIns="68580" bIns="34290"/>
            <a:lstStyle/>
            <a:p>
              <a:pPr>
                <a:defRPr/>
              </a:pPr>
              <a:endParaRPr lang="zh-CN" altLang="en-US" sz="1350"/>
            </a:p>
          </p:txBody>
        </p:sp>
        <p:sp>
          <p:nvSpPr>
            <p:cNvPr id="13" name="Freeform 12"/>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p:spPr>
          <p:txBody>
            <a:bodyPr lIns="68580" tIns="34290" rIns="68580" bIns="34290"/>
            <a:lstStyle/>
            <a:p>
              <a:pPr>
                <a:defRPr/>
              </a:pPr>
              <a:endParaRPr lang="zh-CN" altLang="en-US" sz="1350"/>
            </a:p>
          </p:txBody>
        </p:sp>
        <p:sp>
          <p:nvSpPr>
            <p:cNvPr id="14" name="Oval 13"/>
            <p:cNvSpPr>
              <a:spLocks noChangeArrowheads="1"/>
            </p:cNvSpPr>
            <p:nvPr/>
          </p:nvSpPr>
          <p:spPr bwMode="auto">
            <a:xfrm>
              <a:off x="1157818" y="7164388"/>
              <a:ext cx="48048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5" name="Oval 14"/>
            <p:cNvSpPr>
              <a:spLocks noChangeArrowheads="1"/>
            </p:cNvSpPr>
            <p:nvPr/>
          </p:nvSpPr>
          <p:spPr bwMode="auto">
            <a:xfrm>
              <a:off x="1231901" y="7288213"/>
              <a:ext cx="16933"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6" name="Oval 15"/>
            <p:cNvSpPr>
              <a:spLocks noChangeArrowheads="1"/>
            </p:cNvSpPr>
            <p:nvPr/>
          </p:nvSpPr>
          <p:spPr bwMode="auto">
            <a:xfrm>
              <a:off x="1416051" y="72453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7" name="Oval 16"/>
            <p:cNvSpPr>
              <a:spLocks noChangeArrowheads="1"/>
            </p:cNvSpPr>
            <p:nvPr/>
          </p:nvSpPr>
          <p:spPr bwMode="auto">
            <a:xfrm>
              <a:off x="1373718" y="7331075"/>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8" name="Oval 17"/>
            <p:cNvSpPr>
              <a:spLocks noChangeArrowheads="1"/>
            </p:cNvSpPr>
            <p:nvPr/>
          </p:nvSpPr>
          <p:spPr bwMode="auto">
            <a:xfrm>
              <a:off x="1557867" y="73310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9" name="Oval 18"/>
            <p:cNvSpPr>
              <a:spLocks noChangeArrowheads="1"/>
            </p:cNvSpPr>
            <p:nvPr/>
          </p:nvSpPr>
          <p:spPr bwMode="auto">
            <a:xfrm>
              <a:off x="1500718" y="7459663"/>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0" name="Oval 19"/>
            <p:cNvSpPr>
              <a:spLocks noChangeArrowheads="1"/>
            </p:cNvSpPr>
            <p:nvPr/>
          </p:nvSpPr>
          <p:spPr bwMode="auto">
            <a:xfrm>
              <a:off x="1255185" y="7429500"/>
              <a:ext cx="190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1" name="Oval 20"/>
            <p:cNvSpPr>
              <a:spLocks noChangeArrowheads="1"/>
            </p:cNvSpPr>
            <p:nvPr/>
          </p:nvSpPr>
          <p:spPr bwMode="auto">
            <a:xfrm>
              <a:off x="1422401"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2" name="Oval 21"/>
            <p:cNvSpPr>
              <a:spLocks noChangeArrowheads="1"/>
            </p:cNvSpPr>
            <p:nvPr/>
          </p:nvSpPr>
          <p:spPr bwMode="auto">
            <a:xfrm>
              <a:off x="1392767" y="7559675"/>
              <a:ext cx="10584"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3" name="Freeform 22"/>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24" name="Oval 23"/>
            <p:cNvSpPr>
              <a:spLocks noChangeArrowheads="1"/>
            </p:cNvSpPr>
            <p:nvPr/>
          </p:nvSpPr>
          <p:spPr bwMode="auto">
            <a:xfrm>
              <a:off x="497418" y="6665913"/>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25" name="Oval 24"/>
            <p:cNvSpPr>
              <a:spLocks noChangeArrowheads="1"/>
            </p:cNvSpPr>
            <p:nvPr/>
          </p:nvSpPr>
          <p:spPr bwMode="auto">
            <a:xfrm>
              <a:off x="548218" y="6745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6" name="Oval 25"/>
            <p:cNvSpPr>
              <a:spLocks noChangeArrowheads="1"/>
            </p:cNvSpPr>
            <p:nvPr/>
          </p:nvSpPr>
          <p:spPr bwMode="auto">
            <a:xfrm>
              <a:off x="658285" y="6715125"/>
              <a:ext cx="6349"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7" name="Oval 26"/>
            <p:cNvSpPr>
              <a:spLocks noChangeArrowheads="1"/>
            </p:cNvSpPr>
            <p:nvPr/>
          </p:nvSpPr>
          <p:spPr bwMode="auto">
            <a:xfrm>
              <a:off x="632885" y="6770688"/>
              <a:ext cx="6349"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8" name="Oval 27"/>
            <p:cNvSpPr>
              <a:spLocks noChangeArrowheads="1"/>
            </p:cNvSpPr>
            <p:nvPr/>
          </p:nvSpPr>
          <p:spPr bwMode="auto">
            <a:xfrm>
              <a:off x="745067" y="677068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9" name="Oval 28"/>
            <p:cNvSpPr>
              <a:spLocks noChangeArrowheads="1"/>
            </p:cNvSpPr>
            <p:nvPr/>
          </p:nvSpPr>
          <p:spPr bwMode="auto">
            <a:xfrm>
              <a:off x="713318" y="6850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0" name="Oval 29"/>
            <p:cNvSpPr>
              <a:spLocks noChangeArrowheads="1"/>
            </p:cNvSpPr>
            <p:nvPr/>
          </p:nvSpPr>
          <p:spPr bwMode="auto">
            <a:xfrm>
              <a:off x="560918" y="68310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1" name="Oval 30"/>
            <p:cNvSpPr>
              <a:spLocks noChangeArrowheads="1"/>
            </p:cNvSpPr>
            <p:nvPr/>
          </p:nvSpPr>
          <p:spPr bwMode="auto">
            <a:xfrm>
              <a:off x="664634" y="6843713"/>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2" name="Oval 31"/>
            <p:cNvSpPr>
              <a:spLocks noChangeArrowheads="1"/>
            </p:cNvSpPr>
            <p:nvPr/>
          </p:nvSpPr>
          <p:spPr bwMode="auto">
            <a:xfrm>
              <a:off x="645585" y="69119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3" name="Freeform 32"/>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p:spPr>
          <p:txBody>
            <a:bodyPr lIns="68580" tIns="34290" rIns="68580" bIns="34290"/>
            <a:lstStyle/>
            <a:p>
              <a:pPr>
                <a:defRPr/>
              </a:pPr>
              <a:endParaRPr lang="zh-CN" altLang="en-US" sz="1350"/>
            </a:p>
          </p:txBody>
        </p:sp>
        <p:sp>
          <p:nvSpPr>
            <p:cNvPr id="34" name="Oval 33"/>
            <p:cNvSpPr>
              <a:spLocks noChangeArrowheads="1"/>
            </p:cNvSpPr>
            <p:nvPr/>
          </p:nvSpPr>
          <p:spPr bwMode="auto">
            <a:xfrm>
              <a:off x="2480734" y="73247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35" name="Oval 34"/>
            <p:cNvSpPr>
              <a:spLocks noChangeArrowheads="1"/>
            </p:cNvSpPr>
            <p:nvPr/>
          </p:nvSpPr>
          <p:spPr bwMode="auto">
            <a:xfrm>
              <a:off x="2523067" y="739933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6" name="Oval 35"/>
            <p:cNvSpPr>
              <a:spLocks noChangeArrowheads="1"/>
            </p:cNvSpPr>
            <p:nvPr/>
          </p:nvSpPr>
          <p:spPr bwMode="auto">
            <a:xfrm>
              <a:off x="2641601" y="7373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7" name="Oval 36"/>
            <p:cNvSpPr>
              <a:spLocks noChangeArrowheads="1"/>
            </p:cNvSpPr>
            <p:nvPr/>
          </p:nvSpPr>
          <p:spPr bwMode="auto">
            <a:xfrm>
              <a:off x="2611967" y="7429500"/>
              <a:ext cx="10584"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8" name="Oval 37"/>
            <p:cNvSpPr>
              <a:spLocks noChangeArrowheads="1"/>
            </p:cNvSpPr>
            <p:nvPr/>
          </p:nvSpPr>
          <p:spPr bwMode="auto">
            <a:xfrm>
              <a:off x="2726267" y="7423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9" name="Oval 38"/>
            <p:cNvSpPr>
              <a:spLocks noChangeArrowheads="1"/>
            </p:cNvSpPr>
            <p:nvPr/>
          </p:nvSpPr>
          <p:spPr bwMode="auto">
            <a:xfrm>
              <a:off x="2696634" y="7508875"/>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0" name="Oval 39"/>
            <p:cNvSpPr>
              <a:spLocks noChangeArrowheads="1"/>
            </p:cNvSpPr>
            <p:nvPr/>
          </p:nvSpPr>
          <p:spPr bwMode="auto">
            <a:xfrm>
              <a:off x="2542118" y="7485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1" name="Oval 40"/>
            <p:cNvSpPr>
              <a:spLocks noChangeArrowheads="1"/>
            </p:cNvSpPr>
            <p:nvPr/>
          </p:nvSpPr>
          <p:spPr bwMode="auto">
            <a:xfrm>
              <a:off x="2641601"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2" name="Oval 41"/>
            <p:cNvSpPr>
              <a:spLocks noChangeArrowheads="1"/>
            </p:cNvSpPr>
            <p:nvPr/>
          </p:nvSpPr>
          <p:spPr bwMode="auto">
            <a:xfrm>
              <a:off x="2622551"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3" name="Freeform 42"/>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p:spPr>
          <p:txBody>
            <a:bodyPr lIns="68580" tIns="34290" rIns="68580" bIns="34290"/>
            <a:lstStyle/>
            <a:p>
              <a:pPr>
                <a:defRPr/>
              </a:pPr>
              <a:endParaRPr lang="zh-CN" altLang="en-US" sz="1350"/>
            </a:p>
          </p:txBody>
        </p:sp>
        <p:sp>
          <p:nvSpPr>
            <p:cNvPr id="44" name="Oval 43"/>
            <p:cNvSpPr>
              <a:spLocks noChangeArrowheads="1"/>
            </p:cNvSpPr>
            <p:nvPr/>
          </p:nvSpPr>
          <p:spPr bwMode="auto">
            <a:xfrm>
              <a:off x="2264834" y="6665913"/>
              <a:ext cx="209551" cy="209550"/>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45" name="Oval 44"/>
            <p:cNvSpPr>
              <a:spLocks noChangeArrowheads="1"/>
            </p:cNvSpPr>
            <p:nvPr/>
          </p:nvSpPr>
          <p:spPr bwMode="auto">
            <a:xfrm>
              <a:off x="2302934" y="6719888"/>
              <a:ext cx="2117"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6" name="Oval 45"/>
            <p:cNvSpPr>
              <a:spLocks noChangeArrowheads="1"/>
            </p:cNvSpPr>
            <p:nvPr/>
          </p:nvSpPr>
          <p:spPr bwMode="auto">
            <a:xfrm>
              <a:off x="2377018" y="67024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7" name="Oval 46"/>
            <p:cNvSpPr>
              <a:spLocks noChangeArrowheads="1"/>
            </p:cNvSpPr>
            <p:nvPr/>
          </p:nvSpPr>
          <p:spPr bwMode="auto">
            <a:xfrm>
              <a:off x="2357967" y="6738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8" name="Oval 47"/>
            <p:cNvSpPr>
              <a:spLocks noChangeArrowheads="1"/>
            </p:cNvSpPr>
            <p:nvPr/>
          </p:nvSpPr>
          <p:spPr bwMode="auto">
            <a:xfrm>
              <a:off x="2438401" y="67325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9" name="Oval 48"/>
            <p:cNvSpPr>
              <a:spLocks noChangeArrowheads="1"/>
            </p:cNvSpPr>
            <p:nvPr/>
          </p:nvSpPr>
          <p:spPr bwMode="auto">
            <a:xfrm>
              <a:off x="2419351" y="6794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0" name="Oval 49"/>
            <p:cNvSpPr>
              <a:spLocks noChangeArrowheads="1"/>
            </p:cNvSpPr>
            <p:nvPr/>
          </p:nvSpPr>
          <p:spPr bwMode="auto">
            <a:xfrm>
              <a:off x="2307167" y="67818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1" name="Oval 50"/>
            <p:cNvSpPr>
              <a:spLocks noChangeArrowheads="1"/>
            </p:cNvSpPr>
            <p:nvPr/>
          </p:nvSpPr>
          <p:spPr bwMode="auto">
            <a:xfrm>
              <a:off x="2383367" y="6788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2" name="Oval 51"/>
            <p:cNvSpPr>
              <a:spLocks noChangeArrowheads="1"/>
            </p:cNvSpPr>
            <p:nvPr/>
          </p:nvSpPr>
          <p:spPr bwMode="auto">
            <a:xfrm>
              <a:off x="2370667" y="6837363"/>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3" name="Freeform 52"/>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54" name="Oval 53"/>
            <p:cNvSpPr>
              <a:spLocks noChangeArrowheads="1"/>
            </p:cNvSpPr>
            <p:nvPr/>
          </p:nvSpPr>
          <p:spPr bwMode="auto">
            <a:xfrm>
              <a:off x="1490134" y="6264275"/>
              <a:ext cx="283633" cy="284163"/>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55" name="Oval 54"/>
            <p:cNvSpPr>
              <a:spLocks noChangeArrowheads="1"/>
            </p:cNvSpPr>
            <p:nvPr/>
          </p:nvSpPr>
          <p:spPr bwMode="auto">
            <a:xfrm>
              <a:off x="1532467" y="63388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6" name="Oval 55"/>
            <p:cNvSpPr>
              <a:spLocks noChangeArrowheads="1"/>
            </p:cNvSpPr>
            <p:nvPr/>
          </p:nvSpPr>
          <p:spPr bwMode="auto">
            <a:xfrm>
              <a:off x="1644651" y="6313488"/>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7" name="Oval 56"/>
            <p:cNvSpPr>
              <a:spLocks noChangeArrowheads="1"/>
            </p:cNvSpPr>
            <p:nvPr/>
          </p:nvSpPr>
          <p:spPr bwMode="auto">
            <a:xfrm>
              <a:off x="1619251" y="6362700"/>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8" name="Oval 57"/>
            <p:cNvSpPr>
              <a:spLocks noChangeArrowheads="1"/>
            </p:cNvSpPr>
            <p:nvPr/>
          </p:nvSpPr>
          <p:spPr bwMode="auto">
            <a:xfrm>
              <a:off x="1722967" y="63627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9" name="Oval 58"/>
            <p:cNvSpPr>
              <a:spLocks noChangeArrowheads="1"/>
            </p:cNvSpPr>
            <p:nvPr/>
          </p:nvSpPr>
          <p:spPr bwMode="auto">
            <a:xfrm>
              <a:off x="1693334" y="644366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0" name="Oval 59"/>
            <p:cNvSpPr>
              <a:spLocks noChangeArrowheads="1"/>
            </p:cNvSpPr>
            <p:nvPr/>
          </p:nvSpPr>
          <p:spPr bwMode="auto">
            <a:xfrm>
              <a:off x="1545167" y="64246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1" name="Oval 60"/>
            <p:cNvSpPr>
              <a:spLocks noChangeArrowheads="1"/>
            </p:cNvSpPr>
            <p:nvPr/>
          </p:nvSpPr>
          <p:spPr bwMode="auto">
            <a:xfrm>
              <a:off x="1644651" y="64373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2" name="Oval 61"/>
            <p:cNvSpPr>
              <a:spLocks noChangeArrowheads="1"/>
            </p:cNvSpPr>
            <p:nvPr/>
          </p:nvSpPr>
          <p:spPr bwMode="auto">
            <a:xfrm>
              <a:off x="1625601" y="6499225"/>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3" name="Freeform 62"/>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4" name="Freeform 63"/>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5" name="Freeform 64"/>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6" name="Freeform 65"/>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67" name="Freeform 66"/>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68" name="Freeform 67"/>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p:spPr>
          <p:txBody>
            <a:bodyPr lIns="68580" tIns="34290" rIns="68580" bIns="34290"/>
            <a:lstStyle/>
            <a:p>
              <a:pPr>
                <a:defRPr/>
              </a:pPr>
              <a:endParaRPr lang="zh-CN" altLang="en-US" sz="1350"/>
            </a:p>
          </p:txBody>
        </p:sp>
        <p:sp>
          <p:nvSpPr>
            <p:cNvPr id="69" name="Freeform 68"/>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0" name="Freeform 69"/>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1" name="Freeform 70"/>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2" name="Freeform 71"/>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3" name="Freeform 72"/>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4" name="Freeform 73"/>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75" name="Freeform 74"/>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p:spPr>
          <p:txBody>
            <a:bodyPr lIns="68580" tIns="34290" rIns="68580" bIns="34290"/>
            <a:lstStyle/>
            <a:p>
              <a:pPr>
                <a:defRPr/>
              </a:pPr>
              <a:endParaRPr lang="zh-CN" altLang="en-US" sz="1350"/>
            </a:p>
          </p:txBody>
        </p:sp>
        <p:sp>
          <p:nvSpPr>
            <p:cNvPr id="76" name="Freeform 75"/>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7" name="Freeform 76"/>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8" name="Freeform 77"/>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79" name="Freeform 78"/>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80" name="Oval 79"/>
            <p:cNvSpPr>
              <a:spLocks noChangeArrowheads="1"/>
            </p:cNvSpPr>
            <p:nvPr/>
          </p:nvSpPr>
          <p:spPr bwMode="auto">
            <a:xfrm>
              <a:off x="11470218" y="67024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81" name="Oval 80"/>
            <p:cNvSpPr>
              <a:spLocks noChangeArrowheads="1"/>
            </p:cNvSpPr>
            <p:nvPr/>
          </p:nvSpPr>
          <p:spPr bwMode="auto">
            <a:xfrm>
              <a:off x="11514667" y="677545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2" name="Oval 81"/>
            <p:cNvSpPr>
              <a:spLocks noChangeArrowheads="1"/>
            </p:cNvSpPr>
            <p:nvPr/>
          </p:nvSpPr>
          <p:spPr bwMode="auto">
            <a:xfrm>
              <a:off x="11631084" y="675163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3" name="Oval 82"/>
            <p:cNvSpPr>
              <a:spLocks noChangeArrowheads="1"/>
            </p:cNvSpPr>
            <p:nvPr/>
          </p:nvSpPr>
          <p:spPr bwMode="auto">
            <a:xfrm>
              <a:off x="11605684" y="68072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4" name="Oval 83"/>
            <p:cNvSpPr>
              <a:spLocks noChangeArrowheads="1"/>
            </p:cNvSpPr>
            <p:nvPr/>
          </p:nvSpPr>
          <p:spPr bwMode="auto">
            <a:xfrm>
              <a:off x="11717867" y="6800850"/>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5" name="Oval 84"/>
            <p:cNvSpPr>
              <a:spLocks noChangeArrowheads="1"/>
            </p:cNvSpPr>
            <p:nvPr/>
          </p:nvSpPr>
          <p:spPr bwMode="auto">
            <a:xfrm>
              <a:off x="11686118" y="68865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6" name="Oval 85"/>
            <p:cNvSpPr>
              <a:spLocks noChangeArrowheads="1"/>
            </p:cNvSpPr>
            <p:nvPr/>
          </p:nvSpPr>
          <p:spPr bwMode="auto">
            <a:xfrm>
              <a:off x="11533718" y="68627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7" name="Oval 86"/>
            <p:cNvSpPr>
              <a:spLocks noChangeArrowheads="1"/>
            </p:cNvSpPr>
            <p:nvPr/>
          </p:nvSpPr>
          <p:spPr bwMode="auto">
            <a:xfrm>
              <a:off x="11631084" y="6880225"/>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8" name="Oval 87"/>
            <p:cNvSpPr>
              <a:spLocks noChangeArrowheads="1"/>
            </p:cNvSpPr>
            <p:nvPr/>
          </p:nvSpPr>
          <p:spPr bwMode="auto">
            <a:xfrm>
              <a:off x="11612034" y="6948488"/>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89" name="Freeform 88"/>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0" name="Freeform 89"/>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1" name="Oval 90"/>
            <p:cNvSpPr>
              <a:spLocks noChangeArrowheads="1"/>
            </p:cNvSpPr>
            <p:nvPr/>
          </p:nvSpPr>
          <p:spPr bwMode="auto">
            <a:xfrm>
              <a:off x="11743267" y="7354888"/>
              <a:ext cx="287867" cy="2841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92" name="Oval 91"/>
            <p:cNvSpPr>
              <a:spLocks noChangeArrowheads="1"/>
            </p:cNvSpPr>
            <p:nvPr/>
          </p:nvSpPr>
          <p:spPr bwMode="auto">
            <a:xfrm>
              <a:off x="11791951" y="7429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3" name="Oval 92"/>
            <p:cNvSpPr>
              <a:spLocks noChangeArrowheads="1"/>
            </p:cNvSpPr>
            <p:nvPr/>
          </p:nvSpPr>
          <p:spPr bwMode="auto">
            <a:xfrm>
              <a:off x="11895667" y="74041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4" name="Oval 93"/>
            <p:cNvSpPr>
              <a:spLocks noChangeArrowheads="1"/>
            </p:cNvSpPr>
            <p:nvPr/>
          </p:nvSpPr>
          <p:spPr bwMode="auto">
            <a:xfrm>
              <a:off x="11870267"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5" name="Oval 94"/>
            <p:cNvSpPr>
              <a:spLocks noChangeArrowheads="1"/>
            </p:cNvSpPr>
            <p:nvPr/>
          </p:nvSpPr>
          <p:spPr bwMode="auto">
            <a:xfrm>
              <a:off x="11982451" y="7454900"/>
              <a:ext cx="6349" cy="476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6" name="Oval 95"/>
            <p:cNvSpPr>
              <a:spLocks noChangeArrowheads="1"/>
            </p:cNvSpPr>
            <p:nvPr/>
          </p:nvSpPr>
          <p:spPr bwMode="auto">
            <a:xfrm>
              <a:off x="11952818" y="75342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7" name="Oval 96"/>
            <p:cNvSpPr>
              <a:spLocks noChangeArrowheads="1"/>
            </p:cNvSpPr>
            <p:nvPr/>
          </p:nvSpPr>
          <p:spPr bwMode="auto">
            <a:xfrm>
              <a:off x="11804651" y="7515225"/>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8" name="Oval 97"/>
            <p:cNvSpPr>
              <a:spLocks noChangeArrowheads="1"/>
            </p:cNvSpPr>
            <p:nvPr/>
          </p:nvSpPr>
          <p:spPr bwMode="auto">
            <a:xfrm>
              <a:off x="11902018" y="75279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9" name="Oval 98"/>
            <p:cNvSpPr>
              <a:spLocks noChangeArrowheads="1"/>
            </p:cNvSpPr>
            <p:nvPr/>
          </p:nvSpPr>
          <p:spPr bwMode="auto">
            <a:xfrm>
              <a:off x="11882967" y="7589838"/>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0" name="Freeform 99"/>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101" name="Oval 100"/>
            <p:cNvSpPr>
              <a:spLocks noChangeArrowheads="1"/>
            </p:cNvSpPr>
            <p:nvPr/>
          </p:nvSpPr>
          <p:spPr bwMode="auto">
            <a:xfrm>
              <a:off x="9863667" y="7331075"/>
              <a:ext cx="283633" cy="2825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02" name="Oval 101"/>
            <p:cNvSpPr>
              <a:spLocks noChangeArrowheads="1"/>
            </p:cNvSpPr>
            <p:nvPr/>
          </p:nvSpPr>
          <p:spPr bwMode="auto">
            <a:xfrm>
              <a:off x="9908118" y="74041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3" name="Oval 102"/>
            <p:cNvSpPr>
              <a:spLocks noChangeArrowheads="1"/>
            </p:cNvSpPr>
            <p:nvPr/>
          </p:nvSpPr>
          <p:spPr bwMode="auto">
            <a:xfrm>
              <a:off x="10018184" y="7380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4" name="Oval 103"/>
            <p:cNvSpPr>
              <a:spLocks noChangeArrowheads="1"/>
            </p:cNvSpPr>
            <p:nvPr/>
          </p:nvSpPr>
          <p:spPr bwMode="auto">
            <a:xfrm>
              <a:off x="9992784" y="743585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5" name="Oval 104"/>
            <p:cNvSpPr>
              <a:spLocks noChangeArrowheads="1"/>
            </p:cNvSpPr>
            <p:nvPr/>
          </p:nvSpPr>
          <p:spPr bwMode="auto">
            <a:xfrm>
              <a:off x="10104967" y="74295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6" name="Oval 105"/>
            <p:cNvSpPr>
              <a:spLocks noChangeArrowheads="1"/>
            </p:cNvSpPr>
            <p:nvPr/>
          </p:nvSpPr>
          <p:spPr bwMode="auto">
            <a:xfrm>
              <a:off x="10066867" y="75088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7" name="Oval 106"/>
            <p:cNvSpPr>
              <a:spLocks noChangeArrowheads="1"/>
            </p:cNvSpPr>
            <p:nvPr/>
          </p:nvSpPr>
          <p:spPr bwMode="auto">
            <a:xfrm>
              <a:off x="9920818" y="74914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8" name="Oval 107"/>
            <p:cNvSpPr>
              <a:spLocks noChangeArrowheads="1"/>
            </p:cNvSpPr>
            <p:nvPr/>
          </p:nvSpPr>
          <p:spPr bwMode="auto">
            <a:xfrm>
              <a:off x="10018184"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9" name="Oval 108"/>
            <p:cNvSpPr>
              <a:spLocks noChangeArrowheads="1"/>
            </p:cNvSpPr>
            <p:nvPr/>
          </p:nvSpPr>
          <p:spPr bwMode="auto">
            <a:xfrm>
              <a:off x="9999134"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0" name="Freeform 109"/>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1" name="Freeform 110"/>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2" name="Freeform 111"/>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3" name="Freeform 112"/>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14" name="Freeform 113"/>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5" name="Freeform 114"/>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p:spPr>
          <p:txBody>
            <a:bodyPr lIns="68580" tIns="34290" rIns="68580" bIns="34290"/>
            <a:lstStyle/>
            <a:p>
              <a:pPr>
                <a:defRPr/>
              </a:pPr>
              <a:endParaRPr lang="zh-CN" altLang="en-US" sz="1350"/>
            </a:p>
          </p:txBody>
        </p:sp>
        <p:sp>
          <p:nvSpPr>
            <p:cNvPr id="116" name="Freeform 115"/>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7" name="Freeform 116"/>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p:spPr>
          <p:txBody>
            <a:bodyPr lIns="68580" tIns="34290" rIns="68580" bIns="34290"/>
            <a:lstStyle/>
            <a:p>
              <a:pPr>
                <a:defRPr/>
              </a:pPr>
              <a:endParaRPr lang="zh-CN" altLang="en-US" sz="1350"/>
            </a:p>
          </p:txBody>
        </p:sp>
        <p:sp>
          <p:nvSpPr>
            <p:cNvPr id="118" name="Freeform 117"/>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p:spPr>
          <p:txBody>
            <a:bodyPr lIns="68580" tIns="34290" rIns="68580" bIns="34290"/>
            <a:lstStyle/>
            <a:p>
              <a:pPr>
                <a:defRPr/>
              </a:pPr>
              <a:endParaRPr lang="zh-CN" altLang="en-US" sz="1350"/>
            </a:p>
          </p:txBody>
        </p:sp>
        <p:sp>
          <p:nvSpPr>
            <p:cNvPr id="119" name="Freeform 118"/>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0" name="Freeform 119"/>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121" name="Freeform 120"/>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p:spPr>
          <p:txBody>
            <a:bodyPr lIns="68580" tIns="34290" rIns="68580" bIns="34290"/>
            <a:lstStyle/>
            <a:p>
              <a:pPr>
                <a:defRPr/>
              </a:pPr>
              <a:endParaRPr lang="zh-CN" altLang="en-US" sz="1350"/>
            </a:p>
          </p:txBody>
        </p:sp>
        <p:sp>
          <p:nvSpPr>
            <p:cNvPr id="122" name="Oval 121"/>
            <p:cNvSpPr>
              <a:spLocks noChangeArrowheads="1"/>
            </p:cNvSpPr>
            <p:nvPr/>
          </p:nvSpPr>
          <p:spPr bwMode="auto">
            <a:xfrm>
              <a:off x="10714567" y="7151688"/>
              <a:ext cx="47413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23" name="Oval 122"/>
            <p:cNvSpPr>
              <a:spLocks noChangeArrowheads="1"/>
            </p:cNvSpPr>
            <p:nvPr/>
          </p:nvSpPr>
          <p:spPr bwMode="auto">
            <a:xfrm>
              <a:off x="10788651" y="7275513"/>
              <a:ext cx="10583"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4" name="Oval 123"/>
            <p:cNvSpPr>
              <a:spLocks noChangeArrowheads="1"/>
            </p:cNvSpPr>
            <p:nvPr/>
          </p:nvSpPr>
          <p:spPr bwMode="auto">
            <a:xfrm>
              <a:off x="10966451" y="723265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5" name="Oval 124"/>
            <p:cNvSpPr>
              <a:spLocks noChangeArrowheads="1"/>
            </p:cNvSpPr>
            <p:nvPr/>
          </p:nvSpPr>
          <p:spPr bwMode="auto">
            <a:xfrm>
              <a:off x="10930467" y="73183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6" name="Oval 125"/>
            <p:cNvSpPr>
              <a:spLocks noChangeArrowheads="1"/>
            </p:cNvSpPr>
            <p:nvPr/>
          </p:nvSpPr>
          <p:spPr bwMode="auto">
            <a:xfrm>
              <a:off x="11108267" y="7312025"/>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7" name="Oval 126"/>
            <p:cNvSpPr>
              <a:spLocks noChangeArrowheads="1"/>
            </p:cNvSpPr>
            <p:nvPr/>
          </p:nvSpPr>
          <p:spPr bwMode="auto">
            <a:xfrm>
              <a:off x="11057467" y="74485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8" name="Oval 127"/>
            <p:cNvSpPr>
              <a:spLocks noChangeArrowheads="1"/>
            </p:cNvSpPr>
            <p:nvPr/>
          </p:nvSpPr>
          <p:spPr bwMode="auto">
            <a:xfrm>
              <a:off x="10811934" y="741680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29" name="Oval 128"/>
            <p:cNvSpPr>
              <a:spLocks noChangeArrowheads="1"/>
            </p:cNvSpPr>
            <p:nvPr/>
          </p:nvSpPr>
          <p:spPr bwMode="auto">
            <a:xfrm>
              <a:off x="10972800" y="7435850"/>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0" name="Oval 129"/>
            <p:cNvSpPr>
              <a:spLocks noChangeArrowheads="1"/>
            </p:cNvSpPr>
            <p:nvPr/>
          </p:nvSpPr>
          <p:spPr bwMode="auto">
            <a:xfrm>
              <a:off x="10943167" y="7540625"/>
              <a:ext cx="16933"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1" name="Rectangle 130"/>
            <p:cNvSpPr>
              <a:spLocks noChangeArrowheads="1"/>
            </p:cNvSpPr>
            <p:nvPr/>
          </p:nvSpPr>
          <p:spPr bwMode="auto">
            <a:xfrm>
              <a:off x="-6350" y="8175625"/>
              <a:ext cx="12204701" cy="184150"/>
            </a:xfrm>
            <a:prstGeom prst="rect">
              <a:avLst/>
            </a:prstGeom>
            <a:solidFill>
              <a:srgbClr val="FFFFFF"/>
            </a:solidFill>
            <a:ln>
              <a:noFill/>
            </a:ln>
            <a:extLst/>
          </p:spPr>
          <p:txBody>
            <a:bodyPr lIns="68580" tIns="34290" rIns="68580" bIns="34290"/>
            <a:lstStyle/>
            <a:p>
              <a:pPr>
                <a:defRPr/>
              </a:pPr>
              <a:endParaRPr lang="zh-CN" altLang="en-US" sz="1350"/>
            </a:p>
          </p:txBody>
        </p:sp>
        <p:sp>
          <p:nvSpPr>
            <p:cNvPr id="132" name="Freeform 131"/>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3" name="Freeform 132"/>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4" name="Freeform 133"/>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5" name="Freeform 134"/>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6" name="Freeform 135"/>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37" name="Freeform 136"/>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8" name="Freeform 137"/>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39" name="Freeform 138"/>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0" name="Freeform 139"/>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1" name="Freeform 140"/>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2" name="Freeform 141"/>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3" name="Freeform 142"/>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4" name="Freeform 143"/>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5" name="Freeform 144"/>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6" name="Freeform 145"/>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7" name="Freeform 146"/>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8" name="Freeform 147"/>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9" name="Freeform 148"/>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grpSp>
    </p:spTree>
    <p:extLst>
      <p:ext uri="{BB962C8B-B14F-4D97-AF65-F5344CB8AC3E}">
        <p14:creationId xmlns:p14="http://schemas.microsoft.com/office/powerpoint/2010/main" val="419561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0" y="-113787"/>
            <a:ext cx="3746311" cy="523220"/>
          </a:xfrm>
          <a:prstGeom prst="rect">
            <a:avLst/>
          </a:prstGeom>
          <a:noFill/>
        </p:spPr>
        <p:txBody>
          <a:bodyPr wrap="square" rtlCol="0">
            <a:spAutoFit/>
          </a:bodyPr>
          <a:lstStyle/>
          <a:p>
            <a:r>
              <a:rPr lang="vi-VN" sz="2800" b="1" dirty="0" smtClean="0">
                <a:solidFill>
                  <a:srgbClr val="00B050"/>
                </a:solidFill>
                <a:latin typeface="+mj-lt"/>
              </a:rPr>
              <a:t>Đọc trong nhóm.</a:t>
            </a:r>
            <a:endParaRPr lang="en-US" b="1" dirty="0">
              <a:solidFill>
                <a:srgbClr val="00B050"/>
              </a:solidFill>
            </a:endParaRPr>
          </a:p>
        </p:txBody>
      </p:sp>
      <p:sp>
        <p:nvSpPr>
          <p:cNvPr id="6" name="Heptagon 5"/>
          <p:cNvSpPr/>
          <p:nvPr/>
        </p:nvSpPr>
        <p:spPr>
          <a:xfrm>
            <a:off x="559558" y="409433"/>
            <a:ext cx="436729" cy="368489"/>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1</a:t>
            </a:r>
            <a:endParaRPr lang="en-US" b="1" dirty="0"/>
          </a:p>
        </p:txBody>
      </p:sp>
      <p:sp>
        <p:nvSpPr>
          <p:cNvPr id="7" name="Heptagon 6"/>
          <p:cNvSpPr/>
          <p:nvPr/>
        </p:nvSpPr>
        <p:spPr>
          <a:xfrm>
            <a:off x="341193" y="4640240"/>
            <a:ext cx="436729" cy="384412"/>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2</a:t>
            </a:r>
            <a:endParaRPr lang="en-US" b="1" dirty="0"/>
          </a:p>
        </p:txBody>
      </p:sp>
    </p:spTree>
    <p:extLst>
      <p:ext uri="{BB962C8B-B14F-4D97-AF65-F5344CB8AC3E}">
        <p14:creationId xmlns:p14="http://schemas.microsoft.com/office/powerpoint/2010/main" val="26995608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2" y="-108545"/>
            <a:ext cx="5076497" cy="523220"/>
          </a:xfrm>
          <a:prstGeom prst="rect">
            <a:avLst/>
          </a:prstGeom>
          <a:noFill/>
        </p:spPr>
        <p:txBody>
          <a:bodyPr wrap="square" rtlCol="0">
            <a:spAutoFit/>
          </a:bodyPr>
          <a:lstStyle/>
          <a:p>
            <a:r>
              <a:rPr lang="vi-VN" sz="2800" b="1" dirty="0" smtClean="0">
                <a:solidFill>
                  <a:srgbClr val="00B050"/>
                </a:solidFill>
                <a:latin typeface="+mj-lt"/>
              </a:rPr>
              <a:t>Thi đọc giữa các nhóm</a:t>
            </a:r>
            <a:endParaRPr lang="en-US" b="1" dirty="0">
              <a:solidFill>
                <a:srgbClr val="00B050"/>
              </a:solidFill>
            </a:endParaRPr>
          </a:p>
        </p:txBody>
      </p:sp>
      <p:sp>
        <p:nvSpPr>
          <p:cNvPr id="6" name="Heptagon 5"/>
          <p:cNvSpPr/>
          <p:nvPr/>
        </p:nvSpPr>
        <p:spPr>
          <a:xfrm>
            <a:off x="559558" y="409433"/>
            <a:ext cx="436729" cy="368489"/>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1</a:t>
            </a:r>
            <a:endParaRPr lang="en-US" b="1" dirty="0"/>
          </a:p>
        </p:txBody>
      </p:sp>
      <p:sp>
        <p:nvSpPr>
          <p:cNvPr id="7" name="Heptagon 6"/>
          <p:cNvSpPr/>
          <p:nvPr/>
        </p:nvSpPr>
        <p:spPr>
          <a:xfrm>
            <a:off x="341193" y="4640240"/>
            <a:ext cx="436729" cy="384412"/>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2</a:t>
            </a:r>
            <a:endParaRPr lang="en-US" b="1" dirty="0"/>
          </a:p>
        </p:txBody>
      </p:sp>
    </p:spTree>
    <p:extLst>
      <p:ext uri="{BB962C8B-B14F-4D97-AF65-F5344CB8AC3E}">
        <p14:creationId xmlns:p14="http://schemas.microsoft.com/office/powerpoint/2010/main" val="25973789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0" y="-13481"/>
            <a:ext cx="3746311" cy="523220"/>
          </a:xfrm>
          <a:prstGeom prst="rect">
            <a:avLst/>
          </a:prstGeom>
          <a:noFill/>
        </p:spPr>
        <p:txBody>
          <a:bodyPr wrap="square" rtlCol="0">
            <a:spAutoFit/>
          </a:bodyPr>
          <a:lstStyle/>
          <a:p>
            <a:r>
              <a:rPr lang="vi-VN" sz="2800" b="1" dirty="0" smtClean="0">
                <a:solidFill>
                  <a:srgbClr val="00B050"/>
                </a:solidFill>
                <a:latin typeface="+mj-lt"/>
              </a:rPr>
              <a:t>Đọc toàn bài.</a:t>
            </a:r>
            <a:endParaRPr lang="en-US" b="1" dirty="0">
              <a:solidFill>
                <a:srgbClr val="00B050"/>
              </a:solidFill>
            </a:endParaRPr>
          </a:p>
        </p:txBody>
      </p:sp>
      <p:sp>
        <p:nvSpPr>
          <p:cNvPr id="6" name="Heptagon 5"/>
          <p:cNvSpPr/>
          <p:nvPr/>
        </p:nvSpPr>
        <p:spPr>
          <a:xfrm>
            <a:off x="559558" y="409433"/>
            <a:ext cx="436729" cy="368489"/>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1</a:t>
            </a:r>
            <a:endParaRPr lang="en-US" b="1" dirty="0"/>
          </a:p>
        </p:txBody>
      </p:sp>
      <p:sp>
        <p:nvSpPr>
          <p:cNvPr id="7" name="Heptagon 6"/>
          <p:cNvSpPr/>
          <p:nvPr/>
        </p:nvSpPr>
        <p:spPr>
          <a:xfrm>
            <a:off x="341193" y="4640240"/>
            <a:ext cx="436729" cy="384412"/>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2</a:t>
            </a:r>
            <a:endParaRPr lang="en-US" b="1" dirty="0"/>
          </a:p>
        </p:txBody>
      </p:sp>
    </p:spTree>
    <p:extLst>
      <p:ext uri="{BB962C8B-B14F-4D97-AF65-F5344CB8AC3E}">
        <p14:creationId xmlns:p14="http://schemas.microsoft.com/office/powerpoint/2010/main" val="20853227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0" y="-13481"/>
            <a:ext cx="3746311" cy="523220"/>
          </a:xfrm>
          <a:prstGeom prst="rect">
            <a:avLst/>
          </a:prstGeom>
          <a:noFill/>
        </p:spPr>
        <p:txBody>
          <a:bodyPr wrap="square" rtlCol="0">
            <a:spAutoFit/>
          </a:bodyPr>
          <a:lstStyle/>
          <a:p>
            <a:r>
              <a:rPr lang="vi-VN" sz="2800" b="1" dirty="0" smtClean="0">
                <a:solidFill>
                  <a:srgbClr val="00B050"/>
                </a:solidFill>
                <a:latin typeface="+mj-lt"/>
              </a:rPr>
              <a:t>Đọc phân vai</a:t>
            </a:r>
            <a:endParaRPr lang="en-US" b="1" dirty="0">
              <a:solidFill>
                <a:srgbClr val="00B050"/>
              </a:solidFill>
            </a:endParaRPr>
          </a:p>
        </p:txBody>
      </p:sp>
      <p:sp>
        <p:nvSpPr>
          <p:cNvPr id="6" name="Heptagon 5"/>
          <p:cNvSpPr/>
          <p:nvPr/>
        </p:nvSpPr>
        <p:spPr>
          <a:xfrm>
            <a:off x="559558" y="409433"/>
            <a:ext cx="436729" cy="368489"/>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1</a:t>
            </a:r>
            <a:endParaRPr lang="en-US" b="1" dirty="0"/>
          </a:p>
        </p:txBody>
      </p:sp>
      <p:sp>
        <p:nvSpPr>
          <p:cNvPr id="7" name="Heptagon 6"/>
          <p:cNvSpPr/>
          <p:nvPr/>
        </p:nvSpPr>
        <p:spPr>
          <a:xfrm>
            <a:off x="341193" y="4640240"/>
            <a:ext cx="436729" cy="384412"/>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2</a:t>
            </a:r>
            <a:endParaRPr lang="en-US" b="1" dirty="0"/>
          </a:p>
        </p:txBody>
      </p:sp>
    </p:spTree>
    <p:extLst>
      <p:ext uri="{BB962C8B-B14F-4D97-AF65-F5344CB8AC3E}">
        <p14:creationId xmlns:p14="http://schemas.microsoft.com/office/powerpoint/2010/main" val="27805963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0" y="-124665"/>
            <a:ext cx="12235609" cy="6773659"/>
            <a:chOff x="803773" y="208486"/>
            <a:chExt cx="10979912"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grpSp>
      <p:pic>
        <p:nvPicPr>
          <p:cNvPr id="12" name="137"/>
          <p:cNvPicPr>
            <a:picLocks noChangeAspect="1"/>
          </p:cNvPicPr>
          <p:nvPr/>
        </p:nvPicPr>
        <p:blipFill rotWithShape="1">
          <a:blip r:embed="rId9" cstate="screen"/>
          <a:srcRect/>
          <a:stretch>
            <a:fillRect/>
          </a:stretch>
        </p:blipFill>
        <p:spPr>
          <a:xfrm>
            <a:off x="7880020" y="1131546"/>
            <a:ext cx="2208207" cy="792549"/>
          </a:xfrm>
          <a:prstGeom prst="rect">
            <a:avLst/>
          </a:prstGeom>
        </p:spPr>
      </p:pic>
      <p:pic>
        <p:nvPicPr>
          <p:cNvPr id="19" name="143"/>
          <p:cNvPicPr>
            <a:picLocks noChangeAspect="1"/>
          </p:cNvPicPr>
          <p:nvPr/>
        </p:nvPicPr>
        <p:blipFill>
          <a:blip r:embed="rId10"/>
          <a:stretch>
            <a:fillRect/>
          </a:stretch>
        </p:blipFill>
        <p:spPr>
          <a:xfrm>
            <a:off x="2723523" y="-124300"/>
            <a:ext cx="896190" cy="1012024"/>
          </a:xfrm>
          <a:prstGeom prst="rect">
            <a:avLst/>
          </a:prstGeom>
        </p:spPr>
      </p:pic>
      <p:pic>
        <p:nvPicPr>
          <p:cNvPr id="20" name="146"/>
          <p:cNvPicPr>
            <a:picLocks noChangeAspect="1"/>
          </p:cNvPicPr>
          <p:nvPr/>
        </p:nvPicPr>
        <p:blipFill>
          <a:blip r:embed="rId11"/>
          <a:stretch>
            <a:fillRect/>
          </a:stretch>
        </p:blipFill>
        <p:spPr>
          <a:xfrm>
            <a:off x="4114468" y="-163928"/>
            <a:ext cx="969348" cy="1091279"/>
          </a:xfrm>
          <a:prstGeom prst="rect">
            <a:avLst/>
          </a:prstGeom>
        </p:spPr>
      </p:pic>
      <p:pic>
        <p:nvPicPr>
          <p:cNvPr id="21" name="145"/>
          <p:cNvPicPr>
            <a:picLocks noChangeAspect="1"/>
          </p:cNvPicPr>
          <p:nvPr/>
        </p:nvPicPr>
        <p:blipFill>
          <a:blip r:embed="rId12"/>
          <a:stretch>
            <a:fillRect/>
          </a:stretch>
        </p:blipFill>
        <p:spPr>
          <a:xfrm>
            <a:off x="5594691" y="-66913"/>
            <a:ext cx="768163" cy="883997"/>
          </a:xfrm>
          <a:prstGeom prst="rect">
            <a:avLst/>
          </a:prstGeom>
        </p:spPr>
      </p:pic>
      <p:pic>
        <p:nvPicPr>
          <p:cNvPr id="22" name="144"/>
          <p:cNvPicPr>
            <a:picLocks noChangeAspect="1"/>
          </p:cNvPicPr>
          <p:nvPr/>
        </p:nvPicPr>
        <p:blipFill>
          <a:blip r:embed="rId13"/>
          <a:stretch>
            <a:fillRect/>
          </a:stretch>
        </p:blipFill>
        <p:spPr>
          <a:xfrm>
            <a:off x="7111857" y="-124665"/>
            <a:ext cx="768163" cy="890093"/>
          </a:xfrm>
          <a:prstGeom prst="rect">
            <a:avLst/>
          </a:prstGeom>
        </p:spPr>
      </p:pic>
      <p:pic>
        <p:nvPicPr>
          <p:cNvPr id="23" name="149"/>
          <p:cNvPicPr>
            <a:picLocks noChangeAspect="1"/>
          </p:cNvPicPr>
          <p:nvPr/>
        </p:nvPicPr>
        <p:blipFill rotWithShape="1">
          <a:blip r:embed="rId14"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15" cstate="email"/>
          <a:srcRect/>
          <a:stretch>
            <a:fillRect/>
          </a:stretch>
        </p:blipFill>
        <p:spPr>
          <a:xfrm rot="16200000">
            <a:off x="6358823" y="-785517"/>
            <a:ext cx="352299" cy="5802530"/>
          </a:xfrm>
          <a:prstGeom prst="rect">
            <a:avLst/>
          </a:prstGeom>
        </p:spPr>
      </p:pic>
      <p:pic>
        <p:nvPicPr>
          <p:cNvPr id="25" name="1"/>
          <p:cNvPicPr>
            <a:picLocks noChangeAspect="1"/>
          </p:cNvPicPr>
          <p:nvPr/>
        </p:nvPicPr>
        <p:blipFill>
          <a:blip r:embed="rId16" cstate="email"/>
          <a:stretch>
            <a:fillRect/>
          </a:stretch>
        </p:blipFill>
        <p:spPr>
          <a:xfrm flipH="1">
            <a:off x="-1" y="-1"/>
            <a:ext cx="1912212" cy="1255595"/>
          </a:xfrm>
          <a:prstGeom prst="rect">
            <a:avLst/>
          </a:prstGeom>
        </p:spPr>
      </p:pic>
      <p:pic>
        <p:nvPicPr>
          <p:cNvPr id="26" name="4"/>
          <p:cNvPicPr>
            <a:picLocks noChangeAspect="1"/>
          </p:cNvPicPr>
          <p:nvPr/>
        </p:nvPicPr>
        <p:blipFill rotWithShape="1">
          <a:blip r:embed="rId15" cstate="email"/>
          <a:srcRect/>
          <a:stretch>
            <a:fillRect/>
          </a:stretch>
        </p:blipFill>
        <p:spPr>
          <a:xfrm rot="5400000" flipV="1">
            <a:off x="6568292" y="1511484"/>
            <a:ext cx="352299" cy="5802531"/>
          </a:xfrm>
          <a:prstGeom prst="rect">
            <a:avLst/>
          </a:prstGeom>
        </p:spPr>
      </p:pic>
      <p:pic>
        <p:nvPicPr>
          <p:cNvPr id="29" name="图片 2198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1013742" y="-66913"/>
            <a:ext cx="1000063" cy="69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1139563" y="901132"/>
            <a:ext cx="10072047" cy="868445"/>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361761" y="1070742"/>
            <a:ext cx="10290412" cy="646331"/>
          </a:xfrm>
          <a:prstGeom prst="rect">
            <a:avLst/>
          </a:prstGeom>
          <a:noFill/>
        </p:spPr>
        <p:txBody>
          <a:bodyPr wrap="square" lIns="91440" tIns="45720" rIns="91440" bIns="45720">
            <a:spAutoFit/>
          </a:bodyPr>
          <a:lstStyle/>
          <a:p>
            <a:r>
              <a:rPr lang="vi-VN" sz="3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Hoạt động 2: Tìm hiểu các mùa trong năm</a:t>
            </a:r>
            <a:endPar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32" name="Rectangle 31"/>
          <p:cNvSpPr/>
          <p:nvPr/>
        </p:nvSpPr>
        <p:spPr>
          <a:xfrm>
            <a:off x="585756" y="2544110"/>
            <a:ext cx="11396869" cy="646331"/>
          </a:xfrm>
          <a:prstGeom prst="rect">
            <a:avLst/>
          </a:prstGeom>
        </p:spPr>
        <p:txBody>
          <a:bodyPr wrap="square">
            <a:spAutoFit/>
          </a:bodyPr>
          <a:lstStyle/>
          <a:p>
            <a:r>
              <a:rPr lang="en-US" sz="3600" dirty="0" err="1" smtClean="0">
                <a:latin typeface="Times New Roman" panose="02020603050405020304" pitchFamily="18" charset="0"/>
                <a:ea typeface="Calibri" panose="020F0502020204030204" pitchFamily="34" charset="0"/>
              </a:rPr>
              <a:t>Bốn</a:t>
            </a:r>
            <a:r>
              <a:rPr lang="en-US" sz="3600" dirty="0" smtClean="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tượng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trưng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cho</a:t>
            </a:r>
            <a:r>
              <a:rPr lang="en-US" sz="3600" dirty="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những</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mùa</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nào</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trong</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năm</a:t>
            </a:r>
            <a:r>
              <a:rPr lang="en-US" sz="3600" dirty="0">
                <a:latin typeface="Times New Roman" panose="02020603050405020304" pitchFamily="18" charset="0"/>
                <a:ea typeface="Calibri" panose="020F0502020204030204" pitchFamily="34" charset="0"/>
              </a:rPr>
              <a:t>?</a:t>
            </a:r>
            <a:endParaRPr lang="en-US" sz="3600" dirty="0"/>
          </a:p>
        </p:txBody>
      </p:sp>
      <p:sp>
        <p:nvSpPr>
          <p:cNvPr id="2" name="Rectangle 1"/>
          <p:cNvSpPr/>
          <p:nvPr/>
        </p:nvSpPr>
        <p:spPr>
          <a:xfrm>
            <a:off x="657156" y="3559453"/>
            <a:ext cx="9875070" cy="1200329"/>
          </a:xfrm>
          <a:prstGeom prst="rect">
            <a:avLst/>
          </a:prstGeom>
        </p:spPr>
        <p:txBody>
          <a:bodyPr wrap="square">
            <a:spAutoFit/>
          </a:bodyPr>
          <a:lstStyle/>
          <a:p>
            <a:r>
              <a:rPr lang="en-US" sz="3600" dirty="0" err="1">
                <a:solidFill>
                  <a:srgbClr val="FF0000"/>
                </a:solidFill>
                <a:latin typeface="Times New Roman" panose="02020603050405020304" pitchFamily="18" charset="0"/>
                <a:ea typeface="Calibri" panose="020F0502020204030204" pitchFamily="34" charset="0"/>
              </a:rPr>
              <a:t>Bốn</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nàng</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tiên</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tượng</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trưng</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cho</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bốn</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mùa</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Xuân</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Hạ</a:t>
            </a:r>
            <a:r>
              <a:rPr lang="en-US" sz="3600" dirty="0">
                <a:solidFill>
                  <a:srgbClr val="FF0000"/>
                </a:solidFill>
                <a:latin typeface="Times New Roman" panose="02020603050405020304" pitchFamily="18" charset="0"/>
                <a:ea typeface="Calibri" panose="020F0502020204030204" pitchFamily="34" charset="0"/>
              </a:rPr>
              <a:t>, Thu, </a:t>
            </a:r>
            <a:r>
              <a:rPr lang="en-US" sz="3600" dirty="0" err="1">
                <a:solidFill>
                  <a:srgbClr val="FF0000"/>
                </a:solidFill>
                <a:latin typeface="Times New Roman" panose="02020603050405020304" pitchFamily="18" charset="0"/>
                <a:ea typeface="Calibri" panose="020F0502020204030204" pitchFamily="34" charset="0"/>
              </a:rPr>
              <a:t>Đông</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trong</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năm</a:t>
            </a:r>
            <a:r>
              <a:rPr lang="en-US" sz="3600" dirty="0">
                <a:solidFill>
                  <a:srgbClr val="FF0000"/>
                </a:solidFill>
                <a:latin typeface="Times New Roman" panose="02020603050405020304" pitchFamily="18" charset="0"/>
                <a:ea typeface="Calibri" panose="020F0502020204030204" pitchFamily="34" charset="0"/>
              </a:rPr>
              <a:t>.</a:t>
            </a:r>
            <a:r>
              <a:rPr lang="en-US" sz="3600" dirty="0">
                <a:solidFill>
                  <a:srgbClr val="FF0000"/>
                </a:solidFill>
                <a:latin typeface="Times New Roman" panose="02020603050405020304" pitchFamily="18" charset="0"/>
              </a:rPr>
              <a:t> </a:t>
            </a:r>
            <a:endParaRPr lang="en-US" sz="3600" dirty="0">
              <a:solidFill>
                <a:srgbClr val="FF0000"/>
              </a:solidFill>
            </a:endParaRPr>
          </a:p>
        </p:txBody>
      </p:sp>
    </p:spTree>
    <p:extLst>
      <p:ext uri="{BB962C8B-B14F-4D97-AF65-F5344CB8AC3E}">
        <p14:creationId xmlns:p14="http://schemas.microsoft.com/office/powerpoint/2010/main" val="2224573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86409" y="53965"/>
            <a:ext cx="10451805" cy="1991667"/>
            <a:chOff x="1459553" y="53965"/>
            <a:chExt cx="9284663" cy="1991667"/>
          </a:xfrm>
        </p:grpSpPr>
        <p:sp>
          <p:nvSpPr>
            <p:cNvPr id="4" name="Google Shape;3217;p69"/>
            <p:cNvSpPr/>
            <p:nvPr/>
          </p:nvSpPr>
          <p:spPr>
            <a:xfrm rot="232485">
              <a:off x="1459553" y="53965"/>
              <a:ext cx="9284663" cy="1779499"/>
            </a:xfrm>
            <a:custGeom>
              <a:avLst/>
              <a:gdLst/>
              <a:ahLst/>
              <a:cxnLst/>
              <a:rect l="l" t="t" r="r" b="b"/>
              <a:pathLst>
                <a:path w="62520" h="50237" extrusionOk="0">
                  <a:moveTo>
                    <a:pt x="37584" y="0"/>
                  </a:moveTo>
                  <a:cubicBezTo>
                    <a:pt x="37128" y="0"/>
                    <a:pt x="36672" y="9"/>
                    <a:pt x="36218" y="26"/>
                  </a:cubicBezTo>
                  <a:cubicBezTo>
                    <a:pt x="32078" y="150"/>
                    <a:pt x="27988" y="695"/>
                    <a:pt x="23972" y="1662"/>
                  </a:cubicBezTo>
                  <a:cubicBezTo>
                    <a:pt x="20749" y="2455"/>
                    <a:pt x="18047" y="4215"/>
                    <a:pt x="15742" y="6521"/>
                  </a:cubicBezTo>
                  <a:cubicBezTo>
                    <a:pt x="12594" y="9669"/>
                    <a:pt x="10263" y="13834"/>
                    <a:pt x="8503" y="17825"/>
                  </a:cubicBezTo>
                  <a:cubicBezTo>
                    <a:pt x="4537" y="26848"/>
                    <a:pt x="0" y="40334"/>
                    <a:pt x="9396" y="47523"/>
                  </a:cubicBezTo>
                  <a:cubicBezTo>
                    <a:pt x="12054" y="49563"/>
                    <a:pt x="15846" y="50237"/>
                    <a:pt x="19669" y="50237"/>
                  </a:cubicBezTo>
                  <a:cubicBezTo>
                    <a:pt x="22907" y="50237"/>
                    <a:pt x="26167" y="49754"/>
                    <a:pt x="28781" y="49208"/>
                  </a:cubicBezTo>
                  <a:cubicBezTo>
                    <a:pt x="36392" y="47622"/>
                    <a:pt x="43506" y="46234"/>
                    <a:pt x="50274" y="42218"/>
                  </a:cubicBezTo>
                  <a:cubicBezTo>
                    <a:pt x="56992" y="38251"/>
                    <a:pt x="60933" y="29996"/>
                    <a:pt x="61850" y="22560"/>
                  </a:cubicBezTo>
                  <a:cubicBezTo>
                    <a:pt x="62520" y="17031"/>
                    <a:pt x="59570" y="11578"/>
                    <a:pt x="56025" y="7413"/>
                  </a:cubicBezTo>
                  <a:cubicBezTo>
                    <a:pt x="51446" y="1974"/>
                    <a:pt x="44447" y="0"/>
                    <a:pt x="37584" y="0"/>
                  </a:cubicBezTo>
                  <a:close/>
                </a:path>
              </a:pathLst>
            </a:custGeom>
            <a:solidFill>
              <a:srgbClr val="E5F2B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2330816" y="291306"/>
              <a:ext cx="755049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4B6344">
                      <a:lumMod val="75000"/>
                    </a:srgbClr>
                  </a:solidFill>
                  <a:effectLst/>
                  <a:uLnTx/>
                  <a:uFillTx/>
                  <a:latin typeface="Arial"/>
                  <a:cs typeface="Arial"/>
                  <a:sym typeface="Arial"/>
                </a:rPr>
                <a:t>Q</a:t>
              </a:r>
              <a:r>
                <a:rPr kumimoji="0" lang="vi-VN" sz="3600" b="1" i="0" u="none" strike="noStrike" kern="0" cap="none" spc="0" normalizeH="0" baseline="0" noProof="0" dirty="0">
                  <a:ln>
                    <a:noFill/>
                  </a:ln>
                  <a:solidFill>
                    <a:srgbClr val="4B6344">
                      <a:lumMod val="75000"/>
                    </a:srgbClr>
                  </a:solidFill>
                  <a:effectLst/>
                  <a:uLnTx/>
                  <a:uFillTx/>
                  <a:latin typeface="Arial"/>
                  <a:cs typeface="Arial"/>
                  <a:sym typeface="Arial"/>
                </a:rPr>
                <a:t>uan sát các hình 1 - 4 để nhận xét sự khác nhau về cảnh vật và thời tiết.</a:t>
              </a:r>
              <a:endParaRPr kumimoji="0" lang="en-US" sz="3600" b="1" i="0" u="none" strike="noStrike" kern="0" cap="none" spc="0" normalizeH="0" baseline="0" noProof="0" dirty="0">
                <a:ln>
                  <a:noFill/>
                </a:ln>
                <a:solidFill>
                  <a:srgbClr val="4B6344">
                    <a:lumMod val="75000"/>
                  </a:srgbClr>
                </a:solidFill>
                <a:effectLst/>
                <a:uLnTx/>
                <a:uFillTx/>
                <a:latin typeface="Arial"/>
                <a:cs typeface="Arial"/>
                <a:sym typeface="Arial"/>
              </a:endParaRPr>
            </a:p>
          </p:txBody>
        </p:sp>
      </p:grpSp>
      <p:pic>
        <p:nvPicPr>
          <p:cNvPr id="14" name="Picture 13">
            <a:extLst>
              <a:ext uri="{FF2B5EF4-FFF2-40B4-BE49-F238E27FC236}">
                <a16:creationId xmlns:a16="http://schemas.microsoft.com/office/drawing/2014/main" xmlns="" id="{6BE68312-9AD2-4C66-A6C2-2D80CEE0CEC0}"/>
              </a:ext>
            </a:extLst>
          </p:cNvPr>
          <p:cNvPicPr>
            <a:picLocks noChangeAspect="1"/>
          </p:cNvPicPr>
          <p:nvPr/>
        </p:nvPicPr>
        <p:blipFill>
          <a:blip r:embed="rId2"/>
          <a:stretch>
            <a:fillRect/>
          </a:stretch>
        </p:blipFill>
        <p:spPr>
          <a:xfrm>
            <a:off x="1327704" y="1858344"/>
            <a:ext cx="6346035" cy="4708349"/>
          </a:xfrm>
          <a:prstGeom prst="rect">
            <a:avLst/>
          </a:prstGeom>
        </p:spPr>
      </p:pic>
      <p:grpSp>
        <p:nvGrpSpPr>
          <p:cNvPr id="20" name="Group 19">
            <a:extLst>
              <a:ext uri="{FF2B5EF4-FFF2-40B4-BE49-F238E27FC236}">
                <a16:creationId xmlns:a16="http://schemas.microsoft.com/office/drawing/2014/main" xmlns="" id="{359A08CD-DA91-4168-A654-CCADD6669D88}"/>
              </a:ext>
            </a:extLst>
          </p:cNvPr>
          <p:cNvGrpSpPr/>
          <p:nvPr/>
        </p:nvGrpSpPr>
        <p:grpSpPr>
          <a:xfrm>
            <a:off x="7879190" y="1503553"/>
            <a:ext cx="4095393" cy="3067811"/>
            <a:chOff x="7577134" y="1450874"/>
            <a:chExt cx="4095394" cy="3067811"/>
          </a:xfrm>
        </p:grpSpPr>
        <p:sp>
          <p:nvSpPr>
            <p:cNvPr id="21" name="Rectangle 20">
              <a:extLst>
                <a:ext uri="{FF2B5EF4-FFF2-40B4-BE49-F238E27FC236}">
                  <a16:creationId xmlns:a16="http://schemas.microsoft.com/office/drawing/2014/main" xmlns="" id="{0C71BE65-7E5F-4AEC-B9F6-EA96EFB90D1C}"/>
                </a:ext>
              </a:extLst>
            </p:cNvPr>
            <p:cNvSpPr/>
            <p:nvPr/>
          </p:nvSpPr>
          <p:spPr>
            <a:xfrm>
              <a:off x="7577134" y="2276872"/>
              <a:ext cx="4095394" cy="2241813"/>
            </a:xfrm>
            <a:prstGeom prst="rect">
              <a:avLst/>
            </a:prstGeom>
            <a:solidFill>
              <a:sysClr val="window" lastClr="FFFFFF"/>
            </a:solidFill>
            <a:ln w="25400" cap="flat" cmpd="sng" algn="ctr">
              <a:solidFill>
                <a:srgbClr val="FFC000"/>
              </a:solidFill>
              <a:prstDash val="lg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mj-lt"/>
                <a:ea typeface="+mn-ea"/>
                <a:cs typeface="+mn-cs"/>
              </a:endParaRPr>
            </a:p>
          </p:txBody>
        </p:sp>
        <p:pic>
          <p:nvPicPr>
            <p:cNvPr id="2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FC0E9795-DA6E-4A8B-A34B-8DC96FDCA87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577134" y="1450874"/>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xmlns="" id="{87FBB9BF-DDD6-46E0-82C0-E8D8CF1EB8FF}"/>
              </a:ext>
            </a:extLst>
          </p:cNvPr>
          <p:cNvGrpSpPr/>
          <p:nvPr/>
        </p:nvGrpSpPr>
        <p:grpSpPr>
          <a:xfrm>
            <a:off x="8133607" y="4697760"/>
            <a:ext cx="3262674" cy="2160240"/>
            <a:chOff x="8147352" y="3147116"/>
            <a:chExt cx="3733799" cy="2472176"/>
          </a:xfrm>
        </p:grpSpPr>
        <p:grpSp>
          <p:nvGrpSpPr>
            <p:cNvPr id="24" name="Group 23">
              <a:extLst>
                <a:ext uri="{FF2B5EF4-FFF2-40B4-BE49-F238E27FC236}">
                  <a16:creationId xmlns:a16="http://schemas.microsoft.com/office/drawing/2014/main" xmlns="" id="{0DA14D3F-9A1B-4381-BD5A-C9D058638AF3}"/>
                </a:ext>
              </a:extLst>
            </p:cNvPr>
            <p:cNvGrpSpPr/>
            <p:nvPr/>
          </p:nvGrpSpPr>
          <p:grpSpPr>
            <a:xfrm>
              <a:off x="8147352" y="3147116"/>
              <a:ext cx="3733799" cy="2472176"/>
              <a:chOff x="8147352" y="3147116"/>
              <a:chExt cx="3733799" cy="2472176"/>
            </a:xfrm>
          </p:grpSpPr>
          <p:pic>
            <p:nvPicPr>
              <p:cNvPr id="26" name="图片 40966" descr="1-39">
                <a:extLst>
                  <a:ext uri="{FF2B5EF4-FFF2-40B4-BE49-F238E27FC236}">
                    <a16:creationId xmlns:a16="http://schemas.microsoft.com/office/drawing/2014/main" xmlns="" id="{9BDF3FEF-F8DA-450F-B45A-F61C4727C730}"/>
                  </a:ext>
                </a:extLst>
              </p:cNvPr>
              <p:cNvPicPr>
                <a:picLocks noChangeAspect="1"/>
              </p:cNvPicPr>
              <p:nvPr/>
            </p:nvPicPr>
            <p:blipFill rotWithShape="1">
              <a:blip r:embed="rId5"/>
              <a:srcRect l="66799"/>
              <a:stretch/>
            </p:blipFill>
            <p:spPr>
              <a:xfrm>
                <a:off x="8147352" y="3147116"/>
                <a:ext cx="3733799" cy="2472176"/>
              </a:xfrm>
              <a:prstGeom prst="rect">
                <a:avLst/>
              </a:prstGeom>
              <a:noFill/>
              <a:ln w="9525">
                <a:noFill/>
              </a:ln>
            </p:spPr>
          </p:pic>
          <p:sp>
            <p:nvSpPr>
              <p:cNvPr id="27" name="文本框 18">
                <a:extLst>
                  <a:ext uri="{FF2B5EF4-FFF2-40B4-BE49-F238E27FC236}">
                    <a16:creationId xmlns:a16="http://schemas.microsoft.com/office/drawing/2014/main" xmlns="" id="{F5F461A7-F9E4-4229-AC2D-36F3B31B7122}"/>
                  </a:ext>
                </a:extLst>
              </p:cNvPr>
              <p:cNvSpPr txBox="1"/>
              <p:nvPr/>
            </p:nvSpPr>
            <p:spPr>
              <a:xfrm>
                <a:off x="8268070" y="3412722"/>
                <a:ext cx="2028970" cy="1796317"/>
              </a:xfrm>
              <a:prstGeom prst="rect">
                <a:avLst/>
              </a:prstGeom>
              <a:noFill/>
            </p:spPr>
            <p:txBody>
              <a:bodyPr wrap="square" rtlCol="0">
                <a:spAutoFit/>
              </a:bodyPr>
              <a:lstStyle/>
              <a:p>
                <a:pPr algn="ct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Thảo</a:t>
                </a:r>
                <a:r>
                  <a:rPr lang="en-US" altLang="zh-CN"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 </a:t>
                </a: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luận</a:t>
                </a:r>
                <a:r>
                  <a:rPr lang="en-US" altLang="zh-CN"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 </a:t>
                </a: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nhóm</a:t>
                </a:r>
                <a:endParaRPr lang="zh-CN" altLang="en-US"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endParaRPr>
              </a:p>
            </p:txBody>
          </p:sp>
        </p:grpSp>
        <p:pic>
          <p:nvPicPr>
            <p:cNvPr id="25" name="Picture 24">
              <a:extLst>
                <a:ext uri="{FF2B5EF4-FFF2-40B4-BE49-F238E27FC236}">
                  <a16:creationId xmlns:a16="http://schemas.microsoft.com/office/drawing/2014/main" xmlns="" id="{44E6A02A-A274-431F-A149-BC755090FD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4" r="20516" b="29000"/>
            <a:stretch/>
          </p:blipFill>
          <p:spPr>
            <a:xfrm>
              <a:off x="10318318" y="3741708"/>
              <a:ext cx="1160044" cy="1307364"/>
            </a:xfrm>
            <a:prstGeom prst="rect">
              <a:avLst/>
            </a:prstGeom>
          </p:spPr>
        </p:pic>
      </p:grpSp>
      <p:sp>
        <p:nvSpPr>
          <p:cNvPr id="33" name="TextBox 32">
            <a:extLst>
              <a:ext uri="{FF2B5EF4-FFF2-40B4-BE49-F238E27FC236}">
                <a16:creationId xmlns:a16="http://schemas.microsoft.com/office/drawing/2014/main" xmlns="" id="{41ED88BB-9A65-4E4E-B481-FA015CA7A45E}"/>
              </a:ext>
            </a:extLst>
          </p:cNvPr>
          <p:cNvSpPr txBox="1"/>
          <p:nvPr/>
        </p:nvSpPr>
        <p:spPr>
          <a:xfrm>
            <a:off x="7879190" y="2345918"/>
            <a:ext cx="4095393" cy="2246769"/>
          </a:xfrm>
          <a:prstGeom prst="rect">
            <a:avLst/>
          </a:prstGeom>
          <a:noFill/>
        </p:spPr>
        <p:txBody>
          <a:bodyPr wrap="square">
            <a:spAutoFit/>
          </a:bodyPr>
          <a:lstStyle/>
          <a:p>
            <a:pPr marL="342900" indent="-342900" algn="just">
              <a:buFont typeface="Arial" panose="020B0604020202020204" pitchFamily="34" charset="0"/>
              <a:buChar char="•"/>
            </a:pPr>
            <a:r>
              <a:rPr lang="vi-VN" sz="2000" dirty="0"/>
              <a:t>Nhận xét sự khác nhau về cây cối (màu sắc của lá, cành, hoa có trong mỗi hình).</a:t>
            </a:r>
          </a:p>
          <a:p>
            <a:pPr marL="342900" indent="-342900" algn="just">
              <a:buFont typeface="Arial" panose="020B0604020202020204" pitchFamily="34" charset="0"/>
              <a:buChar char="•"/>
            </a:pPr>
            <a:r>
              <a:rPr lang="vi-VN" sz="2000" dirty="0"/>
              <a:t>Hãy nhận xét về quần áo của mọi người trong mồi hình, từ đó suy ra thời tiết trong mỗi hình</a:t>
            </a:r>
          </a:p>
        </p:txBody>
      </p:sp>
    </p:spTree>
    <p:extLst>
      <p:ext uri="{BB962C8B-B14F-4D97-AF65-F5344CB8AC3E}">
        <p14:creationId xmlns:p14="http://schemas.microsoft.com/office/powerpoint/2010/main" val="1305869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638697" y="2677886"/>
            <a:ext cx="6500947" cy="2351314"/>
          </a:xfrm>
          <a:prstGeom prst="rect">
            <a:avLst/>
          </a:prstGeom>
        </p:spPr>
        <p:txBody>
          <a:bodyPr wrap="none" fromWordArt="1">
            <a:prstTxWarp prst="textPlain">
              <a:avLst>
                <a:gd name="adj" fmla="val 50000"/>
              </a:avLst>
            </a:prstTxWarp>
          </a:bodyPr>
          <a:lstStyle/>
          <a:p>
            <a:pPr algn="ctr"/>
            <a:r>
              <a:rPr lang="en-US" sz="3600" kern="10"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 động</a:t>
            </a:r>
            <a:endParaRPr lang="vi-VN" sz="3600" kern="1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392323880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xmlns=""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1684248" y="2496505"/>
            <a:ext cx="2890196" cy="2449129"/>
          </a:xfrm>
          <a:prstGeom prst="rect">
            <a:avLst/>
          </a:prstGeom>
        </p:spPr>
      </p:pic>
      <p:sp>
        <p:nvSpPr>
          <p:cNvPr id="11" name="文本框 18">
            <a:hlinkClick r:id="rId8" action="ppaction://hlinksldjump"/>
            <a:extLst>
              <a:ext uri="{FF2B5EF4-FFF2-40B4-BE49-F238E27FC236}">
                <a16:creationId xmlns:a16="http://schemas.microsoft.com/office/drawing/2014/main" xmlns="" id="{94AAAAED-4D83-41E3-BB60-D604328DBD4C}"/>
              </a:ext>
            </a:extLst>
          </p:cNvPr>
          <p:cNvSpPr txBox="1"/>
          <p:nvPr/>
        </p:nvSpPr>
        <p:spPr>
          <a:xfrm>
            <a:off x="2711937" y="391800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4273677" y="2481677"/>
            <a:ext cx="2890196" cy="2449129"/>
          </a:xfrm>
          <a:prstGeom prst="rect">
            <a:avLst/>
          </a:prstGeom>
        </p:spPr>
      </p:pic>
      <p:sp>
        <p:nvSpPr>
          <p:cNvPr id="24" name="文本框 18">
            <a:hlinkClick r:id="rId11" action="ppaction://hlinksldjump"/>
            <a:extLst>
              <a:ext uri="{FF2B5EF4-FFF2-40B4-BE49-F238E27FC236}">
                <a16:creationId xmlns:a16="http://schemas.microsoft.com/office/drawing/2014/main" xmlns="" id="{94AAAAED-4D83-41E3-BB60-D604328DBD4C}"/>
              </a:ext>
            </a:extLst>
          </p:cNvPr>
          <p:cNvSpPr txBox="1"/>
          <p:nvPr/>
        </p:nvSpPr>
        <p:spPr>
          <a:xfrm>
            <a:off x="5314713" y="391800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6941550" y="2481676"/>
            <a:ext cx="2735593" cy="2449129"/>
          </a:xfrm>
          <a:prstGeom prst="rect">
            <a:avLst/>
          </a:prstGeom>
        </p:spPr>
      </p:pic>
      <p:sp>
        <p:nvSpPr>
          <p:cNvPr id="26" name="文本框 18">
            <a:hlinkClick r:id="rId12" action="ppaction://hlinksldjump"/>
            <a:extLst>
              <a:ext uri="{FF2B5EF4-FFF2-40B4-BE49-F238E27FC236}">
                <a16:creationId xmlns:a16="http://schemas.microsoft.com/office/drawing/2014/main" xmlns="" id="{94AAAAED-4D83-41E3-BB60-D604328DBD4C}"/>
              </a:ext>
            </a:extLst>
          </p:cNvPr>
          <p:cNvSpPr txBox="1"/>
          <p:nvPr/>
        </p:nvSpPr>
        <p:spPr>
          <a:xfrm>
            <a:off x="7885548" y="389485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4" name="Picture 13">
            <a:hlinkClick r:id="rId13" action="ppaction://hlinksldjump"/>
            <a:extLst>
              <a:ext uri="{FF2B5EF4-FFF2-40B4-BE49-F238E27FC236}">
                <a16:creationId xmlns:a16="http://schemas.microsoft.com/office/drawing/2014/main" xmlns="" id="{F207B391-7DD1-4BFE-A6FF-E1A999D545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609423" y="2496505"/>
            <a:ext cx="2735593" cy="2449129"/>
          </a:xfrm>
          <a:prstGeom prst="rect">
            <a:avLst/>
          </a:prstGeom>
        </p:spPr>
      </p:pic>
      <p:sp>
        <p:nvSpPr>
          <p:cNvPr id="16" name="文本框 18">
            <a:hlinkClick r:id="rId12" action="ppaction://hlinksldjump"/>
            <a:extLst>
              <a:ext uri="{FF2B5EF4-FFF2-40B4-BE49-F238E27FC236}">
                <a16:creationId xmlns:a16="http://schemas.microsoft.com/office/drawing/2014/main" xmlns="" id="{463AB146-64C7-4020-9854-B58298C157C8}"/>
              </a:ext>
            </a:extLst>
          </p:cNvPr>
          <p:cNvSpPr txBox="1"/>
          <p:nvPr/>
        </p:nvSpPr>
        <p:spPr>
          <a:xfrm>
            <a:off x="10673644" y="3908046"/>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sp>
        <p:nvSpPr>
          <p:cNvPr id="3" name="Rectangle: Rounded Corners 2">
            <a:hlinkClick r:id="rId14" action="ppaction://hlinksldjump"/>
            <a:extLst>
              <a:ext uri="{FF2B5EF4-FFF2-40B4-BE49-F238E27FC236}">
                <a16:creationId xmlns:a16="http://schemas.microsoft.com/office/drawing/2014/main" xmlns="" id="{FFB41D5A-8C2F-4DCF-869E-9084B76D3B9A}"/>
              </a:ext>
            </a:extLst>
          </p:cNvPr>
          <p:cNvSpPr/>
          <p:nvPr/>
        </p:nvSpPr>
        <p:spPr>
          <a:xfrm>
            <a:off x="10095470" y="48701"/>
            <a:ext cx="1631092" cy="536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693030" cy="4290260"/>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3199" b="1" dirty="0" err="1">
                  <a:solidFill>
                    <a:srgbClr val="0070C0"/>
                  </a:solidFill>
                  <a:latin typeface="Calibri" panose="020F0502020204030204" pitchFamily="34" charset="0"/>
                  <a:cs typeface="Calibri" panose="020F0502020204030204" pitchFamily="34" charset="0"/>
                </a:rPr>
                <a:t>Cảnh</a:t>
              </a:r>
              <a:r>
                <a:rPr lang="en-US" sz="3199" b="1" dirty="0">
                  <a:solidFill>
                    <a:srgbClr val="0070C0"/>
                  </a:solidFill>
                  <a:latin typeface="Calibri" panose="020F0502020204030204" pitchFamily="34" charset="0"/>
                  <a:cs typeface="Calibri" panose="020F0502020204030204" pitchFamily="34" charset="0"/>
                </a:rPr>
                <a:t> </a:t>
              </a:r>
              <a:r>
                <a:rPr lang="en-US" sz="3199" b="1" dirty="0" err="1">
                  <a:solidFill>
                    <a:srgbClr val="0070C0"/>
                  </a:solidFill>
                  <a:latin typeface="Calibri" panose="020F0502020204030204" pitchFamily="34" charset="0"/>
                  <a:cs typeface="Calibri" panose="020F0502020204030204" pitchFamily="34" charset="0"/>
                </a:rPr>
                <a:t>vật</a:t>
              </a:r>
              <a:r>
                <a:rPr lang="en-US" sz="3199" b="1" dirty="0">
                  <a:solidFill>
                    <a:srgbClr val="0070C0"/>
                  </a:solidFill>
                  <a:latin typeface="Calibri" panose="020F0502020204030204" pitchFamily="34" charset="0"/>
                  <a:cs typeface="Calibri" panose="020F0502020204030204" pitchFamily="34" charset="0"/>
                </a:rPr>
                <a:t>: </a:t>
              </a:r>
              <a:r>
                <a:rPr lang="vi-VN" sz="3199" dirty="0">
                  <a:solidFill>
                    <a:prstClr val="black"/>
                  </a:solidFill>
                  <a:latin typeface="Calibri" panose="020F0502020204030204" pitchFamily="34" charset="0"/>
                  <a:cs typeface="Calibri" panose="020F0502020204030204" pitchFamily="34" charset="0"/>
                </a:rPr>
                <a:t>Trên cây có các búp lá mới mọc (còn gọi là chồi non), cô gái cầm cành hoa đào</a:t>
              </a:r>
              <a:endParaRPr lang="en-US" sz="3199" dirty="0">
                <a:solidFill>
                  <a:prstClr val="black"/>
                </a:solidFill>
                <a:latin typeface="Calibri" panose="020F0502020204030204" pitchFamily="34" charset="0"/>
                <a:cs typeface="Calibri" panose="020F0502020204030204" pitchFamily="34" charset="0"/>
              </a:endParaRPr>
            </a:p>
            <a:p>
              <a:pPr algn="just" defTabSz="914126"/>
              <a:r>
                <a:rPr lang="en-US" sz="3199" b="1" dirty="0" err="1">
                  <a:solidFill>
                    <a:srgbClr val="0070C0"/>
                  </a:solidFill>
                  <a:latin typeface="Calibri" panose="020F0502020204030204" pitchFamily="34" charset="0"/>
                  <a:cs typeface="Calibri" panose="020F0502020204030204" pitchFamily="34" charset="0"/>
                </a:rPr>
                <a:t>Thời</a:t>
              </a:r>
              <a:r>
                <a:rPr lang="en-US" sz="3199" b="1" dirty="0">
                  <a:solidFill>
                    <a:srgbClr val="0070C0"/>
                  </a:solidFill>
                  <a:latin typeface="Calibri" panose="020F0502020204030204" pitchFamily="34" charset="0"/>
                  <a:cs typeface="Calibri" panose="020F0502020204030204" pitchFamily="34" charset="0"/>
                </a:rPr>
                <a:t> </a:t>
              </a:r>
              <a:r>
                <a:rPr lang="en-US" sz="3199" b="1" dirty="0" err="1">
                  <a:solidFill>
                    <a:srgbClr val="0070C0"/>
                  </a:solidFill>
                  <a:latin typeface="Calibri" panose="020F0502020204030204" pitchFamily="34" charset="0"/>
                  <a:cs typeface="Calibri" panose="020F0502020204030204" pitchFamily="34" charset="0"/>
                </a:rPr>
                <a:t>tiết</a:t>
              </a:r>
              <a:r>
                <a:rPr lang="en-US" sz="3199" b="1" dirty="0">
                  <a:solidFill>
                    <a:srgbClr val="0070C0"/>
                  </a:solidFill>
                  <a:latin typeface="Calibri" panose="020F0502020204030204" pitchFamily="34" charset="0"/>
                  <a:cs typeface="Calibri" panose="020F0502020204030204" pitchFamily="34" charset="0"/>
                </a:rPr>
                <a:t>: </a:t>
              </a:r>
              <a:r>
                <a:rPr lang="vi-VN" sz="3199" dirty="0">
                  <a:solidFill>
                    <a:prstClr val="black"/>
                  </a:solidFill>
                  <a:latin typeface="Calibri" panose="020F0502020204030204" pitchFamily="34" charset="0"/>
                  <a:cs typeface="Calibri" panose="020F0502020204030204" pitchFamily="34" charset="0"/>
                </a:rPr>
                <a:t>Trời không có nắng, trời </a:t>
              </a:r>
              <a:r>
                <a:rPr lang="vi-VN" sz="3199" dirty="0" smtClean="0">
                  <a:solidFill>
                    <a:prstClr val="black"/>
                  </a:solidFill>
                  <a:latin typeface="Calibri" panose="020F0502020204030204" pitchFamily="34" charset="0"/>
                  <a:cs typeface="Calibri" panose="020F0502020204030204" pitchFamily="34" charset="0"/>
                </a:rPr>
                <a:t>h</a:t>
              </a:r>
              <a:r>
                <a:rPr lang="en-US" sz="3199" dirty="0">
                  <a:solidFill>
                    <a:prstClr val="black"/>
                  </a:solidFill>
                  <a:latin typeface="Calibri" panose="020F0502020204030204" pitchFamily="34" charset="0"/>
                  <a:cs typeface="Calibri" panose="020F0502020204030204" pitchFamily="34" charset="0"/>
                </a:rPr>
                <a:t>ơ</a:t>
              </a:r>
              <a:r>
                <a:rPr lang="vi-VN" sz="3199" dirty="0" smtClean="0">
                  <a:solidFill>
                    <a:prstClr val="black"/>
                  </a:solidFill>
                  <a:latin typeface="Calibri" panose="020F0502020204030204" pitchFamily="34" charset="0"/>
                  <a:cs typeface="Calibri" panose="020F0502020204030204" pitchFamily="34" charset="0"/>
                </a:rPr>
                <a:t>i </a:t>
              </a:r>
              <a:r>
                <a:rPr lang="vi-VN" sz="3199" dirty="0">
                  <a:solidFill>
                    <a:prstClr val="black"/>
                  </a:solidFill>
                  <a:latin typeface="Calibri" panose="020F0502020204030204" pitchFamily="34" charset="0"/>
                  <a:cs typeface="Calibri" panose="020F0502020204030204" pitchFamily="34" charset="0"/>
                </a:rPr>
                <a:t>lạnh (thể hiện qua người mặc áo khoác mỏng)</a:t>
              </a:r>
              <a:endParaRPr lang="en-US" sz="3199" dirty="0">
                <a:solidFill>
                  <a:prstClr val="black"/>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l="9133" r="9133"/>
          <a:stretch/>
        </p:blipFill>
        <p:spPr>
          <a:xfrm>
            <a:off x="440279" y="1842208"/>
            <a:ext cx="4618412" cy="4105256"/>
          </a:xfrm>
          <a:prstGeom prst="rect">
            <a:avLst/>
          </a:prstGeom>
        </p:spPr>
      </p:pic>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8"/>
          <a:stretch>
            <a:fillRect/>
          </a:stretch>
        </p:blipFill>
        <p:spPr>
          <a:xfrm>
            <a:off x="13062193" y="-1683129"/>
            <a:ext cx="609441" cy="609441"/>
          </a:xfrm>
          <a:prstGeom prst="rect">
            <a:avLst/>
          </a:prstGeom>
        </p:spPr>
      </p:pic>
      <p:sp>
        <p:nvSpPr>
          <p:cNvPr id="4" name="Left Arrow 3">
            <a:hlinkClick r:id="rId9"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xmlns="" id="{94AAAAED-4D83-41E3-BB60-D604328DBD4C}"/>
              </a:ext>
            </a:extLst>
          </p:cNvPr>
          <p:cNvSpPr txBox="1"/>
          <p:nvPr/>
        </p:nvSpPr>
        <p:spPr>
          <a:xfrm>
            <a:off x="801004" y="530636"/>
            <a:ext cx="10158742" cy="646203"/>
          </a:xfrm>
          <a:prstGeom prst="rect">
            <a:avLst/>
          </a:prstGeom>
          <a:noFill/>
        </p:spPr>
        <p:txBody>
          <a:bodyPr wrap="square" rtlCol="0">
            <a:spAutoFit/>
          </a:bodyPr>
          <a:lstStyle/>
          <a:p>
            <a:pPr defTabSz="914126"/>
            <a:r>
              <a:rPr lang="en-US" altLang="zh-CN" sz="3599" b="1" dirty="0" err="1">
                <a:solidFill>
                  <a:prstClr val="black"/>
                </a:solidFill>
                <a:latin typeface="Calibri"/>
                <a:ea typeface="宋体" panose="02010600030101010101" pitchFamily="2" charset="-122"/>
              </a:rPr>
              <a:t>Nhận</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xét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sự</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khác</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nhau</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về</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cảnh</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vật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và</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thời</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tiết</a:t>
            </a:r>
            <a:endParaRPr lang="zh-CN" altLang="en-US" sz="3599"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6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3940408"/>
            <a:chOff x="7675497" y="1612359"/>
            <a:chExt cx="6336704" cy="3941434"/>
          </a:xfrm>
        </p:grpSpPr>
        <p:sp>
          <p:nvSpPr>
            <p:cNvPr id="18" name="Rectangle 17"/>
            <p:cNvSpPr/>
            <p:nvPr/>
          </p:nvSpPr>
          <p:spPr>
            <a:xfrm>
              <a:off x="7969795" y="2276872"/>
              <a:ext cx="6042406" cy="3276921"/>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lnSpc>
                  <a:spcPct val="150000"/>
                </a:lnSpc>
              </a:pPr>
              <a:r>
                <a:rPr lang="en-US" sz="3199" b="1" dirty="0" err="1">
                  <a:solidFill>
                    <a:srgbClr val="0070C0"/>
                  </a:solidFill>
                  <a:latin typeface="Calibri" panose="020F0502020204030204" pitchFamily="34" charset="0"/>
                  <a:cs typeface="Calibri" panose="020F0502020204030204" pitchFamily="34" charset="0"/>
                </a:rPr>
                <a:t>Cảnh</a:t>
              </a:r>
              <a:r>
                <a:rPr lang="en-US" sz="3199" b="1" dirty="0">
                  <a:solidFill>
                    <a:srgbClr val="0070C0"/>
                  </a:solidFill>
                  <a:latin typeface="Calibri" panose="020F0502020204030204" pitchFamily="34" charset="0"/>
                  <a:cs typeface="Calibri" panose="020F0502020204030204" pitchFamily="34" charset="0"/>
                </a:rPr>
                <a:t> </a:t>
              </a:r>
              <a:r>
                <a:rPr lang="en-US" sz="3199" b="1" dirty="0" err="1">
                  <a:solidFill>
                    <a:srgbClr val="0070C0"/>
                  </a:solidFill>
                  <a:latin typeface="Calibri" panose="020F0502020204030204" pitchFamily="34" charset="0"/>
                  <a:cs typeface="Calibri" panose="020F0502020204030204" pitchFamily="34" charset="0"/>
                </a:rPr>
                <a:t>vật</a:t>
              </a:r>
              <a:r>
                <a:rPr lang="en-US" sz="3199" b="1" dirty="0">
                  <a:solidFill>
                    <a:srgbClr val="0070C0"/>
                  </a:solidFill>
                  <a:latin typeface="Calibri" panose="020F0502020204030204" pitchFamily="34" charset="0"/>
                  <a:cs typeface="Calibri" panose="020F0502020204030204" pitchFamily="34" charset="0"/>
                </a:rPr>
                <a:t>: </a:t>
              </a:r>
              <a:r>
                <a:rPr lang="vi-VN" sz="3199" dirty="0">
                  <a:solidFill>
                    <a:prstClr val="black"/>
                  </a:solidFill>
                  <a:latin typeface="Calibri" panose="020F0502020204030204" pitchFamily="34" charset="0"/>
                  <a:cs typeface="Calibri" panose="020F0502020204030204" pitchFamily="34" charset="0"/>
                </a:rPr>
                <a:t>Cây cối xanh tốt, có hoa phượn</a:t>
              </a:r>
              <a:r>
                <a:rPr lang="en-US" sz="3199" dirty="0">
                  <a:solidFill>
                    <a:prstClr val="black"/>
                  </a:solidFill>
                  <a:latin typeface="Calibri" panose="020F0502020204030204" pitchFamily="34" charset="0"/>
                  <a:cs typeface="Calibri" panose="020F0502020204030204" pitchFamily="34" charset="0"/>
                </a:rPr>
                <a:t>g.</a:t>
              </a:r>
            </a:p>
            <a:p>
              <a:pPr algn="just" defTabSz="914126">
                <a:lnSpc>
                  <a:spcPct val="150000"/>
                </a:lnSpc>
              </a:pPr>
              <a:r>
                <a:rPr lang="en-US" sz="3199" b="1" dirty="0" err="1">
                  <a:solidFill>
                    <a:srgbClr val="0070C0"/>
                  </a:solidFill>
                  <a:latin typeface="Calibri" panose="020F0502020204030204" pitchFamily="34" charset="0"/>
                  <a:cs typeface="Calibri" panose="020F0502020204030204" pitchFamily="34" charset="0"/>
                </a:rPr>
                <a:t>Thời</a:t>
              </a:r>
              <a:r>
                <a:rPr lang="en-US" sz="3199" b="1" dirty="0">
                  <a:solidFill>
                    <a:srgbClr val="0070C0"/>
                  </a:solidFill>
                  <a:latin typeface="Calibri" panose="020F0502020204030204" pitchFamily="34" charset="0"/>
                  <a:cs typeface="Calibri" panose="020F0502020204030204" pitchFamily="34" charset="0"/>
                </a:rPr>
                <a:t> </a:t>
              </a:r>
              <a:r>
                <a:rPr lang="en-US" sz="3199" b="1" dirty="0" err="1">
                  <a:solidFill>
                    <a:srgbClr val="0070C0"/>
                  </a:solidFill>
                  <a:latin typeface="Calibri" panose="020F0502020204030204" pitchFamily="34" charset="0"/>
                  <a:cs typeface="Calibri" panose="020F0502020204030204" pitchFamily="34" charset="0"/>
                </a:rPr>
                <a:t>tiết</a:t>
              </a:r>
              <a:r>
                <a:rPr lang="en-US" sz="3199" b="1" dirty="0">
                  <a:solidFill>
                    <a:srgbClr val="0070C0"/>
                  </a:solidFill>
                  <a:latin typeface="Calibri" panose="020F0502020204030204" pitchFamily="34" charset="0"/>
                  <a:cs typeface="Calibri" panose="020F0502020204030204" pitchFamily="34" charset="0"/>
                </a:rPr>
                <a:t>: </a:t>
              </a:r>
              <a:r>
                <a:rPr lang="vi-VN" sz="3199" dirty="0">
                  <a:solidFill>
                    <a:prstClr val="black"/>
                  </a:solidFill>
                  <a:latin typeface="Calibri" panose="020F0502020204030204" pitchFamily="34" charset="0"/>
                  <a:cs typeface="Calibri" panose="020F0502020204030204" pitchFamily="34" charset="0"/>
                </a:rPr>
                <a:t>Trời nắng, nóng (thể hiện qua người mặc áo cộc tay</a:t>
              </a:r>
              <a:r>
                <a:rPr lang="en-US" sz="3199" dirty="0">
                  <a:solidFill>
                    <a:prstClr val="black"/>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l="6569" r="6569"/>
          <a:stretch/>
        </p:blipFill>
        <p:spPr>
          <a:xfrm>
            <a:off x="393695" y="1982881"/>
            <a:ext cx="4783792" cy="4009461"/>
          </a:xfrm>
          <a:prstGeom prst="rect">
            <a:avLst/>
          </a:prstGeom>
        </p:spPr>
      </p:pic>
      <p:sp>
        <p:nvSpPr>
          <p:cNvPr id="17" name="Left Arrow 16">
            <a:hlinkClick r:id="rId9"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xmlns="" id="{94AAAAED-4D83-41E3-BB60-D604328DBD4C}"/>
              </a:ext>
            </a:extLst>
          </p:cNvPr>
          <p:cNvSpPr txBox="1"/>
          <p:nvPr/>
        </p:nvSpPr>
        <p:spPr>
          <a:xfrm>
            <a:off x="744079" y="434979"/>
            <a:ext cx="10158742" cy="646203"/>
          </a:xfrm>
          <a:prstGeom prst="rect">
            <a:avLst/>
          </a:prstGeom>
          <a:noFill/>
        </p:spPr>
        <p:txBody>
          <a:bodyPr wrap="square" rtlCol="0">
            <a:spAutoFit/>
          </a:bodyPr>
          <a:lstStyle/>
          <a:p>
            <a:pPr defTabSz="914126"/>
            <a:r>
              <a:rPr lang="en-US" altLang="zh-CN" sz="3599" b="1" dirty="0" err="1">
                <a:solidFill>
                  <a:prstClr val="black"/>
                </a:solidFill>
                <a:latin typeface="Calibri"/>
                <a:ea typeface="宋体" panose="02010600030101010101" pitchFamily="2" charset="-122"/>
              </a:rPr>
              <a:t>Nhận</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xét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sự</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khác</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nhau</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về</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cảnh</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vật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và</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thời</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tiết</a:t>
            </a:r>
            <a:endParaRPr lang="zh-CN" altLang="en-US" sz="3599"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6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3600" b="1" dirty="0" err="1">
                  <a:solidFill>
                    <a:srgbClr val="0070C0"/>
                  </a:solidFill>
                  <a:latin typeface="Calibri" panose="020F0502020204030204" pitchFamily="34" charset="0"/>
                  <a:cs typeface="Calibri" panose="020F0502020204030204" pitchFamily="34" charset="0"/>
                </a:rPr>
                <a:t>Cảnh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Lá cây bị vàng, nhiều lá vàng rụng trên đường.</a:t>
              </a:r>
              <a:endParaRPr lang="en-US" sz="3600" dirty="0">
                <a:solidFill>
                  <a:prstClr val="black"/>
                </a:solidFill>
                <a:latin typeface="Calibri" panose="020F0502020204030204" pitchFamily="34" charset="0"/>
                <a:cs typeface="Calibri" panose="020F0502020204030204" pitchFamily="34" charset="0"/>
              </a:endParaRPr>
            </a:p>
            <a:p>
              <a:pPr algn="just" defTabSz="914126"/>
              <a:r>
                <a:rPr lang="en-US" sz="3600" b="1" dirty="0" err="1">
                  <a:solidFill>
                    <a:srgbClr val="0070C0"/>
                  </a:solidFill>
                  <a:latin typeface="Calibri" panose="020F0502020204030204" pitchFamily="34" charset="0"/>
                  <a:cs typeface="Calibri" panose="020F0502020204030204" pitchFamily="34" charset="0"/>
                </a:rPr>
                <a:t>Thời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Thời tiết hơi lạnh (người mặc áo khoác mỏng, áo dài tay).</a:t>
              </a:r>
              <a:endParaRPr lang="en-US" sz="3600" dirty="0">
                <a:solidFill>
                  <a:prstClr val="black"/>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l="3858" r="3858"/>
          <a:stretch/>
        </p:blipFill>
        <p:spPr>
          <a:xfrm>
            <a:off x="395366" y="2150660"/>
            <a:ext cx="4745155" cy="3813590"/>
          </a:xfrm>
          <a:prstGeom prst="rect">
            <a:avLst/>
          </a:prstGeom>
        </p:spPr>
      </p:pic>
      <p:sp>
        <p:nvSpPr>
          <p:cNvPr id="17" name="Left Arrow 16">
            <a:hlinkClick r:id="rId9"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xmlns="" id="{94AAAAED-4D83-41E3-BB60-D604328DBD4C}"/>
              </a:ext>
            </a:extLst>
          </p:cNvPr>
          <p:cNvSpPr txBox="1"/>
          <p:nvPr/>
        </p:nvSpPr>
        <p:spPr>
          <a:xfrm>
            <a:off x="801004" y="480333"/>
            <a:ext cx="10158742" cy="646203"/>
          </a:xfrm>
          <a:prstGeom prst="rect">
            <a:avLst/>
          </a:prstGeom>
          <a:noFill/>
        </p:spPr>
        <p:txBody>
          <a:bodyPr wrap="square" rtlCol="0">
            <a:spAutoFit/>
          </a:bodyPr>
          <a:lstStyle/>
          <a:p>
            <a:pPr defTabSz="914126"/>
            <a:r>
              <a:rPr lang="en-US" altLang="zh-CN" sz="3599" b="1" dirty="0" err="1">
                <a:solidFill>
                  <a:prstClr val="black"/>
                </a:solidFill>
                <a:latin typeface="Calibri"/>
                <a:ea typeface="宋体" panose="02010600030101010101" pitchFamily="2" charset="-122"/>
              </a:rPr>
              <a:t>Nhận</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xét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sự</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khác</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nhau</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về</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cảnh</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vật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và</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thời</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tiết</a:t>
            </a:r>
            <a:endParaRPr lang="zh-CN" altLang="en-US" sz="3599"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6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51AFA6A-4A54-459F-A8D7-538F7EEB2677}"/>
              </a:ext>
            </a:extLst>
          </p:cNvPr>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21" name="组合 561">
            <a:extLst>
              <a:ext uri="{FF2B5EF4-FFF2-40B4-BE49-F238E27FC236}">
                <a16:creationId xmlns:a16="http://schemas.microsoft.com/office/drawing/2014/main" xmlns="" id="{15FB2958-078A-46AF-B5AE-DD2F2F8A8BE8}"/>
              </a:ext>
            </a:extLst>
          </p:cNvPr>
          <p:cNvGrpSpPr/>
          <p:nvPr/>
        </p:nvGrpSpPr>
        <p:grpSpPr>
          <a:xfrm>
            <a:off x="264871" y="117496"/>
            <a:ext cx="13102044" cy="1367795"/>
            <a:chOff x="1849115" y="3861048"/>
            <a:chExt cx="3213910" cy="1440160"/>
          </a:xfrm>
        </p:grpSpPr>
        <p:sp>
          <p:nvSpPr>
            <p:cNvPr id="22" name="五边形 1">
              <a:extLst>
                <a:ext uri="{FF2B5EF4-FFF2-40B4-BE49-F238E27FC236}">
                  <a16:creationId xmlns:a16="http://schemas.microsoft.com/office/drawing/2014/main" xmlns="" id="{28F58573-5F39-40B6-9EAE-AB676B3552DB}"/>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23" name="矩形 572">
              <a:extLst>
                <a:ext uri="{FF2B5EF4-FFF2-40B4-BE49-F238E27FC236}">
                  <a16:creationId xmlns:a16="http://schemas.microsoft.com/office/drawing/2014/main" xmlns="" id="{15CECC87-B96E-4F70-94E4-DB1B2E5B287A}"/>
                </a:ext>
              </a:extLst>
            </p:cNvPr>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24" name="Group 23">
            <a:extLst>
              <a:ext uri="{FF2B5EF4-FFF2-40B4-BE49-F238E27FC236}">
                <a16:creationId xmlns:a16="http://schemas.microsoft.com/office/drawing/2014/main" xmlns="" id="{707426F4-88DC-4D25-BF32-73B6B529479E}"/>
              </a:ext>
            </a:extLst>
          </p:cNvPr>
          <p:cNvGrpSpPr/>
          <p:nvPr/>
        </p:nvGrpSpPr>
        <p:grpSpPr>
          <a:xfrm>
            <a:off x="5002273" y="1496066"/>
            <a:ext cx="6391473" cy="3693772"/>
            <a:chOff x="7619064" y="1451179"/>
            <a:chExt cx="6393137" cy="3694734"/>
          </a:xfrm>
        </p:grpSpPr>
        <p:sp>
          <p:nvSpPr>
            <p:cNvPr id="25" name="Rectangle 24">
              <a:extLst>
                <a:ext uri="{FF2B5EF4-FFF2-40B4-BE49-F238E27FC236}">
                  <a16:creationId xmlns:a16="http://schemas.microsoft.com/office/drawing/2014/main" xmlns="" id="{F9DAF280-41FF-4009-BD8E-A39677F3382A}"/>
                </a:ext>
              </a:extLst>
            </p:cNvPr>
            <p:cNvSpPr/>
            <p:nvPr/>
          </p:nvSpPr>
          <p:spPr>
            <a:xfrm>
              <a:off x="7969795" y="2276871"/>
              <a:ext cx="6042406" cy="2869042"/>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lnSpc>
                  <a:spcPct val="150000"/>
                </a:lnSpc>
              </a:pPr>
              <a:r>
                <a:rPr lang="en-US" sz="3600" b="1" dirty="0" err="1">
                  <a:solidFill>
                    <a:srgbClr val="0070C0"/>
                  </a:solidFill>
                  <a:latin typeface="Calibri" panose="020F0502020204030204" pitchFamily="34" charset="0"/>
                  <a:cs typeface="Calibri" panose="020F0502020204030204" pitchFamily="34" charset="0"/>
                </a:rPr>
                <a:t>Cảnh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Cây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trụi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hết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lá</a:t>
              </a:r>
              <a:r>
                <a:rPr lang="en-US" sz="3600" dirty="0">
                  <a:solidFill>
                    <a:prstClr val="black"/>
                  </a:solidFill>
                  <a:latin typeface="Calibri" panose="020F0502020204030204" pitchFamily="34" charset="0"/>
                  <a:cs typeface="Calibri" panose="020F0502020204030204" pitchFamily="34" charset="0"/>
                </a:rPr>
                <a:t>.</a:t>
              </a:r>
            </a:p>
            <a:p>
              <a:pPr algn="just" defTabSz="914126">
                <a:lnSpc>
                  <a:spcPct val="150000"/>
                </a:lnSpc>
              </a:pPr>
              <a:r>
                <a:rPr lang="en-US" sz="3600" b="1" dirty="0" err="1">
                  <a:solidFill>
                    <a:srgbClr val="0070C0"/>
                  </a:solidFill>
                  <a:latin typeface="Calibri" panose="020F0502020204030204" pitchFamily="34" charset="0"/>
                  <a:cs typeface="Calibri" panose="020F0502020204030204" pitchFamily="34" charset="0"/>
                </a:rPr>
                <a:t>Thời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Trời rét (các bạn mặc áo khoác dày, đội mũ len)</a:t>
              </a:r>
              <a:r>
                <a:rPr lang="en-US" sz="3600" dirty="0">
                  <a:solidFill>
                    <a:prstClr val="black"/>
                  </a:solidFill>
                  <a:latin typeface="Calibri" panose="020F0502020204030204" pitchFamily="34" charset="0"/>
                  <a:cs typeface="Calibri" panose="020F0502020204030204" pitchFamily="34" charset="0"/>
                </a:rPr>
                <a:t>.</a:t>
              </a:r>
            </a:p>
          </p:txBody>
        </p:sp>
        <p:pic>
          <p:nvPicPr>
            <p:cNvPr id="26"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90E26AE3-A389-4FC1-9D93-99862D170E1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Am-thanh-tra-loi-dung-www_yeualo_com">
            <a:hlinkClick r:id="" action="ppaction://media"/>
            <a:extLst>
              <a:ext uri="{FF2B5EF4-FFF2-40B4-BE49-F238E27FC236}">
                <a16:creationId xmlns:a16="http://schemas.microsoft.com/office/drawing/2014/main" xmlns="" id="{B0F9BDAA-713B-4E3E-955A-BED6554B03D3}"/>
              </a:ext>
            </a:extLst>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pic>
        <p:nvPicPr>
          <p:cNvPr id="28" name="Picture 27">
            <a:extLst>
              <a:ext uri="{FF2B5EF4-FFF2-40B4-BE49-F238E27FC236}">
                <a16:creationId xmlns:a16="http://schemas.microsoft.com/office/drawing/2014/main" xmlns="" id="{AC51DEE0-AEE2-4A3D-A862-3B436F494754}"/>
              </a:ext>
            </a:extLst>
          </p:cNvPr>
          <p:cNvPicPr>
            <a:picLocks noChangeAspect="1"/>
          </p:cNvPicPr>
          <p:nvPr/>
        </p:nvPicPr>
        <p:blipFill>
          <a:blip r:embed="rId8">
            <a:extLst>
              <a:ext uri="{28A0092B-C50C-407E-A947-70E740481C1C}">
                <a14:useLocalDpi xmlns:a14="http://schemas.microsoft.com/office/drawing/2010/main" val="0"/>
              </a:ext>
            </a:extLst>
          </a:blip>
          <a:srcRect l="3695" r="3695"/>
          <a:stretch/>
        </p:blipFill>
        <p:spPr>
          <a:xfrm>
            <a:off x="395366" y="2150660"/>
            <a:ext cx="4745155" cy="3813590"/>
          </a:xfrm>
          <a:prstGeom prst="rect">
            <a:avLst/>
          </a:prstGeom>
        </p:spPr>
      </p:pic>
      <p:sp>
        <p:nvSpPr>
          <p:cNvPr id="29" name="Left Arrow 16">
            <a:hlinkClick r:id="rId9" action="ppaction://hlinksldjump"/>
            <a:extLst>
              <a:ext uri="{FF2B5EF4-FFF2-40B4-BE49-F238E27FC236}">
                <a16:creationId xmlns:a16="http://schemas.microsoft.com/office/drawing/2014/main" xmlns="" id="{83429133-EB41-4EFE-91C0-E09D180093BD}"/>
              </a:ext>
            </a:extLst>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30" name="文本框 18">
            <a:extLst>
              <a:ext uri="{FF2B5EF4-FFF2-40B4-BE49-F238E27FC236}">
                <a16:creationId xmlns:a16="http://schemas.microsoft.com/office/drawing/2014/main" xmlns="" id="{25922E26-941F-4F5B-9386-A669DDC58459}"/>
              </a:ext>
            </a:extLst>
          </p:cNvPr>
          <p:cNvSpPr txBox="1"/>
          <p:nvPr/>
        </p:nvSpPr>
        <p:spPr>
          <a:xfrm>
            <a:off x="801004" y="480333"/>
            <a:ext cx="10158742" cy="646203"/>
          </a:xfrm>
          <a:prstGeom prst="rect">
            <a:avLst/>
          </a:prstGeom>
          <a:noFill/>
        </p:spPr>
        <p:txBody>
          <a:bodyPr wrap="square" rtlCol="0">
            <a:spAutoFit/>
          </a:bodyPr>
          <a:lstStyle/>
          <a:p>
            <a:pPr defTabSz="914126"/>
            <a:r>
              <a:rPr lang="en-US" altLang="zh-CN" sz="3599" b="1" dirty="0" err="1">
                <a:solidFill>
                  <a:prstClr val="black"/>
                </a:solidFill>
                <a:latin typeface="Calibri"/>
                <a:ea typeface="宋体" panose="02010600030101010101" pitchFamily="2" charset="-122"/>
              </a:rPr>
              <a:t>Nhận</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xét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sự</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khác</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nhau</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về</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cảnh</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vật</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và</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thời</a:t>
            </a:r>
            <a:r>
              <a:rPr lang="en-US" altLang="zh-CN" sz="3599" b="1" dirty="0">
                <a:solidFill>
                  <a:prstClr val="black"/>
                </a:solidFill>
                <a:latin typeface="Calibri"/>
                <a:ea typeface="宋体" panose="02010600030101010101" pitchFamily="2" charset="-122"/>
              </a:rPr>
              <a:t> </a:t>
            </a:r>
            <a:r>
              <a:rPr lang="en-US" altLang="zh-CN" sz="3599" b="1" dirty="0" err="1">
                <a:solidFill>
                  <a:prstClr val="black"/>
                </a:solidFill>
                <a:latin typeface="Calibri"/>
                <a:ea typeface="宋体" panose="02010600030101010101" pitchFamily="2" charset="-122"/>
              </a:rPr>
              <a:t>tiết</a:t>
            </a:r>
            <a:endParaRPr lang="zh-CN" altLang="en-US" sz="3599"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038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65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pic>
        <p:nvPicPr>
          <p:cNvPr id="3" name="Picture 2">
            <a:extLst>
              <a:ext uri="{FF2B5EF4-FFF2-40B4-BE49-F238E27FC236}">
                <a16:creationId xmlns:a16="http://schemas.microsoft.com/office/drawing/2014/main" xmlns="" id="{5BA9EEF5-EA2D-409E-AA9D-224BB1F65D93}"/>
              </a:ext>
            </a:extLst>
          </p:cNvPr>
          <p:cNvPicPr>
            <a:picLocks noChangeAspect="1"/>
          </p:cNvPicPr>
          <p:nvPr/>
        </p:nvPicPr>
        <p:blipFill>
          <a:blip r:embed="rId3"/>
          <a:stretch>
            <a:fillRect/>
          </a:stretch>
        </p:blipFill>
        <p:spPr>
          <a:xfrm>
            <a:off x="10204622" y="2211859"/>
            <a:ext cx="953273" cy="2753900"/>
          </a:xfrm>
          <a:prstGeom prst="rect">
            <a:avLst/>
          </a:prstGeom>
        </p:spPr>
      </p:pic>
      <p:sp>
        <p:nvSpPr>
          <p:cNvPr id="4" name="Speech Bubble: Rectangle with Corners Rounded 3">
            <a:extLst>
              <a:ext uri="{FF2B5EF4-FFF2-40B4-BE49-F238E27FC236}">
                <a16:creationId xmlns:a16="http://schemas.microsoft.com/office/drawing/2014/main" xmlns="" id="{916FC3CC-B522-45C5-9416-730F05FB150D}"/>
              </a:ext>
            </a:extLst>
          </p:cNvPr>
          <p:cNvSpPr/>
          <p:nvPr/>
        </p:nvSpPr>
        <p:spPr>
          <a:xfrm>
            <a:off x="2194225" y="247135"/>
            <a:ext cx="8116330" cy="2174789"/>
          </a:xfrm>
          <a:prstGeom prst="wedgeRoundRectCallout">
            <a:avLst>
              <a:gd name="adj1" fmla="val 36449"/>
              <a:gd name="adj2" fmla="val 69886"/>
              <a:gd name="adj3" fmla="val 16667"/>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3200" dirty="0"/>
              <a:t>4 bức tranh trên là đặc điểm của những mùa nào trong năm? Các mùa đó thuộc thời tiết của vùng miền nào trên đất nước ta?</a:t>
            </a:r>
            <a:endParaRPr lang="en-US" sz="3200" dirty="0"/>
          </a:p>
        </p:txBody>
      </p:sp>
      <p:sp>
        <p:nvSpPr>
          <p:cNvPr id="5" name="TextBox 4"/>
          <p:cNvSpPr txBox="1"/>
          <p:nvPr/>
        </p:nvSpPr>
        <p:spPr>
          <a:xfrm>
            <a:off x="1465944" y="3211433"/>
            <a:ext cx="7605486" cy="1938992"/>
          </a:xfrm>
          <a:prstGeom prst="rect">
            <a:avLst/>
          </a:prstGeom>
          <a:solidFill>
            <a:srgbClr val="FFFF00"/>
          </a:solidFill>
        </p:spPr>
        <p:txBody>
          <a:bodyPr wrap="square" rtlCol="0">
            <a:spAutoFit/>
          </a:bodyPr>
          <a:lstStyle/>
          <a:p>
            <a:r>
              <a:rPr lang="vi-VN" sz="4000" dirty="0">
                <a:latin typeface="+mj-lt"/>
              </a:rPr>
              <a:t>4 tranh là đặc điểm của bốn </a:t>
            </a:r>
            <a:r>
              <a:rPr lang="vi-VN" sz="4000" dirty="0" smtClean="0">
                <a:latin typeface="+mj-lt"/>
              </a:rPr>
              <a:t>mùa: xuân, Hạ, Thu, Đông</a:t>
            </a:r>
            <a:r>
              <a:rPr lang="vi-VN" sz="4000" dirty="0">
                <a:latin typeface="+mj-lt"/>
              </a:rPr>
              <a:t>. Đó là các mùa có ở miền Bắc nước ta.</a:t>
            </a:r>
            <a:endParaRPr lang="en-US" sz="4000"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grpSp>
        <p:nvGrpSpPr>
          <p:cNvPr id="38" name="Group 37">
            <a:extLst>
              <a:ext uri="{FF2B5EF4-FFF2-40B4-BE49-F238E27FC236}">
                <a16:creationId xmlns:a16="http://schemas.microsoft.com/office/drawing/2014/main" xmlns="" id="{CD5B493B-2BA6-48D6-8A4A-3EA32B79A658}"/>
              </a:ext>
            </a:extLst>
          </p:cNvPr>
          <p:cNvGrpSpPr/>
          <p:nvPr/>
        </p:nvGrpSpPr>
        <p:grpSpPr>
          <a:xfrm>
            <a:off x="682171" y="-291365"/>
            <a:ext cx="10624458" cy="6011114"/>
            <a:chOff x="5667646" y="720179"/>
            <a:chExt cx="6663208" cy="6011114"/>
          </a:xfrm>
        </p:grpSpPr>
        <p:sp>
          <p:nvSpPr>
            <p:cNvPr id="71" name="Rectangle 70">
              <a:extLst>
                <a:ext uri="{FF2B5EF4-FFF2-40B4-BE49-F238E27FC236}">
                  <a16:creationId xmlns:a16="http://schemas.microsoft.com/office/drawing/2014/main" xmlns="" id="{38D46F72-02BD-45ED-B8C6-0E0B8455FDC9}"/>
                </a:ext>
              </a:extLst>
            </p:cNvPr>
            <p:cNvSpPr/>
            <p:nvPr/>
          </p:nvSpPr>
          <p:spPr>
            <a:xfrm>
              <a:off x="6236899" y="2211766"/>
              <a:ext cx="6093955" cy="451952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lvl="0">
                <a:defRPr/>
              </a:pPr>
              <a:r>
                <a:rPr lang="vi-VN" sz="3200" dirty="0" smtClean="0"/>
                <a:t>   </a:t>
              </a:r>
              <a:r>
                <a:rPr lang="vi-VN" sz="3200" dirty="0" smtClean="0">
                  <a:solidFill>
                    <a:srgbClr val="00B0F0"/>
                  </a:solidFill>
                </a:rPr>
                <a:t>Một </a:t>
              </a:r>
              <a:r>
                <a:rPr lang="vi-VN" sz="3200" dirty="0">
                  <a:solidFill>
                    <a:srgbClr val="00B0F0"/>
                  </a:solidFill>
                </a:rPr>
                <a:t>năm ở miền Bắc có 4 mùa:</a:t>
              </a:r>
              <a:endParaRPr lang="vi-VN" sz="3200" kern="800" dirty="0" smtClean="0">
                <a:solidFill>
                  <a:srgbClr val="00B0F0"/>
                </a:solidFill>
                <a:effectLst/>
                <a:latin typeface="Arial" panose="020B0604020202020204" pitchFamily="34" charset="0"/>
                <a:ea typeface="Times New Roman" panose="02020603050405020304" pitchFamily="18" charset="0"/>
                <a:cs typeface="Arial" panose="020B0604020202020204" pitchFamily="34" charset="0"/>
              </a:endParaRPr>
            </a:p>
            <a:p>
              <a:pPr marL="457200" lvl="0" indent="-457200">
                <a:buFont typeface="Arial" panose="020B0604020202020204" pitchFamily="34" charset="0"/>
                <a:buChar char="•"/>
                <a:defRPr/>
              </a:pPr>
              <a:r>
                <a:rPr lang="nl-NL" sz="3200" kern="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Mùa </a:t>
              </a:r>
              <a:r>
                <a:rPr lang="nl-NL" sz="3200" kern="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xuân </a:t>
              </a:r>
              <a:r>
                <a:rPr lang="vi-VN" sz="3200" dirty="0" smtClean="0">
                  <a:solidFill>
                    <a:srgbClr val="FF0000"/>
                  </a:solidFill>
                </a:rPr>
                <a:t>xuân </a:t>
              </a:r>
              <a:r>
                <a:rPr lang="vi-VN" sz="3200" dirty="0" smtClean="0"/>
                <a:t>bắt </a:t>
              </a:r>
              <a:r>
                <a:rPr lang="vi-VN" sz="3200" dirty="0"/>
                <a:t>đầu từ tháng 1 kết thúc vào tháng </a:t>
              </a:r>
              <a:r>
                <a:rPr lang="vi-VN" sz="3200" dirty="0" smtClean="0"/>
                <a:t>3, </a:t>
              </a:r>
              <a:r>
                <a:rPr lang="nl-NL" sz="3200" kern="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a:t>
              </a:r>
              <a:r>
                <a:rPr lang="nl-NL" sz="3200" kern="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mưa phùn ẩm ướt.</a:t>
              </a:r>
            </a:p>
            <a:p>
              <a:pPr marL="457200" lvl="0" indent="-457200">
                <a:buFont typeface="Arial" panose="020B0604020202020204" pitchFamily="34" charset="0"/>
                <a:buChar char="•"/>
                <a:defRPr/>
              </a:pPr>
              <a:r>
                <a:rPr kumimoji="0" lang="nl-NL" sz="3200" b="0" u="none" strike="noStrike" kern="800" cap="none" spc="0" normalizeH="0" baseline="0" noProof="0" dirty="0">
                  <a:ln>
                    <a:noFill/>
                  </a:ln>
                  <a:solidFill>
                    <a:srgbClr val="FF0000"/>
                  </a:solidFill>
                  <a:uLnTx/>
                  <a:uFillTx/>
                  <a:latin typeface="Arial" panose="020B0604020202020204" pitchFamily="34" charset="0"/>
                  <a:cs typeface="Arial" panose="020B0604020202020204" pitchFamily="34" charset="0"/>
                </a:rPr>
                <a:t>Mùa </a:t>
              </a:r>
              <a:r>
                <a:rPr kumimoji="0" lang="nl-NL" sz="3200" b="0" u="none" strike="noStrike" kern="800" cap="none" spc="0" normalizeH="0" baseline="0" noProof="0" dirty="0" smtClean="0">
                  <a:ln>
                    <a:noFill/>
                  </a:ln>
                  <a:solidFill>
                    <a:srgbClr val="FF0000"/>
                  </a:solidFill>
                  <a:uLnTx/>
                  <a:uFillTx/>
                  <a:latin typeface="Arial" panose="020B0604020202020204" pitchFamily="34" charset="0"/>
                  <a:cs typeface="Arial" panose="020B0604020202020204" pitchFamily="34" charset="0"/>
                </a:rPr>
                <a:t>hè</a:t>
              </a:r>
              <a:r>
                <a:rPr lang="vi-VN" sz="3200" dirty="0">
                  <a:solidFill>
                    <a:srgbClr val="FF0000"/>
                  </a:solidFill>
                </a:rPr>
                <a:t> </a:t>
              </a:r>
              <a:r>
                <a:rPr lang="vi-VN" sz="3200" dirty="0"/>
                <a:t>bắt đầu từ tháng 4 kết thúc vào tháng </a:t>
              </a:r>
              <a:r>
                <a:rPr lang="vi-VN" sz="3200" dirty="0" smtClean="0"/>
                <a:t>6,trời</a:t>
              </a:r>
              <a:r>
                <a:rPr kumimoji="0" lang="nl-NL"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rPr>
                <a:t> </a:t>
              </a:r>
              <a:r>
                <a:rPr kumimoji="0" lang="nl-NL" sz="3200" b="0" u="none" strike="noStrike" kern="800" cap="none" spc="0" normalizeH="0" baseline="0" noProof="0" dirty="0">
                  <a:ln>
                    <a:noFill/>
                  </a:ln>
                  <a:solidFill>
                    <a:srgbClr val="000000"/>
                  </a:solidFill>
                  <a:uLnTx/>
                  <a:uFillTx/>
                  <a:latin typeface="Arial" panose="020B0604020202020204" pitchFamily="34" charset="0"/>
                  <a:cs typeface="Arial" panose="020B0604020202020204" pitchFamily="34" charset="0"/>
                </a:rPr>
                <a:t>nắng nóng, mưa nhiều.</a:t>
              </a:r>
            </a:p>
            <a:p>
              <a:pPr marL="457200" lvl="0" indent="-457200">
                <a:buFont typeface="Arial" panose="020B0604020202020204" pitchFamily="34" charset="0"/>
                <a:buChar char="•"/>
                <a:defRPr/>
              </a:pPr>
              <a:r>
                <a:rPr lang="nl-NL" sz="3200" kern="800" dirty="0">
                  <a:solidFill>
                    <a:srgbClr val="FF0000"/>
                  </a:solidFill>
                  <a:effectLst/>
                  <a:latin typeface="Arial" panose="020B0604020202020204" pitchFamily="34" charset="0"/>
                  <a:cs typeface="Arial" panose="020B0604020202020204" pitchFamily="34" charset="0"/>
                </a:rPr>
                <a:t>Mùa </a:t>
              </a:r>
              <a:r>
                <a:rPr lang="nl-NL" sz="3200" kern="800" dirty="0" smtClean="0">
                  <a:solidFill>
                    <a:srgbClr val="FF0000"/>
                  </a:solidFill>
                  <a:effectLst/>
                  <a:latin typeface="Arial" panose="020B0604020202020204" pitchFamily="34" charset="0"/>
                  <a:cs typeface="Arial" panose="020B0604020202020204" pitchFamily="34" charset="0"/>
                </a:rPr>
                <a:t>thu</a:t>
              </a:r>
              <a:r>
                <a:rPr lang="vi-VN" sz="3200" dirty="0">
                  <a:solidFill>
                    <a:srgbClr val="FF0000"/>
                  </a:solidFill>
                </a:rPr>
                <a:t> </a:t>
              </a:r>
              <a:r>
                <a:rPr lang="vi-VN" sz="3200" dirty="0"/>
                <a:t>bắt đầu từ tháng 7 kết thúc vào tháng </a:t>
              </a:r>
              <a:r>
                <a:rPr lang="vi-VN" sz="3200" dirty="0" smtClean="0"/>
                <a:t>9,</a:t>
              </a:r>
              <a:r>
                <a:rPr lang="nl-NL" sz="3200" kern="800" dirty="0" smtClean="0">
                  <a:solidFill>
                    <a:srgbClr val="000000"/>
                  </a:solidFill>
                  <a:effectLst/>
                  <a:latin typeface="Arial" panose="020B0604020202020204" pitchFamily="34" charset="0"/>
                  <a:cs typeface="Arial" panose="020B0604020202020204" pitchFamily="34" charset="0"/>
                </a:rPr>
                <a:t> </a:t>
              </a:r>
              <a:r>
                <a:rPr lang="vi-VN" sz="3200" kern="800" dirty="0" smtClean="0">
                  <a:solidFill>
                    <a:srgbClr val="000000"/>
                  </a:solidFill>
                  <a:effectLst/>
                  <a:latin typeface="Arial" panose="020B0604020202020204" pitchFamily="34" charset="0"/>
                  <a:cs typeface="Arial" panose="020B0604020202020204" pitchFamily="34" charset="0"/>
                </a:rPr>
                <a:t>tiết trời </a:t>
              </a:r>
              <a:r>
                <a:rPr lang="nl-NL" sz="3200" kern="800" dirty="0" smtClean="0">
                  <a:solidFill>
                    <a:srgbClr val="000000"/>
                  </a:solidFill>
                  <a:effectLst/>
                  <a:latin typeface="Arial" panose="020B0604020202020204" pitchFamily="34" charset="0"/>
                  <a:cs typeface="Arial" panose="020B0604020202020204" pitchFamily="34" charset="0"/>
                </a:rPr>
                <a:t>se </a:t>
              </a:r>
              <a:r>
                <a:rPr lang="nl-NL" sz="3200" kern="800" dirty="0">
                  <a:solidFill>
                    <a:srgbClr val="000000"/>
                  </a:solidFill>
                  <a:effectLst/>
                  <a:latin typeface="Arial" panose="020B0604020202020204" pitchFamily="34" charset="0"/>
                  <a:cs typeface="Arial" panose="020B0604020202020204" pitchFamily="34" charset="0"/>
                </a:rPr>
                <a:t>lạnh, hanh khô.</a:t>
              </a:r>
            </a:p>
            <a:p>
              <a:pPr marL="457200" indent="-457200">
                <a:buFont typeface="Arial" panose="020B0604020202020204" pitchFamily="34" charset="0"/>
                <a:buChar char="•"/>
                <a:defRPr/>
              </a:pPr>
              <a:r>
                <a:rPr kumimoji="0" lang="nl-NL" sz="3200" b="0" u="none" strike="noStrike" kern="800" cap="none" spc="0" normalizeH="0" baseline="0" noProof="0" dirty="0">
                  <a:ln>
                    <a:noFill/>
                  </a:ln>
                  <a:solidFill>
                    <a:srgbClr val="FF0000"/>
                  </a:solidFill>
                  <a:uLnTx/>
                  <a:uFillTx/>
                  <a:latin typeface="Arial" panose="020B0604020202020204" pitchFamily="34" charset="0"/>
                  <a:cs typeface="Arial" panose="020B0604020202020204" pitchFamily="34" charset="0"/>
                </a:rPr>
                <a:t>Mùa </a:t>
              </a:r>
              <a:r>
                <a:rPr kumimoji="0" lang="nl-NL" sz="3200" b="0" u="none" strike="noStrike" kern="800" cap="none" spc="0" normalizeH="0" baseline="0" noProof="0" dirty="0" smtClean="0">
                  <a:ln>
                    <a:noFill/>
                  </a:ln>
                  <a:solidFill>
                    <a:srgbClr val="FF0000"/>
                  </a:solidFill>
                  <a:uLnTx/>
                  <a:uFillTx/>
                  <a:latin typeface="Arial" panose="020B0604020202020204" pitchFamily="34" charset="0"/>
                  <a:cs typeface="Arial" panose="020B0604020202020204" pitchFamily="34" charset="0"/>
                </a:rPr>
                <a:t>đông</a:t>
              </a:r>
              <a:r>
                <a:rPr kumimoji="0" lang="vi-VN" sz="3200" b="0" u="none" strike="noStrike" kern="800" cap="none" spc="0" normalizeH="0" baseline="0" noProof="0" dirty="0" smtClean="0">
                  <a:ln>
                    <a:noFill/>
                  </a:ln>
                  <a:solidFill>
                    <a:srgbClr val="FF0000"/>
                  </a:solidFill>
                  <a:uLnTx/>
                  <a:uFillTx/>
                  <a:latin typeface="Arial" panose="020B0604020202020204" pitchFamily="34" charset="0"/>
                  <a:cs typeface="Arial" panose="020B0604020202020204" pitchFamily="34" charset="0"/>
                </a:rPr>
                <a:t> </a:t>
              </a:r>
              <a:r>
                <a:rPr lang="vi-VN" sz="3200" dirty="0" smtClean="0"/>
                <a:t>bắt </a:t>
              </a:r>
              <a:r>
                <a:rPr lang="vi-VN" sz="3200" dirty="0"/>
                <a:t>đầu từ tháng 10 kết thúc vào tháng </a:t>
              </a:r>
              <a:r>
                <a:rPr lang="vi-VN" sz="3200" dirty="0" smtClean="0"/>
                <a:t>12, thời tiết</a:t>
              </a:r>
              <a:r>
                <a:rPr lang="en-US" sz="3200" dirty="0" smtClean="0"/>
                <a:t> </a:t>
              </a:r>
              <a:r>
                <a:rPr kumimoji="0" lang="nl-NL"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rPr>
                <a:t>lạnh</a:t>
              </a:r>
              <a:r>
                <a:rPr kumimoji="0" lang="nl-NL" sz="3200" b="0" u="none" strike="noStrike" kern="800" cap="none" spc="0" normalizeH="0" baseline="0" noProof="0" dirty="0">
                  <a:ln>
                    <a:noFill/>
                  </a:ln>
                  <a:solidFill>
                    <a:srgbClr val="000000"/>
                  </a:solidFill>
                  <a:uLnTx/>
                  <a:uFillTx/>
                  <a:latin typeface="Arial" panose="020B0604020202020204" pitchFamily="34" charset="0"/>
                  <a:cs typeface="Arial" panose="020B0604020202020204" pitchFamily="34" charset="0"/>
                </a:rPr>
                <a:t>, ít mưa.</a:t>
              </a:r>
              <a:endParaRPr kumimoji="0" lang="en-US" sz="32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72" name="Google Shape;1012;p37">
              <a:extLst>
                <a:ext uri="{FF2B5EF4-FFF2-40B4-BE49-F238E27FC236}">
                  <a16:creationId xmlns:a16="http://schemas.microsoft.com/office/drawing/2014/main" xmlns="" id="{BB76355F-E5C2-438C-B2A0-5E065E83F78F}"/>
                </a:ext>
              </a:extLst>
            </p:cNvPr>
            <p:cNvGrpSpPr/>
            <p:nvPr/>
          </p:nvGrpSpPr>
          <p:grpSpPr>
            <a:xfrm>
              <a:off x="5667646" y="720179"/>
              <a:ext cx="1481347" cy="1508052"/>
              <a:chOff x="5949775" y="2481625"/>
              <a:chExt cx="407775" cy="445825"/>
            </a:xfrm>
          </p:grpSpPr>
          <p:sp>
            <p:nvSpPr>
              <p:cNvPr id="73" name="Google Shape;1013;p37">
                <a:extLst>
                  <a:ext uri="{FF2B5EF4-FFF2-40B4-BE49-F238E27FC236}">
                    <a16:creationId xmlns:a16="http://schemas.microsoft.com/office/drawing/2014/main" xmlns="" id="{C46FC561-9698-4FB8-97A5-67B98D163CED}"/>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4" name="Google Shape;1014;p37">
                <a:extLst>
                  <a:ext uri="{FF2B5EF4-FFF2-40B4-BE49-F238E27FC236}">
                    <a16:creationId xmlns:a16="http://schemas.microsoft.com/office/drawing/2014/main" xmlns="" id="{EE1FDDF9-A89D-4F94-BD3E-0BD45493D59C}"/>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5" name="Google Shape;1015;p37">
                <a:extLst>
                  <a:ext uri="{FF2B5EF4-FFF2-40B4-BE49-F238E27FC236}">
                    <a16:creationId xmlns:a16="http://schemas.microsoft.com/office/drawing/2014/main" xmlns="" id="{ABB54503-58CC-49D3-9988-942D4900B1B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6" name="Google Shape;1016;p37">
                <a:extLst>
                  <a:ext uri="{FF2B5EF4-FFF2-40B4-BE49-F238E27FC236}">
                    <a16:creationId xmlns:a16="http://schemas.microsoft.com/office/drawing/2014/main" xmlns="" id="{FC357A3B-C3D2-4F4D-92D2-365036223945}"/>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7" name="Google Shape;1017;p37">
                <a:extLst>
                  <a:ext uri="{FF2B5EF4-FFF2-40B4-BE49-F238E27FC236}">
                    <a16:creationId xmlns:a16="http://schemas.microsoft.com/office/drawing/2014/main" xmlns="" id="{2E470FBE-26F8-430B-827C-EBF6A123BAA9}"/>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8" name="Google Shape;1018;p37">
                <a:extLst>
                  <a:ext uri="{FF2B5EF4-FFF2-40B4-BE49-F238E27FC236}">
                    <a16:creationId xmlns:a16="http://schemas.microsoft.com/office/drawing/2014/main" xmlns="" id="{6BFD9A76-E261-4169-8435-D8D53C9D6D59}"/>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9" name="Google Shape;1019;p37">
                <a:extLst>
                  <a:ext uri="{FF2B5EF4-FFF2-40B4-BE49-F238E27FC236}">
                    <a16:creationId xmlns:a16="http://schemas.microsoft.com/office/drawing/2014/main" xmlns="" id="{A7F7F92D-CD90-4621-BDCD-32723356148F}"/>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0" name="Google Shape;1020;p37">
                <a:extLst>
                  <a:ext uri="{FF2B5EF4-FFF2-40B4-BE49-F238E27FC236}">
                    <a16:creationId xmlns:a16="http://schemas.microsoft.com/office/drawing/2014/main" xmlns="" id="{13365018-FA2B-4979-BA42-50FC8160A58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1" name="Google Shape;1021;p37">
                <a:extLst>
                  <a:ext uri="{FF2B5EF4-FFF2-40B4-BE49-F238E27FC236}">
                    <a16:creationId xmlns:a16="http://schemas.microsoft.com/office/drawing/2014/main" xmlns="" id="{1E663899-EBD2-4655-858B-9D4234D625ED}"/>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2" name="Google Shape;1022;p37">
                <a:extLst>
                  <a:ext uri="{FF2B5EF4-FFF2-40B4-BE49-F238E27FC236}">
                    <a16:creationId xmlns:a16="http://schemas.microsoft.com/office/drawing/2014/main" xmlns="" id="{9BCAF157-91F4-46AD-BA92-104A0FCFA156}"/>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3" name="Google Shape;1023;p37">
                <a:extLst>
                  <a:ext uri="{FF2B5EF4-FFF2-40B4-BE49-F238E27FC236}">
                    <a16:creationId xmlns:a16="http://schemas.microsoft.com/office/drawing/2014/main" xmlns="" id="{39C2E3DB-BE02-4D17-A14C-27E3920C8605}"/>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4" name="Google Shape;1024;p37">
                <a:extLst>
                  <a:ext uri="{FF2B5EF4-FFF2-40B4-BE49-F238E27FC236}">
                    <a16:creationId xmlns:a16="http://schemas.microsoft.com/office/drawing/2014/main" xmlns="" id="{0C00D2A7-2E49-450E-BEDB-4AB3722A9F08}"/>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5" name="Google Shape;1025;p37">
                <a:extLst>
                  <a:ext uri="{FF2B5EF4-FFF2-40B4-BE49-F238E27FC236}">
                    <a16:creationId xmlns:a16="http://schemas.microsoft.com/office/drawing/2014/main" xmlns="" id="{4ACF6AE0-F6FA-4FA4-B4E8-14ABA8928E6F}"/>
                  </a:ext>
                </a:extLst>
              </p:cNvPr>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6" name="Google Shape;1026;p37">
                <a:extLst>
                  <a:ext uri="{FF2B5EF4-FFF2-40B4-BE49-F238E27FC236}">
                    <a16:creationId xmlns:a16="http://schemas.microsoft.com/office/drawing/2014/main" xmlns="" id="{19A47CDB-9EE7-440C-80C1-03743D3D1D3F}"/>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7" name="Google Shape;1027;p37">
                <a:extLst>
                  <a:ext uri="{FF2B5EF4-FFF2-40B4-BE49-F238E27FC236}">
                    <a16:creationId xmlns:a16="http://schemas.microsoft.com/office/drawing/2014/main" xmlns="" id="{660AC06A-3216-442E-A231-F9CC9E823081}"/>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8" name="Google Shape;1028;p37">
                <a:extLst>
                  <a:ext uri="{FF2B5EF4-FFF2-40B4-BE49-F238E27FC236}">
                    <a16:creationId xmlns:a16="http://schemas.microsoft.com/office/drawing/2014/main" xmlns="" id="{4A1E099D-954E-4088-BFB6-9D9FE0B229B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Google Shape;1029;p37">
                <a:extLst>
                  <a:ext uri="{FF2B5EF4-FFF2-40B4-BE49-F238E27FC236}">
                    <a16:creationId xmlns:a16="http://schemas.microsoft.com/office/drawing/2014/main" xmlns="" id="{A4405F32-C9C3-436D-89AB-1D436280779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0" name="Google Shape;1030;p37">
                <a:extLst>
                  <a:ext uri="{FF2B5EF4-FFF2-40B4-BE49-F238E27FC236}">
                    <a16:creationId xmlns:a16="http://schemas.microsoft.com/office/drawing/2014/main" xmlns="" id="{1C1A33EF-ACED-4C45-A781-D114EA8FA349}"/>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3358490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Rectangle: Rounded Corners 43">
            <a:extLst>
              <a:ext uri="{FF2B5EF4-FFF2-40B4-BE49-F238E27FC236}">
                <a16:creationId xmlns:a16="http://schemas.microsoft.com/office/drawing/2014/main" xmlns="" id="{9D645240-D005-4810-AC9C-C05A048A4394}"/>
              </a:ext>
            </a:extLst>
          </p:cNvPr>
          <p:cNvSpPr/>
          <p:nvPr/>
        </p:nvSpPr>
        <p:spPr>
          <a:xfrm>
            <a:off x="634661" y="221259"/>
            <a:ext cx="11302876" cy="1038706"/>
          </a:xfrm>
          <a:custGeom>
            <a:avLst/>
            <a:gdLst>
              <a:gd name="connsiteX0" fmla="*/ 0 w 11302876"/>
              <a:gd name="connsiteY0" fmla="*/ 173121 h 1038706"/>
              <a:gd name="connsiteX1" fmla="*/ 173121 w 11302876"/>
              <a:gd name="connsiteY1" fmla="*/ 0 h 1038706"/>
              <a:gd name="connsiteX2" fmla="*/ 640220 w 11302876"/>
              <a:gd name="connsiteY2" fmla="*/ 0 h 1038706"/>
              <a:gd name="connsiteX3" fmla="*/ 997752 w 11302876"/>
              <a:gd name="connsiteY3" fmla="*/ 0 h 1038706"/>
              <a:gd name="connsiteX4" fmla="*/ 1464850 w 11302876"/>
              <a:gd name="connsiteY4" fmla="*/ 0 h 1038706"/>
              <a:gd name="connsiteX5" fmla="*/ 2041515 w 11302876"/>
              <a:gd name="connsiteY5" fmla="*/ 0 h 1038706"/>
              <a:gd name="connsiteX6" fmla="*/ 2618180 w 11302876"/>
              <a:gd name="connsiteY6" fmla="*/ 0 h 1038706"/>
              <a:gd name="connsiteX7" fmla="*/ 3413978 w 11302876"/>
              <a:gd name="connsiteY7" fmla="*/ 0 h 1038706"/>
              <a:gd name="connsiteX8" fmla="*/ 4100209 w 11302876"/>
              <a:gd name="connsiteY8" fmla="*/ 0 h 1038706"/>
              <a:gd name="connsiteX9" fmla="*/ 4348175 w 11302876"/>
              <a:gd name="connsiteY9" fmla="*/ 0 h 1038706"/>
              <a:gd name="connsiteX10" fmla="*/ 5143973 w 11302876"/>
              <a:gd name="connsiteY10" fmla="*/ 0 h 1038706"/>
              <a:gd name="connsiteX11" fmla="*/ 5939770 w 11302876"/>
              <a:gd name="connsiteY11" fmla="*/ 0 h 1038706"/>
              <a:gd name="connsiteX12" fmla="*/ 6297303 w 11302876"/>
              <a:gd name="connsiteY12" fmla="*/ 0 h 1038706"/>
              <a:gd name="connsiteX13" fmla="*/ 7093100 w 11302876"/>
              <a:gd name="connsiteY13" fmla="*/ 0 h 1038706"/>
              <a:gd name="connsiteX14" fmla="*/ 7669765 w 11302876"/>
              <a:gd name="connsiteY14" fmla="*/ 0 h 1038706"/>
              <a:gd name="connsiteX15" fmla="*/ 7917731 w 11302876"/>
              <a:gd name="connsiteY15" fmla="*/ 0 h 1038706"/>
              <a:gd name="connsiteX16" fmla="*/ 8713529 w 11302876"/>
              <a:gd name="connsiteY16" fmla="*/ 0 h 1038706"/>
              <a:gd name="connsiteX17" fmla="*/ 9509326 w 11302876"/>
              <a:gd name="connsiteY17" fmla="*/ 0 h 1038706"/>
              <a:gd name="connsiteX18" fmla="*/ 10195558 w 11302876"/>
              <a:gd name="connsiteY18" fmla="*/ 0 h 1038706"/>
              <a:gd name="connsiteX19" fmla="*/ 11129755 w 11302876"/>
              <a:gd name="connsiteY19" fmla="*/ 0 h 1038706"/>
              <a:gd name="connsiteX20" fmla="*/ 11302876 w 11302876"/>
              <a:gd name="connsiteY20" fmla="*/ 173121 h 1038706"/>
              <a:gd name="connsiteX21" fmla="*/ 11302876 w 11302876"/>
              <a:gd name="connsiteY21" fmla="*/ 526278 h 1038706"/>
              <a:gd name="connsiteX22" fmla="*/ 11302876 w 11302876"/>
              <a:gd name="connsiteY22" fmla="*/ 865585 h 1038706"/>
              <a:gd name="connsiteX23" fmla="*/ 11129755 w 11302876"/>
              <a:gd name="connsiteY23" fmla="*/ 1038706 h 1038706"/>
              <a:gd name="connsiteX24" fmla="*/ 10881789 w 11302876"/>
              <a:gd name="connsiteY24" fmla="*/ 1038706 h 1038706"/>
              <a:gd name="connsiteX25" fmla="*/ 10524257 w 11302876"/>
              <a:gd name="connsiteY25" fmla="*/ 1038706 h 1038706"/>
              <a:gd name="connsiteX26" fmla="*/ 9728459 w 11302876"/>
              <a:gd name="connsiteY26" fmla="*/ 1038706 h 1038706"/>
              <a:gd name="connsiteX27" fmla="*/ 9042228 w 11302876"/>
              <a:gd name="connsiteY27" fmla="*/ 1038706 h 1038706"/>
              <a:gd name="connsiteX28" fmla="*/ 8575129 w 11302876"/>
              <a:gd name="connsiteY28" fmla="*/ 1038706 h 1038706"/>
              <a:gd name="connsiteX29" fmla="*/ 8108031 w 11302876"/>
              <a:gd name="connsiteY29" fmla="*/ 1038706 h 1038706"/>
              <a:gd name="connsiteX30" fmla="*/ 7860065 w 11302876"/>
              <a:gd name="connsiteY30" fmla="*/ 1038706 h 1038706"/>
              <a:gd name="connsiteX31" fmla="*/ 7173833 w 11302876"/>
              <a:gd name="connsiteY31" fmla="*/ 1038706 h 1038706"/>
              <a:gd name="connsiteX32" fmla="*/ 6487602 w 11302876"/>
              <a:gd name="connsiteY32" fmla="*/ 1038706 h 1038706"/>
              <a:gd name="connsiteX33" fmla="*/ 5801371 w 11302876"/>
              <a:gd name="connsiteY33" fmla="*/ 1038706 h 1038706"/>
              <a:gd name="connsiteX34" fmla="*/ 5115140 w 11302876"/>
              <a:gd name="connsiteY34" fmla="*/ 1038706 h 1038706"/>
              <a:gd name="connsiteX35" fmla="*/ 4428908 w 11302876"/>
              <a:gd name="connsiteY35" fmla="*/ 1038706 h 1038706"/>
              <a:gd name="connsiteX36" fmla="*/ 3633111 w 11302876"/>
              <a:gd name="connsiteY36" fmla="*/ 1038706 h 1038706"/>
              <a:gd name="connsiteX37" fmla="*/ 2946879 w 11302876"/>
              <a:gd name="connsiteY37" fmla="*/ 1038706 h 1038706"/>
              <a:gd name="connsiteX38" fmla="*/ 2260648 w 11302876"/>
              <a:gd name="connsiteY38" fmla="*/ 1038706 h 1038706"/>
              <a:gd name="connsiteX39" fmla="*/ 1574417 w 11302876"/>
              <a:gd name="connsiteY39" fmla="*/ 1038706 h 1038706"/>
              <a:gd name="connsiteX40" fmla="*/ 888186 w 11302876"/>
              <a:gd name="connsiteY40" fmla="*/ 1038706 h 1038706"/>
              <a:gd name="connsiteX41" fmla="*/ 173121 w 11302876"/>
              <a:gd name="connsiteY41" fmla="*/ 1038706 h 1038706"/>
              <a:gd name="connsiteX42" fmla="*/ 0 w 11302876"/>
              <a:gd name="connsiteY42" fmla="*/ 865585 h 1038706"/>
              <a:gd name="connsiteX43" fmla="*/ 0 w 11302876"/>
              <a:gd name="connsiteY43" fmla="*/ 505504 h 1038706"/>
              <a:gd name="connsiteX44" fmla="*/ 0 w 11302876"/>
              <a:gd name="connsiteY44" fmla="*/ 173121 h 103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2876" h="1038706" fill="none" extrusionOk="0">
                <a:moveTo>
                  <a:pt x="0" y="173121"/>
                </a:moveTo>
                <a:cubicBezTo>
                  <a:pt x="4345" y="84680"/>
                  <a:pt x="83994" y="1118"/>
                  <a:pt x="173121" y="0"/>
                </a:cubicBezTo>
                <a:cubicBezTo>
                  <a:pt x="298761" y="-43984"/>
                  <a:pt x="506821" y="21421"/>
                  <a:pt x="640220" y="0"/>
                </a:cubicBezTo>
                <a:cubicBezTo>
                  <a:pt x="773619" y="-21421"/>
                  <a:pt x="858872" y="20553"/>
                  <a:pt x="997752" y="0"/>
                </a:cubicBezTo>
                <a:cubicBezTo>
                  <a:pt x="1136632" y="-20553"/>
                  <a:pt x="1353543" y="8356"/>
                  <a:pt x="1464850" y="0"/>
                </a:cubicBezTo>
                <a:cubicBezTo>
                  <a:pt x="1576157" y="-8356"/>
                  <a:pt x="1786256" y="44474"/>
                  <a:pt x="2041515" y="0"/>
                </a:cubicBezTo>
                <a:cubicBezTo>
                  <a:pt x="2296774" y="-44474"/>
                  <a:pt x="2335423" y="66008"/>
                  <a:pt x="2618180" y="0"/>
                </a:cubicBezTo>
                <a:cubicBezTo>
                  <a:pt x="2900938" y="-66008"/>
                  <a:pt x="3021737" y="21462"/>
                  <a:pt x="3413978" y="0"/>
                </a:cubicBezTo>
                <a:cubicBezTo>
                  <a:pt x="3806219" y="-21462"/>
                  <a:pt x="3960104" y="23889"/>
                  <a:pt x="4100209" y="0"/>
                </a:cubicBezTo>
                <a:cubicBezTo>
                  <a:pt x="4240314" y="-23889"/>
                  <a:pt x="4228470" y="25701"/>
                  <a:pt x="4348175" y="0"/>
                </a:cubicBezTo>
                <a:cubicBezTo>
                  <a:pt x="4467880" y="-25701"/>
                  <a:pt x="4763366" y="67049"/>
                  <a:pt x="5143973" y="0"/>
                </a:cubicBezTo>
                <a:cubicBezTo>
                  <a:pt x="5524580" y="-67049"/>
                  <a:pt x="5553960" y="82678"/>
                  <a:pt x="5939770" y="0"/>
                </a:cubicBezTo>
                <a:cubicBezTo>
                  <a:pt x="6325580" y="-82678"/>
                  <a:pt x="6127951" y="36840"/>
                  <a:pt x="6297303" y="0"/>
                </a:cubicBezTo>
                <a:cubicBezTo>
                  <a:pt x="6466655" y="-36840"/>
                  <a:pt x="6826046" y="90458"/>
                  <a:pt x="7093100" y="0"/>
                </a:cubicBezTo>
                <a:cubicBezTo>
                  <a:pt x="7360154" y="-90458"/>
                  <a:pt x="7407906" y="28769"/>
                  <a:pt x="7669765" y="0"/>
                </a:cubicBezTo>
                <a:cubicBezTo>
                  <a:pt x="7931624" y="-28769"/>
                  <a:pt x="7865073" y="3571"/>
                  <a:pt x="7917731" y="0"/>
                </a:cubicBezTo>
                <a:cubicBezTo>
                  <a:pt x="7970389" y="-3571"/>
                  <a:pt x="8529293" y="10350"/>
                  <a:pt x="8713529" y="0"/>
                </a:cubicBezTo>
                <a:cubicBezTo>
                  <a:pt x="8897765" y="-10350"/>
                  <a:pt x="9336580" y="93828"/>
                  <a:pt x="9509326" y="0"/>
                </a:cubicBezTo>
                <a:cubicBezTo>
                  <a:pt x="9682072" y="-93828"/>
                  <a:pt x="9934940" y="53055"/>
                  <a:pt x="10195558" y="0"/>
                </a:cubicBezTo>
                <a:cubicBezTo>
                  <a:pt x="10456176" y="-53055"/>
                  <a:pt x="10875855" y="35986"/>
                  <a:pt x="11129755" y="0"/>
                </a:cubicBezTo>
                <a:cubicBezTo>
                  <a:pt x="11240456" y="-706"/>
                  <a:pt x="11305021" y="75692"/>
                  <a:pt x="11302876" y="173121"/>
                </a:cubicBezTo>
                <a:cubicBezTo>
                  <a:pt x="11331339" y="337104"/>
                  <a:pt x="11280574" y="422418"/>
                  <a:pt x="11302876" y="526278"/>
                </a:cubicBezTo>
                <a:cubicBezTo>
                  <a:pt x="11325178" y="630138"/>
                  <a:pt x="11287362" y="751078"/>
                  <a:pt x="11302876" y="865585"/>
                </a:cubicBezTo>
                <a:cubicBezTo>
                  <a:pt x="11292256" y="946862"/>
                  <a:pt x="11208361" y="1031303"/>
                  <a:pt x="11129755" y="1038706"/>
                </a:cubicBezTo>
                <a:cubicBezTo>
                  <a:pt x="11029928" y="1052649"/>
                  <a:pt x="11002495" y="1010364"/>
                  <a:pt x="10881789" y="1038706"/>
                </a:cubicBezTo>
                <a:cubicBezTo>
                  <a:pt x="10761083" y="1067048"/>
                  <a:pt x="10642221" y="1033311"/>
                  <a:pt x="10524257" y="1038706"/>
                </a:cubicBezTo>
                <a:cubicBezTo>
                  <a:pt x="10406293" y="1044101"/>
                  <a:pt x="9891797" y="954810"/>
                  <a:pt x="9728459" y="1038706"/>
                </a:cubicBezTo>
                <a:cubicBezTo>
                  <a:pt x="9565121" y="1122602"/>
                  <a:pt x="9303065" y="1009352"/>
                  <a:pt x="9042228" y="1038706"/>
                </a:cubicBezTo>
                <a:cubicBezTo>
                  <a:pt x="8781391" y="1068060"/>
                  <a:pt x="8755194" y="992704"/>
                  <a:pt x="8575129" y="1038706"/>
                </a:cubicBezTo>
                <a:cubicBezTo>
                  <a:pt x="8395064" y="1084708"/>
                  <a:pt x="8260272" y="1010164"/>
                  <a:pt x="8108031" y="1038706"/>
                </a:cubicBezTo>
                <a:cubicBezTo>
                  <a:pt x="7955790" y="1067248"/>
                  <a:pt x="7921856" y="1035659"/>
                  <a:pt x="7860065" y="1038706"/>
                </a:cubicBezTo>
                <a:cubicBezTo>
                  <a:pt x="7798274" y="1041753"/>
                  <a:pt x="7344019" y="1009304"/>
                  <a:pt x="7173833" y="1038706"/>
                </a:cubicBezTo>
                <a:cubicBezTo>
                  <a:pt x="7003647" y="1068108"/>
                  <a:pt x="6706160" y="1009287"/>
                  <a:pt x="6487602" y="1038706"/>
                </a:cubicBezTo>
                <a:cubicBezTo>
                  <a:pt x="6269044" y="1068125"/>
                  <a:pt x="6023075" y="969885"/>
                  <a:pt x="5801371" y="1038706"/>
                </a:cubicBezTo>
                <a:cubicBezTo>
                  <a:pt x="5579667" y="1107527"/>
                  <a:pt x="5372796" y="976984"/>
                  <a:pt x="5115140" y="1038706"/>
                </a:cubicBezTo>
                <a:cubicBezTo>
                  <a:pt x="4857484" y="1100428"/>
                  <a:pt x="4625589" y="1026960"/>
                  <a:pt x="4428908" y="1038706"/>
                </a:cubicBezTo>
                <a:cubicBezTo>
                  <a:pt x="4232227" y="1050452"/>
                  <a:pt x="4006434" y="956918"/>
                  <a:pt x="3633111" y="1038706"/>
                </a:cubicBezTo>
                <a:cubicBezTo>
                  <a:pt x="3259788" y="1120494"/>
                  <a:pt x="3281860" y="1001847"/>
                  <a:pt x="2946879" y="1038706"/>
                </a:cubicBezTo>
                <a:cubicBezTo>
                  <a:pt x="2611898" y="1075565"/>
                  <a:pt x="2501418" y="990657"/>
                  <a:pt x="2260648" y="1038706"/>
                </a:cubicBezTo>
                <a:cubicBezTo>
                  <a:pt x="2019878" y="1086755"/>
                  <a:pt x="1781891" y="1011125"/>
                  <a:pt x="1574417" y="1038706"/>
                </a:cubicBezTo>
                <a:cubicBezTo>
                  <a:pt x="1366943" y="1066287"/>
                  <a:pt x="1164238" y="1005653"/>
                  <a:pt x="888186" y="1038706"/>
                </a:cubicBezTo>
                <a:cubicBezTo>
                  <a:pt x="612134" y="1071759"/>
                  <a:pt x="443621" y="1023745"/>
                  <a:pt x="173121" y="1038706"/>
                </a:cubicBezTo>
                <a:cubicBezTo>
                  <a:pt x="73806" y="1040768"/>
                  <a:pt x="17239" y="947419"/>
                  <a:pt x="0" y="865585"/>
                </a:cubicBezTo>
                <a:cubicBezTo>
                  <a:pt x="-28261" y="709697"/>
                  <a:pt x="11940" y="661943"/>
                  <a:pt x="0" y="505504"/>
                </a:cubicBezTo>
                <a:cubicBezTo>
                  <a:pt x="-11940" y="349065"/>
                  <a:pt x="37528" y="307448"/>
                  <a:pt x="0" y="173121"/>
                </a:cubicBezTo>
                <a:close/>
              </a:path>
              <a:path w="11302876" h="1038706" stroke="0" extrusionOk="0">
                <a:moveTo>
                  <a:pt x="0" y="173121"/>
                </a:moveTo>
                <a:cubicBezTo>
                  <a:pt x="-22513" y="70858"/>
                  <a:pt x="99633" y="16843"/>
                  <a:pt x="173121" y="0"/>
                </a:cubicBezTo>
                <a:cubicBezTo>
                  <a:pt x="456000" y="-55945"/>
                  <a:pt x="650293" y="38683"/>
                  <a:pt x="859352" y="0"/>
                </a:cubicBezTo>
                <a:cubicBezTo>
                  <a:pt x="1068411" y="-38683"/>
                  <a:pt x="1306924" y="23269"/>
                  <a:pt x="1545584" y="0"/>
                </a:cubicBezTo>
                <a:cubicBezTo>
                  <a:pt x="1784244" y="-23269"/>
                  <a:pt x="2046768" y="20091"/>
                  <a:pt x="2231815" y="0"/>
                </a:cubicBezTo>
                <a:cubicBezTo>
                  <a:pt x="2416862" y="-20091"/>
                  <a:pt x="2765473" y="52042"/>
                  <a:pt x="3027612" y="0"/>
                </a:cubicBezTo>
                <a:cubicBezTo>
                  <a:pt x="3289751" y="-52042"/>
                  <a:pt x="3258006" y="39469"/>
                  <a:pt x="3385145" y="0"/>
                </a:cubicBezTo>
                <a:cubicBezTo>
                  <a:pt x="3512284" y="-39469"/>
                  <a:pt x="3788958" y="67173"/>
                  <a:pt x="3961810" y="0"/>
                </a:cubicBezTo>
                <a:cubicBezTo>
                  <a:pt x="4134662" y="-67173"/>
                  <a:pt x="4309593" y="10041"/>
                  <a:pt x="4428908" y="0"/>
                </a:cubicBezTo>
                <a:cubicBezTo>
                  <a:pt x="4548223" y="-10041"/>
                  <a:pt x="4674660" y="15634"/>
                  <a:pt x="4786441" y="0"/>
                </a:cubicBezTo>
                <a:cubicBezTo>
                  <a:pt x="4898222" y="-15634"/>
                  <a:pt x="5231168" y="49224"/>
                  <a:pt x="5472672" y="0"/>
                </a:cubicBezTo>
                <a:cubicBezTo>
                  <a:pt x="5714176" y="-49224"/>
                  <a:pt x="5669624" y="27354"/>
                  <a:pt x="5720638" y="0"/>
                </a:cubicBezTo>
                <a:cubicBezTo>
                  <a:pt x="5771652" y="-27354"/>
                  <a:pt x="5897648" y="27987"/>
                  <a:pt x="5968604" y="0"/>
                </a:cubicBezTo>
                <a:cubicBezTo>
                  <a:pt x="6039560" y="-27987"/>
                  <a:pt x="6497672" y="24302"/>
                  <a:pt x="6654835" y="0"/>
                </a:cubicBezTo>
                <a:cubicBezTo>
                  <a:pt x="6811998" y="-24302"/>
                  <a:pt x="6909456" y="20671"/>
                  <a:pt x="7012367" y="0"/>
                </a:cubicBezTo>
                <a:cubicBezTo>
                  <a:pt x="7115278" y="-20671"/>
                  <a:pt x="7232358" y="24989"/>
                  <a:pt x="7369900" y="0"/>
                </a:cubicBezTo>
                <a:cubicBezTo>
                  <a:pt x="7507442" y="-24989"/>
                  <a:pt x="7921478" y="37426"/>
                  <a:pt x="8165697" y="0"/>
                </a:cubicBezTo>
                <a:cubicBezTo>
                  <a:pt x="8409916" y="-37426"/>
                  <a:pt x="8765308" y="60645"/>
                  <a:pt x="8961495" y="0"/>
                </a:cubicBezTo>
                <a:cubicBezTo>
                  <a:pt x="9157682" y="-60645"/>
                  <a:pt x="9252623" y="44093"/>
                  <a:pt x="9428593" y="0"/>
                </a:cubicBezTo>
                <a:cubicBezTo>
                  <a:pt x="9604563" y="-44093"/>
                  <a:pt x="9951292" y="89452"/>
                  <a:pt x="10224391" y="0"/>
                </a:cubicBezTo>
                <a:cubicBezTo>
                  <a:pt x="10497490" y="-89452"/>
                  <a:pt x="10886661" y="2220"/>
                  <a:pt x="11129755" y="0"/>
                </a:cubicBezTo>
                <a:cubicBezTo>
                  <a:pt x="11244496" y="19472"/>
                  <a:pt x="11306890" y="81634"/>
                  <a:pt x="11302876" y="173121"/>
                </a:cubicBezTo>
                <a:cubicBezTo>
                  <a:pt x="11341225" y="322527"/>
                  <a:pt x="11290793" y="440017"/>
                  <a:pt x="11302876" y="533202"/>
                </a:cubicBezTo>
                <a:cubicBezTo>
                  <a:pt x="11314959" y="626387"/>
                  <a:pt x="11269703" y="766425"/>
                  <a:pt x="11302876" y="865585"/>
                </a:cubicBezTo>
                <a:cubicBezTo>
                  <a:pt x="11314600" y="956788"/>
                  <a:pt x="11215213" y="1033831"/>
                  <a:pt x="11129755" y="1038706"/>
                </a:cubicBezTo>
                <a:cubicBezTo>
                  <a:pt x="10997276" y="1045903"/>
                  <a:pt x="10884067" y="1003577"/>
                  <a:pt x="10772223" y="1038706"/>
                </a:cubicBezTo>
                <a:cubicBezTo>
                  <a:pt x="10660379" y="1073835"/>
                  <a:pt x="10580546" y="1009296"/>
                  <a:pt x="10524257" y="1038706"/>
                </a:cubicBezTo>
                <a:cubicBezTo>
                  <a:pt x="10467968" y="1068116"/>
                  <a:pt x="10312672" y="1034515"/>
                  <a:pt x="10166725" y="1038706"/>
                </a:cubicBezTo>
                <a:cubicBezTo>
                  <a:pt x="10020778" y="1042897"/>
                  <a:pt x="9743658" y="1025337"/>
                  <a:pt x="9480493" y="1038706"/>
                </a:cubicBezTo>
                <a:cubicBezTo>
                  <a:pt x="9217328" y="1052075"/>
                  <a:pt x="9254604" y="1034781"/>
                  <a:pt x="9122961" y="1038706"/>
                </a:cubicBezTo>
                <a:cubicBezTo>
                  <a:pt x="8991318" y="1042631"/>
                  <a:pt x="8791563" y="1023511"/>
                  <a:pt x="8546296" y="1038706"/>
                </a:cubicBezTo>
                <a:cubicBezTo>
                  <a:pt x="8301029" y="1053901"/>
                  <a:pt x="8261824" y="1013227"/>
                  <a:pt x="8079197" y="1038706"/>
                </a:cubicBezTo>
                <a:cubicBezTo>
                  <a:pt x="7896570" y="1064185"/>
                  <a:pt x="7825011" y="1034388"/>
                  <a:pt x="7721665" y="1038706"/>
                </a:cubicBezTo>
                <a:cubicBezTo>
                  <a:pt x="7618319" y="1043024"/>
                  <a:pt x="7091796" y="1019852"/>
                  <a:pt x="6925868" y="1038706"/>
                </a:cubicBezTo>
                <a:cubicBezTo>
                  <a:pt x="6759940" y="1057560"/>
                  <a:pt x="6703550" y="998827"/>
                  <a:pt x="6568335" y="1038706"/>
                </a:cubicBezTo>
                <a:cubicBezTo>
                  <a:pt x="6433120" y="1078585"/>
                  <a:pt x="6036751" y="990841"/>
                  <a:pt x="5882104" y="1038706"/>
                </a:cubicBezTo>
                <a:cubicBezTo>
                  <a:pt x="5727457" y="1086571"/>
                  <a:pt x="5668472" y="1006212"/>
                  <a:pt x="5524572" y="1038706"/>
                </a:cubicBezTo>
                <a:cubicBezTo>
                  <a:pt x="5380672" y="1071200"/>
                  <a:pt x="5332606" y="1013220"/>
                  <a:pt x="5167039" y="1038706"/>
                </a:cubicBezTo>
                <a:cubicBezTo>
                  <a:pt x="5001472" y="1064192"/>
                  <a:pt x="4587539" y="992127"/>
                  <a:pt x="4371242" y="1038706"/>
                </a:cubicBezTo>
                <a:cubicBezTo>
                  <a:pt x="4154945" y="1085285"/>
                  <a:pt x="3988467" y="998327"/>
                  <a:pt x="3685011" y="1038706"/>
                </a:cubicBezTo>
                <a:cubicBezTo>
                  <a:pt x="3381555" y="1079085"/>
                  <a:pt x="3551571" y="1030097"/>
                  <a:pt x="3437045" y="1038706"/>
                </a:cubicBezTo>
                <a:cubicBezTo>
                  <a:pt x="3322519" y="1047315"/>
                  <a:pt x="3096753" y="1009011"/>
                  <a:pt x="2969946" y="1038706"/>
                </a:cubicBezTo>
                <a:cubicBezTo>
                  <a:pt x="2843139" y="1068401"/>
                  <a:pt x="2494075" y="974665"/>
                  <a:pt x="2283715" y="1038706"/>
                </a:cubicBezTo>
                <a:cubicBezTo>
                  <a:pt x="2073355" y="1102747"/>
                  <a:pt x="1936251" y="986081"/>
                  <a:pt x="1597483" y="1038706"/>
                </a:cubicBezTo>
                <a:cubicBezTo>
                  <a:pt x="1258715" y="1091331"/>
                  <a:pt x="1420706" y="1026599"/>
                  <a:pt x="1349517" y="1038706"/>
                </a:cubicBezTo>
                <a:cubicBezTo>
                  <a:pt x="1278328" y="1050813"/>
                  <a:pt x="1223380" y="1033785"/>
                  <a:pt x="1101552" y="1038706"/>
                </a:cubicBezTo>
                <a:cubicBezTo>
                  <a:pt x="979725" y="1043627"/>
                  <a:pt x="955138" y="1033729"/>
                  <a:pt x="853586" y="1038706"/>
                </a:cubicBezTo>
                <a:cubicBezTo>
                  <a:pt x="752034" y="1043683"/>
                  <a:pt x="510469" y="1033033"/>
                  <a:pt x="173121" y="1038706"/>
                </a:cubicBezTo>
                <a:cubicBezTo>
                  <a:pt x="70957" y="1035905"/>
                  <a:pt x="6475" y="953575"/>
                  <a:pt x="0" y="865585"/>
                </a:cubicBezTo>
                <a:cubicBezTo>
                  <a:pt x="-29378" y="762595"/>
                  <a:pt x="28695" y="694877"/>
                  <a:pt x="0" y="533202"/>
                </a:cubicBezTo>
                <a:cubicBezTo>
                  <a:pt x="-28695" y="371527"/>
                  <a:pt x="19173" y="300681"/>
                  <a:pt x="0" y="173121"/>
                </a:cubicBezTo>
                <a:close/>
              </a:path>
            </a:pathLst>
          </a:custGeom>
          <a:solidFill>
            <a:srgbClr val="FFCABD"/>
          </a:solidFill>
          <a:ln w="12700" cap="flat" cmpd="sng" algn="ctr">
            <a:solidFill>
              <a:schemeClr val="accent3">
                <a:lumMod val="7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cs typeface="Arial"/>
              <a:sym typeface="Arial"/>
            </a:endParaRPr>
          </a:p>
        </p:txBody>
      </p:sp>
      <p:sp>
        <p:nvSpPr>
          <p:cNvPr id="4" name="Rectangle 3"/>
          <p:cNvSpPr/>
          <p:nvPr/>
        </p:nvSpPr>
        <p:spPr>
          <a:xfrm>
            <a:off x="1362113" y="266784"/>
            <a:ext cx="10046622" cy="1077218"/>
          </a:xfrm>
          <a:prstGeom prst="rect">
            <a:avLst/>
          </a:prstGeom>
          <a:noFill/>
        </p:spPr>
        <p:txBody>
          <a:bodyPr wrap="square">
            <a:spAutoFit/>
          </a:bodyPr>
          <a:lstStyle/>
          <a:p>
            <a:pPr lvl="0" algn="ctr">
              <a:buClr>
                <a:srgbClr val="000000"/>
              </a:buClr>
            </a:pPr>
            <a:r>
              <a:rPr lang="en-US" sz="3200" kern="0" dirty="0">
                <a:solidFill>
                  <a:srgbClr val="002060"/>
                </a:solidFill>
                <a:latin typeface="Arial" panose="020B0604020202020204" pitchFamily="34" charset="0"/>
                <a:cs typeface="Arial"/>
                <a:sym typeface="Arial"/>
              </a:rPr>
              <a:t>Quan </a:t>
            </a:r>
            <a:r>
              <a:rPr lang="en-US" sz="3200" kern="0" dirty="0" err="1">
                <a:solidFill>
                  <a:srgbClr val="002060"/>
                </a:solidFill>
                <a:latin typeface="Arial" panose="020B0604020202020204" pitchFamily="34" charset="0"/>
                <a:cs typeface="Arial"/>
                <a:sym typeface="Arial"/>
              </a:rPr>
              <a:t>sát</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hình</a:t>
            </a:r>
            <a:r>
              <a:rPr lang="en-US" sz="3200" kern="0" dirty="0">
                <a:solidFill>
                  <a:srgbClr val="002060"/>
                </a:solidFill>
                <a:latin typeface="Arial" panose="020B0604020202020204" pitchFamily="34" charset="0"/>
                <a:cs typeface="Arial"/>
                <a:sym typeface="Arial"/>
              </a:rPr>
              <a:t> 1 </a:t>
            </a:r>
            <a:r>
              <a:rPr lang="en-US" sz="3200" kern="0" dirty="0" err="1">
                <a:solidFill>
                  <a:srgbClr val="002060"/>
                </a:solidFill>
                <a:latin typeface="Arial" panose="020B0604020202020204" pitchFamily="34" charset="0"/>
                <a:cs typeface="Arial"/>
                <a:sym typeface="Arial"/>
              </a:rPr>
              <a:t>và</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hình</a:t>
            </a:r>
            <a:r>
              <a:rPr lang="en-US" sz="3200" kern="0" dirty="0">
                <a:solidFill>
                  <a:srgbClr val="002060"/>
                </a:solidFill>
                <a:latin typeface="Arial" panose="020B0604020202020204" pitchFamily="34" charset="0"/>
                <a:cs typeface="Arial"/>
                <a:sym typeface="Arial"/>
              </a:rPr>
              <a:t> 2 </a:t>
            </a:r>
            <a:r>
              <a:rPr lang="en-US" sz="3200" kern="0" dirty="0" err="1">
                <a:solidFill>
                  <a:srgbClr val="002060"/>
                </a:solidFill>
                <a:latin typeface="Arial" panose="020B0604020202020204" pitchFamily="34" charset="0"/>
                <a:cs typeface="Arial"/>
                <a:sym typeface="Arial"/>
              </a:rPr>
              <a:t>để</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nhận</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xét</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sự</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khác</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nhau</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về</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cảnh</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vật</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và</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thời</a:t>
            </a:r>
            <a:r>
              <a:rPr lang="en-US" sz="3200" kern="0" dirty="0">
                <a:solidFill>
                  <a:srgbClr val="002060"/>
                </a:solidFill>
                <a:latin typeface="Arial" panose="020B0604020202020204" pitchFamily="34" charset="0"/>
                <a:cs typeface="Arial"/>
                <a:sym typeface="Arial"/>
              </a:rPr>
              <a:t> </a:t>
            </a:r>
            <a:r>
              <a:rPr lang="en-US" sz="3200" kern="0" dirty="0" err="1">
                <a:solidFill>
                  <a:srgbClr val="002060"/>
                </a:solidFill>
                <a:latin typeface="Arial" panose="020B0604020202020204" pitchFamily="34" charset="0"/>
                <a:cs typeface="Arial"/>
                <a:sym typeface="Arial"/>
              </a:rPr>
              <a:t>tiết</a:t>
            </a:r>
            <a:r>
              <a:rPr lang="en-US" sz="3200" kern="0" dirty="0">
                <a:solidFill>
                  <a:srgbClr val="002060"/>
                </a:solidFill>
                <a:latin typeface="Arial" panose="020B0604020202020204" pitchFamily="34" charset="0"/>
                <a:cs typeface="Arial"/>
                <a:sym typeface="Arial"/>
              </a:rPr>
              <a:t> </a:t>
            </a:r>
            <a:r>
              <a:rPr lang="vi-VN" sz="3200" kern="0" dirty="0" smtClean="0">
                <a:solidFill>
                  <a:srgbClr val="002060"/>
                </a:solidFill>
                <a:latin typeface="Arial" panose="020B0604020202020204" pitchFamily="34" charset="0"/>
                <a:cs typeface="Arial"/>
                <a:sym typeface="Arial"/>
              </a:rPr>
              <a:t>trong hai hình.</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a:sym typeface="Arial"/>
            </a:endParaRPr>
          </a:p>
        </p:txBody>
      </p:sp>
      <p:grpSp>
        <p:nvGrpSpPr>
          <p:cNvPr id="15" name="Group 14">
            <a:extLst>
              <a:ext uri="{FF2B5EF4-FFF2-40B4-BE49-F238E27FC236}">
                <a16:creationId xmlns:a16="http://schemas.microsoft.com/office/drawing/2014/main" xmlns="" id="{26B85107-4717-4C16-87D6-55648496C8D5}"/>
              </a:ext>
            </a:extLst>
          </p:cNvPr>
          <p:cNvGrpSpPr/>
          <p:nvPr/>
        </p:nvGrpSpPr>
        <p:grpSpPr>
          <a:xfrm>
            <a:off x="7655083" y="1259965"/>
            <a:ext cx="4435316" cy="2433183"/>
            <a:chOff x="7577135" y="1450874"/>
            <a:chExt cx="3887449" cy="1745505"/>
          </a:xfrm>
        </p:grpSpPr>
        <p:sp>
          <p:nvSpPr>
            <p:cNvPr id="16" name="Rectangle 15">
              <a:extLst>
                <a:ext uri="{FF2B5EF4-FFF2-40B4-BE49-F238E27FC236}">
                  <a16:creationId xmlns:a16="http://schemas.microsoft.com/office/drawing/2014/main" xmlns="" id="{58E3C60F-DC03-464E-A25D-BCA058D5E70F}"/>
                </a:ext>
              </a:extLst>
            </p:cNvPr>
            <p:cNvSpPr/>
            <p:nvPr/>
          </p:nvSpPr>
          <p:spPr>
            <a:xfrm>
              <a:off x="7969795" y="2077598"/>
              <a:ext cx="3494789" cy="1118781"/>
            </a:xfrm>
            <a:prstGeom prst="rect">
              <a:avLst/>
            </a:prstGeom>
            <a:solidFill>
              <a:sysClr val="window" lastClr="FFFFFF"/>
            </a:solidFill>
            <a:ln w="25400" cap="flat" cmpd="sng" algn="ctr">
              <a:solidFill>
                <a:srgbClr val="FFC000"/>
              </a:solidFill>
              <a:prstDash val="lg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libri"/>
                  <a:ea typeface="+mn-ea"/>
                  <a:cs typeface="+mn-cs"/>
                </a:rPr>
                <a:t>Cây</a:t>
              </a:r>
              <a:r>
                <a:rPr kumimoji="0" lang="en-US" sz="2800" b="0" i="0" u="none" strike="noStrike" kern="0" cap="none" spc="0" normalizeH="0" baseline="0" noProof="0" dirty="0">
                  <a:ln>
                    <a:noFill/>
                  </a:ln>
                  <a:solidFill>
                    <a:prstClr val="black"/>
                  </a:solidFill>
                  <a:effectLst/>
                  <a:uLnTx/>
                  <a:uFillTx/>
                  <a:latin typeface="Calibri"/>
                  <a:ea typeface="+mn-ea"/>
                  <a:cs typeface="+mn-cs"/>
                </a:rPr>
                <a:t> </a:t>
              </a:r>
              <a:r>
                <a:rPr kumimoji="0" lang="en-US" sz="2800" b="0" i="0" u="none" strike="noStrike" kern="0" cap="none" spc="0" normalizeH="0" baseline="0" noProof="0" dirty="0" err="1" smtClean="0">
                  <a:ln>
                    <a:noFill/>
                  </a:ln>
                  <a:solidFill>
                    <a:prstClr val="black"/>
                  </a:solidFill>
                  <a:effectLst/>
                  <a:uLnTx/>
                  <a:uFillTx/>
                  <a:latin typeface="Calibri"/>
                  <a:ea typeface="+mn-ea"/>
                  <a:cs typeface="+mn-cs"/>
                </a:rPr>
                <a:t>cối</a:t>
              </a:r>
              <a:r>
                <a:rPr kumimoji="0" lang="vi-VN" sz="2800" b="0" i="0" u="none" strike="noStrike" kern="0" cap="none" spc="0" normalizeH="0" baseline="0" noProof="0" dirty="0" smtClean="0">
                  <a:ln>
                    <a:noFill/>
                  </a:ln>
                  <a:solidFill>
                    <a:prstClr val="black"/>
                  </a:solidFill>
                  <a:effectLst/>
                  <a:uLnTx/>
                  <a:uFillTx/>
                  <a:latin typeface="Calibri"/>
                  <a:ea typeface="+mn-ea"/>
                  <a:cs typeface="+mn-cs"/>
                </a:rPr>
                <a:t>, thời</a:t>
              </a:r>
              <a:r>
                <a:rPr kumimoji="0" lang="vi-VN" sz="2800" b="0" i="0" u="none" strike="noStrike" kern="0" cap="none" spc="0" normalizeH="0" noProof="0" dirty="0" smtClean="0">
                  <a:ln>
                    <a:noFill/>
                  </a:ln>
                  <a:solidFill>
                    <a:prstClr val="black"/>
                  </a:solidFill>
                  <a:effectLst/>
                  <a:uLnTx/>
                  <a:uFillTx/>
                  <a:latin typeface="Calibri"/>
                  <a:ea typeface="+mn-ea"/>
                  <a:cs typeface="+mn-cs"/>
                </a:rPr>
                <a:t> tiết </a:t>
              </a:r>
              <a:r>
                <a:rPr kumimoji="0" lang="en-US" sz="2800" b="0" i="0" u="none" strike="noStrike" kern="0" cap="none" spc="0" normalizeH="0" baseline="0" noProof="0" dirty="0" err="1" smtClean="0">
                  <a:ln>
                    <a:noFill/>
                  </a:ln>
                  <a:solidFill>
                    <a:prstClr val="black"/>
                  </a:solidFill>
                  <a:effectLst/>
                  <a:uLnTx/>
                  <a:uFillTx/>
                  <a:latin typeface="Calibri"/>
                  <a:ea typeface="+mn-ea"/>
                  <a:cs typeface="+mn-cs"/>
                </a:rPr>
                <a:t>như</a:t>
              </a:r>
              <a:r>
                <a:rPr kumimoji="0" lang="en-US" sz="2800" b="0" i="0" u="none" strike="noStrike" kern="0" cap="none" spc="0" normalizeH="0" baseline="0" noProof="0" dirty="0" smtClean="0">
                  <a:ln>
                    <a:noFill/>
                  </a:ln>
                  <a:solidFill>
                    <a:prstClr val="black"/>
                  </a:solidFill>
                  <a:effectLst/>
                  <a:uLnTx/>
                  <a:uFillTx/>
                  <a:latin typeface="Calibri"/>
                  <a:ea typeface="+mn-ea"/>
                  <a:cs typeface="+mn-cs"/>
                </a:rPr>
                <a:t> </a:t>
              </a:r>
              <a:r>
                <a:rPr kumimoji="0" lang="en-US" sz="2800" b="0" i="0" u="none" strike="noStrike" kern="0" cap="none" spc="0" normalizeH="0" baseline="0" noProof="0" dirty="0" err="1">
                  <a:ln>
                    <a:noFill/>
                  </a:ln>
                  <a:solidFill>
                    <a:prstClr val="black"/>
                  </a:solidFill>
                  <a:effectLst/>
                  <a:uLnTx/>
                  <a:uFillTx/>
                  <a:latin typeface="Calibri"/>
                  <a:ea typeface="+mn-ea"/>
                  <a:cs typeface="+mn-cs"/>
                </a:rPr>
                <a:t>thế</a:t>
              </a:r>
              <a:r>
                <a:rPr kumimoji="0" lang="en-US" sz="2800" b="0" i="0" u="none" strike="noStrike" kern="0" cap="none" spc="0" normalizeH="0" baseline="0" noProof="0" dirty="0">
                  <a:ln>
                    <a:noFill/>
                  </a:ln>
                  <a:solidFill>
                    <a:prstClr val="black"/>
                  </a:solidFill>
                  <a:effectLst/>
                  <a:uLnTx/>
                  <a:uFillTx/>
                  <a:latin typeface="Calibri"/>
                  <a:ea typeface="+mn-ea"/>
                  <a:cs typeface="+mn-cs"/>
                </a:rPr>
                <a:t> </a:t>
              </a:r>
              <a:r>
                <a:rPr kumimoji="0" lang="en-US" sz="2800" b="0" i="0" u="none" strike="noStrike" kern="0" cap="none" spc="0" normalizeH="0" baseline="0" noProof="0" dirty="0" err="1">
                  <a:ln>
                    <a:noFill/>
                  </a:ln>
                  <a:solidFill>
                    <a:prstClr val="black"/>
                  </a:solidFill>
                  <a:effectLst/>
                  <a:uLnTx/>
                  <a:uFillTx/>
                  <a:latin typeface="Calibri"/>
                  <a:ea typeface="+mn-ea"/>
                  <a:cs typeface="+mn-cs"/>
                </a:rPr>
                <a:t>nào</a:t>
              </a:r>
              <a:r>
                <a:rPr kumimoji="0" lang="en-US" sz="2800" b="0" i="0" u="none" strike="noStrike" kern="0" cap="none" spc="0" normalizeH="0" baseline="0" noProof="0" dirty="0" smtClean="0">
                  <a:ln>
                    <a:noFill/>
                  </a:ln>
                  <a:solidFill>
                    <a:prstClr val="black"/>
                  </a:solidFill>
                  <a:effectLst/>
                  <a:uLnTx/>
                  <a:uFillTx/>
                  <a:latin typeface="Calibri"/>
                  <a:ea typeface="+mn-ea"/>
                  <a:cs typeface="+mn-cs"/>
                </a:rPr>
                <a:t>?</a:t>
              </a:r>
              <a:r>
                <a:rPr kumimoji="0" lang="vi-VN" sz="2800" b="0" i="0" u="none" strike="noStrike" kern="0" cap="none" spc="0" normalizeH="0" baseline="0" noProof="0" dirty="0" smtClean="0">
                  <a:ln>
                    <a:noFill/>
                  </a:ln>
                  <a:solidFill>
                    <a:prstClr val="black"/>
                  </a:solidFill>
                  <a:effectLst/>
                  <a:uLnTx/>
                  <a:uFillTx/>
                  <a:latin typeface="Calibri"/>
                  <a:ea typeface="+mn-ea"/>
                  <a:cs typeface="+mn-cs"/>
                </a:rPr>
                <a:t> Thuộc</a:t>
              </a:r>
              <a:r>
                <a:rPr kumimoji="0" lang="vi-VN" sz="2800" b="0" i="0" u="none" strike="noStrike" kern="0" cap="none" spc="0" normalizeH="0" noProof="0" dirty="0" smtClean="0">
                  <a:ln>
                    <a:noFill/>
                  </a:ln>
                  <a:solidFill>
                    <a:prstClr val="black"/>
                  </a:solidFill>
                  <a:effectLst/>
                  <a:uLnTx/>
                  <a:uFillTx/>
                  <a:latin typeface="Calibri"/>
                  <a:ea typeface="+mn-ea"/>
                  <a:cs typeface="+mn-cs"/>
                </a:rPr>
                <a:t> mùa nào?</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pic>
          <p:nvPicPr>
            <p:cNvPr id="17"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9273CBBF-BA78-4B59-A0C5-E3DB1FCA2A1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577135" y="1450874"/>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文本框 18">
            <a:extLst>
              <a:ext uri="{FF2B5EF4-FFF2-40B4-BE49-F238E27FC236}">
                <a16:creationId xmlns:a16="http://schemas.microsoft.com/office/drawing/2014/main" xmlns="" id="{F8DED15E-CF52-494A-A8F0-1F2719746B7A}"/>
              </a:ext>
            </a:extLst>
          </p:cNvPr>
          <p:cNvSpPr txBox="1"/>
          <p:nvPr/>
        </p:nvSpPr>
        <p:spPr>
          <a:xfrm>
            <a:off x="8939692" y="1475085"/>
            <a:ext cx="1499655" cy="523220"/>
          </a:xfrm>
          <a:prstGeom prst="rect">
            <a:avLst/>
          </a:prstGeom>
          <a:noFill/>
        </p:spPr>
        <p:txBody>
          <a:bodyPr wrap="square" rtlCol="0">
            <a:spAutoFit/>
          </a:bodyPr>
          <a:lstStyle/>
          <a:p>
            <a:pPr algn="ctr"/>
            <a:r>
              <a:rPr lang="en-US" altLang="zh-CN" sz="2800" b="1" dirty="0" err="1">
                <a:solidFill>
                  <a:prstClr val="black"/>
                </a:solidFill>
                <a:latin typeface="Calibri"/>
                <a:ea typeface="仓耳今楷05-6763 W05" panose="02020400000000000000" pitchFamily="18" charset="-122"/>
                <a:cs typeface="Arima Madurai" panose="00000500000000000000" pitchFamily="2" charset="0"/>
              </a:rPr>
              <a:t>Gợi</a:t>
            </a:r>
            <a:r>
              <a:rPr lang="en-US" altLang="zh-CN" sz="2800" b="1" dirty="0">
                <a:solidFill>
                  <a:prstClr val="black"/>
                </a:solidFill>
                <a:latin typeface="Calibri"/>
                <a:ea typeface="仓耳今楷05-6763 W05" panose="02020400000000000000" pitchFamily="18" charset="-122"/>
                <a:cs typeface="Arima Madurai" panose="00000500000000000000" pitchFamily="2" charset="0"/>
              </a:rPr>
              <a:t> ý</a:t>
            </a:r>
            <a:endParaRPr lang="zh-CN" altLang="en-US" sz="2800" dirty="0">
              <a:solidFill>
                <a:prstClr val="black"/>
              </a:solidFill>
              <a:latin typeface="Calibri"/>
              <a:ea typeface="仓耳今楷05-6763 W05" panose="02020400000000000000" pitchFamily="18" charset="-122"/>
              <a:cs typeface="Arima Madurai" panose="00000500000000000000" pitchFamily="2" charset="0"/>
            </a:endParaRPr>
          </a:p>
        </p:txBody>
      </p:sp>
      <p:grpSp>
        <p:nvGrpSpPr>
          <p:cNvPr id="20" name="Group 19">
            <a:extLst>
              <a:ext uri="{FF2B5EF4-FFF2-40B4-BE49-F238E27FC236}">
                <a16:creationId xmlns:a16="http://schemas.microsoft.com/office/drawing/2014/main" xmlns="" id="{1917C502-FFB6-488A-ABC6-949EE640B4CC}"/>
              </a:ext>
            </a:extLst>
          </p:cNvPr>
          <p:cNvGrpSpPr/>
          <p:nvPr/>
        </p:nvGrpSpPr>
        <p:grpSpPr>
          <a:xfrm>
            <a:off x="8146061" y="4076304"/>
            <a:ext cx="3262674" cy="2160240"/>
            <a:chOff x="8147352" y="3147116"/>
            <a:chExt cx="3733799" cy="2472176"/>
          </a:xfrm>
        </p:grpSpPr>
        <p:pic>
          <p:nvPicPr>
            <p:cNvPr id="22" name="图片 40966" descr="1-39">
              <a:extLst>
                <a:ext uri="{FF2B5EF4-FFF2-40B4-BE49-F238E27FC236}">
                  <a16:creationId xmlns:a16="http://schemas.microsoft.com/office/drawing/2014/main" xmlns="" id="{F5358627-3E05-4102-BD26-64082C8C67E2}"/>
                </a:ext>
              </a:extLst>
            </p:cNvPr>
            <p:cNvPicPr>
              <a:picLocks noChangeAspect="1"/>
            </p:cNvPicPr>
            <p:nvPr/>
          </p:nvPicPr>
          <p:blipFill rotWithShape="1">
            <a:blip r:embed="rId4"/>
            <a:srcRect l="66799"/>
            <a:stretch/>
          </p:blipFill>
          <p:spPr>
            <a:xfrm>
              <a:off x="8147352" y="3147116"/>
              <a:ext cx="3733799" cy="2472176"/>
            </a:xfrm>
            <a:prstGeom prst="rect">
              <a:avLst/>
            </a:prstGeom>
            <a:noFill/>
            <a:ln w="9525">
              <a:noFill/>
            </a:ln>
          </p:spPr>
        </p:pic>
        <p:sp>
          <p:nvSpPr>
            <p:cNvPr id="23" name="文本框 18">
              <a:extLst>
                <a:ext uri="{FF2B5EF4-FFF2-40B4-BE49-F238E27FC236}">
                  <a16:creationId xmlns:a16="http://schemas.microsoft.com/office/drawing/2014/main" xmlns="" id="{CA228E28-C1A8-439F-9CA1-E7C4DBBB6081}"/>
                </a:ext>
              </a:extLst>
            </p:cNvPr>
            <p:cNvSpPr txBox="1"/>
            <p:nvPr/>
          </p:nvSpPr>
          <p:spPr>
            <a:xfrm>
              <a:off x="8268070" y="3412722"/>
              <a:ext cx="2028970" cy="1796317"/>
            </a:xfrm>
            <a:prstGeom prst="rect">
              <a:avLst/>
            </a:prstGeom>
            <a:noFill/>
          </p:spPr>
          <p:txBody>
            <a:bodyPr wrap="square" rtlCol="0">
              <a:spAutoFit/>
            </a:bodyPr>
            <a:lstStyle/>
            <a:p>
              <a:pPr algn="ct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Thảo</a:t>
              </a:r>
              <a:r>
                <a:rPr lang="en-US" altLang="zh-CN"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 </a:t>
              </a: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luận</a:t>
              </a:r>
              <a:r>
                <a:rPr lang="en-US" altLang="zh-CN"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 </a:t>
              </a:r>
              <a:r>
                <a:rPr lang="en-US" altLang="zh-CN" sz="3200" dirty="0" err="1">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rPr>
                <a:t>nhóm</a:t>
              </a:r>
              <a:endParaRPr lang="zh-CN" altLang="en-US" sz="3200" dirty="0">
                <a:solidFill>
                  <a:prstClr val="black"/>
                </a:solidFill>
                <a:effectLst>
                  <a:outerShdw blurRad="38100" dist="38100" dir="2700000" algn="tl">
                    <a:srgbClr val="000000">
                      <a:alpha val="43137"/>
                    </a:srgbClr>
                  </a:outerShdw>
                </a:effectLst>
                <a:latin typeface="Calibri"/>
                <a:ea typeface="仓耳今楷05-6763 W05" panose="02020400000000000000" pitchFamily="18" charset="-122"/>
                <a:cs typeface="Arima Madurai" panose="00000500000000000000" pitchFamily="2" charset="0"/>
              </a:endParaRPr>
            </a:p>
          </p:txBody>
        </p:sp>
      </p:grpSp>
      <p:pic>
        <p:nvPicPr>
          <p:cNvPr id="24" name="Picture 23">
            <a:extLst>
              <a:ext uri="{FF2B5EF4-FFF2-40B4-BE49-F238E27FC236}">
                <a16:creationId xmlns:a16="http://schemas.microsoft.com/office/drawing/2014/main" xmlns="" id="{A13F3945-39E9-44AB-A470-874B6BFA80BF}"/>
              </a:ext>
            </a:extLst>
          </p:cNvPr>
          <p:cNvPicPr>
            <a:picLocks noChangeAspect="1"/>
          </p:cNvPicPr>
          <p:nvPr/>
        </p:nvPicPr>
        <p:blipFill>
          <a:blip r:embed="rId5"/>
          <a:stretch>
            <a:fillRect/>
          </a:stretch>
        </p:blipFill>
        <p:spPr>
          <a:xfrm>
            <a:off x="471591" y="1822087"/>
            <a:ext cx="3394682" cy="4222653"/>
          </a:xfrm>
          <a:prstGeom prst="rect">
            <a:avLst/>
          </a:prstGeom>
        </p:spPr>
      </p:pic>
      <p:pic>
        <p:nvPicPr>
          <p:cNvPr id="25" name="Picture 24">
            <a:extLst>
              <a:ext uri="{FF2B5EF4-FFF2-40B4-BE49-F238E27FC236}">
                <a16:creationId xmlns:a16="http://schemas.microsoft.com/office/drawing/2014/main" xmlns="" id="{76B93518-5A5C-471B-9AEF-C36FF165BA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20151" y="1828733"/>
            <a:ext cx="3612092" cy="4216007"/>
          </a:xfrm>
          <a:prstGeom prst="rect">
            <a:avLst/>
          </a:prstGeom>
        </p:spPr>
      </p:pic>
      <p:sp>
        <p:nvSpPr>
          <p:cNvPr id="26" name="Heptagon 25"/>
          <p:cNvSpPr/>
          <p:nvPr/>
        </p:nvSpPr>
        <p:spPr>
          <a:xfrm>
            <a:off x="10024505" y="4575852"/>
            <a:ext cx="702989" cy="1161143"/>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smtClean="0">
                <a:solidFill>
                  <a:srgbClr val="7030A0"/>
                </a:solidFill>
              </a:rPr>
              <a:t>2</a:t>
            </a:r>
            <a:endParaRPr lang="en-US" sz="6000" b="1" dirty="0">
              <a:solidFill>
                <a:srgbClr val="7030A0"/>
              </a:solidFill>
            </a:endParaRPr>
          </a:p>
        </p:txBody>
      </p:sp>
    </p:spTree>
    <p:extLst>
      <p:ext uri="{BB962C8B-B14F-4D97-AF65-F5344CB8AC3E}">
        <p14:creationId xmlns:p14="http://schemas.microsoft.com/office/powerpoint/2010/main" val="231826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8"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rot="20498513">
            <a:off x="2167716" y="-100060"/>
            <a:ext cx="1525010" cy="2729768"/>
          </a:xfrm>
          <a:prstGeom prst="rect">
            <a:avLst/>
          </a:prstGeom>
        </p:spPr>
      </p:pic>
      <p:pic>
        <p:nvPicPr>
          <p:cNvPr id="8" name="图片 15"/>
          <p:cNvPicPr>
            <a:picLocks noChangeAspect="1"/>
          </p:cNvPicPr>
          <p:nvPr/>
        </p:nvPicPr>
        <p:blipFill>
          <a:blip r:embed="rId7"/>
          <a:stretch>
            <a:fillRect/>
          </a:stretch>
        </p:blipFill>
        <p:spPr>
          <a:xfrm rot="1521259" flipH="1">
            <a:off x="7493170" y="-204437"/>
            <a:ext cx="1525010" cy="2729768"/>
          </a:xfrm>
          <a:prstGeom prst="rect">
            <a:avLst/>
          </a:prstGeom>
        </p:spPr>
      </p:pic>
      <p:pic>
        <p:nvPicPr>
          <p:cNvPr id="7" name="图片 11268" descr="24"/>
          <p:cNvPicPr>
            <a:picLocks noChangeAspect="1"/>
          </p:cNvPicPr>
          <p:nvPr/>
        </p:nvPicPr>
        <p:blipFill>
          <a:blip r:embed="rId8"/>
          <a:stretch>
            <a:fillRect/>
          </a:stretch>
        </p:blipFill>
        <p:spPr>
          <a:xfrm>
            <a:off x="3144440" y="-58312"/>
            <a:ext cx="4793570" cy="4766263"/>
          </a:xfrm>
          <a:prstGeom prst="rect">
            <a:avLst/>
          </a:prstGeom>
          <a:noFill/>
          <a:ln w="9525">
            <a:noFill/>
          </a:ln>
        </p:spPr>
      </p:pic>
      <p:sp>
        <p:nvSpPr>
          <p:cNvPr id="9" name="文本框 18">
            <a:extLst>
              <a:ext uri="{FF2B5EF4-FFF2-40B4-BE49-F238E27FC236}">
                <a16:creationId xmlns:a16="http://schemas.microsoft.com/office/drawing/2014/main" xmlns="" id="{94AAAAED-4D83-41E3-BB60-D604328DBD4C}"/>
              </a:ext>
            </a:extLst>
          </p:cNvPr>
          <p:cNvSpPr txBox="1"/>
          <p:nvPr/>
        </p:nvSpPr>
        <p:spPr>
          <a:xfrm>
            <a:off x="3831536" y="2235903"/>
            <a:ext cx="3240114" cy="1446173"/>
          </a:xfrm>
          <a:prstGeom prst="rect">
            <a:avLst/>
          </a:prstGeom>
          <a:noFill/>
        </p:spPr>
        <p:txBody>
          <a:bodyPr wrap="square" rtlCol="0">
            <a:spAutoFit/>
          </a:bodyPr>
          <a:lstStyle/>
          <a:p>
            <a:pPr algn="ctr" defTabSz="914126"/>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Trình</a:t>
            </a:r>
            <a:r>
              <a:rPr lang="en-US" altLang="zh-CN" sz="43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bày</a:t>
            </a:r>
            <a:r>
              <a:rPr lang="en-US" altLang="zh-CN" sz="43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trước</a:t>
            </a:r>
            <a:r>
              <a:rPr lang="en-US" altLang="zh-CN" sz="43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lớp</a:t>
            </a:r>
            <a:endParaRPr lang="zh-CN" altLang="en-US" sz="4399" dirty="0">
              <a:solidFill>
                <a:srgbClr val="C00000"/>
              </a:solidFill>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6506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75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ppt_x</p:attrName>
                                        </p:attrNameLst>
                                      </p:cBhvr>
                                      <p:tavLst>
                                        <p:tav tm="0">
                                          <p:val>
                                            <p:strVal val="#ppt_x"/>
                                          </p:val>
                                        </p:tav>
                                        <p:tav tm="100000">
                                          <p:val>
                                            <p:strVal val="#ppt_x"/>
                                          </p:val>
                                        </p:tav>
                                      </p:tavLst>
                                    </p:anim>
                                    <p:anim calcmode="lin" valueType="num">
                                      <p:cBhvr>
                                        <p:cTn id="27" dur="750" fill="hold"/>
                                        <p:tgtEl>
                                          <p:spTgt spid="15"/>
                                        </p:tgtEl>
                                        <p:attrNameLst>
                                          <p:attrName>ppt_y</p:attrName>
                                        </p:attrNameLst>
                                      </p:cBhvr>
                                      <p:tavLst>
                                        <p:tav tm="0">
                                          <p:val>
                                            <p:strVal val="#ppt_y+.1"/>
                                          </p:val>
                                        </p:tav>
                                        <p:tav tm="100000">
                                          <p:val>
                                            <p:strVal val="#ppt_y"/>
                                          </p:val>
                                        </p:tav>
                                      </p:tavLst>
                                    </p:anim>
                                  </p:childTnLst>
                                </p:cTn>
                              </p:par>
                              <p:par>
                                <p:cTn id="28" presetID="2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ppt_x</p:attrName>
                                        </p:attrNameLst>
                                      </p:cBhvr>
                                      <p:tavLst>
                                        <p:tav tm="0">
                                          <p:val>
                                            <p:strVal val="#ppt_x-.2"/>
                                          </p:val>
                                        </p:tav>
                                        <p:tav tm="100000">
                                          <p:val>
                                            <p:strVal val="#ppt_x"/>
                                          </p:val>
                                        </p:tav>
                                      </p:tavLst>
                                    </p:anim>
                                    <p:anim calcmode="lin" valueType="num">
                                      <p:cBhvr>
                                        <p:cTn id="3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75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7420B62-AF54-4EEA-AD1C-F40FEE5C05C1}"/>
              </a:ext>
            </a:extLst>
          </p:cNvPr>
          <p:cNvPicPr>
            <a:picLocks noChangeAspect="1"/>
          </p:cNvPicPr>
          <p:nvPr/>
        </p:nvPicPr>
        <p:blipFill>
          <a:blip r:embed="rId2"/>
          <a:stretch>
            <a:fillRect/>
          </a:stretch>
        </p:blipFill>
        <p:spPr>
          <a:xfrm>
            <a:off x="1181736" y="1002616"/>
            <a:ext cx="3901244" cy="4852767"/>
          </a:xfrm>
          <a:prstGeom prst="rect">
            <a:avLst/>
          </a:prstGeom>
        </p:spPr>
      </p:pic>
      <p:grpSp>
        <p:nvGrpSpPr>
          <p:cNvPr id="10" name="Group 9">
            <a:extLst>
              <a:ext uri="{FF2B5EF4-FFF2-40B4-BE49-F238E27FC236}">
                <a16:creationId xmlns:a16="http://schemas.microsoft.com/office/drawing/2014/main" xmlns="" id="{0CDC5C41-64DD-49A2-9283-FFBB998AADC9}"/>
              </a:ext>
            </a:extLst>
          </p:cNvPr>
          <p:cNvGrpSpPr/>
          <p:nvPr/>
        </p:nvGrpSpPr>
        <p:grpSpPr>
          <a:xfrm>
            <a:off x="5230129" y="1093216"/>
            <a:ext cx="6336704" cy="3489417"/>
            <a:chOff x="7675497" y="1612359"/>
            <a:chExt cx="6336704" cy="3489417"/>
          </a:xfrm>
        </p:grpSpPr>
        <p:sp>
          <p:nvSpPr>
            <p:cNvPr id="11" name="Rectangle 10">
              <a:extLst>
                <a:ext uri="{FF2B5EF4-FFF2-40B4-BE49-F238E27FC236}">
                  <a16:creationId xmlns:a16="http://schemas.microsoft.com/office/drawing/2014/main" xmlns="" id="{8585FC52-90A3-4179-AB68-15DA848C623B}"/>
                </a:ext>
              </a:extLst>
            </p:cNvPr>
            <p:cNvSpPr/>
            <p:nvPr/>
          </p:nvSpPr>
          <p:spPr>
            <a:xfrm>
              <a:off x="7969795" y="2276872"/>
              <a:ext cx="6042406" cy="282490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b="1" dirty="0">
                <a:solidFill>
                  <a:srgbClr val="00B050"/>
                </a:solidFill>
                <a:latin typeface="Calibri" panose="020F0502020204030204" pitchFamily="34" charset="0"/>
                <a:cs typeface="Calibri" panose="020F0502020204030204" pitchFamily="34" charset="0"/>
              </a:endParaRPr>
            </a:p>
            <a:p>
              <a:pPr algn="ctr"/>
              <a:r>
                <a:rPr lang="en-US" sz="4000" b="1" dirty="0">
                  <a:solidFill>
                    <a:srgbClr val="00B050"/>
                  </a:solidFill>
                  <a:latin typeface="Calibri" panose="020F0502020204030204" pitchFamily="34" charset="0"/>
                  <a:cs typeface="Calibri" panose="020F0502020204030204" pitchFamily="34" charset="0"/>
                </a:rPr>
                <a:t>C</a:t>
              </a:r>
              <a:r>
                <a:rPr lang="vi-VN" sz="4000" b="1" dirty="0">
                  <a:solidFill>
                    <a:srgbClr val="00B050"/>
                  </a:solidFill>
                  <a:latin typeface="Calibri" panose="020F0502020204030204" pitchFamily="34" charset="0"/>
                  <a:cs typeface="Calibri" panose="020F0502020204030204" pitchFamily="34" charset="0"/>
                </a:rPr>
                <a:t>ây cối xanh tốt</a:t>
              </a:r>
              <a:endParaRPr lang="en-US" sz="4000" b="1" dirty="0">
                <a:solidFill>
                  <a:srgbClr val="00B050"/>
                </a:solidFill>
                <a:latin typeface="Calibri" panose="020F0502020204030204" pitchFamily="34" charset="0"/>
                <a:cs typeface="Calibri" panose="020F0502020204030204" pitchFamily="34" charset="0"/>
              </a:endParaRPr>
            </a:p>
            <a:p>
              <a:r>
                <a:rPr lang="en-US" altLang="zh-CN" sz="3600" b="1" dirty="0" err="1">
                  <a:solidFill>
                    <a:srgbClr val="C00000"/>
                  </a:solidFill>
                  <a:latin typeface="+mj-lt"/>
                </a:rPr>
                <a:t>Thể</a:t>
              </a:r>
              <a:r>
                <a:rPr lang="zh-CN" altLang="en-US" sz="3600" b="1" dirty="0">
                  <a:solidFill>
                    <a:srgbClr val="C00000"/>
                  </a:solidFill>
                  <a:latin typeface="+mj-lt"/>
                </a:rPr>
                <a:t> </a:t>
              </a:r>
              <a:r>
                <a:rPr lang="en-US" altLang="zh-CN" sz="3600" b="1" dirty="0" err="1">
                  <a:solidFill>
                    <a:srgbClr val="C00000"/>
                  </a:solidFill>
                  <a:latin typeface="+mj-lt"/>
                </a:rPr>
                <a:t>hiện</a:t>
              </a:r>
              <a:r>
                <a:rPr lang="zh-CN" altLang="en-US" sz="3600" b="1" dirty="0">
                  <a:solidFill>
                    <a:srgbClr val="C00000"/>
                  </a:solidFill>
                  <a:latin typeface="+mj-lt"/>
                </a:rPr>
                <a:t> </a:t>
              </a:r>
              <a:r>
                <a:rPr lang="en-US" altLang="zh-CN" sz="3600" b="1" dirty="0" err="1">
                  <a:solidFill>
                    <a:srgbClr val="C00000"/>
                  </a:solidFill>
                  <a:latin typeface="+mj-lt"/>
                </a:rPr>
                <a:t>thời</a:t>
              </a:r>
              <a:r>
                <a:rPr lang="en-US" altLang="zh-CN" sz="3600" b="1" dirty="0">
                  <a:solidFill>
                    <a:srgbClr val="C00000"/>
                  </a:solidFill>
                  <a:latin typeface="+mj-lt"/>
                </a:rPr>
                <a:t> </a:t>
              </a:r>
              <a:r>
                <a:rPr lang="en-US" altLang="zh-CN" sz="3600" b="1" dirty="0" err="1">
                  <a:solidFill>
                    <a:srgbClr val="C00000"/>
                  </a:solidFill>
                  <a:latin typeface="+mj-lt"/>
                </a:rPr>
                <a:t>tiết</a:t>
              </a:r>
              <a:r>
                <a:rPr lang="en-US" altLang="zh-CN" sz="3600" b="1" dirty="0">
                  <a:solidFill>
                    <a:srgbClr val="C00000"/>
                  </a:solidFill>
                  <a:latin typeface="+mj-lt"/>
                </a:rPr>
                <a:t> </a:t>
              </a:r>
              <a:r>
                <a:rPr lang="en-US" altLang="zh-CN" sz="3600" b="1" dirty="0" err="1">
                  <a:solidFill>
                    <a:srgbClr val="C00000"/>
                  </a:solidFill>
                  <a:latin typeface="+mj-lt"/>
                </a:rPr>
                <a:t>có</a:t>
              </a:r>
              <a:r>
                <a:rPr lang="en-US" altLang="zh-CN" sz="3600" b="1" dirty="0">
                  <a:solidFill>
                    <a:srgbClr val="C00000"/>
                  </a:solidFill>
                  <a:latin typeface="+mj-lt"/>
                </a:rPr>
                <a:t> </a:t>
              </a:r>
              <a:r>
                <a:rPr lang="en-US" altLang="zh-CN" sz="3600" b="1" dirty="0" err="1">
                  <a:solidFill>
                    <a:srgbClr val="C00000"/>
                  </a:solidFill>
                  <a:latin typeface="+mj-lt"/>
                </a:rPr>
                <a:t>mưa</a:t>
              </a:r>
              <a:r>
                <a:rPr lang="en-US" altLang="zh-CN" sz="3600" b="1" dirty="0">
                  <a:solidFill>
                    <a:srgbClr val="C00000"/>
                  </a:solidFill>
                  <a:latin typeface="+mj-lt"/>
                </a:rPr>
                <a:t> </a:t>
              </a:r>
              <a:r>
                <a:rPr lang="en-US" altLang="zh-CN" sz="3600" b="1" dirty="0" err="1">
                  <a:solidFill>
                    <a:srgbClr val="C00000"/>
                  </a:solidFill>
                  <a:latin typeface="+mj-lt"/>
                </a:rPr>
                <a:t>nhiều</a:t>
              </a:r>
              <a:r>
                <a:rPr lang="en-US" altLang="zh-CN" sz="3600" b="1" dirty="0">
                  <a:solidFill>
                    <a:srgbClr val="C00000"/>
                  </a:solidFill>
                  <a:latin typeface="+mj-lt"/>
                </a:rPr>
                <a:t> </a:t>
              </a:r>
              <a:r>
                <a:rPr lang="en-US" altLang="zh-CN" sz="3600" b="1" dirty="0" err="1">
                  <a:solidFill>
                    <a:srgbClr val="C00000"/>
                  </a:solidFill>
                  <a:latin typeface="+mj-lt"/>
                </a:rPr>
                <a:t>ngày</a:t>
              </a:r>
              <a:endParaRPr lang="en-US" altLang="zh-CN" sz="3600" b="1" dirty="0">
                <a:solidFill>
                  <a:srgbClr val="C00000"/>
                </a:solidFill>
                <a:latin typeface="+mj-lt"/>
              </a:endParaRPr>
            </a:p>
            <a:p>
              <a:endParaRPr lang="en-US" sz="3600" dirty="0">
                <a:solidFill>
                  <a:schemeClr val="accent2">
                    <a:lumMod val="50000"/>
                  </a:schemeClr>
                </a:solidFill>
                <a:latin typeface="+mj-lt"/>
              </a:endParaRPr>
            </a:p>
            <a:p>
              <a:endParaRPr lang="en-US" sz="3600" dirty="0">
                <a:solidFill>
                  <a:schemeClr val="accent2">
                    <a:lumMod val="50000"/>
                  </a:schemeClr>
                </a:solidFill>
                <a:latin typeface="+mj-lt"/>
              </a:endParaRPr>
            </a:p>
          </p:txBody>
        </p:sp>
        <p:pic>
          <p:nvPicPr>
            <p:cNvPr id="1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48418635-94CD-4404-8450-EF5BC94541F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xmlns="" id="{C95A4093-3C92-40E5-B51E-AB79CB470076}"/>
              </a:ext>
            </a:extLst>
          </p:cNvPr>
          <p:cNvSpPr txBox="1"/>
          <p:nvPr/>
        </p:nvSpPr>
        <p:spPr>
          <a:xfrm>
            <a:off x="5728247" y="3935274"/>
            <a:ext cx="3749385" cy="1200329"/>
          </a:xfrm>
          <a:prstGeom prst="rect">
            <a:avLst/>
          </a:prstGeom>
          <a:noFill/>
        </p:spPr>
        <p:txBody>
          <a:bodyPr wrap="square" rtlCol="0">
            <a:spAutoFit/>
          </a:bodyPr>
          <a:lstStyle/>
          <a:p>
            <a:r>
              <a:rPr lang="en-US" altLang="zh-CN" sz="3600" b="1" dirty="0">
                <a:solidFill>
                  <a:srgbClr val="0070C0"/>
                </a:solidFill>
                <a:latin typeface="+mj-lt"/>
              </a:rPr>
              <a:t>=&gt; </a:t>
            </a:r>
            <a:r>
              <a:rPr lang="en-US" altLang="zh-CN" sz="3600" b="1" dirty="0" err="1">
                <a:solidFill>
                  <a:srgbClr val="0070C0"/>
                </a:solidFill>
                <a:latin typeface="+mj-lt"/>
              </a:rPr>
              <a:t>Mùa</a:t>
            </a:r>
            <a:r>
              <a:rPr lang="en-US" altLang="zh-CN" sz="3600" b="1" dirty="0">
                <a:solidFill>
                  <a:srgbClr val="0070C0"/>
                </a:solidFill>
                <a:latin typeface="+mj-lt"/>
              </a:rPr>
              <a:t> </a:t>
            </a:r>
            <a:r>
              <a:rPr lang="en-US" altLang="zh-CN" sz="3600" b="1" dirty="0" err="1">
                <a:solidFill>
                  <a:srgbClr val="0070C0"/>
                </a:solidFill>
                <a:latin typeface="+mj-lt"/>
              </a:rPr>
              <a:t>mưa</a:t>
            </a:r>
            <a:endParaRPr lang="en-US" sz="3600" dirty="0">
              <a:solidFill>
                <a:schemeClr val="accent2">
                  <a:lumMod val="50000"/>
                </a:schemeClr>
              </a:solidFill>
              <a:latin typeface="+mj-lt"/>
            </a:endParaRPr>
          </a:p>
          <a:p>
            <a:endParaRPr lang="en-US" sz="3600" dirty="0"/>
          </a:p>
        </p:txBody>
      </p:sp>
    </p:spTree>
    <p:extLst>
      <p:ext uri="{BB962C8B-B14F-4D97-AF65-F5344CB8AC3E}">
        <p14:creationId xmlns:p14="http://schemas.microsoft.com/office/powerpoint/2010/main" val="1579739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6CA6527-4AE7-4DFD-B76B-EF6442C626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755" y="5238207"/>
            <a:ext cx="6241144" cy="161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46CA6527-4AE7-4DFD-B76B-EF6442C626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0856" y="5238206"/>
            <a:ext cx="6241144" cy="161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274977" y="203835"/>
            <a:ext cx="8420780" cy="781050"/>
          </a:xfrm>
          <a:prstGeom prst="rect">
            <a:avLst/>
          </a:prstGeom>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3429" y="104504"/>
            <a:ext cx="954768" cy="91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9682" y="984885"/>
            <a:ext cx="6786075" cy="584775"/>
          </a:xfrm>
          <a:prstGeom prst="rect">
            <a:avLst/>
          </a:prstGeom>
          <a:noFill/>
        </p:spPr>
        <p:txBody>
          <a:bodyPr wrap="square" rtlCol="0">
            <a:spAutoFit/>
          </a:bodyPr>
          <a:lstStyle/>
          <a:p>
            <a:r>
              <a:rPr lang="vi-VN" sz="3200" b="1" dirty="0" smtClean="0"/>
              <a:t>Đó là thời tiết của mùa nào?</a:t>
            </a:r>
            <a:endParaRPr lang="en-US" sz="3200" b="1" dirty="0"/>
          </a:p>
        </p:txBody>
      </p:sp>
      <p:pic>
        <p:nvPicPr>
          <p:cNvPr id="4" name="Picture 2" descr="Vườn cải Mộc Châ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389" y="1839781"/>
            <a:ext cx="5748220" cy="3892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76" y="1839781"/>
            <a:ext cx="5675879" cy="389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63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7420B62-AF54-4EEA-AD1C-F40FEE5C05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1735" y="1152248"/>
            <a:ext cx="3941051" cy="4599966"/>
          </a:xfrm>
          <a:prstGeom prst="rect">
            <a:avLst/>
          </a:prstGeom>
        </p:spPr>
      </p:pic>
      <p:grpSp>
        <p:nvGrpSpPr>
          <p:cNvPr id="10" name="Group 9">
            <a:extLst>
              <a:ext uri="{FF2B5EF4-FFF2-40B4-BE49-F238E27FC236}">
                <a16:creationId xmlns:a16="http://schemas.microsoft.com/office/drawing/2014/main" xmlns="" id="{0CDC5C41-64DD-49A2-9283-FFBB998AADC9}"/>
              </a:ext>
            </a:extLst>
          </p:cNvPr>
          <p:cNvGrpSpPr/>
          <p:nvPr/>
        </p:nvGrpSpPr>
        <p:grpSpPr>
          <a:xfrm>
            <a:off x="5230129" y="1093216"/>
            <a:ext cx="6336704" cy="3978513"/>
            <a:chOff x="7675497" y="1612359"/>
            <a:chExt cx="6336704" cy="3978513"/>
          </a:xfrm>
        </p:grpSpPr>
        <p:sp>
          <p:nvSpPr>
            <p:cNvPr id="11" name="Rectangle 10">
              <a:extLst>
                <a:ext uri="{FF2B5EF4-FFF2-40B4-BE49-F238E27FC236}">
                  <a16:creationId xmlns:a16="http://schemas.microsoft.com/office/drawing/2014/main" xmlns="" id="{8585FC52-90A3-4179-AB68-15DA848C623B}"/>
                </a:ext>
              </a:extLst>
            </p:cNvPr>
            <p:cNvSpPr/>
            <p:nvPr/>
          </p:nvSpPr>
          <p:spPr>
            <a:xfrm>
              <a:off x="7969795" y="2276871"/>
              <a:ext cx="6042406" cy="3314001"/>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C</a:t>
              </a:r>
              <a:r>
                <a:rPr kumimoji="0" lang="vi-VN"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ây cối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vàng</a:t>
              </a:r>
              <a:r>
                <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úa</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Thể</a:t>
              </a:r>
              <a:r>
                <a:rPr kumimoji="0" lang="zh-CN" altLang="en-US"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hiện</a:t>
              </a:r>
              <a:r>
                <a:rPr kumimoji="0" lang="zh-CN" altLang="en-US"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thời</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tiết</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nắng</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nóng</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ít</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mưa</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hoặc</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không</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có</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mưa</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trong</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nhiều</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 </a:t>
              </a:r>
              <a:r>
                <a:rPr kumimoji="0" lang="en-US" altLang="zh-CN" sz="3600" b="1" i="0" u="none" strike="noStrike" kern="1200" cap="none" spc="0" normalizeH="0" baseline="0" noProof="0" dirty="0" err="1">
                  <a:ln>
                    <a:noFill/>
                  </a:ln>
                  <a:solidFill>
                    <a:srgbClr val="C00000"/>
                  </a:solidFill>
                  <a:effectLst/>
                  <a:uLnTx/>
                  <a:uFillTx/>
                  <a:latin typeface="Arial"/>
                  <a:ea typeface="宋体" panose="02010600030101010101" pitchFamily="2" charset="-122"/>
                  <a:cs typeface="+mn-cs"/>
                </a:rPr>
                <a:t>ngày</a:t>
              </a:r>
              <a:r>
                <a:rPr kumimoji="0" lang="en-US" altLang="zh-CN" sz="3600" b="1" i="0" u="none" strike="noStrike" kern="1200" cap="none" spc="0" normalizeH="0" baseline="0" noProof="0" dirty="0">
                  <a:ln>
                    <a:noFill/>
                  </a:ln>
                  <a:solidFill>
                    <a:srgbClr val="C00000"/>
                  </a:solidFill>
                  <a:effectLst/>
                  <a:uLnTx/>
                  <a:uFillTx/>
                  <a:latin typeface="Arial"/>
                  <a:ea typeface="宋体" panose="02010600030101010101" pitchFamily="2" charset="-122"/>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B19E">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B19E">
                    <a:lumMod val="50000"/>
                  </a:srgbClr>
                </a:solidFill>
                <a:effectLst/>
                <a:uLnTx/>
                <a:uFillTx/>
                <a:latin typeface="Arial"/>
                <a:ea typeface="+mn-ea"/>
                <a:cs typeface="+mn-cs"/>
              </a:endParaRPr>
            </a:p>
          </p:txBody>
        </p:sp>
        <p:pic>
          <p:nvPicPr>
            <p:cNvPr id="12" name="Picture 2" descr="Cartoon Star. Download a Free Preview or High Quality Adobe Illustrator Ai,  EPS, PDF and High Resolution JPEG ver… | Rainbow cartoon, Printable vintage  art, Cartoon">
              <a:extLst>
                <a:ext uri="{FF2B5EF4-FFF2-40B4-BE49-F238E27FC236}">
                  <a16:creationId xmlns:a16="http://schemas.microsoft.com/office/drawing/2014/main" xmlns="" id="{48418635-94CD-4404-8450-EF5BC94541F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0D150A82-4F65-412F-A3CD-FD70D8BB4F24}"/>
              </a:ext>
            </a:extLst>
          </p:cNvPr>
          <p:cNvSpPr txBox="1"/>
          <p:nvPr/>
        </p:nvSpPr>
        <p:spPr>
          <a:xfrm>
            <a:off x="5728247" y="4380118"/>
            <a:ext cx="3749385" cy="1200329"/>
          </a:xfrm>
          <a:prstGeom prst="rect">
            <a:avLst/>
          </a:prstGeom>
          <a:noFill/>
        </p:spPr>
        <p:txBody>
          <a:bodyPr wrap="square" rtlCol="0">
            <a:spAutoFit/>
          </a:bodyPr>
          <a:lstStyle/>
          <a:p>
            <a:r>
              <a:rPr lang="en-US" altLang="zh-CN" sz="3600" b="1" dirty="0">
                <a:solidFill>
                  <a:srgbClr val="0070C0"/>
                </a:solidFill>
                <a:latin typeface="+mj-lt"/>
              </a:rPr>
              <a:t>=&gt; </a:t>
            </a:r>
            <a:r>
              <a:rPr lang="en-US" altLang="zh-CN" sz="3600" b="1" dirty="0" err="1">
                <a:solidFill>
                  <a:srgbClr val="0070C0"/>
                </a:solidFill>
                <a:latin typeface="+mj-lt"/>
              </a:rPr>
              <a:t>Mùa</a:t>
            </a:r>
            <a:r>
              <a:rPr lang="en-US" altLang="zh-CN" sz="3600" b="1" dirty="0">
                <a:solidFill>
                  <a:srgbClr val="0070C0"/>
                </a:solidFill>
                <a:latin typeface="+mj-lt"/>
              </a:rPr>
              <a:t> </a:t>
            </a:r>
            <a:r>
              <a:rPr lang="vi-VN" altLang="zh-CN" sz="3600" b="1" dirty="0" smtClean="0">
                <a:solidFill>
                  <a:srgbClr val="0070C0"/>
                </a:solidFill>
                <a:latin typeface="+mj-lt"/>
              </a:rPr>
              <a:t>khô</a:t>
            </a:r>
            <a:endParaRPr lang="en-US" sz="3600" dirty="0">
              <a:solidFill>
                <a:schemeClr val="accent2">
                  <a:lumMod val="50000"/>
                </a:schemeClr>
              </a:solidFill>
              <a:latin typeface="+mj-lt"/>
            </a:endParaRPr>
          </a:p>
          <a:p>
            <a:endParaRPr lang="en-US" sz="3600" dirty="0"/>
          </a:p>
        </p:txBody>
      </p:sp>
    </p:spTree>
    <p:extLst>
      <p:ext uri="{BB962C8B-B14F-4D97-AF65-F5344CB8AC3E}">
        <p14:creationId xmlns:p14="http://schemas.microsoft.com/office/powerpoint/2010/main" val="1178239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43">
            <a:extLst>
              <a:ext uri="{FF2B5EF4-FFF2-40B4-BE49-F238E27FC236}">
                <a16:creationId xmlns:a16="http://schemas.microsoft.com/office/drawing/2014/main" xmlns="" id="{9D645240-D005-4810-AC9C-C05A048A4394}"/>
              </a:ext>
            </a:extLst>
          </p:cNvPr>
          <p:cNvSpPr/>
          <p:nvPr/>
        </p:nvSpPr>
        <p:spPr>
          <a:xfrm>
            <a:off x="634661" y="221259"/>
            <a:ext cx="11302876" cy="1038706"/>
          </a:xfrm>
          <a:custGeom>
            <a:avLst/>
            <a:gdLst>
              <a:gd name="connsiteX0" fmla="*/ 0 w 11302876"/>
              <a:gd name="connsiteY0" fmla="*/ 173121 h 1038706"/>
              <a:gd name="connsiteX1" fmla="*/ 173121 w 11302876"/>
              <a:gd name="connsiteY1" fmla="*/ 0 h 1038706"/>
              <a:gd name="connsiteX2" fmla="*/ 640220 w 11302876"/>
              <a:gd name="connsiteY2" fmla="*/ 0 h 1038706"/>
              <a:gd name="connsiteX3" fmla="*/ 997752 w 11302876"/>
              <a:gd name="connsiteY3" fmla="*/ 0 h 1038706"/>
              <a:gd name="connsiteX4" fmla="*/ 1464850 w 11302876"/>
              <a:gd name="connsiteY4" fmla="*/ 0 h 1038706"/>
              <a:gd name="connsiteX5" fmla="*/ 2041515 w 11302876"/>
              <a:gd name="connsiteY5" fmla="*/ 0 h 1038706"/>
              <a:gd name="connsiteX6" fmla="*/ 2618180 w 11302876"/>
              <a:gd name="connsiteY6" fmla="*/ 0 h 1038706"/>
              <a:gd name="connsiteX7" fmla="*/ 3413978 w 11302876"/>
              <a:gd name="connsiteY7" fmla="*/ 0 h 1038706"/>
              <a:gd name="connsiteX8" fmla="*/ 4100209 w 11302876"/>
              <a:gd name="connsiteY8" fmla="*/ 0 h 1038706"/>
              <a:gd name="connsiteX9" fmla="*/ 4348175 w 11302876"/>
              <a:gd name="connsiteY9" fmla="*/ 0 h 1038706"/>
              <a:gd name="connsiteX10" fmla="*/ 5143973 w 11302876"/>
              <a:gd name="connsiteY10" fmla="*/ 0 h 1038706"/>
              <a:gd name="connsiteX11" fmla="*/ 5939770 w 11302876"/>
              <a:gd name="connsiteY11" fmla="*/ 0 h 1038706"/>
              <a:gd name="connsiteX12" fmla="*/ 6297303 w 11302876"/>
              <a:gd name="connsiteY12" fmla="*/ 0 h 1038706"/>
              <a:gd name="connsiteX13" fmla="*/ 7093100 w 11302876"/>
              <a:gd name="connsiteY13" fmla="*/ 0 h 1038706"/>
              <a:gd name="connsiteX14" fmla="*/ 7669765 w 11302876"/>
              <a:gd name="connsiteY14" fmla="*/ 0 h 1038706"/>
              <a:gd name="connsiteX15" fmla="*/ 7917731 w 11302876"/>
              <a:gd name="connsiteY15" fmla="*/ 0 h 1038706"/>
              <a:gd name="connsiteX16" fmla="*/ 8713529 w 11302876"/>
              <a:gd name="connsiteY16" fmla="*/ 0 h 1038706"/>
              <a:gd name="connsiteX17" fmla="*/ 9509326 w 11302876"/>
              <a:gd name="connsiteY17" fmla="*/ 0 h 1038706"/>
              <a:gd name="connsiteX18" fmla="*/ 10195558 w 11302876"/>
              <a:gd name="connsiteY18" fmla="*/ 0 h 1038706"/>
              <a:gd name="connsiteX19" fmla="*/ 11129755 w 11302876"/>
              <a:gd name="connsiteY19" fmla="*/ 0 h 1038706"/>
              <a:gd name="connsiteX20" fmla="*/ 11302876 w 11302876"/>
              <a:gd name="connsiteY20" fmla="*/ 173121 h 1038706"/>
              <a:gd name="connsiteX21" fmla="*/ 11302876 w 11302876"/>
              <a:gd name="connsiteY21" fmla="*/ 526278 h 1038706"/>
              <a:gd name="connsiteX22" fmla="*/ 11302876 w 11302876"/>
              <a:gd name="connsiteY22" fmla="*/ 865585 h 1038706"/>
              <a:gd name="connsiteX23" fmla="*/ 11129755 w 11302876"/>
              <a:gd name="connsiteY23" fmla="*/ 1038706 h 1038706"/>
              <a:gd name="connsiteX24" fmla="*/ 10881789 w 11302876"/>
              <a:gd name="connsiteY24" fmla="*/ 1038706 h 1038706"/>
              <a:gd name="connsiteX25" fmla="*/ 10524257 w 11302876"/>
              <a:gd name="connsiteY25" fmla="*/ 1038706 h 1038706"/>
              <a:gd name="connsiteX26" fmla="*/ 9728459 w 11302876"/>
              <a:gd name="connsiteY26" fmla="*/ 1038706 h 1038706"/>
              <a:gd name="connsiteX27" fmla="*/ 9042228 w 11302876"/>
              <a:gd name="connsiteY27" fmla="*/ 1038706 h 1038706"/>
              <a:gd name="connsiteX28" fmla="*/ 8575129 w 11302876"/>
              <a:gd name="connsiteY28" fmla="*/ 1038706 h 1038706"/>
              <a:gd name="connsiteX29" fmla="*/ 8108031 w 11302876"/>
              <a:gd name="connsiteY29" fmla="*/ 1038706 h 1038706"/>
              <a:gd name="connsiteX30" fmla="*/ 7860065 w 11302876"/>
              <a:gd name="connsiteY30" fmla="*/ 1038706 h 1038706"/>
              <a:gd name="connsiteX31" fmla="*/ 7173833 w 11302876"/>
              <a:gd name="connsiteY31" fmla="*/ 1038706 h 1038706"/>
              <a:gd name="connsiteX32" fmla="*/ 6487602 w 11302876"/>
              <a:gd name="connsiteY32" fmla="*/ 1038706 h 1038706"/>
              <a:gd name="connsiteX33" fmla="*/ 5801371 w 11302876"/>
              <a:gd name="connsiteY33" fmla="*/ 1038706 h 1038706"/>
              <a:gd name="connsiteX34" fmla="*/ 5115140 w 11302876"/>
              <a:gd name="connsiteY34" fmla="*/ 1038706 h 1038706"/>
              <a:gd name="connsiteX35" fmla="*/ 4428908 w 11302876"/>
              <a:gd name="connsiteY35" fmla="*/ 1038706 h 1038706"/>
              <a:gd name="connsiteX36" fmla="*/ 3633111 w 11302876"/>
              <a:gd name="connsiteY36" fmla="*/ 1038706 h 1038706"/>
              <a:gd name="connsiteX37" fmla="*/ 2946879 w 11302876"/>
              <a:gd name="connsiteY37" fmla="*/ 1038706 h 1038706"/>
              <a:gd name="connsiteX38" fmla="*/ 2260648 w 11302876"/>
              <a:gd name="connsiteY38" fmla="*/ 1038706 h 1038706"/>
              <a:gd name="connsiteX39" fmla="*/ 1574417 w 11302876"/>
              <a:gd name="connsiteY39" fmla="*/ 1038706 h 1038706"/>
              <a:gd name="connsiteX40" fmla="*/ 888186 w 11302876"/>
              <a:gd name="connsiteY40" fmla="*/ 1038706 h 1038706"/>
              <a:gd name="connsiteX41" fmla="*/ 173121 w 11302876"/>
              <a:gd name="connsiteY41" fmla="*/ 1038706 h 1038706"/>
              <a:gd name="connsiteX42" fmla="*/ 0 w 11302876"/>
              <a:gd name="connsiteY42" fmla="*/ 865585 h 1038706"/>
              <a:gd name="connsiteX43" fmla="*/ 0 w 11302876"/>
              <a:gd name="connsiteY43" fmla="*/ 505504 h 1038706"/>
              <a:gd name="connsiteX44" fmla="*/ 0 w 11302876"/>
              <a:gd name="connsiteY44" fmla="*/ 173121 h 103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02876" h="1038706" fill="none" extrusionOk="0">
                <a:moveTo>
                  <a:pt x="0" y="173121"/>
                </a:moveTo>
                <a:cubicBezTo>
                  <a:pt x="4345" y="84680"/>
                  <a:pt x="83994" y="1118"/>
                  <a:pt x="173121" y="0"/>
                </a:cubicBezTo>
                <a:cubicBezTo>
                  <a:pt x="298761" y="-43984"/>
                  <a:pt x="506821" y="21421"/>
                  <a:pt x="640220" y="0"/>
                </a:cubicBezTo>
                <a:cubicBezTo>
                  <a:pt x="773619" y="-21421"/>
                  <a:pt x="858872" y="20553"/>
                  <a:pt x="997752" y="0"/>
                </a:cubicBezTo>
                <a:cubicBezTo>
                  <a:pt x="1136632" y="-20553"/>
                  <a:pt x="1353543" y="8356"/>
                  <a:pt x="1464850" y="0"/>
                </a:cubicBezTo>
                <a:cubicBezTo>
                  <a:pt x="1576157" y="-8356"/>
                  <a:pt x="1786256" y="44474"/>
                  <a:pt x="2041515" y="0"/>
                </a:cubicBezTo>
                <a:cubicBezTo>
                  <a:pt x="2296774" y="-44474"/>
                  <a:pt x="2335423" y="66008"/>
                  <a:pt x="2618180" y="0"/>
                </a:cubicBezTo>
                <a:cubicBezTo>
                  <a:pt x="2900938" y="-66008"/>
                  <a:pt x="3021737" y="21462"/>
                  <a:pt x="3413978" y="0"/>
                </a:cubicBezTo>
                <a:cubicBezTo>
                  <a:pt x="3806219" y="-21462"/>
                  <a:pt x="3960104" y="23889"/>
                  <a:pt x="4100209" y="0"/>
                </a:cubicBezTo>
                <a:cubicBezTo>
                  <a:pt x="4240314" y="-23889"/>
                  <a:pt x="4228470" y="25701"/>
                  <a:pt x="4348175" y="0"/>
                </a:cubicBezTo>
                <a:cubicBezTo>
                  <a:pt x="4467880" y="-25701"/>
                  <a:pt x="4763366" y="67049"/>
                  <a:pt x="5143973" y="0"/>
                </a:cubicBezTo>
                <a:cubicBezTo>
                  <a:pt x="5524580" y="-67049"/>
                  <a:pt x="5553960" y="82678"/>
                  <a:pt x="5939770" y="0"/>
                </a:cubicBezTo>
                <a:cubicBezTo>
                  <a:pt x="6325580" y="-82678"/>
                  <a:pt x="6127951" y="36840"/>
                  <a:pt x="6297303" y="0"/>
                </a:cubicBezTo>
                <a:cubicBezTo>
                  <a:pt x="6466655" y="-36840"/>
                  <a:pt x="6826046" y="90458"/>
                  <a:pt x="7093100" y="0"/>
                </a:cubicBezTo>
                <a:cubicBezTo>
                  <a:pt x="7360154" y="-90458"/>
                  <a:pt x="7407906" y="28769"/>
                  <a:pt x="7669765" y="0"/>
                </a:cubicBezTo>
                <a:cubicBezTo>
                  <a:pt x="7931624" y="-28769"/>
                  <a:pt x="7865073" y="3571"/>
                  <a:pt x="7917731" y="0"/>
                </a:cubicBezTo>
                <a:cubicBezTo>
                  <a:pt x="7970389" y="-3571"/>
                  <a:pt x="8529293" y="10350"/>
                  <a:pt x="8713529" y="0"/>
                </a:cubicBezTo>
                <a:cubicBezTo>
                  <a:pt x="8897765" y="-10350"/>
                  <a:pt x="9336580" y="93828"/>
                  <a:pt x="9509326" y="0"/>
                </a:cubicBezTo>
                <a:cubicBezTo>
                  <a:pt x="9682072" y="-93828"/>
                  <a:pt x="9934940" y="53055"/>
                  <a:pt x="10195558" y="0"/>
                </a:cubicBezTo>
                <a:cubicBezTo>
                  <a:pt x="10456176" y="-53055"/>
                  <a:pt x="10875855" y="35986"/>
                  <a:pt x="11129755" y="0"/>
                </a:cubicBezTo>
                <a:cubicBezTo>
                  <a:pt x="11240456" y="-706"/>
                  <a:pt x="11305021" y="75692"/>
                  <a:pt x="11302876" y="173121"/>
                </a:cubicBezTo>
                <a:cubicBezTo>
                  <a:pt x="11331339" y="337104"/>
                  <a:pt x="11280574" y="422418"/>
                  <a:pt x="11302876" y="526278"/>
                </a:cubicBezTo>
                <a:cubicBezTo>
                  <a:pt x="11325178" y="630138"/>
                  <a:pt x="11287362" y="751078"/>
                  <a:pt x="11302876" y="865585"/>
                </a:cubicBezTo>
                <a:cubicBezTo>
                  <a:pt x="11292256" y="946862"/>
                  <a:pt x="11208361" y="1031303"/>
                  <a:pt x="11129755" y="1038706"/>
                </a:cubicBezTo>
                <a:cubicBezTo>
                  <a:pt x="11029928" y="1052649"/>
                  <a:pt x="11002495" y="1010364"/>
                  <a:pt x="10881789" y="1038706"/>
                </a:cubicBezTo>
                <a:cubicBezTo>
                  <a:pt x="10761083" y="1067048"/>
                  <a:pt x="10642221" y="1033311"/>
                  <a:pt x="10524257" y="1038706"/>
                </a:cubicBezTo>
                <a:cubicBezTo>
                  <a:pt x="10406293" y="1044101"/>
                  <a:pt x="9891797" y="954810"/>
                  <a:pt x="9728459" y="1038706"/>
                </a:cubicBezTo>
                <a:cubicBezTo>
                  <a:pt x="9565121" y="1122602"/>
                  <a:pt x="9303065" y="1009352"/>
                  <a:pt x="9042228" y="1038706"/>
                </a:cubicBezTo>
                <a:cubicBezTo>
                  <a:pt x="8781391" y="1068060"/>
                  <a:pt x="8755194" y="992704"/>
                  <a:pt x="8575129" y="1038706"/>
                </a:cubicBezTo>
                <a:cubicBezTo>
                  <a:pt x="8395064" y="1084708"/>
                  <a:pt x="8260272" y="1010164"/>
                  <a:pt x="8108031" y="1038706"/>
                </a:cubicBezTo>
                <a:cubicBezTo>
                  <a:pt x="7955790" y="1067248"/>
                  <a:pt x="7921856" y="1035659"/>
                  <a:pt x="7860065" y="1038706"/>
                </a:cubicBezTo>
                <a:cubicBezTo>
                  <a:pt x="7798274" y="1041753"/>
                  <a:pt x="7344019" y="1009304"/>
                  <a:pt x="7173833" y="1038706"/>
                </a:cubicBezTo>
                <a:cubicBezTo>
                  <a:pt x="7003647" y="1068108"/>
                  <a:pt x="6706160" y="1009287"/>
                  <a:pt x="6487602" y="1038706"/>
                </a:cubicBezTo>
                <a:cubicBezTo>
                  <a:pt x="6269044" y="1068125"/>
                  <a:pt x="6023075" y="969885"/>
                  <a:pt x="5801371" y="1038706"/>
                </a:cubicBezTo>
                <a:cubicBezTo>
                  <a:pt x="5579667" y="1107527"/>
                  <a:pt x="5372796" y="976984"/>
                  <a:pt x="5115140" y="1038706"/>
                </a:cubicBezTo>
                <a:cubicBezTo>
                  <a:pt x="4857484" y="1100428"/>
                  <a:pt x="4625589" y="1026960"/>
                  <a:pt x="4428908" y="1038706"/>
                </a:cubicBezTo>
                <a:cubicBezTo>
                  <a:pt x="4232227" y="1050452"/>
                  <a:pt x="4006434" y="956918"/>
                  <a:pt x="3633111" y="1038706"/>
                </a:cubicBezTo>
                <a:cubicBezTo>
                  <a:pt x="3259788" y="1120494"/>
                  <a:pt x="3281860" y="1001847"/>
                  <a:pt x="2946879" y="1038706"/>
                </a:cubicBezTo>
                <a:cubicBezTo>
                  <a:pt x="2611898" y="1075565"/>
                  <a:pt x="2501418" y="990657"/>
                  <a:pt x="2260648" y="1038706"/>
                </a:cubicBezTo>
                <a:cubicBezTo>
                  <a:pt x="2019878" y="1086755"/>
                  <a:pt x="1781891" y="1011125"/>
                  <a:pt x="1574417" y="1038706"/>
                </a:cubicBezTo>
                <a:cubicBezTo>
                  <a:pt x="1366943" y="1066287"/>
                  <a:pt x="1164238" y="1005653"/>
                  <a:pt x="888186" y="1038706"/>
                </a:cubicBezTo>
                <a:cubicBezTo>
                  <a:pt x="612134" y="1071759"/>
                  <a:pt x="443621" y="1023745"/>
                  <a:pt x="173121" y="1038706"/>
                </a:cubicBezTo>
                <a:cubicBezTo>
                  <a:pt x="73806" y="1040768"/>
                  <a:pt x="17239" y="947419"/>
                  <a:pt x="0" y="865585"/>
                </a:cubicBezTo>
                <a:cubicBezTo>
                  <a:pt x="-28261" y="709697"/>
                  <a:pt x="11940" y="661943"/>
                  <a:pt x="0" y="505504"/>
                </a:cubicBezTo>
                <a:cubicBezTo>
                  <a:pt x="-11940" y="349065"/>
                  <a:pt x="37528" y="307448"/>
                  <a:pt x="0" y="173121"/>
                </a:cubicBezTo>
                <a:close/>
              </a:path>
              <a:path w="11302876" h="1038706" stroke="0" extrusionOk="0">
                <a:moveTo>
                  <a:pt x="0" y="173121"/>
                </a:moveTo>
                <a:cubicBezTo>
                  <a:pt x="-22513" y="70858"/>
                  <a:pt x="99633" y="16843"/>
                  <a:pt x="173121" y="0"/>
                </a:cubicBezTo>
                <a:cubicBezTo>
                  <a:pt x="456000" y="-55945"/>
                  <a:pt x="650293" y="38683"/>
                  <a:pt x="859352" y="0"/>
                </a:cubicBezTo>
                <a:cubicBezTo>
                  <a:pt x="1068411" y="-38683"/>
                  <a:pt x="1306924" y="23269"/>
                  <a:pt x="1545584" y="0"/>
                </a:cubicBezTo>
                <a:cubicBezTo>
                  <a:pt x="1784244" y="-23269"/>
                  <a:pt x="2046768" y="20091"/>
                  <a:pt x="2231815" y="0"/>
                </a:cubicBezTo>
                <a:cubicBezTo>
                  <a:pt x="2416862" y="-20091"/>
                  <a:pt x="2765473" y="52042"/>
                  <a:pt x="3027612" y="0"/>
                </a:cubicBezTo>
                <a:cubicBezTo>
                  <a:pt x="3289751" y="-52042"/>
                  <a:pt x="3258006" y="39469"/>
                  <a:pt x="3385145" y="0"/>
                </a:cubicBezTo>
                <a:cubicBezTo>
                  <a:pt x="3512284" y="-39469"/>
                  <a:pt x="3788958" y="67173"/>
                  <a:pt x="3961810" y="0"/>
                </a:cubicBezTo>
                <a:cubicBezTo>
                  <a:pt x="4134662" y="-67173"/>
                  <a:pt x="4309593" y="10041"/>
                  <a:pt x="4428908" y="0"/>
                </a:cubicBezTo>
                <a:cubicBezTo>
                  <a:pt x="4548223" y="-10041"/>
                  <a:pt x="4674660" y="15634"/>
                  <a:pt x="4786441" y="0"/>
                </a:cubicBezTo>
                <a:cubicBezTo>
                  <a:pt x="4898222" y="-15634"/>
                  <a:pt x="5231168" y="49224"/>
                  <a:pt x="5472672" y="0"/>
                </a:cubicBezTo>
                <a:cubicBezTo>
                  <a:pt x="5714176" y="-49224"/>
                  <a:pt x="5669624" y="27354"/>
                  <a:pt x="5720638" y="0"/>
                </a:cubicBezTo>
                <a:cubicBezTo>
                  <a:pt x="5771652" y="-27354"/>
                  <a:pt x="5897648" y="27987"/>
                  <a:pt x="5968604" y="0"/>
                </a:cubicBezTo>
                <a:cubicBezTo>
                  <a:pt x="6039560" y="-27987"/>
                  <a:pt x="6497672" y="24302"/>
                  <a:pt x="6654835" y="0"/>
                </a:cubicBezTo>
                <a:cubicBezTo>
                  <a:pt x="6811998" y="-24302"/>
                  <a:pt x="6909456" y="20671"/>
                  <a:pt x="7012367" y="0"/>
                </a:cubicBezTo>
                <a:cubicBezTo>
                  <a:pt x="7115278" y="-20671"/>
                  <a:pt x="7232358" y="24989"/>
                  <a:pt x="7369900" y="0"/>
                </a:cubicBezTo>
                <a:cubicBezTo>
                  <a:pt x="7507442" y="-24989"/>
                  <a:pt x="7921478" y="37426"/>
                  <a:pt x="8165697" y="0"/>
                </a:cubicBezTo>
                <a:cubicBezTo>
                  <a:pt x="8409916" y="-37426"/>
                  <a:pt x="8765308" y="60645"/>
                  <a:pt x="8961495" y="0"/>
                </a:cubicBezTo>
                <a:cubicBezTo>
                  <a:pt x="9157682" y="-60645"/>
                  <a:pt x="9252623" y="44093"/>
                  <a:pt x="9428593" y="0"/>
                </a:cubicBezTo>
                <a:cubicBezTo>
                  <a:pt x="9604563" y="-44093"/>
                  <a:pt x="9951292" y="89452"/>
                  <a:pt x="10224391" y="0"/>
                </a:cubicBezTo>
                <a:cubicBezTo>
                  <a:pt x="10497490" y="-89452"/>
                  <a:pt x="10886661" y="2220"/>
                  <a:pt x="11129755" y="0"/>
                </a:cubicBezTo>
                <a:cubicBezTo>
                  <a:pt x="11244496" y="19472"/>
                  <a:pt x="11306890" y="81634"/>
                  <a:pt x="11302876" y="173121"/>
                </a:cubicBezTo>
                <a:cubicBezTo>
                  <a:pt x="11341225" y="322527"/>
                  <a:pt x="11290793" y="440017"/>
                  <a:pt x="11302876" y="533202"/>
                </a:cubicBezTo>
                <a:cubicBezTo>
                  <a:pt x="11314959" y="626387"/>
                  <a:pt x="11269703" y="766425"/>
                  <a:pt x="11302876" y="865585"/>
                </a:cubicBezTo>
                <a:cubicBezTo>
                  <a:pt x="11314600" y="956788"/>
                  <a:pt x="11215213" y="1033831"/>
                  <a:pt x="11129755" y="1038706"/>
                </a:cubicBezTo>
                <a:cubicBezTo>
                  <a:pt x="10997276" y="1045903"/>
                  <a:pt x="10884067" y="1003577"/>
                  <a:pt x="10772223" y="1038706"/>
                </a:cubicBezTo>
                <a:cubicBezTo>
                  <a:pt x="10660379" y="1073835"/>
                  <a:pt x="10580546" y="1009296"/>
                  <a:pt x="10524257" y="1038706"/>
                </a:cubicBezTo>
                <a:cubicBezTo>
                  <a:pt x="10467968" y="1068116"/>
                  <a:pt x="10312672" y="1034515"/>
                  <a:pt x="10166725" y="1038706"/>
                </a:cubicBezTo>
                <a:cubicBezTo>
                  <a:pt x="10020778" y="1042897"/>
                  <a:pt x="9743658" y="1025337"/>
                  <a:pt x="9480493" y="1038706"/>
                </a:cubicBezTo>
                <a:cubicBezTo>
                  <a:pt x="9217328" y="1052075"/>
                  <a:pt x="9254604" y="1034781"/>
                  <a:pt x="9122961" y="1038706"/>
                </a:cubicBezTo>
                <a:cubicBezTo>
                  <a:pt x="8991318" y="1042631"/>
                  <a:pt x="8791563" y="1023511"/>
                  <a:pt x="8546296" y="1038706"/>
                </a:cubicBezTo>
                <a:cubicBezTo>
                  <a:pt x="8301029" y="1053901"/>
                  <a:pt x="8261824" y="1013227"/>
                  <a:pt x="8079197" y="1038706"/>
                </a:cubicBezTo>
                <a:cubicBezTo>
                  <a:pt x="7896570" y="1064185"/>
                  <a:pt x="7825011" y="1034388"/>
                  <a:pt x="7721665" y="1038706"/>
                </a:cubicBezTo>
                <a:cubicBezTo>
                  <a:pt x="7618319" y="1043024"/>
                  <a:pt x="7091796" y="1019852"/>
                  <a:pt x="6925868" y="1038706"/>
                </a:cubicBezTo>
                <a:cubicBezTo>
                  <a:pt x="6759940" y="1057560"/>
                  <a:pt x="6703550" y="998827"/>
                  <a:pt x="6568335" y="1038706"/>
                </a:cubicBezTo>
                <a:cubicBezTo>
                  <a:pt x="6433120" y="1078585"/>
                  <a:pt x="6036751" y="990841"/>
                  <a:pt x="5882104" y="1038706"/>
                </a:cubicBezTo>
                <a:cubicBezTo>
                  <a:pt x="5727457" y="1086571"/>
                  <a:pt x="5668472" y="1006212"/>
                  <a:pt x="5524572" y="1038706"/>
                </a:cubicBezTo>
                <a:cubicBezTo>
                  <a:pt x="5380672" y="1071200"/>
                  <a:pt x="5332606" y="1013220"/>
                  <a:pt x="5167039" y="1038706"/>
                </a:cubicBezTo>
                <a:cubicBezTo>
                  <a:pt x="5001472" y="1064192"/>
                  <a:pt x="4587539" y="992127"/>
                  <a:pt x="4371242" y="1038706"/>
                </a:cubicBezTo>
                <a:cubicBezTo>
                  <a:pt x="4154945" y="1085285"/>
                  <a:pt x="3988467" y="998327"/>
                  <a:pt x="3685011" y="1038706"/>
                </a:cubicBezTo>
                <a:cubicBezTo>
                  <a:pt x="3381555" y="1079085"/>
                  <a:pt x="3551571" y="1030097"/>
                  <a:pt x="3437045" y="1038706"/>
                </a:cubicBezTo>
                <a:cubicBezTo>
                  <a:pt x="3322519" y="1047315"/>
                  <a:pt x="3096753" y="1009011"/>
                  <a:pt x="2969946" y="1038706"/>
                </a:cubicBezTo>
                <a:cubicBezTo>
                  <a:pt x="2843139" y="1068401"/>
                  <a:pt x="2494075" y="974665"/>
                  <a:pt x="2283715" y="1038706"/>
                </a:cubicBezTo>
                <a:cubicBezTo>
                  <a:pt x="2073355" y="1102747"/>
                  <a:pt x="1936251" y="986081"/>
                  <a:pt x="1597483" y="1038706"/>
                </a:cubicBezTo>
                <a:cubicBezTo>
                  <a:pt x="1258715" y="1091331"/>
                  <a:pt x="1420706" y="1026599"/>
                  <a:pt x="1349517" y="1038706"/>
                </a:cubicBezTo>
                <a:cubicBezTo>
                  <a:pt x="1278328" y="1050813"/>
                  <a:pt x="1223380" y="1033785"/>
                  <a:pt x="1101552" y="1038706"/>
                </a:cubicBezTo>
                <a:cubicBezTo>
                  <a:pt x="979725" y="1043627"/>
                  <a:pt x="955138" y="1033729"/>
                  <a:pt x="853586" y="1038706"/>
                </a:cubicBezTo>
                <a:cubicBezTo>
                  <a:pt x="752034" y="1043683"/>
                  <a:pt x="510469" y="1033033"/>
                  <a:pt x="173121" y="1038706"/>
                </a:cubicBezTo>
                <a:cubicBezTo>
                  <a:pt x="70957" y="1035905"/>
                  <a:pt x="6475" y="953575"/>
                  <a:pt x="0" y="865585"/>
                </a:cubicBezTo>
                <a:cubicBezTo>
                  <a:pt x="-29378" y="762595"/>
                  <a:pt x="28695" y="694877"/>
                  <a:pt x="0" y="533202"/>
                </a:cubicBezTo>
                <a:cubicBezTo>
                  <a:pt x="-28695" y="371527"/>
                  <a:pt x="19173" y="300681"/>
                  <a:pt x="0" y="173121"/>
                </a:cubicBezTo>
                <a:close/>
              </a:path>
            </a:pathLst>
          </a:custGeom>
          <a:solidFill>
            <a:srgbClr val="FFCABD"/>
          </a:solidFill>
          <a:ln w="12700" cap="flat" cmpd="sng" algn="ctr">
            <a:solidFill>
              <a:schemeClr val="accent3">
                <a:lumMod val="7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cs typeface="Arial"/>
              <a:sym typeface="Arial"/>
            </a:endParaRPr>
          </a:p>
        </p:txBody>
      </p:sp>
      <p:sp>
        <p:nvSpPr>
          <p:cNvPr id="4" name="Rectangle 3"/>
          <p:cNvSpPr/>
          <p:nvPr/>
        </p:nvSpPr>
        <p:spPr>
          <a:xfrm>
            <a:off x="1362113" y="266784"/>
            <a:ext cx="10046622" cy="584775"/>
          </a:xfrm>
          <a:prstGeom prst="rect">
            <a:avLst/>
          </a:prstGeom>
          <a:noFill/>
        </p:spPr>
        <p:txBody>
          <a:bodyPr wrap="square">
            <a:spAutoFit/>
          </a:bodyPr>
          <a:lstStyle/>
          <a:p>
            <a:pPr lvl="0" algn="ctr">
              <a:buClr>
                <a:srgbClr val="000000"/>
              </a:buClr>
            </a:pPr>
            <a:r>
              <a:rPr lang="vi-VN" sz="3200" kern="0" dirty="0" smtClean="0">
                <a:solidFill>
                  <a:srgbClr val="002060"/>
                </a:solidFill>
                <a:latin typeface="Arial" panose="020B0604020202020204" pitchFamily="34" charset="0"/>
                <a:cs typeface="Arial"/>
                <a:sym typeface="Arial"/>
              </a:rPr>
              <a:t>Thời tiết ở hai hình thuộc vùng miền nào?</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a:sym typeface="Arial"/>
            </a:endParaRPr>
          </a:p>
        </p:txBody>
      </p:sp>
      <p:pic>
        <p:nvPicPr>
          <p:cNvPr id="24" name="Picture 23">
            <a:extLst>
              <a:ext uri="{FF2B5EF4-FFF2-40B4-BE49-F238E27FC236}">
                <a16:creationId xmlns:a16="http://schemas.microsoft.com/office/drawing/2014/main" xmlns="" id="{A13F3945-39E9-44AB-A470-874B6BFA80BF}"/>
              </a:ext>
            </a:extLst>
          </p:cNvPr>
          <p:cNvPicPr>
            <a:picLocks noChangeAspect="1"/>
          </p:cNvPicPr>
          <p:nvPr/>
        </p:nvPicPr>
        <p:blipFill>
          <a:blip r:embed="rId2"/>
          <a:stretch>
            <a:fillRect/>
          </a:stretch>
        </p:blipFill>
        <p:spPr>
          <a:xfrm>
            <a:off x="827313" y="1501519"/>
            <a:ext cx="3750159" cy="4342549"/>
          </a:xfrm>
          <a:prstGeom prst="rect">
            <a:avLst/>
          </a:prstGeom>
        </p:spPr>
      </p:pic>
      <p:pic>
        <p:nvPicPr>
          <p:cNvPr id="25" name="Picture 24">
            <a:extLst>
              <a:ext uri="{FF2B5EF4-FFF2-40B4-BE49-F238E27FC236}">
                <a16:creationId xmlns:a16="http://schemas.microsoft.com/office/drawing/2014/main" xmlns="" id="{76B93518-5A5C-471B-9AEF-C36FF165BA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5543" y="1556982"/>
            <a:ext cx="4092358" cy="4170972"/>
          </a:xfrm>
          <a:prstGeom prst="rect">
            <a:avLst/>
          </a:prstGeom>
        </p:spPr>
      </p:pic>
      <p:sp>
        <p:nvSpPr>
          <p:cNvPr id="2" name="Rectangle 1"/>
          <p:cNvSpPr/>
          <p:nvPr/>
        </p:nvSpPr>
        <p:spPr>
          <a:xfrm>
            <a:off x="1844593" y="5727954"/>
            <a:ext cx="2238113" cy="646331"/>
          </a:xfrm>
          <a:prstGeom prst="rect">
            <a:avLst/>
          </a:prstGeom>
        </p:spPr>
        <p:txBody>
          <a:bodyPr wrap="none">
            <a:spAutoFit/>
          </a:bodyPr>
          <a:lstStyle/>
          <a:p>
            <a:r>
              <a:rPr lang="en-US" altLang="zh-CN" sz="3600" b="1" dirty="0" err="1">
                <a:solidFill>
                  <a:srgbClr val="0070C0"/>
                </a:solidFill>
              </a:rPr>
              <a:t>Mùa</a:t>
            </a:r>
            <a:r>
              <a:rPr lang="en-US" altLang="zh-CN" sz="3600" b="1" dirty="0">
                <a:solidFill>
                  <a:srgbClr val="0070C0"/>
                </a:solidFill>
              </a:rPr>
              <a:t> </a:t>
            </a:r>
            <a:r>
              <a:rPr lang="en-US" altLang="zh-CN" sz="3600" b="1" dirty="0" err="1">
                <a:solidFill>
                  <a:srgbClr val="0070C0"/>
                </a:solidFill>
              </a:rPr>
              <a:t>mưa</a:t>
            </a:r>
            <a:endParaRPr lang="en-US" sz="3600" dirty="0">
              <a:solidFill>
                <a:schemeClr val="accent2">
                  <a:lumMod val="50000"/>
                </a:schemeClr>
              </a:solidFill>
            </a:endParaRPr>
          </a:p>
        </p:txBody>
      </p:sp>
      <p:sp>
        <p:nvSpPr>
          <p:cNvPr id="3" name="Rectangle 2"/>
          <p:cNvSpPr/>
          <p:nvPr/>
        </p:nvSpPr>
        <p:spPr>
          <a:xfrm>
            <a:off x="8321997" y="5666380"/>
            <a:ext cx="2056973" cy="646331"/>
          </a:xfrm>
          <a:prstGeom prst="rect">
            <a:avLst/>
          </a:prstGeom>
        </p:spPr>
        <p:txBody>
          <a:bodyPr wrap="none">
            <a:spAutoFit/>
          </a:bodyPr>
          <a:lstStyle/>
          <a:p>
            <a:r>
              <a:rPr lang="en-US" altLang="zh-CN" sz="3600" b="1" dirty="0" err="1">
                <a:solidFill>
                  <a:srgbClr val="0070C0"/>
                </a:solidFill>
              </a:rPr>
              <a:t>Mùa</a:t>
            </a:r>
            <a:r>
              <a:rPr lang="en-US" altLang="zh-CN" sz="3600" b="1" dirty="0">
                <a:solidFill>
                  <a:srgbClr val="0070C0"/>
                </a:solidFill>
              </a:rPr>
              <a:t> </a:t>
            </a:r>
            <a:r>
              <a:rPr lang="vi-VN" altLang="zh-CN" sz="3600" b="1" dirty="0">
                <a:solidFill>
                  <a:srgbClr val="0070C0"/>
                </a:solidFill>
              </a:rPr>
              <a:t>khô</a:t>
            </a:r>
            <a:endParaRPr lang="en-US" sz="3600" dirty="0">
              <a:solidFill>
                <a:schemeClr val="accent2">
                  <a:lumMod val="50000"/>
                </a:schemeClr>
              </a:solidFill>
            </a:endParaRPr>
          </a:p>
        </p:txBody>
      </p:sp>
      <p:sp>
        <p:nvSpPr>
          <p:cNvPr id="19" name="Heptagon 18"/>
          <p:cNvSpPr/>
          <p:nvPr/>
        </p:nvSpPr>
        <p:spPr>
          <a:xfrm>
            <a:off x="4693587" y="2264229"/>
            <a:ext cx="2316813" cy="2293257"/>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solidFill>
                  <a:srgbClr val="7030A0"/>
                </a:solidFill>
              </a:rPr>
              <a:t>Miền Nam</a:t>
            </a:r>
            <a:endParaRPr lang="en-US" sz="4800" b="1" dirty="0">
              <a:solidFill>
                <a:srgbClr val="7030A0"/>
              </a:solidFill>
            </a:endParaRPr>
          </a:p>
        </p:txBody>
      </p:sp>
    </p:spTree>
    <p:extLst>
      <p:ext uri="{BB962C8B-B14F-4D97-AF65-F5344CB8AC3E}">
        <p14:creationId xmlns:p14="http://schemas.microsoft.com/office/powerpoint/2010/main" val="3594544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grpSp>
        <p:nvGrpSpPr>
          <p:cNvPr id="3" name="Group 2">
            <a:extLst>
              <a:ext uri="{FF2B5EF4-FFF2-40B4-BE49-F238E27FC236}">
                <a16:creationId xmlns:a16="http://schemas.microsoft.com/office/drawing/2014/main" xmlns="" id="{E9941100-BC99-4228-AB79-2D25E2159876}"/>
              </a:ext>
            </a:extLst>
          </p:cNvPr>
          <p:cNvGrpSpPr/>
          <p:nvPr/>
        </p:nvGrpSpPr>
        <p:grpSpPr>
          <a:xfrm>
            <a:off x="885382" y="235049"/>
            <a:ext cx="10087418" cy="5342236"/>
            <a:chOff x="5667646" y="720179"/>
            <a:chExt cx="8390345" cy="4890640"/>
          </a:xfrm>
        </p:grpSpPr>
        <p:sp>
          <p:nvSpPr>
            <p:cNvPr id="4" name="Rectangle 3">
              <a:extLst>
                <a:ext uri="{FF2B5EF4-FFF2-40B4-BE49-F238E27FC236}">
                  <a16:creationId xmlns:a16="http://schemas.microsoft.com/office/drawing/2014/main" xmlns="" id="{1DCA510A-7ADB-4C36-A2A9-D9CC6EB6EC9A}"/>
                </a:ext>
              </a:extLst>
            </p:cNvPr>
            <p:cNvSpPr/>
            <p:nvPr/>
          </p:nvSpPr>
          <p:spPr>
            <a:xfrm>
              <a:off x="6531072" y="1924156"/>
              <a:ext cx="7526919" cy="368666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lvl="0">
                <a:defRPr/>
              </a:pPr>
              <a:r>
                <a:rPr lang="vi-VN" sz="3200" i="1" dirty="0" smtClean="0"/>
                <a:t>      </a:t>
              </a:r>
              <a:r>
                <a:rPr lang="vi-VN" sz="3200" i="1" dirty="0" smtClean="0">
                  <a:solidFill>
                    <a:srgbClr val="00B050"/>
                  </a:solidFill>
                </a:rPr>
                <a:t>Ở </a:t>
              </a:r>
              <a:r>
                <a:rPr lang="vi-VN" sz="3200" i="1" dirty="0">
                  <a:solidFill>
                    <a:srgbClr val="00B050"/>
                  </a:solidFill>
                </a:rPr>
                <a:t>miền Nam, một năm có 2 </a:t>
              </a:r>
              <a:r>
                <a:rPr lang="vi-VN" sz="3200" i="1" dirty="0" smtClean="0">
                  <a:solidFill>
                    <a:srgbClr val="00B050"/>
                  </a:solidFill>
                </a:rPr>
                <a:t>mùa</a:t>
              </a:r>
              <a:r>
                <a:rPr lang="vi-VN" sz="3200" i="1" dirty="0" smtClean="0"/>
                <a:t>:</a:t>
              </a:r>
              <a:endParaRPr lang="vi-VN" sz="3200" kern="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lvl="0" indent="-457200">
                <a:buFont typeface="Arial" panose="020B0604020202020204" pitchFamily="34" charset="0"/>
                <a:buChar char="•"/>
                <a:defRPr/>
              </a:pPr>
              <a:r>
                <a:rPr lang="nl-NL" sz="3200" kern="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Mùa </a:t>
              </a:r>
              <a:r>
                <a:rPr lang="nl-NL" sz="3200" kern="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mưa </a:t>
              </a:r>
              <a:r>
                <a:rPr lang="vi-VN" sz="3200" dirty="0"/>
                <a:t>bắt đầu từ tháng 5  kết thúc vào tháng </a:t>
              </a:r>
              <a:r>
                <a:rPr lang="vi-VN" sz="3200" dirty="0" smtClean="0"/>
                <a:t>10, </a:t>
              </a:r>
              <a:r>
                <a:rPr lang="nl-NL" sz="3200" kern="8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 </a:t>
              </a:r>
              <a:r>
                <a:rPr lang="nl-NL" sz="3200" kern="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nhiều ngày mưa kéo dài.</a:t>
              </a:r>
            </a:p>
            <a:p>
              <a:pPr marL="457200" lvl="0" indent="-457200">
                <a:buFont typeface="Arial" panose="020B0604020202020204" pitchFamily="34" charset="0"/>
                <a:buChar char="•"/>
                <a:defRPr/>
              </a:pPr>
              <a:r>
                <a:rPr kumimoji="0" lang="nl-NL" sz="3200" b="0" u="none" strike="noStrike" kern="800" cap="none" spc="0" normalizeH="0" baseline="0" noProof="0" dirty="0">
                  <a:ln>
                    <a:noFill/>
                  </a:ln>
                  <a:solidFill>
                    <a:srgbClr val="FF0000"/>
                  </a:solidFill>
                  <a:uLnTx/>
                  <a:uFillTx/>
                  <a:latin typeface="Arial" panose="020B0604020202020204" pitchFamily="34" charset="0"/>
                  <a:cs typeface="Arial" panose="020B0604020202020204" pitchFamily="34" charset="0"/>
                </a:rPr>
                <a:t>Mùa khô </a:t>
              </a:r>
              <a:r>
                <a:rPr lang="vi-VN" sz="3200" dirty="0"/>
                <a:t>bắt đầu từ tháng 11 kết thúc vào tháng </a:t>
              </a:r>
              <a:r>
                <a:rPr lang="vi-VN" sz="3200" dirty="0" smtClean="0"/>
                <a:t>4, </a:t>
              </a:r>
              <a:r>
                <a:rPr kumimoji="0" lang="nl-NL"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rPr>
                <a:t>hầu </a:t>
              </a:r>
              <a:r>
                <a:rPr kumimoji="0" lang="nl-NL" sz="3200" b="0" u="none" strike="noStrike" kern="800" cap="none" spc="0" normalizeH="0" baseline="0" noProof="0" dirty="0">
                  <a:ln>
                    <a:noFill/>
                  </a:ln>
                  <a:solidFill>
                    <a:srgbClr val="000000"/>
                  </a:solidFill>
                  <a:uLnTx/>
                  <a:uFillTx/>
                  <a:latin typeface="Arial" panose="020B0604020202020204" pitchFamily="34" charset="0"/>
                  <a:cs typeface="Arial" panose="020B0604020202020204" pitchFamily="34" charset="0"/>
                </a:rPr>
                <a:t>như không có mưa, ngày nắng chói chang, đêm dịu mát </a:t>
              </a:r>
              <a:r>
                <a:rPr kumimoji="0" lang="nl-NL"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rPr>
                <a:t>hơn</a:t>
              </a:r>
              <a:r>
                <a:rPr kumimoji="0" lang="vi-VN"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rPr>
                <a:t>.</a:t>
              </a:r>
            </a:p>
            <a:p>
              <a:pPr lvl="0">
                <a:defRPr/>
              </a:pPr>
              <a:r>
                <a:rPr lang="vi-VN" sz="3200" i="1" dirty="0" smtClean="0"/>
                <a:t>      Đ</a:t>
              </a:r>
              <a:r>
                <a:rPr lang="nl-NL" sz="3200" i="1" dirty="0"/>
                <a:t>ặc điểm chung của cả hai mùa là đều nóng</a:t>
              </a:r>
              <a:endParaRPr kumimoji="0" lang="vi-VN" sz="3200" b="0" u="none" strike="noStrike" kern="800" cap="none" spc="0" normalizeH="0" baseline="0" noProof="0" dirty="0" smtClean="0">
                <a:ln>
                  <a:noFill/>
                </a:ln>
                <a:solidFill>
                  <a:srgbClr val="000000"/>
                </a:solidFill>
                <a:uLnTx/>
                <a:uFillTx/>
                <a:latin typeface="Arial" panose="020B0604020202020204" pitchFamily="34" charset="0"/>
                <a:cs typeface="Arial" panose="020B0604020202020204" pitchFamily="34" charset="0"/>
              </a:endParaRPr>
            </a:p>
            <a:p>
              <a:pPr marL="457200" lvl="0" indent="-457200">
                <a:buFont typeface="Arial" panose="020B0604020202020204" pitchFamily="34" charset="0"/>
                <a:buChar char="•"/>
                <a:defRPr/>
              </a:pPr>
              <a:endParaRPr kumimoji="0" lang="en-US" sz="32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oogle Shape;1012;p37">
              <a:extLst>
                <a:ext uri="{FF2B5EF4-FFF2-40B4-BE49-F238E27FC236}">
                  <a16:creationId xmlns:a16="http://schemas.microsoft.com/office/drawing/2014/main" xmlns="" id="{B2AD7A04-0719-4349-9BB7-1A044DC2F85A}"/>
                </a:ext>
              </a:extLst>
            </p:cNvPr>
            <p:cNvGrpSpPr/>
            <p:nvPr/>
          </p:nvGrpSpPr>
          <p:grpSpPr>
            <a:xfrm>
              <a:off x="5667646" y="720179"/>
              <a:ext cx="1481347" cy="1508052"/>
              <a:chOff x="5949775" y="2481625"/>
              <a:chExt cx="407775" cy="445825"/>
            </a:xfrm>
          </p:grpSpPr>
          <p:sp>
            <p:nvSpPr>
              <p:cNvPr id="6" name="Google Shape;1013;p37">
                <a:extLst>
                  <a:ext uri="{FF2B5EF4-FFF2-40B4-BE49-F238E27FC236}">
                    <a16:creationId xmlns:a16="http://schemas.microsoft.com/office/drawing/2014/main" xmlns="" id="{0C7F43D8-AA58-4A6C-8E54-75B65A92C0A3}"/>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 name="Google Shape;1014;p37">
                <a:extLst>
                  <a:ext uri="{FF2B5EF4-FFF2-40B4-BE49-F238E27FC236}">
                    <a16:creationId xmlns:a16="http://schemas.microsoft.com/office/drawing/2014/main" xmlns="" id="{EF559556-45B9-4D5B-A41D-BA9FD0F18BAD}"/>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Google Shape;1015;p37">
                <a:extLst>
                  <a:ext uri="{FF2B5EF4-FFF2-40B4-BE49-F238E27FC236}">
                    <a16:creationId xmlns:a16="http://schemas.microsoft.com/office/drawing/2014/main" xmlns="" id="{268E84AD-E1AC-4B39-864E-00E2259ADA6F}"/>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Google Shape;1016;p37">
                <a:extLst>
                  <a:ext uri="{FF2B5EF4-FFF2-40B4-BE49-F238E27FC236}">
                    <a16:creationId xmlns:a16="http://schemas.microsoft.com/office/drawing/2014/main" xmlns="" id="{EBAD14AA-BCEE-45E9-9113-660DF6BFDD14}"/>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 name="Google Shape;1018;p37">
                <a:extLst>
                  <a:ext uri="{FF2B5EF4-FFF2-40B4-BE49-F238E27FC236}">
                    <a16:creationId xmlns:a16="http://schemas.microsoft.com/office/drawing/2014/main" xmlns="" id="{03372A9B-E662-4DD4-ADA1-453CBD2C7ECC}"/>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 name="Google Shape;1019;p37">
                <a:extLst>
                  <a:ext uri="{FF2B5EF4-FFF2-40B4-BE49-F238E27FC236}">
                    <a16:creationId xmlns:a16="http://schemas.microsoft.com/office/drawing/2014/main" xmlns="" id="{E279DD11-394F-4DB5-B63A-7DBFAB23103D}"/>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Google Shape;1020;p37">
                <a:extLst>
                  <a:ext uri="{FF2B5EF4-FFF2-40B4-BE49-F238E27FC236}">
                    <a16:creationId xmlns:a16="http://schemas.microsoft.com/office/drawing/2014/main" xmlns="" id="{F39C6CE7-A6AD-4198-A105-22DF690422B0}"/>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 name="Google Shape;1021;p37">
                <a:extLst>
                  <a:ext uri="{FF2B5EF4-FFF2-40B4-BE49-F238E27FC236}">
                    <a16:creationId xmlns:a16="http://schemas.microsoft.com/office/drawing/2014/main" xmlns="" id="{6BF5AB14-2BE9-41CB-9F88-03A54D74F989}"/>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Google Shape;1022;p37">
                <a:extLst>
                  <a:ext uri="{FF2B5EF4-FFF2-40B4-BE49-F238E27FC236}">
                    <a16:creationId xmlns:a16="http://schemas.microsoft.com/office/drawing/2014/main" xmlns="" id="{7211F1F5-0AEA-4ECF-8563-AD252C927B4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7" name="Google Shape;1023;p37">
                <a:extLst>
                  <a:ext uri="{FF2B5EF4-FFF2-40B4-BE49-F238E27FC236}">
                    <a16:creationId xmlns:a16="http://schemas.microsoft.com/office/drawing/2014/main" xmlns="" id="{B7DD7BEF-75D2-46E9-A3C0-CF7DAFA74E28}"/>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8" name="Google Shape;1024;p37">
                <a:extLst>
                  <a:ext uri="{FF2B5EF4-FFF2-40B4-BE49-F238E27FC236}">
                    <a16:creationId xmlns:a16="http://schemas.microsoft.com/office/drawing/2014/main" xmlns="" id="{BCE18D45-8ECE-4455-99CD-55D4212B78B4}"/>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9" name="Google Shape;1025;p37">
                <a:extLst>
                  <a:ext uri="{FF2B5EF4-FFF2-40B4-BE49-F238E27FC236}">
                    <a16:creationId xmlns:a16="http://schemas.microsoft.com/office/drawing/2014/main" xmlns="" id="{28C62DAF-1D99-494F-A3E0-49D2D967F213}"/>
                  </a:ext>
                </a:extLst>
              </p:cNvPr>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0" name="Google Shape;1026;p37">
                <a:extLst>
                  <a:ext uri="{FF2B5EF4-FFF2-40B4-BE49-F238E27FC236}">
                    <a16:creationId xmlns:a16="http://schemas.microsoft.com/office/drawing/2014/main" xmlns="" id="{95B10EE7-A5B7-4854-8BF9-798D1B1B7D74}"/>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27;p37">
                <a:extLst>
                  <a:ext uri="{FF2B5EF4-FFF2-40B4-BE49-F238E27FC236}">
                    <a16:creationId xmlns:a16="http://schemas.microsoft.com/office/drawing/2014/main" xmlns="" id="{F189838E-9EEC-4287-BC6D-E786151308EC}"/>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28;p37">
                <a:extLst>
                  <a:ext uri="{FF2B5EF4-FFF2-40B4-BE49-F238E27FC236}">
                    <a16:creationId xmlns:a16="http://schemas.microsoft.com/office/drawing/2014/main" xmlns="" id="{1BDBB769-EE64-4D06-97EC-8AD0A56206FD}"/>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29;p37">
                <a:extLst>
                  <a:ext uri="{FF2B5EF4-FFF2-40B4-BE49-F238E27FC236}">
                    <a16:creationId xmlns:a16="http://schemas.microsoft.com/office/drawing/2014/main" xmlns="" id="{32B76262-D873-4FD0-808A-B65201CFC4D1}"/>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30;p37">
                <a:extLst>
                  <a:ext uri="{FF2B5EF4-FFF2-40B4-BE49-F238E27FC236}">
                    <a16:creationId xmlns:a16="http://schemas.microsoft.com/office/drawing/2014/main" xmlns="" id="{21D7CD08-94B1-4F54-A871-13F12CACACD7}"/>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8" name="Rectangle 7"/>
          <p:cNvSpPr/>
          <p:nvPr/>
        </p:nvSpPr>
        <p:spPr>
          <a:xfrm>
            <a:off x="1333136" y="2148033"/>
            <a:ext cx="9926969" cy="1569660"/>
          </a:xfrm>
          <a:prstGeom prst="rect">
            <a:avLst/>
          </a:prstGeom>
        </p:spPr>
        <p:txBody>
          <a:bodyPr wrap="square">
            <a:spAutoFit/>
          </a:bodyPr>
          <a:lstStyle/>
          <a:p>
            <a:r>
              <a:rPr lang="vi-VN" sz="4800" dirty="0">
                <a:latin typeface="+mj-lt"/>
              </a:rPr>
              <a:t>- Vậy ở miền Bắc và miền Nam </a:t>
            </a:r>
            <a:r>
              <a:rPr lang="vi-VN" sz="4800" dirty="0" smtClean="0">
                <a:latin typeface="+mj-lt"/>
              </a:rPr>
              <a:t>có </a:t>
            </a:r>
            <a:r>
              <a:rPr lang="vi-VN" sz="4800" dirty="0">
                <a:latin typeface="+mj-lt"/>
              </a:rPr>
              <a:t>gì khác </a:t>
            </a:r>
            <a:r>
              <a:rPr lang="vi-VN" sz="4800" dirty="0" smtClean="0">
                <a:latin typeface="+mj-lt"/>
              </a:rPr>
              <a:t>nhau về mùa?</a:t>
            </a:r>
            <a:endParaRPr lang="en-US" sz="4800" dirty="0">
              <a:latin typeface="+mj-lt"/>
            </a:endParaRPr>
          </a:p>
        </p:txBody>
      </p:sp>
      <p:sp>
        <p:nvSpPr>
          <p:cNvPr id="2" name="Rectangle 1"/>
          <p:cNvSpPr/>
          <p:nvPr/>
        </p:nvSpPr>
        <p:spPr>
          <a:xfrm>
            <a:off x="1054383" y="1675428"/>
            <a:ext cx="9926969" cy="2862322"/>
          </a:xfrm>
          <a:prstGeom prst="rect">
            <a:avLst/>
          </a:prstGeom>
          <a:solidFill>
            <a:schemeClr val="bg1"/>
          </a:solidFill>
        </p:spPr>
        <p:txBody>
          <a:bodyPr wrap="square">
            <a:spAutoFit/>
          </a:bodyPr>
          <a:lstStyle/>
          <a:p>
            <a:r>
              <a:rPr lang="vi-VN" sz="3600" i="1" dirty="0" smtClean="0"/>
              <a:t>   </a:t>
            </a:r>
            <a:r>
              <a:rPr lang="nl-NL" sz="3600" b="1" i="1" dirty="0" smtClean="0">
                <a:solidFill>
                  <a:srgbClr val="00B0F0"/>
                </a:solidFill>
                <a:latin typeface="Times New Roman" pitchFamily="18" charset="0"/>
                <a:cs typeface="Times New Roman" pitchFamily="18" charset="0"/>
              </a:rPr>
              <a:t>Ở </a:t>
            </a:r>
            <a:r>
              <a:rPr lang="nl-NL" sz="3600" b="1" i="1" dirty="0">
                <a:solidFill>
                  <a:srgbClr val="00B0F0"/>
                </a:solidFill>
                <a:latin typeface="Times New Roman" pitchFamily="18" charset="0"/>
                <a:cs typeface="Times New Roman" pitchFamily="18" charset="0"/>
              </a:rPr>
              <a:t>Việt Nam, có nơi có hai mùa, có nơi có bốn mùa diễn ra trong năm. Mỗi mùa có những đặc điểm khác nhau về thời tiết. Do những đặc điểm này mà cảnh vật mỗi mùa khác nhau và con người </a:t>
            </a:r>
            <a:r>
              <a:rPr lang="vi-VN" sz="3600" b="1" i="1" dirty="0" smtClean="0">
                <a:solidFill>
                  <a:srgbClr val="00B0F0"/>
                </a:solidFill>
                <a:latin typeface="Times New Roman" pitchFamily="18" charset="0"/>
                <a:cs typeface="Times New Roman" pitchFamily="18" charset="0"/>
              </a:rPr>
              <a:t>cũng </a:t>
            </a:r>
            <a:r>
              <a:rPr lang="nl-NL" sz="3600" b="1" i="1" dirty="0" smtClean="0">
                <a:solidFill>
                  <a:srgbClr val="00B0F0"/>
                </a:solidFill>
                <a:latin typeface="Times New Roman" pitchFamily="18" charset="0"/>
                <a:cs typeface="Times New Roman" pitchFamily="18" charset="0"/>
              </a:rPr>
              <a:t>có </a:t>
            </a:r>
            <a:r>
              <a:rPr lang="nl-NL" sz="3600" b="1" i="1" dirty="0">
                <a:solidFill>
                  <a:srgbClr val="00B0F0"/>
                </a:solidFill>
                <a:latin typeface="Times New Roman" pitchFamily="18" charset="0"/>
                <a:cs typeface="Times New Roman" pitchFamily="18" charset="0"/>
              </a:rPr>
              <a:t>những hoạt động thích ứng với mỗi mùa.</a:t>
            </a:r>
            <a:endParaRPr lang="en-US" sz="36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2618245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3.wp.com/conkec.com/sites/default/files/6_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640" y="1112808"/>
            <a:ext cx="5316311" cy="54773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5186" y="300250"/>
            <a:ext cx="4068951" cy="584775"/>
          </a:xfrm>
          <a:prstGeom prst="rect">
            <a:avLst/>
          </a:prstGeom>
          <a:noFill/>
        </p:spPr>
        <p:txBody>
          <a:bodyPr wrap="square" rtlCol="0">
            <a:spAutoFit/>
          </a:bodyPr>
          <a:lstStyle/>
          <a:p>
            <a:r>
              <a:rPr lang="vi-VN" sz="3200" b="1" dirty="0" smtClean="0">
                <a:latin typeface="Times New Roman" pitchFamily="18" charset="0"/>
                <a:cs typeface="Times New Roman" pitchFamily="18" charset="0"/>
              </a:rPr>
              <a:t>Bản đồ Việt Nam </a:t>
            </a:r>
            <a:endParaRPr lang="en-US" sz="3200" b="1" dirty="0">
              <a:latin typeface="Times New Roman" pitchFamily="18" charset="0"/>
              <a:cs typeface="Times New Roman" pitchFamily="18" charset="0"/>
            </a:endParaRPr>
          </a:p>
        </p:txBody>
      </p:sp>
      <p:sp>
        <p:nvSpPr>
          <p:cNvPr id="6" name="Rectangle 5"/>
          <p:cNvSpPr/>
          <p:nvPr/>
        </p:nvSpPr>
        <p:spPr>
          <a:xfrm>
            <a:off x="6378053" y="300250"/>
            <a:ext cx="5577385" cy="3108543"/>
          </a:xfrm>
          <a:prstGeom prst="rect">
            <a:avLst/>
          </a:prstGeom>
        </p:spPr>
        <p:txBody>
          <a:bodyPr wrap="square">
            <a:spAutoFit/>
          </a:bodyPr>
          <a:lstStyle/>
          <a:p>
            <a:r>
              <a:rPr lang="vi-VN" sz="2800" b="1" dirty="0" smtClean="0">
                <a:latin typeface="Times New Roman" pitchFamily="18" charset="0"/>
                <a:cs typeface="Times New Roman" pitchFamily="18" charset="0"/>
              </a:rPr>
              <a:t>Khu vực miền Trung: vị trí nằm giữa miền Bắc và miền Nam. Ở miền Trung , từ núi Bạch Mã trở ra Bắc thì khí hậu có bốn mùa như ở miền Bắc,  còn từ núi Bạch Mã trở vào trong Nam thì khí hậu có hai mùa như ở  miền Nam.</a:t>
            </a:r>
            <a:endParaRPr lang="en-US" sz="2800" b="1" dirty="0">
              <a:latin typeface="Times New Roman" pitchFamily="18" charset="0"/>
              <a:cs typeface="Times New Roman" pitchFamily="18" charset="0"/>
            </a:endParaRPr>
          </a:p>
        </p:txBody>
      </p:sp>
      <p:sp>
        <p:nvSpPr>
          <p:cNvPr id="7" name="Rectangle 6"/>
          <p:cNvSpPr/>
          <p:nvPr/>
        </p:nvSpPr>
        <p:spPr>
          <a:xfrm>
            <a:off x="6171062" y="3603663"/>
            <a:ext cx="5859439" cy="954107"/>
          </a:xfrm>
          <a:prstGeom prst="rect">
            <a:avLst/>
          </a:prstGeom>
        </p:spPr>
        <p:txBody>
          <a:bodyPr wrap="square">
            <a:spAutoFit/>
          </a:bodyPr>
          <a:lstStyle/>
          <a:p>
            <a:r>
              <a:rPr lang="vi-VN" sz="2800" dirty="0">
                <a:solidFill>
                  <a:srgbClr val="C00000"/>
                </a:solidFill>
              </a:rPr>
              <a:t>Do đâu mà miền Nam lại có 2 mùa mà miền Bắc lại có 4 mùa?</a:t>
            </a:r>
            <a:endParaRPr lang="en-US" sz="2800" dirty="0">
              <a:solidFill>
                <a:srgbClr val="C00000"/>
              </a:solidFill>
            </a:endParaRPr>
          </a:p>
        </p:txBody>
      </p:sp>
      <p:sp>
        <p:nvSpPr>
          <p:cNvPr id="8" name="Rectangle 7"/>
          <p:cNvSpPr/>
          <p:nvPr/>
        </p:nvSpPr>
        <p:spPr>
          <a:xfrm>
            <a:off x="6312088" y="4774254"/>
            <a:ext cx="5709313" cy="1815882"/>
          </a:xfrm>
          <a:prstGeom prst="rect">
            <a:avLst/>
          </a:prstGeom>
        </p:spPr>
        <p:txBody>
          <a:bodyPr wrap="square">
            <a:spAutoFit/>
          </a:bodyPr>
          <a:lstStyle/>
          <a:p>
            <a:r>
              <a:rPr lang="vi-VN" sz="2400" dirty="0" smtClean="0">
                <a:solidFill>
                  <a:srgbClr val="00B0F0"/>
                </a:solidFill>
              </a:rPr>
              <a:t>  </a:t>
            </a:r>
            <a:r>
              <a:rPr lang="vi-VN" sz="2800" dirty="0" smtClean="0">
                <a:solidFill>
                  <a:srgbClr val="00B0F0"/>
                </a:solidFill>
                <a:latin typeface="Times New Roman" pitchFamily="18" charset="0"/>
                <a:cs typeface="Times New Roman" pitchFamily="18" charset="0"/>
              </a:rPr>
              <a:t>Do </a:t>
            </a:r>
            <a:r>
              <a:rPr lang="vi-VN" sz="2800" dirty="0">
                <a:solidFill>
                  <a:srgbClr val="00B0F0"/>
                </a:solidFill>
                <a:latin typeface="Times New Roman" pitchFamily="18" charset="0"/>
                <a:cs typeface="Times New Roman" pitchFamily="18" charset="0"/>
              </a:rPr>
              <a:t>miền Nam nằm ở vùng nhiệt đới nên chỉ có 2 mùa mưa và nắng, còn miền Bắc nằm cận ôn đới nên có 4 mùa rõ rệt: xuân – hạ- thu – đông.</a:t>
            </a:r>
            <a:endParaRPr lang="en-US" sz="28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3556269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80">
                                          <p:stCondLst>
                                            <p:cond delay="0"/>
                                          </p:stCondLst>
                                        </p:cTn>
                                        <p:tgtEl>
                                          <p:spTgt spid="8"/>
                                        </p:tgtEl>
                                      </p:cBhvr>
                                    </p:animEffect>
                                    <p:anim calcmode="lin" valueType="num">
                                      <p:cBhvr>
                                        <p:cTn id="2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gtEl>
                                      </p:cBhvr>
                                      <p:to x="100000" y="60000"/>
                                    </p:animScale>
                                    <p:animScale>
                                      <p:cBhvr>
                                        <p:cTn id="26" dur="166" decel="50000">
                                          <p:stCondLst>
                                            <p:cond delay="676"/>
                                          </p:stCondLst>
                                        </p:cTn>
                                        <p:tgtEl>
                                          <p:spTgt spid="8"/>
                                        </p:tgtEl>
                                      </p:cBhvr>
                                      <p:to x="100000" y="100000"/>
                                    </p:animScale>
                                    <p:animScale>
                                      <p:cBhvr>
                                        <p:cTn id="27" dur="26">
                                          <p:stCondLst>
                                            <p:cond delay="1312"/>
                                          </p:stCondLst>
                                        </p:cTn>
                                        <p:tgtEl>
                                          <p:spTgt spid="8"/>
                                        </p:tgtEl>
                                      </p:cBhvr>
                                      <p:to x="100000" y="80000"/>
                                    </p:animScale>
                                    <p:animScale>
                                      <p:cBhvr>
                                        <p:cTn id="28" dur="166" decel="50000">
                                          <p:stCondLst>
                                            <p:cond delay="1338"/>
                                          </p:stCondLst>
                                        </p:cTn>
                                        <p:tgtEl>
                                          <p:spTgt spid="8"/>
                                        </p:tgtEl>
                                      </p:cBhvr>
                                      <p:to x="100000" y="100000"/>
                                    </p:animScale>
                                    <p:animScale>
                                      <p:cBhvr>
                                        <p:cTn id="29" dur="26">
                                          <p:stCondLst>
                                            <p:cond delay="1642"/>
                                          </p:stCondLst>
                                        </p:cTn>
                                        <p:tgtEl>
                                          <p:spTgt spid="8"/>
                                        </p:tgtEl>
                                      </p:cBhvr>
                                      <p:to x="100000" y="90000"/>
                                    </p:animScale>
                                    <p:animScale>
                                      <p:cBhvr>
                                        <p:cTn id="30" dur="166" decel="50000">
                                          <p:stCondLst>
                                            <p:cond delay="1668"/>
                                          </p:stCondLst>
                                        </p:cTn>
                                        <p:tgtEl>
                                          <p:spTgt spid="8"/>
                                        </p:tgtEl>
                                      </p:cBhvr>
                                      <p:to x="100000" y="100000"/>
                                    </p:animScale>
                                    <p:animScale>
                                      <p:cBhvr>
                                        <p:cTn id="31" dur="26">
                                          <p:stCondLst>
                                            <p:cond delay="1808"/>
                                          </p:stCondLst>
                                        </p:cTn>
                                        <p:tgtEl>
                                          <p:spTgt spid="8"/>
                                        </p:tgtEl>
                                      </p:cBhvr>
                                      <p:to x="100000" y="95000"/>
                                    </p:animScale>
                                    <p:animScale>
                                      <p:cBhvr>
                                        <p:cTn id="3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28"/>
        <p:cNvGrpSpPr/>
        <p:nvPr/>
      </p:nvGrpSpPr>
      <p:grpSpPr>
        <a:xfrm>
          <a:off x="0" y="0"/>
          <a:ext cx="0" cy="0"/>
          <a:chOff x="0" y="0"/>
          <a:chExt cx="0" cy="0"/>
        </a:xfrm>
      </p:grpSpPr>
      <p:sp>
        <p:nvSpPr>
          <p:cNvPr id="20" name="Rounded Rectangle 19"/>
          <p:cNvSpPr/>
          <p:nvPr/>
        </p:nvSpPr>
        <p:spPr>
          <a:xfrm>
            <a:off x="2520778" y="3005616"/>
            <a:ext cx="7463481" cy="1940957"/>
          </a:xfrm>
          <a:prstGeom prst="roundRect">
            <a:avLst/>
          </a:prstGeom>
          <a:solidFill>
            <a:schemeClr val="accent6">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lvl="0">
              <a:buClr>
                <a:srgbClr val="000000"/>
              </a:buClr>
            </a:pPr>
            <a:r>
              <a:rPr lang="vi-VN" sz="3600" b="1" dirty="0">
                <a:latin typeface="Times New Roman" pitchFamily="18" charset="0"/>
                <a:cs typeface="Times New Roman" pitchFamily="18" charset="0"/>
              </a:rPr>
              <a:t>Em đang sống ở vùng miền nào? </a:t>
            </a:r>
            <a:r>
              <a:rPr lang="nl-NL" sz="3600" b="1" dirty="0">
                <a:latin typeface="Times New Roman" pitchFamily="18" charset="0"/>
                <a:cs typeface="Times New Roman" pitchFamily="18" charset="0"/>
              </a:rPr>
              <a:t>Nơi </a:t>
            </a:r>
            <a:r>
              <a:rPr lang="vi-VN" sz="3600" b="1" dirty="0">
                <a:latin typeface="Times New Roman" pitchFamily="18" charset="0"/>
                <a:cs typeface="Times New Roman" pitchFamily="18" charset="0"/>
              </a:rPr>
              <a:t>em</a:t>
            </a:r>
            <a:r>
              <a:rPr lang="nl-NL" sz="3600" b="1" dirty="0">
                <a:latin typeface="Times New Roman" pitchFamily="18" charset="0"/>
                <a:cs typeface="Times New Roman" pitchFamily="18" charset="0"/>
              </a:rPr>
              <a:t> sống có mấy mùa, là những mùa nào?</a:t>
            </a:r>
            <a:endPar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itchFamily="18" charset="0"/>
              <a:sym typeface="Arial"/>
            </a:endParaRPr>
          </a:p>
        </p:txBody>
      </p:sp>
      <p:pic>
        <p:nvPicPr>
          <p:cNvPr id="2" name="Picture 1"/>
          <p:cNvPicPr>
            <a:picLocks noChangeAspect="1"/>
          </p:cNvPicPr>
          <p:nvPr/>
        </p:nvPicPr>
        <p:blipFill>
          <a:blip r:embed="rId3"/>
          <a:stretch>
            <a:fillRect/>
          </a:stretch>
        </p:blipFill>
        <p:spPr>
          <a:xfrm>
            <a:off x="2328672" y="1092304"/>
            <a:ext cx="7296830" cy="1328023"/>
          </a:xfrm>
          <a:prstGeom prst="rect">
            <a:avLst/>
          </a:prstGeom>
        </p:spPr>
      </p:pic>
    </p:spTree>
    <p:extLst>
      <p:ext uri="{BB962C8B-B14F-4D97-AF65-F5344CB8AC3E}">
        <p14:creationId xmlns:p14="http://schemas.microsoft.com/office/powerpoint/2010/main" val="921422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16" name="Rounded Rectangle 20">
            <a:extLst>
              <a:ext uri="{FF2B5EF4-FFF2-40B4-BE49-F238E27FC236}">
                <a16:creationId xmlns:a16="http://schemas.microsoft.com/office/drawing/2014/main" xmlns="" id="{2E94CED7-0BAD-45B7-8251-BA68D927F953}"/>
              </a:ext>
            </a:extLst>
          </p:cNvPr>
          <p:cNvSpPr/>
          <p:nvPr/>
        </p:nvSpPr>
        <p:spPr>
          <a:xfrm>
            <a:off x="2940906" y="111211"/>
            <a:ext cx="7933037" cy="1328023"/>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lvl="0" algn="ctr">
              <a:buClr>
                <a:srgbClr val="000000"/>
              </a:buClr>
            </a:pPr>
            <a:r>
              <a:rPr lang="en-US" sz="3600" kern="0" dirty="0" err="1">
                <a:solidFill>
                  <a:srgbClr val="000000"/>
                </a:solidFill>
                <a:latin typeface="+mj-lt"/>
                <a:cs typeface="Arial"/>
                <a:sym typeface="Arial"/>
              </a:rPr>
              <a:t>Hình</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nào</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ứng</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với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mùa</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xuân</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hè</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thu</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đông</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Đặc</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điểm</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của</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mỗi</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mùa</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là</a:t>
            </a:r>
            <a:r>
              <a:rPr lang="en-US" sz="3600" kern="0" dirty="0">
                <a:solidFill>
                  <a:srgbClr val="000000"/>
                </a:solidFill>
                <a:latin typeface="+mj-lt"/>
                <a:cs typeface="Arial"/>
                <a:sym typeface="Arial"/>
              </a:rPr>
              <a:t> </a:t>
            </a:r>
            <a:r>
              <a:rPr lang="en-US" sz="3600" kern="0" dirty="0" err="1">
                <a:solidFill>
                  <a:srgbClr val="000000"/>
                </a:solidFill>
                <a:latin typeface="+mj-lt"/>
                <a:cs typeface="Arial"/>
                <a:sym typeface="Arial"/>
              </a:rPr>
              <a:t>gì</a:t>
            </a:r>
            <a:r>
              <a:rPr lang="en-US" sz="3600" kern="0" dirty="0">
                <a:solidFill>
                  <a:srgbClr val="000000"/>
                </a:solidFill>
                <a:latin typeface="+mj-lt"/>
                <a:cs typeface="Arial"/>
                <a:sym typeface="Arial"/>
              </a:rPr>
              <a:t>?</a:t>
            </a:r>
            <a:endParaRPr kumimoji="0" lang="en-US" sz="3600" b="0" i="0" u="none" strike="noStrike" kern="1200" cap="none" spc="0" normalizeH="0" baseline="0" noProof="0" dirty="0">
              <a:ln>
                <a:noFill/>
              </a:ln>
              <a:solidFill>
                <a:srgbClr val="000000"/>
              </a:solidFill>
              <a:effectLst/>
              <a:uLnTx/>
              <a:uFillTx/>
              <a:latin typeface="+mj-lt"/>
              <a:cs typeface="Arial"/>
              <a:sym typeface="Arial"/>
            </a:endParaRPr>
          </a:p>
        </p:txBody>
      </p:sp>
      <p:pic>
        <p:nvPicPr>
          <p:cNvPr id="7" name="Picture 6">
            <a:extLst>
              <a:ext uri="{FF2B5EF4-FFF2-40B4-BE49-F238E27FC236}">
                <a16:creationId xmlns:a16="http://schemas.microsoft.com/office/drawing/2014/main" xmlns="" id="{C2FFA689-D001-46A7-9F78-9EA0D8D8698D}"/>
              </a:ext>
            </a:extLst>
          </p:cNvPr>
          <p:cNvPicPr>
            <a:picLocks noChangeAspect="1"/>
          </p:cNvPicPr>
          <p:nvPr/>
        </p:nvPicPr>
        <p:blipFill>
          <a:blip r:embed="rId3"/>
          <a:stretch>
            <a:fillRect/>
          </a:stretch>
        </p:blipFill>
        <p:spPr>
          <a:xfrm>
            <a:off x="3206495" y="1633740"/>
            <a:ext cx="6814749" cy="4935682"/>
          </a:xfrm>
          <a:prstGeom prst="rect">
            <a:avLst/>
          </a:prstGeom>
        </p:spPr>
      </p:pic>
      <p:sp>
        <p:nvSpPr>
          <p:cNvPr id="19" name="等腰三角形 2">
            <a:extLst>
              <a:ext uri="{FF2B5EF4-FFF2-40B4-BE49-F238E27FC236}">
                <a16:creationId xmlns:a16="http://schemas.microsoft.com/office/drawing/2014/main" xmlns="" id="{80AC8C95-07BE-4D26-86C3-CBE2818F8A37}"/>
              </a:ext>
            </a:extLst>
          </p:cNvPr>
          <p:cNvSpPr>
            <a:spLocks noChangeAspect="1"/>
          </p:cNvSpPr>
          <p:nvPr/>
        </p:nvSpPr>
        <p:spPr bwMode="auto">
          <a:xfrm>
            <a:off x="766119" y="1779373"/>
            <a:ext cx="2551501" cy="17952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xuân</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0" name="等腰三角形 2">
            <a:extLst>
              <a:ext uri="{FF2B5EF4-FFF2-40B4-BE49-F238E27FC236}">
                <a16:creationId xmlns:a16="http://schemas.microsoft.com/office/drawing/2014/main" xmlns="" id="{D186B7A6-32CF-4C38-8A7D-BE084FE4A8A7}"/>
              </a:ext>
            </a:extLst>
          </p:cNvPr>
          <p:cNvSpPr>
            <a:spLocks noChangeAspect="1"/>
          </p:cNvSpPr>
          <p:nvPr/>
        </p:nvSpPr>
        <p:spPr bwMode="auto">
          <a:xfrm>
            <a:off x="9823621" y="1633740"/>
            <a:ext cx="2187147" cy="17952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hè</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1" name="等腰三角形 2">
            <a:extLst>
              <a:ext uri="{FF2B5EF4-FFF2-40B4-BE49-F238E27FC236}">
                <a16:creationId xmlns:a16="http://schemas.microsoft.com/office/drawing/2014/main" xmlns="" id="{FA60E093-D594-40C3-B098-A6A48BDD5B31}"/>
              </a:ext>
            </a:extLst>
          </p:cNvPr>
          <p:cNvSpPr>
            <a:spLocks noChangeAspect="1"/>
          </p:cNvSpPr>
          <p:nvPr/>
        </p:nvSpPr>
        <p:spPr bwMode="auto">
          <a:xfrm>
            <a:off x="864973" y="4525221"/>
            <a:ext cx="2452648" cy="17952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thu</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2" name="等腰三角形 2">
            <a:extLst>
              <a:ext uri="{FF2B5EF4-FFF2-40B4-BE49-F238E27FC236}">
                <a16:creationId xmlns:a16="http://schemas.microsoft.com/office/drawing/2014/main" xmlns="" id="{80052011-6C0E-48B4-B86B-7C18E6AAF324}"/>
              </a:ext>
            </a:extLst>
          </p:cNvPr>
          <p:cNvSpPr>
            <a:spLocks noChangeAspect="1"/>
          </p:cNvSpPr>
          <p:nvPr/>
        </p:nvSpPr>
        <p:spPr bwMode="auto">
          <a:xfrm>
            <a:off x="9739352" y="4525221"/>
            <a:ext cx="2452648" cy="179526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đông</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Tree>
    <p:extLst>
      <p:ext uri="{BB962C8B-B14F-4D97-AF65-F5344CB8AC3E}">
        <p14:creationId xmlns:p14="http://schemas.microsoft.com/office/powerpoint/2010/main" val="1569491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16" name="Rounded Rectangle 20">
            <a:extLst>
              <a:ext uri="{FF2B5EF4-FFF2-40B4-BE49-F238E27FC236}">
                <a16:creationId xmlns:a16="http://schemas.microsoft.com/office/drawing/2014/main" xmlns="" id="{2E94CED7-0BAD-45B7-8251-BA68D927F953}"/>
              </a:ext>
            </a:extLst>
          </p:cNvPr>
          <p:cNvSpPr/>
          <p:nvPr/>
        </p:nvSpPr>
        <p:spPr>
          <a:xfrm>
            <a:off x="2940906" y="111211"/>
            <a:ext cx="8646043" cy="715089"/>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lvl="0">
              <a:buClr>
                <a:srgbClr val="000000"/>
              </a:buClr>
            </a:pPr>
            <a:r>
              <a:rPr lang="vi-VN" sz="3600" kern="0" dirty="0" smtClean="0">
                <a:solidFill>
                  <a:srgbClr val="000000"/>
                </a:solidFill>
                <a:latin typeface="+mj-lt"/>
                <a:cs typeface="Arial"/>
                <a:sym typeface="Arial"/>
              </a:rPr>
              <a:t>Có những hoạt động nào nổi bật ở mỗi mùa?</a:t>
            </a:r>
            <a:endParaRPr kumimoji="0" lang="en-US" sz="3600" b="0" i="0" u="none" strike="noStrike" kern="1200" cap="none" spc="0" normalizeH="0" baseline="0" noProof="0" dirty="0">
              <a:ln>
                <a:noFill/>
              </a:ln>
              <a:solidFill>
                <a:srgbClr val="000000"/>
              </a:solidFill>
              <a:effectLst/>
              <a:uLnTx/>
              <a:uFillTx/>
              <a:latin typeface="+mj-lt"/>
              <a:cs typeface="Arial"/>
              <a:sym typeface="Arial"/>
            </a:endParaRPr>
          </a:p>
        </p:txBody>
      </p:sp>
      <p:pic>
        <p:nvPicPr>
          <p:cNvPr id="7" name="Picture 6">
            <a:extLst>
              <a:ext uri="{FF2B5EF4-FFF2-40B4-BE49-F238E27FC236}">
                <a16:creationId xmlns:a16="http://schemas.microsoft.com/office/drawing/2014/main" xmlns="" id="{C2FFA689-D001-46A7-9F78-9EA0D8D8698D}"/>
              </a:ext>
            </a:extLst>
          </p:cNvPr>
          <p:cNvPicPr>
            <a:picLocks noChangeAspect="1"/>
          </p:cNvPicPr>
          <p:nvPr/>
        </p:nvPicPr>
        <p:blipFill>
          <a:blip r:embed="rId3"/>
          <a:stretch>
            <a:fillRect/>
          </a:stretch>
        </p:blipFill>
        <p:spPr>
          <a:xfrm>
            <a:off x="2509470" y="1277877"/>
            <a:ext cx="6814749" cy="5096174"/>
          </a:xfrm>
          <a:prstGeom prst="rect">
            <a:avLst/>
          </a:prstGeom>
        </p:spPr>
      </p:pic>
      <p:sp>
        <p:nvSpPr>
          <p:cNvPr id="19" name="等腰三角形 2">
            <a:extLst>
              <a:ext uri="{FF2B5EF4-FFF2-40B4-BE49-F238E27FC236}">
                <a16:creationId xmlns:a16="http://schemas.microsoft.com/office/drawing/2014/main" xmlns="" id="{80AC8C95-07BE-4D26-86C3-CBE2818F8A37}"/>
              </a:ext>
            </a:extLst>
          </p:cNvPr>
          <p:cNvSpPr>
            <a:spLocks noChangeAspect="1"/>
          </p:cNvSpPr>
          <p:nvPr/>
        </p:nvSpPr>
        <p:spPr bwMode="auto">
          <a:xfrm>
            <a:off x="83989" y="1277877"/>
            <a:ext cx="2551501" cy="71172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xuân</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0" name="等腰三角形 2">
            <a:extLst>
              <a:ext uri="{FF2B5EF4-FFF2-40B4-BE49-F238E27FC236}">
                <a16:creationId xmlns:a16="http://schemas.microsoft.com/office/drawing/2014/main" xmlns="" id="{D186B7A6-32CF-4C38-8A7D-BE084FE4A8A7}"/>
              </a:ext>
            </a:extLst>
          </p:cNvPr>
          <p:cNvSpPr>
            <a:spLocks noChangeAspect="1"/>
          </p:cNvSpPr>
          <p:nvPr/>
        </p:nvSpPr>
        <p:spPr bwMode="auto">
          <a:xfrm>
            <a:off x="9324218" y="1433014"/>
            <a:ext cx="2187147" cy="7415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hè</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1" name="等腰三角形 2">
            <a:extLst>
              <a:ext uri="{FF2B5EF4-FFF2-40B4-BE49-F238E27FC236}">
                <a16:creationId xmlns:a16="http://schemas.microsoft.com/office/drawing/2014/main" xmlns="" id="{FA60E093-D594-40C3-B098-A6A48BDD5B31}"/>
              </a:ext>
            </a:extLst>
          </p:cNvPr>
          <p:cNvSpPr>
            <a:spLocks noChangeAspect="1"/>
          </p:cNvSpPr>
          <p:nvPr/>
        </p:nvSpPr>
        <p:spPr bwMode="auto">
          <a:xfrm>
            <a:off x="133416" y="3717802"/>
            <a:ext cx="2452648" cy="85980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thu</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2" name="等腰三角形 2">
            <a:extLst>
              <a:ext uri="{FF2B5EF4-FFF2-40B4-BE49-F238E27FC236}">
                <a16:creationId xmlns:a16="http://schemas.microsoft.com/office/drawing/2014/main" xmlns="" id="{80052011-6C0E-48B4-B86B-7C18E6AAF324}"/>
              </a:ext>
            </a:extLst>
          </p:cNvPr>
          <p:cNvSpPr>
            <a:spLocks noChangeAspect="1"/>
          </p:cNvSpPr>
          <p:nvPr/>
        </p:nvSpPr>
        <p:spPr bwMode="auto">
          <a:xfrm>
            <a:off x="9324219" y="3967357"/>
            <a:ext cx="2187147" cy="75062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A0D664"/>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FF00"/>
                </a:solidFill>
                <a:effectLst/>
                <a:uLnTx/>
                <a:uFillTx/>
                <a:latin typeface="+mj-lt"/>
                <a:ea typeface="方正清刻本悦宋简体" panose="02000000000000000000" pitchFamily="2" charset="-122"/>
                <a:cs typeface="Arial"/>
                <a:sym typeface="Arial"/>
              </a:rPr>
              <a:t>Mùa</a:t>
            </a:r>
            <a:r>
              <a:rPr kumimoji="0" lang="en-US" altLang="zh-CN" sz="4000" b="0" i="0" u="none" strike="noStrike" kern="1200" cap="none" spc="0" normalizeH="0" noProof="0" dirty="0">
                <a:ln>
                  <a:noFill/>
                </a:ln>
                <a:solidFill>
                  <a:srgbClr val="FFFF00"/>
                </a:solidFill>
                <a:effectLst/>
                <a:uLnTx/>
                <a:uFillTx/>
                <a:latin typeface="+mj-lt"/>
                <a:ea typeface="方正清刻本悦宋简体" panose="02000000000000000000" pitchFamily="2" charset="-122"/>
                <a:cs typeface="Arial"/>
                <a:sym typeface="Arial"/>
              </a:rPr>
              <a:t> </a:t>
            </a:r>
            <a:r>
              <a:rPr kumimoji="0" lang="en-US" altLang="zh-CN" sz="4000" b="0" i="0" u="none" strike="noStrike" kern="1200" cap="none" spc="0" normalizeH="0" noProof="0" dirty="0" err="1">
                <a:ln>
                  <a:noFill/>
                </a:ln>
                <a:solidFill>
                  <a:srgbClr val="FFFF00"/>
                </a:solidFill>
                <a:effectLst/>
                <a:uLnTx/>
                <a:uFillTx/>
                <a:latin typeface="+mj-lt"/>
                <a:ea typeface="方正清刻本悦宋简体" panose="02000000000000000000" pitchFamily="2" charset="-122"/>
                <a:cs typeface="Arial"/>
                <a:sym typeface="Arial"/>
              </a:rPr>
              <a:t>đông</a:t>
            </a:r>
            <a:endParaRPr kumimoji="0" lang="zh-CN" altLang="en-US" sz="4000" b="0" i="0" u="none" strike="noStrike" kern="1200" cap="none" spc="0" normalizeH="0" baseline="0" noProof="0" dirty="0">
              <a:ln>
                <a:noFill/>
              </a:ln>
              <a:solidFill>
                <a:srgbClr val="FFFF00"/>
              </a:solidFill>
              <a:effectLst/>
              <a:uLnTx/>
              <a:uFillTx/>
              <a:latin typeface="+mj-lt"/>
              <a:ea typeface="方正清刻本悦宋简体" panose="02000000000000000000" pitchFamily="2" charset="-122"/>
              <a:cs typeface="Arial"/>
              <a:sym typeface="Arial"/>
            </a:endParaRPr>
          </a:p>
        </p:txBody>
      </p:sp>
      <p:sp>
        <p:nvSpPr>
          <p:cNvPr id="2" name="TextBox 1"/>
          <p:cNvSpPr txBox="1"/>
          <p:nvPr/>
        </p:nvSpPr>
        <p:spPr>
          <a:xfrm>
            <a:off x="286603" y="2144992"/>
            <a:ext cx="2299461" cy="1200329"/>
          </a:xfrm>
          <a:prstGeom prst="rect">
            <a:avLst/>
          </a:prstGeom>
          <a:noFill/>
        </p:spPr>
        <p:txBody>
          <a:bodyPr wrap="square" rtlCol="0">
            <a:spAutoFit/>
          </a:bodyPr>
          <a:lstStyle/>
          <a:p>
            <a:r>
              <a:rPr lang="vi-VN" sz="2400" dirty="0" smtClean="0"/>
              <a:t>Đón giao thừa, đi chơi tết, đi lễ chùa.</a:t>
            </a:r>
            <a:endParaRPr lang="en-US" sz="2400" dirty="0"/>
          </a:p>
        </p:txBody>
      </p:sp>
      <p:sp>
        <p:nvSpPr>
          <p:cNvPr id="9" name="TextBox 8"/>
          <p:cNvSpPr txBox="1"/>
          <p:nvPr/>
        </p:nvSpPr>
        <p:spPr>
          <a:xfrm>
            <a:off x="9486446" y="2144992"/>
            <a:ext cx="2299461" cy="830997"/>
          </a:xfrm>
          <a:prstGeom prst="rect">
            <a:avLst/>
          </a:prstGeom>
          <a:noFill/>
        </p:spPr>
        <p:txBody>
          <a:bodyPr wrap="square" rtlCol="0">
            <a:spAutoFit/>
          </a:bodyPr>
          <a:lstStyle/>
          <a:p>
            <a:r>
              <a:rPr lang="vi-VN" sz="2400" dirty="0"/>
              <a:t> </a:t>
            </a:r>
            <a:r>
              <a:rPr lang="vi-VN" sz="2400" dirty="0" smtClean="0"/>
              <a:t>Học sinh được nghỉ hè.</a:t>
            </a:r>
            <a:endParaRPr lang="en-US" sz="2400" dirty="0"/>
          </a:p>
        </p:txBody>
      </p:sp>
      <p:sp>
        <p:nvSpPr>
          <p:cNvPr id="11" name="TextBox 10"/>
          <p:cNvSpPr txBox="1"/>
          <p:nvPr/>
        </p:nvSpPr>
        <p:spPr>
          <a:xfrm>
            <a:off x="210009" y="4717984"/>
            <a:ext cx="2299461" cy="1200329"/>
          </a:xfrm>
          <a:prstGeom prst="rect">
            <a:avLst/>
          </a:prstGeom>
          <a:noFill/>
        </p:spPr>
        <p:txBody>
          <a:bodyPr wrap="square" rtlCol="0">
            <a:spAutoFit/>
          </a:bodyPr>
          <a:lstStyle/>
          <a:p>
            <a:r>
              <a:rPr lang="vi-VN" sz="2400" dirty="0" smtClean="0"/>
              <a:t>Tựu trường, rước đèn phá cỗ.</a:t>
            </a:r>
            <a:endParaRPr lang="en-US" sz="2400" dirty="0"/>
          </a:p>
        </p:txBody>
      </p:sp>
      <p:sp>
        <p:nvSpPr>
          <p:cNvPr id="12" name="TextBox 11"/>
          <p:cNvSpPr txBox="1"/>
          <p:nvPr/>
        </p:nvSpPr>
        <p:spPr>
          <a:xfrm>
            <a:off x="9486446" y="4750729"/>
            <a:ext cx="2299461" cy="1569660"/>
          </a:xfrm>
          <a:prstGeom prst="rect">
            <a:avLst/>
          </a:prstGeom>
          <a:noFill/>
        </p:spPr>
        <p:txBody>
          <a:bodyPr wrap="square" rtlCol="0">
            <a:spAutoFit/>
          </a:bodyPr>
          <a:lstStyle/>
          <a:p>
            <a:r>
              <a:rPr lang="vi-VN" sz="2400" dirty="0" smtClean="0"/>
              <a:t>Mặc quần áo rét, đội mũ và quàng khăn len.</a:t>
            </a:r>
            <a:endParaRPr lang="en-US" sz="2400" dirty="0"/>
          </a:p>
        </p:txBody>
      </p:sp>
    </p:spTree>
    <p:extLst>
      <p:ext uri="{BB962C8B-B14F-4D97-AF65-F5344CB8AC3E}">
        <p14:creationId xmlns:p14="http://schemas.microsoft.com/office/powerpoint/2010/main" val="707324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9"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CA78CDF1-A1E9-4E1A-B7B0-CE1D42C02B40}"/>
              </a:ext>
            </a:extLst>
          </p:cNvPr>
          <p:cNvGrpSpPr/>
          <p:nvPr/>
        </p:nvGrpSpPr>
        <p:grpSpPr>
          <a:xfrm>
            <a:off x="4837376" y="242259"/>
            <a:ext cx="7112606" cy="1739929"/>
            <a:chOff x="5667646" y="720179"/>
            <a:chExt cx="9804726" cy="1724754"/>
          </a:xfrm>
        </p:grpSpPr>
        <p:sp>
          <p:nvSpPr>
            <p:cNvPr id="31" name="Rectangle 30">
              <a:extLst>
                <a:ext uri="{FF2B5EF4-FFF2-40B4-BE49-F238E27FC236}">
                  <a16:creationId xmlns:a16="http://schemas.microsoft.com/office/drawing/2014/main" xmlns="" id="{98EF78F3-F05A-47B2-A327-3D3D78F26BA7}"/>
                </a:ext>
              </a:extLst>
            </p:cNvPr>
            <p:cNvSpPr/>
            <p:nvPr/>
          </p:nvSpPr>
          <p:spPr>
            <a:xfrm>
              <a:off x="7148993" y="1381856"/>
              <a:ext cx="8323379" cy="106307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R="0" lvl="0" defTabSz="914400" rtl="0" eaLnBrk="1" fontAlgn="auto" latinLnBrk="0" hangingPunct="1">
                <a:lnSpc>
                  <a:spcPct val="100000"/>
                </a:lnSpc>
                <a:spcBef>
                  <a:spcPts val="0"/>
                </a:spcBef>
                <a:spcAft>
                  <a:spcPts val="0"/>
                </a:spcAft>
                <a:buClrTx/>
                <a:buSzTx/>
                <a:tabLst/>
                <a:defRPr/>
              </a:pPr>
              <a:r>
                <a:rPr kumimoji="0" lang="nl-NL" sz="3200" b="0" i="0" u="none" strike="noStrike" kern="800" cap="none" spc="0" normalizeH="0" baseline="0" noProof="0" dirty="0">
                  <a:ln>
                    <a:noFill/>
                  </a:ln>
                  <a:solidFill>
                    <a:srgbClr val="000000"/>
                  </a:solidFill>
                  <a:effectLst/>
                  <a:uLnTx/>
                  <a:uFillTx/>
                  <a:latin typeface="Times New Roman" pitchFamily="18" charset="0"/>
                  <a:ea typeface="Times New Roman" panose="02020603050405020304" pitchFamily="18" charset="0"/>
                  <a:cs typeface="Times New Roman" pitchFamily="18" charset="0"/>
                </a:rPr>
                <a:t>Các em có biết tết Nguyên đán vào mùa nào không?</a:t>
              </a:r>
              <a:endPar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32" name="Google Shape;1012;p37">
              <a:extLst>
                <a:ext uri="{FF2B5EF4-FFF2-40B4-BE49-F238E27FC236}">
                  <a16:creationId xmlns:a16="http://schemas.microsoft.com/office/drawing/2014/main" xmlns="" id="{D693E2DA-EC2F-482D-9E84-23759933C043}"/>
                </a:ext>
              </a:extLst>
            </p:cNvPr>
            <p:cNvGrpSpPr/>
            <p:nvPr/>
          </p:nvGrpSpPr>
          <p:grpSpPr>
            <a:xfrm>
              <a:off x="5667646" y="720179"/>
              <a:ext cx="1481347" cy="1508052"/>
              <a:chOff x="5949775" y="2481625"/>
              <a:chExt cx="407775" cy="445825"/>
            </a:xfrm>
          </p:grpSpPr>
          <p:sp>
            <p:nvSpPr>
              <p:cNvPr id="33" name="Google Shape;1013;p37">
                <a:extLst>
                  <a:ext uri="{FF2B5EF4-FFF2-40B4-BE49-F238E27FC236}">
                    <a16:creationId xmlns:a16="http://schemas.microsoft.com/office/drawing/2014/main" xmlns="" id="{BD3F5B97-7E92-4CC0-8813-4EA5691A375D}"/>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14;p37">
                <a:extLst>
                  <a:ext uri="{FF2B5EF4-FFF2-40B4-BE49-F238E27FC236}">
                    <a16:creationId xmlns:a16="http://schemas.microsoft.com/office/drawing/2014/main" xmlns="" id="{B34D7AD2-8E1B-440D-BBF3-7DD69F95E53C}"/>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15;p37">
                <a:extLst>
                  <a:ext uri="{FF2B5EF4-FFF2-40B4-BE49-F238E27FC236}">
                    <a16:creationId xmlns:a16="http://schemas.microsoft.com/office/drawing/2014/main" xmlns="" id="{F9044E84-117D-415C-A51D-1AD45275102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16;p37">
                <a:extLst>
                  <a:ext uri="{FF2B5EF4-FFF2-40B4-BE49-F238E27FC236}">
                    <a16:creationId xmlns:a16="http://schemas.microsoft.com/office/drawing/2014/main" xmlns="" id="{359E21A5-B9E8-4898-B877-8A8F2A2A5254}"/>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17;p37">
                <a:extLst>
                  <a:ext uri="{FF2B5EF4-FFF2-40B4-BE49-F238E27FC236}">
                    <a16:creationId xmlns:a16="http://schemas.microsoft.com/office/drawing/2014/main" xmlns="" id="{14861931-0A9A-48F9-AADC-148BB664B5B4}"/>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18;p37">
                <a:extLst>
                  <a:ext uri="{FF2B5EF4-FFF2-40B4-BE49-F238E27FC236}">
                    <a16:creationId xmlns:a16="http://schemas.microsoft.com/office/drawing/2014/main" xmlns="" id="{5E1E5519-85B6-4704-A544-FCC91F847A95}"/>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19;p37">
                <a:extLst>
                  <a:ext uri="{FF2B5EF4-FFF2-40B4-BE49-F238E27FC236}">
                    <a16:creationId xmlns:a16="http://schemas.microsoft.com/office/drawing/2014/main" xmlns="" id="{74F47D68-8C9F-4C9B-9C77-A4CF4B44D33F}"/>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20;p37">
                <a:extLst>
                  <a:ext uri="{FF2B5EF4-FFF2-40B4-BE49-F238E27FC236}">
                    <a16:creationId xmlns:a16="http://schemas.microsoft.com/office/drawing/2014/main" xmlns="" id="{428AFFB5-5C5E-44DC-9AD8-6F4A9D2879B9}"/>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1" name="Google Shape;1021;p37">
                <a:extLst>
                  <a:ext uri="{FF2B5EF4-FFF2-40B4-BE49-F238E27FC236}">
                    <a16:creationId xmlns:a16="http://schemas.microsoft.com/office/drawing/2014/main" xmlns="" id="{F085AB81-98A3-47D8-AEF7-BAF467056852}"/>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22;p37">
                <a:extLst>
                  <a:ext uri="{FF2B5EF4-FFF2-40B4-BE49-F238E27FC236}">
                    <a16:creationId xmlns:a16="http://schemas.microsoft.com/office/drawing/2014/main" xmlns="" id="{85C390AF-DCC9-4838-9ECF-6259498C60EC}"/>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23;p37">
                <a:extLst>
                  <a:ext uri="{FF2B5EF4-FFF2-40B4-BE49-F238E27FC236}">
                    <a16:creationId xmlns:a16="http://schemas.microsoft.com/office/drawing/2014/main" xmlns="" id="{AEE86C0C-75F7-4FF9-8842-719DDC47C697}"/>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24;p37">
                <a:extLst>
                  <a:ext uri="{FF2B5EF4-FFF2-40B4-BE49-F238E27FC236}">
                    <a16:creationId xmlns:a16="http://schemas.microsoft.com/office/drawing/2014/main" xmlns="" id="{3911191B-ACF8-46F7-A817-4953009C6418}"/>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25;p37">
                <a:extLst>
                  <a:ext uri="{FF2B5EF4-FFF2-40B4-BE49-F238E27FC236}">
                    <a16:creationId xmlns:a16="http://schemas.microsoft.com/office/drawing/2014/main" xmlns="" id="{9B5653EC-006A-444C-84CC-E918F60C36A9}"/>
                  </a:ext>
                </a:extLst>
              </p:cNvPr>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26;p37">
                <a:extLst>
                  <a:ext uri="{FF2B5EF4-FFF2-40B4-BE49-F238E27FC236}">
                    <a16:creationId xmlns:a16="http://schemas.microsoft.com/office/drawing/2014/main" xmlns="" id="{9A822B9A-BA69-4321-ADF2-729CB3817DEC}"/>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27;p37">
                <a:extLst>
                  <a:ext uri="{FF2B5EF4-FFF2-40B4-BE49-F238E27FC236}">
                    <a16:creationId xmlns:a16="http://schemas.microsoft.com/office/drawing/2014/main" xmlns="" id="{0D3FA1F4-1BC7-4FF9-A534-CF9E88B840F2}"/>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28;p37">
                <a:extLst>
                  <a:ext uri="{FF2B5EF4-FFF2-40B4-BE49-F238E27FC236}">
                    <a16:creationId xmlns:a16="http://schemas.microsoft.com/office/drawing/2014/main" xmlns="" id="{06CD4870-368C-411D-86A0-878F7776786C}"/>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29;p37">
                <a:extLst>
                  <a:ext uri="{FF2B5EF4-FFF2-40B4-BE49-F238E27FC236}">
                    <a16:creationId xmlns:a16="http://schemas.microsoft.com/office/drawing/2014/main" xmlns="" id="{D4DEECC0-9204-41FB-9468-D294DAC4A1CA}"/>
                  </a:ext>
                </a:extLst>
              </p:cNvPr>
              <p:cNvSpPr/>
              <p:nvPr/>
            </p:nvSpPr>
            <p:spPr>
              <a:xfrm>
                <a:off x="6011575" y="24816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30;p37">
                <a:extLst>
                  <a:ext uri="{FF2B5EF4-FFF2-40B4-BE49-F238E27FC236}">
                    <a16:creationId xmlns:a16="http://schemas.microsoft.com/office/drawing/2014/main" xmlns="" id="{A009E297-DD00-4A09-A163-B9F224EEF6E3}"/>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56" name="Picture 55" descr="A picture containing text, queen&#10;&#10;Description automatically generated">
            <a:extLst>
              <a:ext uri="{FF2B5EF4-FFF2-40B4-BE49-F238E27FC236}">
                <a16:creationId xmlns:a16="http://schemas.microsoft.com/office/drawing/2014/main" xmlns="" id="{1FA1D186-5A22-4BF1-A5C3-515F6017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06" y="1839039"/>
            <a:ext cx="4449170" cy="4599295"/>
          </a:xfrm>
          <a:prstGeom prst="rect">
            <a:avLst/>
          </a:prstGeom>
        </p:spPr>
      </p:pic>
      <p:sp>
        <p:nvSpPr>
          <p:cNvPr id="57" name="Rounded Rectangle 19">
            <a:extLst>
              <a:ext uri="{FF2B5EF4-FFF2-40B4-BE49-F238E27FC236}">
                <a16:creationId xmlns:a16="http://schemas.microsoft.com/office/drawing/2014/main" xmlns="" id="{8A7EE771-4EF3-4588-B10B-4836D1AFC70C}"/>
              </a:ext>
            </a:extLst>
          </p:cNvPr>
          <p:cNvSpPr/>
          <p:nvPr/>
        </p:nvSpPr>
        <p:spPr>
          <a:xfrm>
            <a:off x="5712493" y="2403390"/>
            <a:ext cx="6279596" cy="2009061"/>
          </a:xfrm>
          <a:prstGeom prst="round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buClr>
                <a:srgbClr val="000000"/>
              </a:buClr>
            </a:pPr>
            <a:r>
              <a:rPr lang="vi-VN" sz="2800" kern="0" dirty="0">
                <a:solidFill>
                  <a:srgbClr val="000000"/>
                </a:solidFill>
                <a:cs typeface="Arial"/>
                <a:sym typeface="Arial"/>
              </a:rPr>
              <a:t>Đi chơi Tết với gia đình, em </a:t>
            </a:r>
            <a:r>
              <a:rPr lang="vi-VN" sz="2800" kern="0" dirty="0" smtClean="0">
                <a:solidFill>
                  <a:srgbClr val="000000"/>
                </a:solidFill>
                <a:cs typeface="Arial"/>
                <a:sym typeface="Arial"/>
              </a:rPr>
              <a:t>thường </a:t>
            </a:r>
            <a:r>
              <a:rPr lang="vi-VN" sz="2800" kern="0" dirty="0">
                <a:solidFill>
                  <a:srgbClr val="000000"/>
                </a:solidFill>
                <a:cs typeface="Arial"/>
                <a:sym typeface="Arial"/>
              </a:rPr>
              <a:t>thấy thời tiết thường như thế nào</a:t>
            </a:r>
            <a:r>
              <a:rPr lang="vi-VN" sz="2800" kern="0" dirty="0" smtClean="0">
                <a:solidFill>
                  <a:srgbClr val="000000"/>
                </a:solidFill>
                <a:cs typeface="Arial"/>
                <a:sym typeface="Arial"/>
              </a:rPr>
              <a:t>?</a:t>
            </a:r>
            <a:r>
              <a:rPr lang="nl-NL" sz="2800" dirty="0"/>
              <a:t> Mưa xuân thường mưa to hay mưa nhỏ và có tên gọi là gì? </a:t>
            </a:r>
            <a:r>
              <a:rPr lang="vi-VN" sz="2800" kern="0" dirty="0" smtClean="0">
                <a:solidFill>
                  <a:srgbClr val="000000"/>
                </a:solidFill>
                <a:cs typeface="Arial"/>
                <a:sym typeface="Arial"/>
              </a:rPr>
              <a:t> </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2" name="Rectangle 1"/>
          <p:cNvSpPr/>
          <p:nvPr/>
        </p:nvSpPr>
        <p:spPr>
          <a:xfrm>
            <a:off x="5670386" y="4763068"/>
            <a:ext cx="6094834" cy="954107"/>
          </a:xfrm>
          <a:prstGeom prst="rect">
            <a:avLst/>
          </a:prstGeom>
          <a:ln>
            <a:solidFill>
              <a:srgbClr val="FF0000"/>
            </a:solidFill>
          </a:ln>
        </p:spPr>
        <p:txBody>
          <a:bodyPr wrap="square">
            <a:spAutoFit/>
          </a:bodyPr>
          <a:lstStyle/>
          <a:p>
            <a:r>
              <a:rPr lang="vi-VN" sz="2800" i="1" dirty="0" smtClean="0"/>
              <a:t>Có nên </a:t>
            </a:r>
            <a:r>
              <a:rPr lang="vi-VN" sz="2800" i="1" dirty="0"/>
              <a:t>chơi pháo nổ trong ngày tết </a:t>
            </a:r>
            <a:r>
              <a:rPr lang="vi-VN" sz="2800" i="1" dirty="0" smtClean="0"/>
              <a:t>không? Vì sao?</a:t>
            </a:r>
            <a:endParaRPr lang="en-US" sz="2800" dirty="0"/>
          </a:p>
        </p:txBody>
      </p:sp>
    </p:spTree>
    <p:extLst>
      <p:ext uri="{BB962C8B-B14F-4D97-AF65-F5344CB8AC3E}">
        <p14:creationId xmlns:p14="http://schemas.microsoft.com/office/powerpoint/2010/main" val="6965731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000" fill="hold"/>
                                        <p:tgtEl>
                                          <p:spTgt spid="30"/>
                                        </p:tgtEl>
                                        <p:attrNameLst>
                                          <p:attrName>ppt_x</p:attrName>
                                        </p:attrNameLst>
                                      </p:cBhvr>
                                      <p:tavLst>
                                        <p:tav tm="0">
                                          <p:val>
                                            <p:strVal val="0-#ppt_w/2"/>
                                          </p:val>
                                        </p:tav>
                                        <p:tav tm="100000">
                                          <p:val>
                                            <p:strVal val="#ppt_x"/>
                                          </p:val>
                                        </p:tav>
                                      </p:tavLst>
                                    </p:anim>
                                    <p:anim calcmode="lin" valueType="num">
                                      <p:cBhvr additive="base">
                                        <p:cTn id="8"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0-#ppt_w/2"/>
                                          </p:val>
                                        </p:tav>
                                        <p:tav tm="100000">
                                          <p:val>
                                            <p:strVal val="#ppt_x"/>
                                          </p:val>
                                        </p:tav>
                                      </p:tavLst>
                                    </p:anim>
                                    <p:anim calcmode="lin" valueType="num">
                                      <p:cBhvr additive="base">
                                        <p:cTn id="14"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2706"/>
            <a:ext cx="2789546" cy="400110"/>
          </a:xfrm>
          <a:prstGeom prst="rect">
            <a:avLst/>
          </a:prstGeom>
          <a:solidFill>
            <a:srgbClr val="FFFF00"/>
          </a:solidFill>
        </p:spPr>
        <p:txBody>
          <a:bodyPr wrap="none">
            <a:spAutoFit/>
          </a:bodyPr>
          <a:lstStyle/>
          <a:p>
            <a:r>
              <a:rPr lang="vi-VN" sz="2000" b="1" i="1" dirty="0"/>
              <a:t>Luyện tập, thực hành</a:t>
            </a:r>
            <a:endParaRPr lang="en-US" sz="2000" dirty="0"/>
          </a:p>
        </p:txBody>
      </p:sp>
      <p:sp>
        <p:nvSpPr>
          <p:cNvPr id="10" name="Rectangle 9"/>
          <p:cNvSpPr/>
          <p:nvPr/>
        </p:nvSpPr>
        <p:spPr>
          <a:xfrm>
            <a:off x="3652642" y="566029"/>
            <a:ext cx="6296917" cy="584775"/>
          </a:xfrm>
          <a:prstGeom prst="rect">
            <a:avLst/>
          </a:prstGeom>
        </p:spPr>
        <p:txBody>
          <a:bodyPr wrap="none">
            <a:spAutoFit/>
          </a:bodyPr>
          <a:lstStyle/>
          <a:p>
            <a:r>
              <a:rPr lang="vi-VN" sz="2800" b="1" dirty="0">
                <a:solidFill>
                  <a:srgbClr val="FF0000"/>
                </a:solidFill>
              </a:rPr>
              <a:t>T</a:t>
            </a:r>
            <a:r>
              <a:rPr lang="nl-NL" sz="3200" b="1" dirty="0" smtClean="0">
                <a:solidFill>
                  <a:srgbClr val="FF0000"/>
                </a:solidFill>
              </a:rPr>
              <a:t>rò </a:t>
            </a:r>
            <a:r>
              <a:rPr lang="nl-NL" sz="3200" b="1" dirty="0">
                <a:solidFill>
                  <a:srgbClr val="FF0000"/>
                </a:solidFill>
              </a:rPr>
              <a:t>chơi  “</a:t>
            </a:r>
            <a:r>
              <a:rPr lang="vi-VN" sz="3200" b="1" dirty="0">
                <a:solidFill>
                  <a:srgbClr val="FF0000"/>
                </a:solidFill>
              </a:rPr>
              <a:t>Nhìn hình đ</a:t>
            </a:r>
            <a:r>
              <a:rPr lang="nl-NL" sz="3200" b="1" dirty="0">
                <a:solidFill>
                  <a:srgbClr val="FF0000"/>
                </a:solidFill>
              </a:rPr>
              <a:t>oán mùa</a:t>
            </a:r>
            <a:r>
              <a:rPr lang="nl-NL" b="1" dirty="0">
                <a:solidFill>
                  <a:srgbClr val="FF0000"/>
                </a:solidFill>
              </a:rPr>
              <a:t>”</a:t>
            </a:r>
            <a:endParaRPr lang="en-US" dirty="0">
              <a:solidFill>
                <a:srgbClr val="FF0000"/>
              </a:solidFill>
            </a:endParaRPr>
          </a:p>
        </p:txBody>
      </p:sp>
      <p:pic>
        <p:nvPicPr>
          <p:cNvPr id="11" name="Picture 10">
            <a:extLst>
              <a:ext uri="{FF2B5EF4-FFF2-40B4-BE49-F238E27FC236}">
                <a16:creationId xmlns="" xmlns:a16="http://schemas.microsoft.com/office/drawing/2014/main" id="{478031F1-F543-4DDC-83AB-1738409F5E7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897039" y="1288511"/>
            <a:ext cx="8679976" cy="5030402"/>
          </a:xfrm>
          <a:prstGeom prst="rect">
            <a:avLst/>
          </a:prstGeom>
        </p:spPr>
      </p:pic>
    </p:spTree>
    <p:extLst>
      <p:ext uri="{BB962C8B-B14F-4D97-AF65-F5344CB8AC3E}">
        <p14:creationId xmlns:p14="http://schemas.microsoft.com/office/powerpoint/2010/main" val="22055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 lá mùa xu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8124" y="267787"/>
            <a:ext cx="10511248" cy="6355081"/>
          </a:xfrm>
          <a:prstGeom prst="rect">
            <a:avLst/>
          </a:prstGeom>
        </p:spPr>
      </p:pic>
      <p:sp>
        <p:nvSpPr>
          <p:cNvPr id="2" name="TextBox 1"/>
          <p:cNvSpPr txBox="1"/>
          <p:nvPr/>
        </p:nvSpPr>
        <p:spPr>
          <a:xfrm>
            <a:off x="4250724" y="644442"/>
            <a:ext cx="5474044" cy="646331"/>
          </a:xfrm>
          <a:prstGeom prst="rect">
            <a:avLst/>
          </a:prstGeom>
          <a:noFill/>
        </p:spPr>
        <p:txBody>
          <a:bodyPr wrap="square" rtlCol="0">
            <a:spAutoFit/>
          </a:bodyPr>
          <a:lstStyle/>
          <a:p>
            <a:r>
              <a:rPr lang="vi-VN" sz="3600" dirty="0" smtClean="0">
                <a:solidFill>
                  <a:schemeClr val="bg1"/>
                </a:solidFill>
              </a:rPr>
              <a:t>Bài hát: Bài ca bốn mùa</a:t>
            </a:r>
            <a:endParaRPr lang="en-US" sz="3600" dirty="0">
              <a:solidFill>
                <a:schemeClr val="bg1"/>
              </a:solidFill>
            </a:endParaRPr>
          </a:p>
        </p:txBody>
      </p:sp>
    </p:spTree>
    <p:extLst>
      <p:ext uri="{BB962C8B-B14F-4D97-AF65-F5344CB8AC3E}">
        <p14:creationId xmlns:p14="http://schemas.microsoft.com/office/powerpoint/2010/main" val="11106231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A9A38D1-F8EE-4823-9C36-34069095EDFD}"/>
              </a:ext>
            </a:extLst>
          </p:cNvPr>
          <p:cNvPicPr>
            <a:picLocks noChangeAspect="1"/>
          </p:cNvPicPr>
          <p:nvPr/>
        </p:nvPicPr>
        <p:blipFill>
          <a:blip r:embed="rId2"/>
          <a:stretch>
            <a:fillRect/>
          </a:stretch>
        </p:blipFill>
        <p:spPr>
          <a:xfrm>
            <a:off x="762000" y="419100"/>
            <a:ext cx="2533650" cy="2800350"/>
          </a:xfrm>
          <a:prstGeom prst="rect">
            <a:avLst/>
          </a:prstGeom>
        </p:spPr>
      </p:pic>
      <p:sp>
        <p:nvSpPr>
          <p:cNvPr id="4" name="Rectangle: Rounded Corners 3">
            <a:extLst>
              <a:ext uri="{FF2B5EF4-FFF2-40B4-BE49-F238E27FC236}">
                <a16:creationId xmlns="" xmlns:a16="http://schemas.microsoft.com/office/drawing/2014/main" id="{585DADEA-46E9-4B04-A0AB-8389BE278C9E}"/>
              </a:ext>
            </a:extLst>
          </p:cNvPr>
          <p:cNvSpPr/>
          <p:nvPr/>
        </p:nvSpPr>
        <p:spPr>
          <a:xfrm>
            <a:off x="628650" y="3429000"/>
            <a:ext cx="3219450" cy="1143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smtClean="0">
                <a:solidFill>
                  <a:srgbClr val="0070C0"/>
                </a:solidFill>
              </a:rPr>
              <a:t>Mùa xuân có </a:t>
            </a:r>
            <a:r>
              <a:rPr lang="vi-VN" sz="2800" dirty="0">
                <a:solidFill>
                  <a:srgbClr val="0070C0"/>
                </a:solidFill>
              </a:rPr>
              <a:t>c</a:t>
            </a:r>
            <a:r>
              <a:rPr lang="en-US" sz="2800" dirty="0" err="1" smtClean="0">
                <a:solidFill>
                  <a:srgbClr val="0070C0"/>
                </a:solidFill>
              </a:rPr>
              <a:t>hợ</a:t>
            </a:r>
            <a:r>
              <a:rPr lang="en-US" sz="2800" dirty="0" smtClean="0">
                <a:solidFill>
                  <a:srgbClr val="0070C0"/>
                </a:solidFill>
              </a:rPr>
              <a:t> </a:t>
            </a:r>
            <a:r>
              <a:rPr lang="en-US" sz="2800" dirty="0" err="1">
                <a:solidFill>
                  <a:srgbClr val="0070C0"/>
                </a:solidFill>
              </a:rPr>
              <a:t>hoa</a:t>
            </a:r>
            <a:r>
              <a:rPr lang="en-US" sz="2800" dirty="0">
                <a:solidFill>
                  <a:srgbClr val="0070C0"/>
                </a:solidFill>
              </a:rPr>
              <a:t> </a:t>
            </a:r>
            <a:r>
              <a:rPr lang="en-US" sz="2800" dirty="0" err="1">
                <a:solidFill>
                  <a:srgbClr val="0070C0"/>
                </a:solidFill>
              </a:rPr>
              <a:t>ngày</a:t>
            </a:r>
            <a:r>
              <a:rPr lang="en-US" sz="2800" dirty="0">
                <a:solidFill>
                  <a:srgbClr val="0070C0"/>
                </a:solidFill>
              </a:rPr>
              <a:t> </a:t>
            </a:r>
            <a:r>
              <a:rPr lang="en-US" sz="2800" dirty="0" err="1">
                <a:solidFill>
                  <a:srgbClr val="0070C0"/>
                </a:solidFill>
              </a:rPr>
              <a:t>tết</a:t>
            </a:r>
            <a:r>
              <a:rPr lang="en-US" sz="2800" dirty="0">
                <a:solidFill>
                  <a:srgbClr val="0070C0"/>
                </a:solidFill>
              </a:rPr>
              <a:t> </a:t>
            </a:r>
            <a:r>
              <a:rPr lang="en-US" sz="2800" dirty="0" smtClean="0">
                <a:solidFill>
                  <a:srgbClr val="0070C0"/>
                </a:solidFill>
              </a:rPr>
              <a:t>.</a:t>
            </a:r>
            <a:endParaRPr lang="en-US" sz="2800" dirty="0">
              <a:solidFill>
                <a:srgbClr val="0070C0"/>
              </a:solidFill>
            </a:endParaRPr>
          </a:p>
        </p:txBody>
      </p:sp>
      <p:pic>
        <p:nvPicPr>
          <p:cNvPr id="7" name="Picture 6">
            <a:extLst>
              <a:ext uri="{FF2B5EF4-FFF2-40B4-BE49-F238E27FC236}">
                <a16:creationId xmlns="" xmlns:a16="http://schemas.microsoft.com/office/drawing/2014/main" id="{AD873FB9-3435-4444-BB3A-035EDA06080B}"/>
              </a:ext>
            </a:extLst>
          </p:cNvPr>
          <p:cNvPicPr>
            <a:picLocks noChangeAspect="1"/>
          </p:cNvPicPr>
          <p:nvPr/>
        </p:nvPicPr>
        <p:blipFill>
          <a:blip r:embed="rId3"/>
          <a:stretch>
            <a:fillRect/>
          </a:stretch>
        </p:blipFill>
        <p:spPr>
          <a:xfrm>
            <a:off x="4000499" y="585787"/>
            <a:ext cx="3740819" cy="2538413"/>
          </a:xfrm>
          <a:prstGeom prst="rect">
            <a:avLst/>
          </a:prstGeom>
        </p:spPr>
      </p:pic>
      <p:sp>
        <p:nvSpPr>
          <p:cNvPr id="20" name="Rectangle: Rounded Corners 19">
            <a:extLst>
              <a:ext uri="{FF2B5EF4-FFF2-40B4-BE49-F238E27FC236}">
                <a16:creationId xmlns="" xmlns:a16="http://schemas.microsoft.com/office/drawing/2014/main" id="{EBC4D47F-92A0-4007-9762-1A84503BBDC4}"/>
              </a:ext>
            </a:extLst>
          </p:cNvPr>
          <p:cNvSpPr/>
          <p:nvPr/>
        </p:nvSpPr>
        <p:spPr>
          <a:xfrm>
            <a:off x="4521868" y="3429000"/>
            <a:ext cx="3219450" cy="1143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smtClean="0">
                <a:solidFill>
                  <a:srgbClr val="0070C0"/>
                </a:solidFill>
              </a:rPr>
              <a:t>M</a:t>
            </a:r>
            <a:r>
              <a:rPr lang="en-US" sz="2800" dirty="0" err="1" smtClean="0">
                <a:solidFill>
                  <a:srgbClr val="0070C0"/>
                </a:solidFill>
              </a:rPr>
              <a:t>ùa</a:t>
            </a:r>
            <a:r>
              <a:rPr lang="en-US" sz="2800" dirty="0">
                <a:solidFill>
                  <a:srgbClr val="0070C0"/>
                </a:solidFill>
              </a:rPr>
              <a:t> </a:t>
            </a:r>
            <a:r>
              <a:rPr lang="en-US" sz="2800" dirty="0" err="1" smtClean="0">
                <a:solidFill>
                  <a:srgbClr val="0070C0"/>
                </a:solidFill>
              </a:rPr>
              <a:t>thu</a:t>
            </a:r>
            <a:r>
              <a:rPr lang="vi-VN" sz="2800" smtClean="0">
                <a:solidFill>
                  <a:srgbClr val="0070C0"/>
                </a:solidFill>
              </a:rPr>
              <a:t> có </a:t>
            </a:r>
            <a:r>
              <a:rPr lang="vi-VN" sz="2800" dirty="0" smtClean="0">
                <a:solidFill>
                  <a:srgbClr val="0070C0"/>
                </a:solidFill>
              </a:rPr>
              <a:t>c</a:t>
            </a:r>
            <a:r>
              <a:rPr lang="en-US" sz="2800" dirty="0" err="1" smtClean="0">
                <a:solidFill>
                  <a:srgbClr val="0070C0"/>
                </a:solidFill>
              </a:rPr>
              <a:t>ốm</a:t>
            </a:r>
            <a:r>
              <a:rPr lang="en-US" sz="2800" dirty="0" smtClean="0">
                <a:solidFill>
                  <a:srgbClr val="0070C0"/>
                </a:solidFill>
              </a:rPr>
              <a:t> non.</a:t>
            </a:r>
            <a:endParaRPr lang="en-US" sz="2800" dirty="0">
              <a:solidFill>
                <a:srgbClr val="0070C0"/>
              </a:solidFill>
            </a:endParaRPr>
          </a:p>
        </p:txBody>
      </p:sp>
      <p:pic>
        <p:nvPicPr>
          <p:cNvPr id="10" name="Picture 9">
            <a:extLst>
              <a:ext uri="{FF2B5EF4-FFF2-40B4-BE49-F238E27FC236}">
                <a16:creationId xmlns="" xmlns:a16="http://schemas.microsoft.com/office/drawing/2014/main" id="{AEFDACE8-EA51-4F00-8DE0-0C5C5E3B4AE2}"/>
              </a:ext>
            </a:extLst>
          </p:cNvPr>
          <p:cNvPicPr>
            <a:picLocks noChangeAspect="1"/>
          </p:cNvPicPr>
          <p:nvPr/>
        </p:nvPicPr>
        <p:blipFill>
          <a:blip r:embed="rId4"/>
          <a:stretch>
            <a:fillRect/>
          </a:stretch>
        </p:blipFill>
        <p:spPr>
          <a:xfrm>
            <a:off x="8086725" y="685800"/>
            <a:ext cx="3346450" cy="2362200"/>
          </a:xfrm>
          <a:prstGeom prst="rect">
            <a:avLst/>
          </a:prstGeom>
        </p:spPr>
      </p:pic>
      <p:sp>
        <p:nvSpPr>
          <p:cNvPr id="21" name="Rectangle: Rounded Corners 20">
            <a:extLst>
              <a:ext uri="{FF2B5EF4-FFF2-40B4-BE49-F238E27FC236}">
                <a16:creationId xmlns="" xmlns:a16="http://schemas.microsoft.com/office/drawing/2014/main" id="{894EE993-D29D-4728-8C4C-802097C28B8A}"/>
              </a:ext>
            </a:extLst>
          </p:cNvPr>
          <p:cNvSpPr/>
          <p:nvPr/>
        </p:nvSpPr>
        <p:spPr>
          <a:xfrm>
            <a:off x="8343900" y="3429000"/>
            <a:ext cx="3219450" cy="1143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70C0"/>
                </a:solidFill>
              </a:rPr>
              <a:t>Thu hoạch cà phê</a:t>
            </a:r>
            <a:r>
              <a:rPr lang="en-US" sz="2800" dirty="0">
                <a:solidFill>
                  <a:srgbClr val="0070C0"/>
                </a:solidFill>
              </a:rPr>
              <a:t> </a:t>
            </a:r>
            <a:r>
              <a:rPr lang="vi-VN" sz="2800" dirty="0">
                <a:solidFill>
                  <a:srgbClr val="0070C0"/>
                </a:solidFill>
              </a:rPr>
              <a:t>diễn ra vào mùa khô.</a:t>
            </a:r>
            <a:endParaRPr lang="en-US" sz="2800" dirty="0">
              <a:solidFill>
                <a:srgbClr val="0070C0"/>
              </a:solidFill>
            </a:endParaRPr>
          </a:p>
        </p:txBody>
      </p:sp>
    </p:spTree>
    <p:extLst>
      <p:ext uri="{BB962C8B-B14F-4D97-AF65-F5344CB8AC3E}">
        <p14:creationId xmlns:p14="http://schemas.microsoft.com/office/powerpoint/2010/main" val="1072306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65247A8-63C0-4B93-9385-041532AD96D7}"/>
              </a:ext>
            </a:extLst>
          </p:cNvPr>
          <p:cNvPicPr>
            <a:picLocks noChangeAspect="1"/>
          </p:cNvPicPr>
          <p:nvPr/>
        </p:nvPicPr>
        <p:blipFill>
          <a:blip r:embed="rId2"/>
          <a:stretch>
            <a:fillRect/>
          </a:stretch>
        </p:blipFill>
        <p:spPr>
          <a:xfrm>
            <a:off x="544194" y="564514"/>
            <a:ext cx="3829945" cy="2605405"/>
          </a:xfrm>
          <a:prstGeom prst="rect">
            <a:avLst/>
          </a:prstGeom>
        </p:spPr>
      </p:pic>
      <p:sp>
        <p:nvSpPr>
          <p:cNvPr id="7" name="Rectangle: Rounded Corners 6">
            <a:extLst>
              <a:ext uri="{FF2B5EF4-FFF2-40B4-BE49-F238E27FC236}">
                <a16:creationId xmlns="" xmlns:a16="http://schemas.microsoft.com/office/drawing/2014/main" id="{6D294B22-E10D-4ED5-8018-249140304118}"/>
              </a:ext>
            </a:extLst>
          </p:cNvPr>
          <p:cNvSpPr/>
          <p:nvPr/>
        </p:nvSpPr>
        <p:spPr>
          <a:xfrm>
            <a:off x="628650" y="3429000"/>
            <a:ext cx="3676650" cy="1143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a:solidFill>
                  <a:srgbClr val="0070C0"/>
                </a:solidFill>
              </a:rPr>
              <a:t>Lễ Khai giảng được tổ chức vào mùa thu.</a:t>
            </a:r>
            <a:endParaRPr lang="en-US" sz="2800" dirty="0">
              <a:solidFill>
                <a:srgbClr val="0070C0"/>
              </a:solidFill>
            </a:endParaRPr>
          </a:p>
        </p:txBody>
      </p:sp>
      <p:pic>
        <p:nvPicPr>
          <p:cNvPr id="9" name="Picture 8">
            <a:extLst>
              <a:ext uri="{FF2B5EF4-FFF2-40B4-BE49-F238E27FC236}">
                <a16:creationId xmlns="" xmlns:a16="http://schemas.microsoft.com/office/drawing/2014/main" id="{877F5693-29FB-498A-B929-1125FBE26955}"/>
              </a:ext>
            </a:extLst>
          </p:cNvPr>
          <p:cNvPicPr>
            <a:picLocks noChangeAspect="1"/>
          </p:cNvPicPr>
          <p:nvPr/>
        </p:nvPicPr>
        <p:blipFill>
          <a:blip r:embed="rId3"/>
          <a:stretch>
            <a:fillRect/>
          </a:stretch>
        </p:blipFill>
        <p:spPr>
          <a:xfrm>
            <a:off x="4305300" y="545464"/>
            <a:ext cx="3924300" cy="2735118"/>
          </a:xfrm>
          <a:prstGeom prst="rect">
            <a:avLst/>
          </a:prstGeom>
        </p:spPr>
      </p:pic>
      <p:sp>
        <p:nvSpPr>
          <p:cNvPr id="10" name="Rectangle: Rounded Corners 9">
            <a:extLst>
              <a:ext uri="{FF2B5EF4-FFF2-40B4-BE49-F238E27FC236}">
                <a16:creationId xmlns="" xmlns:a16="http://schemas.microsoft.com/office/drawing/2014/main" id="{4537F904-7D21-4195-9A87-6FDE9FE50389}"/>
              </a:ext>
            </a:extLst>
          </p:cNvPr>
          <p:cNvSpPr/>
          <p:nvPr/>
        </p:nvSpPr>
        <p:spPr>
          <a:xfrm>
            <a:off x="4552950" y="3414712"/>
            <a:ext cx="3676650" cy="23145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70C0"/>
                </a:solidFill>
              </a:rPr>
              <a:t>Mọi người trong gia đình đang gói bánh chưng</a:t>
            </a:r>
            <a:r>
              <a:rPr lang="en-US" sz="2800" dirty="0">
                <a:solidFill>
                  <a:srgbClr val="0070C0"/>
                </a:solidFill>
              </a:rPr>
              <a:t> </a:t>
            </a:r>
            <a:r>
              <a:rPr lang="vi-VN" sz="2800" dirty="0">
                <a:solidFill>
                  <a:srgbClr val="0070C0"/>
                </a:solidFill>
              </a:rPr>
              <a:t>vào dịp tết Nguyên đán, vào mùa xuân.</a:t>
            </a:r>
            <a:endParaRPr lang="en-US" sz="2800" dirty="0">
              <a:solidFill>
                <a:srgbClr val="0070C0"/>
              </a:solidFill>
            </a:endParaRPr>
          </a:p>
        </p:txBody>
      </p:sp>
      <p:pic>
        <p:nvPicPr>
          <p:cNvPr id="12" name="Picture 11">
            <a:extLst>
              <a:ext uri="{FF2B5EF4-FFF2-40B4-BE49-F238E27FC236}">
                <a16:creationId xmlns="" xmlns:a16="http://schemas.microsoft.com/office/drawing/2014/main" id="{DCB8DBF7-9335-4A79-AD63-7C9EF9127163}"/>
              </a:ext>
            </a:extLst>
          </p:cNvPr>
          <p:cNvPicPr>
            <a:picLocks noChangeAspect="1"/>
          </p:cNvPicPr>
          <p:nvPr/>
        </p:nvPicPr>
        <p:blipFill>
          <a:blip r:embed="rId4"/>
          <a:stretch>
            <a:fillRect/>
          </a:stretch>
        </p:blipFill>
        <p:spPr>
          <a:xfrm>
            <a:off x="8373370" y="686662"/>
            <a:ext cx="3199505" cy="2593920"/>
          </a:xfrm>
          <a:prstGeom prst="rect">
            <a:avLst/>
          </a:prstGeom>
        </p:spPr>
      </p:pic>
      <p:sp>
        <p:nvSpPr>
          <p:cNvPr id="13" name="Rectangle: Rounded Corners 12">
            <a:extLst>
              <a:ext uri="{FF2B5EF4-FFF2-40B4-BE49-F238E27FC236}">
                <a16:creationId xmlns="" xmlns:a16="http://schemas.microsoft.com/office/drawing/2014/main" id="{54989B6F-5551-49FF-8E38-BE45E3442BF9}"/>
              </a:ext>
            </a:extLst>
          </p:cNvPr>
          <p:cNvSpPr/>
          <p:nvPr/>
        </p:nvSpPr>
        <p:spPr>
          <a:xfrm>
            <a:off x="8373370" y="3414711"/>
            <a:ext cx="3113780" cy="1157289"/>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70C0"/>
                </a:solidFill>
              </a:rPr>
              <a:t>Đi tắm biển vào </a:t>
            </a:r>
            <a:r>
              <a:rPr lang="en-US" sz="2800" dirty="0" err="1">
                <a:solidFill>
                  <a:srgbClr val="0070C0"/>
                </a:solidFill>
              </a:rPr>
              <a:t>mùa</a:t>
            </a:r>
            <a:r>
              <a:rPr lang="vi-VN" sz="2800" dirty="0">
                <a:solidFill>
                  <a:srgbClr val="0070C0"/>
                </a:solidFill>
              </a:rPr>
              <a:t> hè.</a:t>
            </a:r>
            <a:endParaRPr lang="en-US" sz="2800" dirty="0">
              <a:solidFill>
                <a:srgbClr val="0070C0"/>
              </a:solidFill>
            </a:endParaRPr>
          </a:p>
        </p:txBody>
      </p:sp>
    </p:spTree>
    <p:extLst>
      <p:ext uri="{BB962C8B-B14F-4D97-AF65-F5344CB8AC3E}">
        <p14:creationId xmlns:p14="http://schemas.microsoft.com/office/powerpoint/2010/main" val="2851632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314A922-F45F-4C58-B304-E9EFE458D2C3}"/>
              </a:ext>
            </a:extLst>
          </p:cNvPr>
          <p:cNvPicPr>
            <a:picLocks noChangeAspect="1"/>
          </p:cNvPicPr>
          <p:nvPr/>
        </p:nvPicPr>
        <p:blipFill>
          <a:blip r:embed="rId2"/>
          <a:stretch>
            <a:fillRect/>
          </a:stretch>
        </p:blipFill>
        <p:spPr>
          <a:xfrm>
            <a:off x="1428750" y="614362"/>
            <a:ext cx="3666490" cy="3786049"/>
          </a:xfrm>
          <a:prstGeom prst="rect">
            <a:avLst/>
          </a:prstGeom>
        </p:spPr>
      </p:pic>
      <p:sp>
        <p:nvSpPr>
          <p:cNvPr id="4" name="Rectangle: Rounded Corners 3">
            <a:extLst>
              <a:ext uri="{FF2B5EF4-FFF2-40B4-BE49-F238E27FC236}">
                <a16:creationId xmlns="" xmlns:a16="http://schemas.microsoft.com/office/drawing/2014/main" id="{86BF1D71-F07A-47B6-9A29-4945330A6CF9}"/>
              </a:ext>
            </a:extLst>
          </p:cNvPr>
          <p:cNvSpPr/>
          <p:nvPr/>
        </p:nvSpPr>
        <p:spPr>
          <a:xfrm>
            <a:off x="627907" y="4567792"/>
            <a:ext cx="4875628" cy="1111101"/>
          </a:xfrm>
          <a:prstGeom prst="roundRect">
            <a:avLst/>
          </a:prstGeom>
          <a:solidFill>
            <a:schemeClr val="accent6">
              <a:lumMod val="20000"/>
              <a:lumOff val="80000"/>
            </a:schemeClr>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Hoa điên điển nở vào mùa mưa.</a:t>
            </a:r>
            <a:endParaRPr kumimoji="0" lang="en-US" sz="3200" b="0" i="0" u="none" strike="noStrike" kern="1200" cap="none" spc="0" normalizeH="0" baseline="0" noProof="0" dirty="0">
              <a:ln>
                <a:noFill/>
              </a:ln>
              <a:solidFill>
                <a:prstClr val="black"/>
              </a:solidFill>
              <a:effectLst/>
              <a:uLnTx/>
              <a:uFillTx/>
              <a:latin typeface="Calibri"/>
            </a:endParaRPr>
          </a:p>
        </p:txBody>
      </p:sp>
      <p:pic>
        <p:nvPicPr>
          <p:cNvPr id="6" name="Picture 5">
            <a:extLst>
              <a:ext uri="{FF2B5EF4-FFF2-40B4-BE49-F238E27FC236}">
                <a16:creationId xmlns="" xmlns:a16="http://schemas.microsoft.com/office/drawing/2014/main" id="{BCFECF49-644F-4CE8-82CB-C75694B2ECA7}"/>
              </a:ext>
            </a:extLst>
          </p:cNvPr>
          <p:cNvPicPr>
            <a:picLocks noChangeAspect="1"/>
          </p:cNvPicPr>
          <p:nvPr/>
        </p:nvPicPr>
        <p:blipFill>
          <a:blip r:embed="rId3"/>
          <a:stretch>
            <a:fillRect/>
          </a:stretch>
        </p:blipFill>
        <p:spPr>
          <a:xfrm>
            <a:off x="5910262" y="757237"/>
            <a:ext cx="4338638" cy="3438987"/>
          </a:xfrm>
          <a:prstGeom prst="rect">
            <a:avLst/>
          </a:prstGeom>
        </p:spPr>
      </p:pic>
      <p:sp>
        <p:nvSpPr>
          <p:cNvPr id="8" name="Rectangle: Rounded Corners 7">
            <a:extLst>
              <a:ext uri="{FF2B5EF4-FFF2-40B4-BE49-F238E27FC236}">
                <a16:creationId xmlns="" xmlns:a16="http://schemas.microsoft.com/office/drawing/2014/main" id="{4BA183A4-7235-4E55-9491-6D26A9B14B63}"/>
              </a:ext>
            </a:extLst>
          </p:cNvPr>
          <p:cNvSpPr/>
          <p:nvPr/>
        </p:nvSpPr>
        <p:spPr>
          <a:xfrm>
            <a:off x="5990482" y="4567791"/>
            <a:ext cx="4875628" cy="1111101"/>
          </a:xfrm>
          <a:prstGeom prst="roundRect">
            <a:avLst/>
          </a:prstGeom>
          <a:solidFill>
            <a:schemeClr val="accent6">
              <a:lumMod val="20000"/>
              <a:lumOff val="80000"/>
            </a:schemeClr>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Quả vải có ở mùa hè.</a:t>
            </a:r>
            <a:endParaRPr kumimoji="0" lang="en-US" sz="32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532298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3A2EFF1-824B-4A25-9F5C-31BEDEF30687}"/>
              </a:ext>
            </a:extLst>
          </p:cNvPr>
          <p:cNvPicPr>
            <a:picLocks noChangeAspect="1"/>
          </p:cNvPicPr>
          <p:nvPr/>
        </p:nvPicPr>
        <p:blipFill>
          <a:blip r:embed="rId2"/>
          <a:stretch>
            <a:fillRect/>
          </a:stretch>
        </p:blipFill>
        <p:spPr>
          <a:xfrm>
            <a:off x="838200" y="357187"/>
            <a:ext cx="4300220" cy="4079318"/>
          </a:xfrm>
          <a:prstGeom prst="rect">
            <a:avLst/>
          </a:prstGeom>
        </p:spPr>
      </p:pic>
      <p:sp>
        <p:nvSpPr>
          <p:cNvPr id="17" name="Rectangle: Rounded Corners 16">
            <a:extLst>
              <a:ext uri="{FF2B5EF4-FFF2-40B4-BE49-F238E27FC236}">
                <a16:creationId xmlns="" xmlns:a16="http://schemas.microsoft.com/office/drawing/2014/main" id="{0845F72C-066A-42CA-AA90-75D293D4119B}"/>
              </a:ext>
            </a:extLst>
          </p:cNvPr>
          <p:cNvSpPr/>
          <p:nvPr/>
        </p:nvSpPr>
        <p:spPr>
          <a:xfrm>
            <a:off x="550496" y="4690510"/>
            <a:ext cx="4875628" cy="1111101"/>
          </a:xfrm>
          <a:prstGeom prst="roundRect">
            <a:avLst/>
          </a:prstGeom>
          <a:solidFill>
            <a:schemeClr val="accent1">
              <a:lumMod val="20000"/>
              <a:lumOff val="80000"/>
            </a:schemeClr>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rPr>
              <a:t>Người đàn ông đang che chắn cho bò trong mùa đông giá rét.</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pic>
        <p:nvPicPr>
          <p:cNvPr id="15" name="Picture 14">
            <a:extLst>
              <a:ext uri="{FF2B5EF4-FFF2-40B4-BE49-F238E27FC236}">
                <a16:creationId xmlns="" xmlns:a16="http://schemas.microsoft.com/office/drawing/2014/main" id="{406C94BD-2B2B-4A51-A7D3-3FE0F0D25124}"/>
              </a:ext>
            </a:extLst>
          </p:cNvPr>
          <p:cNvPicPr>
            <a:picLocks noChangeAspect="1"/>
          </p:cNvPicPr>
          <p:nvPr/>
        </p:nvPicPr>
        <p:blipFill>
          <a:blip r:embed="rId3"/>
          <a:stretch>
            <a:fillRect/>
          </a:stretch>
        </p:blipFill>
        <p:spPr>
          <a:xfrm>
            <a:off x="6215062" y="704850"/>
            <a:ext cx="4300220" cy="3677220"/>
          </a:xfrm>
          <a:prstGeom prst="rect">
            <a:avLst/>
          </a:prstGeom>
        </p:spPr>
      </p:pic>
      <p:sp>
        <p:nvSpPr>
          <p:cNvPr id="21" name="Rectangle: Rounded Corners 20">
            <a:extLst>
              <a:ext uri="{FF2B5EF4-FFF2-40B4-BE49-F238E27FC236}">
                <a16:creationId xmlns="" xmlns:a16="http://schemas.microsoft.com/office/drawing/2014/main" id="{A995AF36-68EF-459F-95CD-8010F63B1ACE}"/>
              </a:ext>
            </a:extLst>
          </p:cNvPr>
          <p:cNvSpPr/>
          <p:nvPr/>
        </p:nvSpPr>
        <p:spPr>
          <a:xfrm>
            <a:off x="6096000" y="4690509"/>
            <a:ext cx="4875628" cy="1111101"/>
          </a:xfrm>
          <a:prstGeom prst="roundRect">
            <a:avLst/>
          </a:prstGeom>
          <a:solidFill>
            <a:schemeClr val="accent1">
              <a:lumMod val="20000"/>
              <a:lumOff val="80000"/>
            </a:schemeClr>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a:solidFill>
                  <a:prstClr val="black"/>
                </a:solidFill>
              </a:rPr>
              <a:t>Hình cảnh tuyết rơi trên núi cao vào mùa đông.</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565986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6">
            <a:extLst>
              <a:ext uri="{FF2B5EF4-FFF2-40B4-BE49-F238E27FC236}">
                <a16:creationId xmlns="" xmlns:a16="http://schemas.microsoft.com/office/drawing/2014/main" id="{0845F72C-066A-42CA-AA90-75D293D4119B}"/>
              </a:ext>
            </a:extLst>
          </p:cNvPr>
          <p:cNvSpPr/>
          <p:nvPr/>
        </p:nvSpPr>
        <p:spPr>
          <a:xfrm>
            <a:off x="632381" y="937376"/>
            <a:ext cx="10627021" cy="1111101"/>
          </a:xfrm>
          <a:prstGeom prst="roundRect">
            <a:avLst/>
          </a:prstGeom>
          <a:solidFill>
            <a:schemeClr val="accent1">
              <a:lumMod val="20000"/>
              <a:lumOff val="80000"/>
            </a:schemeClr>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vi-VN" sz="2800" dirty="0" smtClean="0">
                <a:solidFill>
                  <a:prstClr val="black"/>
                </a:solidFill>
              </a:rPr>
              <a:t>      Dựa vào đặc điểm riêng của từng mùa, em hãy đặt một câu nêu đặc điểm của một mùa mà em thích.</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
        <p:nvSpPr>
          <p:cNvPr id="3" name="Rectangle: Rounded Corners 16">
            <a:extLst>
              <a:ext uri="{FF2B5EF4-FFF2-40B4-BE49-F238E27FC236}">
                <a16:creationId xmlns="" xmlns:a16="http://schemas.microsoft.com/office/drawing/2014/main" id="{0845F72C-066A-42CA-AA90-75D293D4119B}"/>
              </a:ext>
            </a:extLst>
          </p:cNvPr>
          <p:cNvSpPr/>
          <p:nvPr/>
        </p:nvSpPr>
        <p:spPr>
          <a:xfrm>
            <a:off x="1753773" y="2396826"/>
            <a:ext cx="5888974" cy="555551"/>
          </a:xfrm>
          <a:prstGeom prst="roundRect">
            <a:avLst/>
          </a:prstGeom>
          <a:solidFill>
            <a:schemeClr val="accent2"/>
          </a:solidFill>
          <a:ln w="19050">
            <a:no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vi-VN" sz="2800" dirty="0" smtClean="0">
                <a:solidFill>
                  <a:prstClr val="black"/>
                </a:solidFill>
              </a:rPr>
              <a:t>      </a:t>
            </a:r>
            <a:r>
              <a:rPr lang="vi-VN" sz="2800" dirty="0" smtClean="0">
                <a:solidFill>
                  <a:prstClr val="black"/>
                </a:solidFill>
                <a:latin typeface="Times New Roman" pitchFamily="18" charset="0"/>
                <a:cs typeface="Times New Roman" pitchFamily="18" charset="0"/>
              </a:rPr>
              <a:t>Ví dụ:   </a:t>
            </a:r>
            <a:r>
              <a:rPr lang="en-US" sz="2800" dirty="0" err="1" smtClean="0"/>
              <a:t>Mùa</a:t>
            </a:r>
            <a:r>
              <a:rPr lang="en-US" sz="2800" dirty="0" smtClean="0"/>
              <a:t> </a:t>
            </a:r>
            <a:r>
              <a:rPr lang="en-US" sz="2800" dirty="0" err="1"/>
              <a:t>xuân</a:t>
            </a:r>
            <a:r>
              <a:rPr lang="en-US" sz="2800" dirty="0"/>
              <a:t> </a:t>
            </a:r>
            <a:r>
              <a:rPr lang="en-US" sz="2800" dirty="0" err="1"/>
              <a:t>có</a:t>
            </a:r>
            <a:r>
              <a:rPr lang="en-US" sz="2800" dirty="0"/>
              <a:t> </a:t>
            </a:r>
            <a:r>
              <a:rPr lang="en-US" sz="2800" dirty="0" err="1"/>
              <a:t>hoa</a:t>
            </a:r>
            <a:r>
              <a:rPr lang="en-US" sz="2800" dirty="0"/>
              <a:t> </a:t>
            </a:r>
            <a:r>
              <a:rPr lang="en-US" sz="2800" dirty="0" err="1" smtClean="0"/>
              <a:t>đào</a:t>
            </a:r>
            <a:r>
              <a:rPr lang="vi-VN" sz="2800" dirty="0" smtClean="0"/>
              <a:t>.</a:t>
            </a:r>
            <a:r>
              <a:rPr lang="vi-VN" sz="2800" dirty="0" smtClean="0">
                <a:solidFill>
                  <a:prstClr val="black"/>
                </a:solidFill>
                <a:latin typeface="Times New Roman" pitchFamily="18" charset="0"/>
                <a:cs typeface="Times New Roman" pitchFamily="18" charset="0"/>
              </a:rPr>
              <a:t>  </a:t>
            </a:r>
            <a:endPar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9185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pic>
        <p:nvPicPr>
          <p:cNvPr id="15" name="Picture 7" descr="1-26">
            <a:extLst>
              <a:ext uri="{FF2B5EF4-FFF2-40B4-BE49-F238E27FC236}">
                <a16:creationId xmlns:a16="http://schemas.microsoft.com/office/drawing/2014/main" xmlns="" id="{0BFFED40-70EF-40A5-9FB8-B6E56E133D87}"/>
              </a:ext>
            </a:extLst>
          </p:cNvPr>
          <p:cNvPicPr>
            <a:picLocks noChangeAspect="1"/>
          </p:cNvPicPr>
          <p:nvPr/>
        </p:nvPicPr>
        <p:blipFill>
          <a:blip r:embed="rId3"/>
          <a:stretch>
            <a:fillRect/>
          </a:stretch>
        </p:blipFill>
        <p:spPr>
          <a:xfrm>
            <a:off x="5992021" y="2126681"/>
            <a:ext cx="4872639" cy="3529532"/>
          </a:xfrm>
          <a:prstGeom prst="rect">
            <a:avLst/>
          </a:prstGeom>
          <a:noFill/>
          <a:ln w="9525">
            <a:noFill/>
          </a:ln>
        </p:spPr>
      </p:pic>
      <p:pic>
        <p:nvPicPr>
          <p:cNvPr id="16" name="Picture 5" descr="1-43">
            <a:extLst>
              <a:ext uri="{FF2B5EF4-FFF2-40B4-BE49-F238E27FC236}">
                <a16:creationId xmlns:a16="http://schemas.microsoft.com/office/drawing/2014/main" xmlns="" id="{CE401854-FDF4-43D3-BB11-B6BA5DA9FEED}"/>
              </a:ext>
            </a:extLst>
          </p:cNvPr>
          <p:cNvPicPr>
            <a:picLocks noChangeAspect="1"/>
          </p:cNvPicPr>
          <p:nvPr/>
        </p:nvPicPr>
        <p:blipFill>
          <a:blip r:embed="rId4"/>
          <a:stretch>
            <a:fillRect/>
          </a:stretch>
        </p:blipFill>
        <p:spPr>
          <a:xfrm>
            <a:off x="8687145" y="3758744"/>
            <a:ext cx="3776553" cy="3410043"/>
          </a:xfrm>
          <a:prstGeom prst="rect">
            <a:avLst/>
          </a:prstGeom>
          <a:noFill/>
          <a:ln w="9525">
            <a:noFill/>
          </a:ln>
        </p:spPr>
      </p:pic>
      <p:pic>
        <p:nvPicPr>
          <p:cNvPr id="17" name="Picture 6" descr="1-42">
            <a:extLst>
              <a:ext uri="{FF2B5EF4-FFF2-40B4-BE49-F238E27FC236}">
                <a16:creationId xmlns:a16="http://schemas.microsoft.com/office/drawing/2014/main" xmlns="" id="{5B511666-0C1E-4D53-BE9C-317DF3E65BA5}"/>
              </a:ext>
            </a:extLst>
          </p:cNvPr>
          <p:cNvPicPr>
            <a:picLocks noChangeAspect="1"/>
          </p:cNvPicPr>
          <p:nvPr/>
        </p:nvPicPr>
        <p:blipFill>
          <a:blip r:embed="rId5"/>
          <a:stretch>
            <a:fillRect/>
          </a:stretch>
        </p:blipFill>
        <p:spPr>
          <a:xfrm>
            <a:off x="246866" y="-17809"/>
            <a:ext cx="9848604" cy="7186596"/>
          </a:xfrm>
          <a:prstGeom prst="rect">
            <a:avLst/>
          </a:prstGeom>
          <a:noFill/>
          <a:ln w="9525">
            <a:noFill/>
          </a:ln>
        </p:spPr>
      </p:pic>
      <p:sp>
        <p:nvSpPr>
          <p:cNvPr id="19" name="TextBox 18">
            <a:extLst>
              <a:ext uri="{FF2B5EF4-FFF2-40B4-BE49-F238E27FC236}">
                <a16:creationId xmlns:a16="http://schemas.microsoft.com/office/drawing/2014/main" xmlns="" id="{9FB0709B-6A56-446E-9F69-E2906DF09114}"/>
              </a:ext>
            </a:extLst>
          </p:cNvPr>
          <p:cNvSpPr txBox="1"/>
          <p:nvPr/>
        </p:nvSpPr>
        <p:spPr>
          <a:xfrm rot="21280811">
            <a:off x="2944705" y="2398179"/>
            <a:ext cx="3026728" cy="212365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6600" b="0" i="0" u="none" strike="noStrike" kern="1200" cap="none" spc="0" normalizeH="0" baseline="0" noProof="0" dirty="0" smtClean="0">
                <a:ln>
                  <a:noFill/>
                </a:ln>
                <a:solidFill>
                  <a:srgbClr val="FF0000"/>
                </a:solidFill>
                <a:effectLst/>
                <a:uLnTx/>
                <a:uFillTx/>
                <a:latin typeface="Arial"/>
                <a:ea typeface="宋体"/>
                <a:cs typeface="+mn-cs"/>
              </a:rPr>
              <a:t>Vận</a:t>
            </a:r>
            <a:r>
              <a:rPr kumimoji="0" lang="vi-VN" sz="6600" b="0" i="0" u="none" strike="noStrike" kern="1200" cap="none" spc="0" normalizeH="0" noProof="0" dirty="0" smtClean="0">
                <a:ln>
                  <a:noFill/>
                </a:ln>
                <a:solidFill>
                  <a:srgbClr val="FF0000"/>
                </a:solidFill>
                <a:effectLst/>
                <a:uLnTx/>
                <a:uFillTx/>
                <a:latin typeface="Arial"/>
                <a:ea typeface="宋体"/>
                <a:cs typeface="+mn-cs"/>
              </a:rPr>
              <a:t> dụng</a:t>
            </a:r>
            <a:endParaRPr kumimoji="0" lang="en-US" sz="66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3060473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xmlns="" id="{C5020FBA-E703-4932-AC74-6C340CA45B49}"/>
              </a:ext>
            </a:extLst>
          </p:cNvPr>
          <p:cNvSpPr txBox="1"/>
          <p:nvPr/>
        </p:nvSpPr>
        <p:spPr>
          <a:xfrm>
            <a:off x="4051079" y="-255999"/>
            <a:ext cx="368999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800" b="1" i="0" u="none" strike="noStrike" kern="1200" cap="none" spc="0" normalizeH="0" baseline="0" noProof="0" dirty="0">
                <a:ln>
                  <a:noFill/>
                </a:ln>
                <a:solidFill>
                  <a:srgbClr val="3AC5B9"/>
                </a:solidFill>
                <a:effectLst/>
                <a:uLnTx/>
                <a:uFillTx/>
                <a:latin typeface="#9Slide03 AmpleSoft Bold" panose="02000000000000000000" pitchFamily="2" charset="0"/>
                <a:ea typeface="字魂59号-创粗黑" panose="00000500000000000000" charset="-122"/>
                <a:cs typeface="+mn-cs"/>
              </a:rPr>
              <a:t>05</a:t>
            </a:r>
          </a:p>
        </p:txBody>
      </p:sp>
      <p:pic>
        <p:nvPicPr>
          <p:cNvPr id="11" name="图片 10">
            <a:extLst>
              <a:ext uri="{FF2B5EF4-FFF2-40B4-BE49-F238E27FC236}">
                <a16:creationId xmlns:a16="http://schemas.microsoft.com/office/drawing/2014/main" xmlns="" id="{26768787-74C1-416F-BA06-F4BEEC93C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57400"/>
            <a:ext cx="12192000" cy="5924550"/>
          </a:xfrm>
          <a:prstGeom prst="rect">
            <a:avLst/>
          </a:prstGeom>
        </p:spPr>
      </p:pic>
      <p:pic>
        <p:nvPicPr>
          <p:cNvPr id="14" name="图片 13">
            <a:extLst>
              <a:ext uri="{FF2B5EF4-FFF2-40B4-BE49-F238E27FC236}">
                <a16:creationId xmlns:a16="http://schemas.microsoft.com/office/drawing/2014/main" xmlns="" id="{7E5BAF23-35CF-4825-89C4-BDA39E35D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15" name="图片 14">
            <a:extLst>
              <a:ext uri="{FF2B5EF4-FFF2-40B4-BE49-F238E27FC236}">
                <a16:creationId xmlns:a16="http://schemas.microsoft.com/office/drawing/2014/main" xmlns="" id="{F1496081-BF6E-4F51-954C-09F3A36B4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3" t="15351" r="79586" b="75833"/>
          <a:stretch/>
        </p:blipFill>
        <p:spPr>
          <a:xfrm>
            <a:off x="1162050" y="427850"/>
            <a:ext cx="914400" cy="967350"/>
          </a:xfrm>
          <a:prstGeom prst="rect">
            <a:avLst/>
          </a:prstGeom>
        </p:spPr>
      </p:pic>
      <p:pic>
        <p:nvPicPr>
          <p:cNvPr id="16" name="图片 15">
            <a:extLst>
              <a:ext uri="{FF2B5EF4-FFF2-40B4-BE49-F238E27FC236}">
                <a16:creationId xmlns:a16="http://schemas.microsoft.com/office/drawing/2014/main" xmlns="" id="{0FD5DF66-BA55-468E-ABE8-61CCD65F44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2" t="43255" r="64459" b="41870"/>
          <a:stretch/>
        </p:blipFill>
        <p:spPr>
          <a:xfrm>
            <a:off x="-15801" y="2349272"/>
            <a:ext cx="2537384" cy="1632178"/>
          </a:xfrm>
          <a:prstGeom prst="rect">
            <a:avLst/>
          </a:prstGeom>
        </p:spPr>
      </p:pic>
      <p:pic>
        <p:nvPicPr>
          <p:cNvPr id="17" name="图片 16">
            <a:extLst>
              <a:ext uri="{FF2B5EF4-FFF2-40B4-BE49-F238E27FC236}">
                <a16:creationId xmlns:a16="http://schemas.microsoft.com/office/drawing/2014/main" xmlns="" id="{0E60C6F4-DEF3-48FF-A0E8-295EF291F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03" t="36666" b="50329"/>
          <a:stretch/>
        </p:blipFill>
        <p:spPr>
          <a:xfrm>
            <a:off x="10107605" y="1730580"/>
            <a:ext cx="1523316" cy="1698420"/>
          </a:xfrm>
          <a:prstGeom prst="rect">
            <a:avLst/>
          </a:prstGeom>
        </p:spPr>
      </p:pic>
      <p:sp>
        <p:nvSpPr>
          <p:cNvPr id="2" name="矩形 1">
            <a:extLst>
              <a:ext uri="{FF2B5EF4-FFF2-40B4-BE49-F238E27FC236}">
                <a16:creationId xmlns:a16="http://schemas.microsoft.com/office/drawing/2014/main" xmlns="" id="{15FA4EE0-3AED-49FF-8187-23014218F027}"/>
              </a:ext>
            </a:extLst>
          </p:cNvPr>
          <p:cNvSpPr/>
          <p:nvPr/>
        </p:nvSpPr>
        <p:spPr>
          <a:xfrm>
            <a:off x="1619251" y="1569117"/>
            <a:ext cx="8941338" cy="30123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0" name="图片 19">
            <a:extLst>
              <a:ext uri="{FF2B5EF4-FFF2-40B4-BE49-F238E27FC236}">
                <a16:creationId xmlns:a16="http://schemas.microsoft.com/office/drawing/2014/main" xmlns="" id="{F6E53679-80E8-4724-8CD9-434B0BEA12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9445"/>
          <a:stretch/>
        </p:blipFill>
        <p:spPr>
          <a:xfrm>
            <a:off x="3872457" y="3834534"/>
            <a:ext cx="4447084" cy="2705564"/>
          </a:xfrm>
          <a:prstGeom prst="rect">
            <a:avLst/>
          </a:prstGeom>
        </p:spPr>
      </p:pic>
      <p:pic>
        <p:nvPicPr>
          <p:cNvPr id="19" name="图片 18">
            <a:extLst>
              <a:ext uri="{FF2B5EF4-FFF2-40B4-BE49-F238E27FC236}">
                <a16:creationId xmlns:a16="http://schemas.microsoft.com/office/drawing/2014/main" xmlns="" id="{218DA30C-5A41-40C0-9134-E4246D6FED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2580"/>
          <a:stretch/>
        </p:blipFill>
        <p:spPr>
          <a:xfrm>
            <a:off x="0" y="3981450"/>
            <a:ext cx="12192000" cy="2995856"/>
          </a:xfrm>
          <a:prstGeom prst="rect">
            <a:avLst/>
          </a:prstGeom>
        </p:spPr>
      </p:pic>
      <p:pic>
        <p:nvPicPr>
          <p:cNvPr id="5" name="Picture 4">
            <a:extLst>
              <a:ext uri="{FF2B5EF4-FFF2-40B4-BE49-F238E27FC236}">
                <a16:creationId xmlns:a16="http://schemas.microsoft.com/office/drawing/2014/main" xmlns="" id="{CE2D3DF8-F613-4769-9DA0-C5BE1AA933E5}"/>
              </a:ext>
            </a:extLst>
          </p:cNvPr>
          <p:cNvPicPr>
            <a:picLocks noChangeAspect="1"/>
          </p:cNvPicPr>
          <p:nvPr/>
        </p:nvPicPr>
        <p:blipFill>
          <a:blip r:embed="rId10"/>
          <a:stretch>
            <a:fillRect/>
          </a:stretch>
        </p:blipFill>
        <p:spPr>
          <a:xfrm>
            <a:off x="1519437" y="2349272"/>
            <a:ext cx="9041152" cy="1286367"/>
          </a:xfrm>
          <a:prstGeom prst="rect">
            <a:avLst/>
          </a:prstGeom>
        </p:spPr>
      </p:pic>
    </p:spTree>
    <p:extLst>
      <p:ext uri="{BB962C8B-B14F-4D97-AF65-F5344CB8AC3E}">
        <p14:creationId xmlns:p14="http://schemas.microsoft.com/office/powerpoint/2010/main" val="3379594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pic>
        <p:nvPicPr>
          <p:cNvPr id="4" name="图片 3">
            <a:extLst>
              <a:ext uri="{FF2B5EF4-FFF2-40B4-BE49-F238E27FC236}">
                <a16:creationId xmlns:a16="http://schemas.microsoft.com/office/drawing/2014/main" xmlns="" id="{7AA7FF2A-B8AC-4C35-8528-F372FAE4AF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xmlns="" id="{836AEE4F-C2F7-4CF0-9727-179BDE37F9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xmlns="" id="{CB7AE9E3-F46C-4643-A706-D80B0DD96E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xmlns="" id="{4CDF1D69-1364-492D-9FB3-EC8E097D79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xmlns="" id="{C7BDCC05-4AE9-4489-BBC3-46BFAFF9E2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8" t="9722" r="19580" b="81359"/>
          <a:stretch/>
        </p:blipFill>
        <p:spPr>
          <a:xfrm flipH="1">
            <a:off x="-24153" y="2290857"/>
            <a:ext cx="844886" cy="822632"/>
          </a:xfrm>
          <a:prstGeom prst="rect">
            <a:avLst/>
          </a:prstGeom>
        </p:spPr>
      </p:pic>
      <p:pic>
        <p:nvPicPr>
          <p:cNvPr id="11" name="图片 10">
            <a:extLst>
              <a:ext uri="{FF2B5EF4-FFF2-40B4-BE49-F238E27FC236}">
                <a16:creationId xmlns:a16="http://schemas.microsoft.com/office/drawing/2014/main" xmlns="" id="{771A1614-368D-4879-844A-50EFA0FA64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3" t="15351" r="79586" b="75833"/>
          <a:stretch/>
        </p:blipFill>
        <p:spPr>
          <a:xfrm>
            <a:off x="4723816" y="355106"/>
            <a:ext cx="914400" cy="967350"/>
          </a:xfrm>
          <a:prstGeom prst="rect">
            <a:avLst/>
          </a:prstGeom>
        </p:spPr>
      </p:pic>
      <p:pic>
        <p:nvPicPr>
          <p:cNvPr id="12" name="图片 11">
            <a:extLst>
              <a:ext uri="{FF2B5EF4-FFF2-40B4-BE49-F238E27FC236}">
                <a16:creationId xmlns:a16="http://schemas.microsoft.com/office/drawing/2014/main" xmlns="" id="{B6FD7BB1-A346-4141-9A29-6AE152443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3" t="15351" r="79586" b="75833"/>
          <a:stretch/>
        </p:blipFill>
        <p:spPr>
          <a:xfrm>
            <a:off x="2164871" y="3620226"/>
            <a:ext cx="914400" cy="967350"/>
          </a:xfrm>
          <a:prstGeom prst="rect">
            <a:avLst/>
          </a:prstGeom>
        </p:spPr>
      </p:pic>
      <p:grpSp>
        <p:nvGrpSpPr>
          <p:cNvPr id="26" name="Group 25">
            <a:extLst>
              <a:ext uri="{FF2B5EF4-FFF2-40B4-BE49-F238E27FC236}">
                <a16:creationId xmlns:a16="http://schemas.microsoft.com/office/drawing/2014/main" xmlns="" id="{CBEF7D7F-1252-4FD7-AF9E-553ACE3DE08F}"/>
              </a:ext>
            </a:extLst>
          </p:cNvPr>
          <p:cNvGrpSpPr/>
          <p:nvPr/>
        </p:nvGrpSpPr>
        <p:grpSpPr>
          <a:xfrm>
            <a:off x="67943" y="154024"/>
            <a:ext cx="12023974" cy="1194037"/>
            <a:chOff x="2873170" y="343910"/>
            <a:chExt cx="4274915" cy="1280575"/>
          </a:xfrm>
        </p:grpSpPr>
        <p:sp>
          <p:nvSpPr>
            <p:cNvPr id="27" name="îṥḷíďê">
              <a:extLst>
                <a:ext uri="{FF2B5EF4-FFF2-40B4-BE49-F238E27FC236}">
                  <a16:creationId xmlns:a16="http://schemas.microsoft.com/office/drawing/2014/main" xmlns="" id="{1DB81B05-EA7A-4F72-8D8F-84B0896DF57D}"/>
                </a:ext>
              </a:extLst>
            </p:cNvPr>
            <p:cNvSpPr/>
            <p:nvPr/>
          </p:nvSpPr>
          <p:spPr bwMode="auto">
            <a:xfrm>
              <a:off x="2873170" y="343910"/>
              <a:ext cx="4149203" cy="1280575"/>
            </a:xfrm>
            <a:prstGeom prst="roundRect">
              <a:avLst>
                <a:gd name="adj" fmla="val 50000"/>
              </a:avLst>
            </a:prstGeom>
            <a:solidFill>
              <a:schemeClr val="bg1"/>
            </a:solidFill>
            <a:ln w="53975" cap="rnd" cmpd="thickThin">
              <a:solidFill>
                <a:srgbClr val="3AC5B9"/>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8" name="Google Shape;5317;p41">
              <a:extLst>
                <a:ext uri="{FF2B5EF4-FFF2-40B4-BE49-F238E27FC236}">
                  <a16:creationId xmlns:a16="http://schemas.microsoft.com/office/drawing/2014/main" xmlns="" id="{E22A0C9C-9FD5-4F8E-9C64-9EB61A40AE79}"/>
                </a:ext>
              </a:extLst>
            </p:cNvPr>
            <p:cNvSpPr txBox="1">
              <a:spLocks/>
            </p:cNvSpPr>
            <p:nvPr/>
          </p:nvSpPr>
          <p:spPr>
            <a:xfrm>
              <a:off x="2962102" y="402753"/>
              <a:ext cx="4185983" cy="100405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l">
                <a:buClr>
                  <a:prstClr val="black"/>
                </a:buClr>
                <a:defRPr/>
              </a:pPr>
              <a:r>
                <a:rPr lang="vi-VN" dirty="0" smtClean="0"/>
                <a:t>    </a:t>
              </a:r>
              <a:r>
                <a:rPr lang="vi-VN" dirty="0" smtClean="0">
                  <a:latin typeface="Times New Roman" pitchFamily="18" charset="0"/>
                  <a:cs typeface="Times New Roman" pitchFamily="18" charset="0"/>
                </a:rPr>
                <a:t>Đây </a:t>
              </a:r>
              <a:r>
                <a:rPr lang="vi-VN" dirty="0">
                  <a:latin typeface="Times New Roman" pitchFamily="18" charset="0"/>
                  <a:cs typeface="Times New Roman" pitchFamily="18" charset="0"/>
                </a:rPr>
                <a:t>là những trang phục của </a:t>
              </a:r>
              <a:r>
                <a:rPr lang="vi-VN" dirty="0" smtClean="0">
                  <a:latin typeface="Times New Roman" pitchFamily="18" charset="0"/>
                  <a:cs typeface="Times New Roman" pitchFamily="18" charset="0"/>
                </a:rPr>
                <a:t>bạn An, </a:t>
              </a:r>
              <a:r>
                <a:rPr lang="vi-VN" dirty="0">
                  <a:latin typeface="Times New Roman" pitchFamily="18" charset="0"/>
                  <a:cs typeface="Times New Roman" pitchFamily="18" charset="0"/>
                </a:rPr>
                <a:t>em hãy giúp bạn An lựa chọn những trang phục phù hợp với các mùa trong năm và ghi vào phiếu học tập</a:t>
              </a:r>
              <a:endParaRPr kumimoji="0" lang="en-US" b="1" i="0" u="none" strike="noStrike" kern="1200" cap="none" spc="0" normalizeH="0" baseline="0" noProof="0" dirty="0">
                <a:ln>
                  <a:noFill/>
                </a:ln>
                <a:solidFill>
                  <a:srgbClr val="32A9AE"/>
                </a:solidFill>
                <a:effectLst/>
                <a:uLnTx/>
                <a:uFillTx/>
                <a:latin typeface="Times New Roman" pitchFamily="18" charset="0"/>
                <a:cs typeface="Times New Roman" pitchFamily="18" charset="0"/>
                <a:sym typeface="Gloria Hallelujah"/>
              </a:endParaRPr>
            </a:p>
          </p:txBody>
        </p:sp>
      </p:grpSp>
      <p:pic>
        <p:nvPicPr>
          <p:cNvPr id="10" name="Picture 9">
            <a:extLst>
              <a:ext uri="{FF2B5EF4-FFF2-40B4-BE49-F238E27FC236}">
                <a16:creationId xmlns:a16="http://schemas.microsoft.com/office/drawing/2014/main" xmlns="" id="{96D3D25E-AB72-40BA-90B7-5A7CE56C68BE}"/>
              </a:ext>
            </a:extLst>
          </p:cNvPr>
          <p:cNvPicPr>
            <a:picLocks noChangeAspect="1"/>
          </p:cNvPicPr>
          <p:nvPr/>
        </p:nvPicPr>
        <p:blipFill>
          <a:blip r:embed="rId8"/>
          <a:stretch>
            <a:fillRect/>
          </a:stretch>
        </p:blipFill>
        <p:spPr>
          <a:xfrm>
            <a:off x="1610436" y="1719966"/>
            <a:ext cx="7483423" cy="5138034"/>
          </a:xfrm>
          <a:prstGeom prst="rect">
            <a:avLst/>
          </a:prstGeom>
        </p:spPr>
      </p:pic>
      <p:pic>
        <p:nvPicPr>
          <p:cNvPr id="32" name="Picture 31" descr="A group of kids around a cake&#10;&#10;Description automatically generated with medium confidence">
            <a:extLst>
              <a:ext uri="{FF2B5EF4-FFF2-40B4-BE49-F238E27FC236}">
                <a16:creationId xmlns:a16="http://schemas.microsoft.com/office/drawing/2014/main" xmlns="" id="{1ED9012D-BD90-4DFE-8E2C-758E5BC5E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2099" y="3859811"/>
            <a:ext cx="2656979" cy="2635673"/>
          </a:xfrm>
          <a:prstGeom prst="rect">
            <a:avLst/>
          </a:prstGeom>
        </p:spPr>
      </p:pic>
    </p:spTree>
    <p:extLst>
      <p:ext uri="{BB962C8B-B14F-4D97-AF65-F5344CB8AC3E}">
        <p14:creationId xmlns:p14="http://schemas.microsoft.com/office/powerpoint/2010/main" val="2745706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000">
                                          <p:cBhvr additive="base">
                                            <p:cTn id="7" dur="500" fill="hold"/>
                                            <p:tgtEl>
                                              <p:spTgt spid="2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AA7FF2A-B8AC-4C35-8528-F372FAE4A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5" name="图片 4">
            <a:extLst>
              <a:ext uri="{FF2B5EF4-FFF2-40B4-BE49-F238E27FC236}">
                <a16:creationId xmlns:a16="http://schemas.microsoft.com/office/drawing/2014/main" xmlns="" id="{836AEE4F-C2F7-4CF0-9727-179BDE37F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13" t="15351" r="79586" b="75833"/>
          <a:stretch/>
        </p:blipFill>
        <p:spPr>
          <a:xfrm>
            <a:off x="850039" y="525429"/>
            <a:ext cx="914400" cy="967350"/>
          </a:xfrm>
          <a:prstGeom prst="rect">
            <a:avLst/>
          </a:prstGeom>
        </p:spPr>
      </p:pic>
      <p:pic>
        <p:nvPicPr>
          <p:cNvPr id="6" name="图片 5">
            <a:extLst>
              <a:ext uri="{FF2B5EF4-FFF2-40B4-BE49-F238E27FC236}">
                <a16:creationId xmlns:a16="http://schemas.microsoft.com/office/drawing/2014/main" xmlns="" id="{CB7AE9E3-F46C-4643-A706-D80B0DD96E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503" t="36666" b="50329"/>
          <a:stretch/>
        </p:blipFill>
        <p:spPr>
          <a:xfrm>
            <a:off x="10560589" y="1520718"/>
            <a:ext cx="1265204" cy="1410638"/>
          </a:xfrm>
          <a:prstGeom prst="rect">
            <a:avLst/>
          </a:prstGeom>
        </p:spPr>
      </p:pic>
      <p:pic>
        <p:nvPicPr>
          <p:cNvPr id="7" name="图片 6">
            <a:extLst>
              <a:ext uri="{FF2B5EF4-FFF2-40B4-BE49-F238E27FC236}">
                <a16:creationId xmlns:a16="http://schemas.microsoft.com/office/drawing/2014/main" xmlns="" id="{4CDF1D69-1364-492D-9FB3-EC8E097D79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503" t="36666" b="50329"/>
          <a:stretch/>
        </p:blipFill>
        <p:spPr>
          <a:xfrm>
            <a:off x="11542732" y="1869586"/>
            <a:ext cx="649268" cy="723900"/>
          </a:xfrm>
          <a:prstGeom prst="rect">
            <a:avLst/>
          </a:prstGeom>
        </p:spPr>
      </p:pic>
      <p:pic>
        <p:nvPicPr>
          <p:cNvPr id="8" name="图片 7">
            <a:extLst>
              <a:ext uri="{FF2B5EF4-FFF2-40B4-BE49-F238E27FC236}">
                <a16:creationId xmlns:a16="http://schemas.microsoft.com/office/drawing/2014/main" xmlns="" id="{C7BDCC05-4AE9-4489-BBC3-46BFAFF9E2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78" t="9722" r="19580" b="81359"/>
          <a:stretch/>
        </p:blipFill>
        <p:spPr>
          <a:xfrm flipH="1">
            <a:off x="175280" y="2108724"/>
            <a:ext cx="844886" cy="822632"/>
          </a:xfrm>
          <a:prstGeom prst="rect">
            <a:avLst/>
          </a:prstGeom>
        </p:spPr>
      </p:pic>
      <p:pic>
        <p:nvPicPr>
          <p:cNvPr id="10" name="图片 9">
            <a:extLst>
              <a:ext uri="{FF2B5EF4-FFF2-40B4-BE49-F238E27FC236}">
                <a16:creationId xmlns:a16="http://schemas.microsoft.com/office/drawing/2014/main" xmlns="" id="{9EA38B9B-F497-4BE7-BD0F-C0FAF2AF7C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580"/>
          <a:stretch/>
        </p:blipFill>
        <p:spPr>
          <a:xfrm>
            <a:off x="0" y="5037221"/>
            <a:ext cx="12192000" cy="1820779"/>
          </a:xfrm>
          <a:prstGeom prst="rect">
            <a:avLst/>
          </a:prstGeom>
        </p:spPr>
      </p:pic>
      <p:grpSp>
        <p:nvGrpSpPr>
          <p:cNvPr id="21" name="Group 20">
            <a:extLst>
              <a:ext uri="{FF2B5EF4-FFF2-40B4-BE49-F238E27FC236}">
                <a16:creationId xmlns:a16="http://schemas.microsoft.com/office/drawing/2014/main" xmlns="" id="{4B7CF0C0-ED75-4A2F-8568-6E611B9978F0}"/>
              </a:ext>
            </a:extLst>
          </p:cNvPr>
          <p:cNvGrpSpPr/>
          <p:nvPr/>
        </p:nvGrpSpPr>
        <p:grpSpPr>
          <a:xfrm>
            <a:off x="2612674" y="209829"/>
            <a:ext cx="6254794" cy="799275"/>
            <a:chOff x="2873170" y="343910"/>
            <a:chExt cx="4310498" cy="1280575"/>
          </a:xfrm>
        </p:grpSpPr>
        <p:sp>
          <p:nvSpPr>
            <p:cNvPr id="25" name="îṥḷíďê">
              <a:extLst>
                <a:ext uri="{FF2B5EF4-FFF2-40B4-BE49-F238E27FC236}">
                  <a16:creationId xmlns:a16="http://schemas.microsoft.com/office/drawing/2014/main" xmlns="" id="{E368AF8C-2CF1-4367-8813-57532031C28E}"/>
                </a:ext>
              </a:extLst>
            </p:cNvPr>
            <p:cNvSpPr/>
            <p:nvPr/>
          </p:nvSpPr>
          <p:spPr bwMode="auto">
            <a:xfrm>
              <a:off x="2873170" y="343910"/>
              <a:ext cx="4149203" cy="1280575"/>
            </a:xfrm>
            <a:prstGeom prst="roundRect">
              <a:avLst>
                <a:gd name="adj" fmla="val 50000"/>
              </a:avLst>
            </a:prstGeom>
            <a:solidFill>
              <a:schemeClr val="bg1"/>
            </a:solidFill>
            <a:ln w="53975" cap="rnd" cmpd="thickThin">
              <a:solidFill>
                <a:srgbClr val="3AC5B9"/>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8" name="Google Shape;5317;p41">
              <a:extLst>
                <a:ext uri="{FF2B5EF4-FFF2-40B4-BE49-F238E27FC236}">
                  <a16:creationId xmlns:a16="http://schemas.microsoft.com/office/drawing/2014/main" xmlns="" id="{1DF50965-3CAA-4332-9CE0-E698278E652E}"/>
                </a:ext>
              </a:extLst>
            </p:cNvPr>
            <p:cNvSpPr txBox="1">
              <a:spLocks/>
            </p:cNvSpPr>
            <p:nvPr/>
          </p:nvSpPr>
          <p:spPr>
            <a:xfrm>
              <a:off x="2962102" y="402754"/>
              <a:ext cx="4221566" cy="100405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sym typeface="Gloria Hallelujah"/>
                </a:rPr>
                <a:t>Hoàn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sym typeface="Gloria Hallelujah"/>
                </a:rPr>
                <a:t>thành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sym typeface="Gloria Hallelujah"/>
                </a:rPr>
                <a:t>phiếu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sym typeface="Gloria Hallelujah"/>
                </a:rPr>
                <a:t>học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sym typeface="Gloria Hallelujah"/>
                </a:rPr>
                <a:t>tập</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a:extLst>
              <a:ext uri="{FF2B5EF4-FFF2-40B4-BE49-F238E27FC236}">
                <a16:creationId xmlns:a16="http://schemas.microsoft.com/office/drawing/2014/main" xmlns="" id="{6537BF37-4AC7-4086-92C8-AA482E4A1624}"/>
              </a:ext>
            </a:extLst>
          </p:cNvPr>
          <p:cNvPicPr>
            <a:picLocks noChangeAspect="1"/>
          </p:cNvPicPr>
          <p:nvPr/>
        </p:nvPicPr>
        <p:blipFill>
          <a:blip r:embed="rId8"/>
          <a:stretch>
            <a:fillRect/>
          </a:stretch>
        </p:blipFill>
        <p:spPr>
          <a:xfrm>
            <a:off x="724015" y="1361660"/>
            <a:ext cx="11101778" cy="3267739"/>
          </a:xfrm>
          <a:prstGeom prst="rect">
            <a:avLst/>
          </a:prstGeom>
        </p:spPr>
      </p:pic>
    </p:spTree>
    <p:extLst>
      <p:ext uri="{BB962C8B-B14F-4D97-AF65-F5344CB8AC3E}">
        <p14:creationId xmlns:p14="http://schemas.microsoft.com/office/powerpoint/2010/main" val="1068832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rot="20498513">
            <a:off x="2167716" y="-100060"/>
            <a:ext cx="1525010" cy="2729768"/>
          </a:xfrm>
          <a:prstGeom prst="rect">
            <a:avLst/>
          </a:prstGeom>
        </p:spPr>
      </p:pic>
      <p:pic>
        <p:nvPicPr>
          <p:cNvPr id="8" name="图片 15"/>
          <p:cNvPicPr>
            <a:picLocks noChangeAspect="1"/>
          </p:cNvPicPr>
          <p:nvPr/>
        </p:nvPicPr>
        <p:blipFill>
          <a:blip r:embed="rId7"/>
          <a:stretch>
            <a:fillRect/>
          </a:stretch>
        </p:blipFill>
        <p:spPr>
          <a:xfrm rot="1521259" flipH="1">
            <a:off x="7493170" y="-204437"/>
            <a:ext cx="1525010" cy="2729768"/>
          </a:xfrm>
          <a:prstGeom prst="rect">
            <a:avLst/>
          </a:prstGeom>
        </p:spPr>
      </p:pic>
      <p:pic>
        <p:nvPicPr>
          <p:cNvPr id="7" name="图片 11268" descr="24"/>
          <p:cNvPicPr>
            <a:picLocks noChangeAspect="1"/>
          </p:cNvPicPr>
          <p:nvPr/>
        </p:nvPicPr>
        <p:blipFill>
          <a:blip r:embed="rId8"/>
          <a:stretch>
            <a:fillRect/>
          </a:stretch>
        </p:blipFill>
        <p:spPr>
          <a:xfrm>
            <a:off x="3144440" y="-58312"/>
            <a:ext cx="4793570" cy="4766263"/>
          </a:xfrm>
          <a:prstGeom prst="rect">
            <a:avLst/>
          </a:prstGeom>
          <a:noFill/>
          <a:ln w="9525">
            <a:noFill/>
          </a:ln>
        </p:spPr>
      </p:pic>
      <p:sp>
        <p:nvSpPr>
          <p:cNvPr id="9" name="文本框 18">
            <a:extLst>
              <a:ext uri="{FF2B5EF4-FFF2-40B4-BE49-F238E27FC236}">
                <a16:creationId xmlns:a16="http://schemas.microsoft.com/office/drawing/2014/main" xmlns="" id="{94AAAAED-4D83-41E3-BB60-D604328DBD4C}"/>
              </a:ext>
            </a:extLst>
          </p:cNvPr>
          <p:cNvSpPr txBox="1"/>
          <p:nvPr/>
        </p:nvSpPr>
        <p:spPr>
          <a:xfrm>
            <a:off x="3831535" y="2235903"/>
            <a:ext cx="3865801" cy="1446293"/>
          </a:xfrm>
          <a:prstGeom prst="rect">
            <a:avLst/>
          </a:prstGeom>
          <a:noFill/>
        </p:spPr>
        <p:txBody>
          <a:bodyPr wrap="square" rtlCol="0">
            <a:spAutoFit/>
          </a:bodyPr>
          <a:lstStyle/>
          <a:p>
            <a:pPr algn="ctr" defTabSz="914126"/>
            <a:r>
              <a:rPr lang="vi-VN" altLang="zh-CN" sz="4399" b="1" dirty="0" smtClean="0">
                <a:solidFill>
                  <a:srgbClr val="C00000"/>
                </a:solidFill>
                <a:latin typeface="Calibri"/>
                <a:ea typeface="仓耳今楷05-6763 W05" panose="02020400000000000000" pitchFamily="18" charset="-122"/>
                <a:cs typeface="Arima Madurai" panose="00000500000000000000" pitchFamily="2" charset="0"/>
              </a:rPr>
              <a:t>Chia sẻ kết quả </a:t>
            </a:r>
            <a:r>
              <a:rPr lang="en-US" altLang="zh-CN" sz="4399" b="1" dirty="0" smtClean="0">
                <a:solidFill>
                  <a:srgbClr val="C00000"/>
                </a:solidFill>
                <a:latin typeface="Calibri"/>
                <a:ea typeface="仓耳今楷05-6763 W05" panose="02020400000000000000" pitchFamily="18" charset="-122"/>
                <a:cs typeface="Arima Madurai" panose="00000500000000000000" pitchFamily="2" charset="0"/>
              </a:rPr>
              <a:t> </a:t>
            </a:r>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trước</a:t>
            </a:r>
            <a:r>
              <a:rPr lang="en-US" altLang="zh-CN" sz="43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4399" b="1" dirty="0" err="1">
                <a:solidFill>
                  <a:srgbClr val="C00000"/>
                </a:solidFill>
                <a:latin typeface="Calibri"/>
                <a:ea typeface="仓耳今楷05-6763 W05" panose="02020400000000000000" pitchFamily="18" charset="-122"/>
                <a:cs typeface="Arima Madurai" panose="00000500000000000000" pitchFamily="2" charset="0"/>
              </a:rPr>
              <a:t>lớp</a:t>
            </a:r>
            <a:endParaRPr lang="zh-CN" altLang="en-US" sz="4399" dirty="0">
              <a:solidFill>
                <a:srgbClr val="C00000"/>
              </a:solidFill>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156046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750"/>
                                        <p:tgtEl>
                                          <p:spTgt spid="16"/>
                                        </p:tgtEl>
                                      </p:cBhvr>
                                    </p:animEffect>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ppt_x</p:attrName>
                                        </p:attrNameLst>
                                      </p:cBhvr>
                                      <p:tavLst>
                                        <p:tav tm="0">
                                          <p:val>
                                            <p:strVal val="#ppt_x"/>
                                          </p:val>
                                        </p:tav>
                                        <p:tav tm="100000">
                                          <p:val>
                                            <p:strVal val="#ppt_x"/>
                                          </p:val>
                                        </p:tav>
                                      </p:tavLst>
                                    </p:anim>
                                    <p:anim calcmode="lin" valueType="num">
                                      <p:cBhvr>
                                        <p:cTn id="27" dur="750" fill="hold"/>
                                        <p:tgtEl>
                                          <p:spTgt spid="15"/>
                                        </p:tgtEl>
                                        <p:attrNameLst>
                                          <p:attrName>ppt_y</p:attrName>
                                        </p:attrNameLst>
                                      </p:cBhvr>
                                      <p:tavLst>
                                        <p:tav tm="0">
                                          <p:val>
                                            <p:strVal val="#ppt_y+.1"/>
                                          </p:val>
                                        </p:tav>
                                        <p:tav tm="100000">
                                          <p:val>
                                            <p:strVal val="#ppt_y"/>
                                          </p:val>
                                        </p:tav>
                                      </p:tavLst>
                                    </p:anim>
                                  </p:childTnLst>
                                </p:cTn>
                              </p:par>
                              <p:par>
                                <p:cTn id="28" presetID="2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ppt_x</p:attrName>
                                        </p:attrNameLst>
                                      </p:cBhvr>
                                      <p:tavLst>
                                        <p:tav tm="0">
                                          <p:val>
                                            <p:strVal val="#ppt_x-.2"/>
                                          </p:val>
                                        </p:tav>
                                        <p:tav tm="100000">
                                          <p:val>
                                            <p:strVal val="#ppt_x"/>
                                          </p:val>
                                        </p:tav>
                                      </p:tavLst>
                                    </p:anim>
                                    <p:anim calcmode="lin" valueType="num">
                                      <p:cBhvr>
                                        <p:cTn id="3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7"/>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75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243932" y="37176"/>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10045336" y="5807799"/>
            <a:ext cx="1604233" cy="634040"/>
          </a:xfrm>
          <a:prstGeom prst="rect">
            <a:avLst/>
          </a:prstGeom>
        </p:spPr>
      </p:pic>
      <p:pic>
        <p:nvPicPr>
          <p:cNvPr id="20" name="146"/>
          <p:cNvPicPr>
            <a:picLocks noChangeAspect="1"/>
          </p:cNvPicPr>
          <p:nvPr/>
        </p:nvPicPr>
        <p:blipFill>
          <a:blip r:embed="rId12"/>
          <a:stretch>
            <a:fillRect/>
          </a:stretch>
        </p:blipFill>
        <p:spPr>
          <a:xfrm>
            <a:off x="4218728" y="-21496"/>
            <a:ext cx="969348" cy="1091279"/>
          </a:xfrm>
          <a:prstGeom prst="rect">
            <a:avLst/>
          </a:prstGeom>
        </p:spPr>
      </p:pic>
      <p:pic>
        <p:nvPicPr>
          <p:cNvPr id="21" name="145"/>
          <p:cNvPicPr>
            <a:picLocks noChangeAspect="1"/>
          </p:cNvPicPr>
          <p:nvPr/>
        </p:nvPicPr>
        <p:blipFill>
          <a:blip r:embed="rId13"/>
          <a:stretch>
            <a:fillRect/>
          </a:stretch>
        </p:blipFill>
        <p:spPr>
          <a:xfrm>
            <a:off x="5978773" y="54293"/>
            <a:ext cx="768163" cy="883997"/>
          </a:xfrm>
          <a:prstGeom prst="rect">
            <a:avLst/>
          </a:prstGeom>
        </p:spPr>
      </p:pic>
      <p:pic>
        <p:nvPicPr>
          <p:cNvPr id="22" name="144"/>
          <p:cNvPicPr>
            <a:picLocks noChangeAspect="1"/>
          </p:cNvPicPr>
          <p:nvPr/>
        </p:nvPicPr>
        <p:blipFill>
          <a:blip r:embed="rId14"/>
          <a:stretch>
            <a:fillRect/>
          </a:stretch>
        </p:blipFill>
        <p:spPr>
          <a:xfrm>
            <a:off x="7390792" y="79096"/>
            <a:ext cx="768163" cy="890093"/>
          </a:xfrm>
          <a:prstGeom prst="rect">
            <a:avLst/>
          </a:prstGeom>
        </p:spPr>
      </p:pic>
      <p:pic>
        <p:nvPicPr>
          <p:cNvPr id="23" name="149"/>
          <p:cNvPicPr>
            <a:picLocks noChangeAspect="1"/>
          </p:cNvPicPr>
          <p:nvPr/>
        </p:nvPicPr>
        <p:blipFill rotWithShape="1">
          <a:blip r:embed="rId15"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16" cstate="email"/>
          <a:srcRect/>
          <a:stretch>
            <a:fillRect/>
          </a:stretch>
        </p:blipFill>
        <p:spPr>
          <a:xfrm rot="16200000">
            <a:off x="6418155" y="-863880"/>
            <a:ext cx="352299" cy="5802530"/>
          </a:xfrm>
          <a:prstGeom prst="rect">
            <a:avLst/>
          </a:prstGeom>
        </p:spPr>
      </p:pic>
      <p:pic>
        <p:nvPicPr>
          <p:cNvPr id="25" name="1"/>
          <p:cNvPicPr>
            <a:picLocks noChangeAspect="1"/>
          </p:cNvPicPr>
          <p:nvPr/>
        </p:nvPicPr>
        <p:blipFill>
          <a:blip r:embed="rId17"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16" cstate="email"/>
          <a:srcRect/>
          <a:stretch>
            <a:fillRect/>
          </a:stretch>
        </p:blipFill>
        <p:spPr>
          <a:xfrm rot="5400000" flipV="1">
            <a:off x="6569560" y="1593867"/>
            <a:ext cx="352299" cy="5802531"/>
          </a:xfrm>
          <a:prstGeom prst="rect">
            <a:avLst/>
          </a:prstGeom>
        </p:spPr>
      </p:pic>
      <p:sp>
        <p:nvSpPr>
          <p:cNvPr id="27" name="39"/>
          <p:cNvSpPr txBox="1"/>
          <p:nvPr/>
        </p:nvSpPr>
        <p:spPr>
          <a:xfrm flipH="1">
            <a:off x="2723523" y="2064360"/>
            <a:ext cx="8283112" cy="561682"/>
          </a:xfrm>
          <a:prstGeom prst="rect">
            <a:avLst/>
          </a:prstGeom>
          <a:solidFill>
            <a:srgbClr val="92D050"/>
          </a:solidFill>
        </p:spPr>
        <p:txBody>
          <a:bodyPr wrap="square" lIns="68571" tIns="34285" rIns="68571" bIns="34285" rtlCol="0">
            <a:spAutoFit/>
          </a:bodyPr>
          <a:lstStyle/>
          <a:p>
            <a:r>
              <a:rPr lang="vi-VN" sz="3200"/>
              <a:t> </a:t>
            </a:r>
            <a:r>
              <a:rPr lang="vi-VN" sz="3200" smtClean="0"/>
              <a:t> Bài </a:t>
            </a:r>
            <a:r>
              <a:rPr lang="vi-VN" sz="3200" dirty="0"/>
              <a:t>hát vừa rồi nói về mấy mùa trong năm? </a:t>
            </a:r>
            <a:endParaRPr lang="en-US" sz="3200" dirty="0"/>
          </a:p>
        </p:txBody>
      </p:sp>
      <p:pic>
        <p:nvPicPr>
          <p:cNvPr id="28" name="1"/>
          <p:cNvPicPr>
            <a:picLocks noChangeAspect="1"/>
          </p:cNvPicPr>
          <p:nvPr/>
        </p:nvPicPr>
        <p:blipFill>
          <a:blip r:embed="rId17" cstate="email"/>
          <a:stretch>
            <a:fillRect/>
          </a:stretch>
        </p:blipFill>
        <p:spPr>
          <a:xfrm flipH="1">
            <a:off x="-3843" y="-1"/>
            <a:ext cx="4355558" cy="2651501"/>
          </a:xfrm>
          <a:prstGeom prst="rect">
            <a:avLst/>
          </a:prstGeom>
        </p:spPr>
      </p:pic>
      <p:pic>
        <p:nvPicPr>
          <p:cNvPr id="29" name="图片 2198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9"/>
          <p:cNvSpPr txBox="1"/>
          <p:nvPr/>
        </p:nvSpPr>
        <p:spPr>
          <a:xfrm flipH="1">
            <a:off x="2723523" y="3707063"/>
            <a:ext cx="8466635" cy="1546567"/>
          </a:xfrm>
          <a:prstGeom prst="rect">
            <a:avLst/>
          </a:prstGeom>
          <a:solidFill>
            <a:srgbClr val="92D050"/>
          </a:solidFill>
        </p:spPr>
        <p:txBody>
          <a:bodyPr wrap="square" lIns="68571" tIns="34285" rIns="68571" bIns="34285" rtlCol="0">
            <a:spAutoFit/>
          </a:bodyPr>
          <a:lstStyle/>
          <a:p>
            <a:r>
              <a:rPr lang="vi-VN" sz="3200" dirty="0" smtClean="0"/>
              <a:t>C</a:t>
            </a:r>
            <a:r>
              <a:rPr lang="nl-NL" sz="3200" dirty="0"/>
              <a:t>ó phải nước ta địa điểm nào cũng có bốn mùa không? Mỗi mùa có những đặc điểm </a:t>
            </a:r>
            <a:endParaRPr lang="vi-VN" sz="3200" dirty="0" smtClean="0"/>
          </a:p>
          <a:p>
            <a:r>
              <a:rPr lang="nl-NL" sz="3200" dirty="0" smtClean="0"/>
              <a:t>gì</a:t>
            </a:r>
            <a:r>
              <a:rPr lang="nl-NL" sz="3200" dirty="0"/>
              <a:t>?</a:t>
            </a:r>
            <a:endParaRPr lang="en-US" sz="3200" dirty="0"/>
          </a:p>
        </p:txBody>
      </p:sp>
      <p:pic>
        <p:nvPicPr>
          <p:cNvPr id="36" name="138"/>
          <p:cNvPicPr>
            <a:picLocks noChangeAspect="1"/>
          </p:cNvPicPr>
          <p:nvPr/>
        </p:nvPicPr>
        <p:blipFill>
          <a:blip r:embed="rId11"/>
          <a:stretch>
            <a:fillRect/>
          </a:stretch>
        </p:blipFill>
        <p:spPr>
          <a:xfrm>
            <a:off x="1472628" y="5807799"/>
            <a:ext cx="1604233" cy="778051"/>
          </a:xfrm>
          <a:prstGeom prst="rect">
            <a:avLst/>
          </a:prstGeom>
        </p:spPr>
      </p:pic>
    </p:spTree>
    <p:extLst>
      <p:ext uri="{BB962C8B-B14F-4D97-AF65-F5344CB8AC3E}">
        <p14:creationId xmlns:p14="http://schemas.microsoft.com/office/powerpoint/2010/main" val="278005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animBg="1"/>
      <p:bldP spid="3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grpSp>
        <p:nvGrpSpPr>
          <p:cNvPr id="10" name="Group 9">
            <a:extLst>
              <a:ext uri="{FF2B5EF4-FFF2-40B4-BE49-F238E27FC236}">
                <a16:creationId xmlns:a16="http://schemas.microsoft.com/office/drawing/2014/main" xmlns="" id="{9ABA2F79-2382-46C0-BFD5-C10DAE3B0922}"/>
              </a:ext>
            </a:extLst>
          </p:cNvPr>
          <p:cNvGrpSpPr/>
          <p:nvPr/>
        </p:nvGrpSpPr>
        <p:grpSpPr>
          <a:xfrm>
            <a:off x="477508" y="496742"/>
            <a:ext cx="3260017" cy="2818614"/>
            <a:chOff x="717111" y="1730978"/>
            <a:chExt cx="3260017" cy="2818614"/>
          </a:xfrm>
        </p:grpSpPr>
        <p:sp>
          <p:nvSpPr>
            <p:cNvPr id="35" name="等腰三角形 2">
              <a:extLst>
                <a:ext uri="{FF2B5EF4-FFF2-40B4-BE49-F238E27FC236}">
                  <a16:creationId xmlns:a16="http://schemas.microsoft.com/office/drawing/2014/main" xmlns="" id="{8E56D346-7D7C-439A-9285-163FF9FEAEAA}"/>
                </a:ext>
              </a:extLst>
            </p:cNvPr>
            <p:cNvSpPr>
              <a:spLocks noChangeAspect="1"/>
            </p:cNvSpPr>
            <p:nvPr/>
          </p:nvSpPr>
          <p:spPr bwMode="auto">
            <a:xfrm rot="5008205">
              <a:off x="937813" y="1510276"/>
              <a:ext cx="2818614" cy="326001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dirty="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TextBox 1">
              <a:extLst>
                <a:ext uri="{FF2B5EF4-FFF2-40B4-BE49-F238E27FC236}">
                  <a16:creationId xmlns:a16="http://schemas.microsoft.com/office/drawing/2014/main" xmlns="" id="{4C3946FB-58BC-47CB-9456-153CC12F569E}"/>
                </a:ext>
              </a:extLst>
            </p:cNvPr>
            <p:cNvSpPr txBox="1"/>
            <p:nvPr/>
          </p:nvSpPr>
          <p:spPr>
            <a:xfrm>
              <a:off x="1019175" y="2657475"/>
              <a:ext cx="2400300" cy="1323439"/>
            </a:xfrm>
            <a:prstGeom prst="rect">
              <a:avLst/>
            </a:prstGeom>
            <a:noFill/>
          </p:spPr>
          <p:txBody>
            <a:bodyPr wrap="square" rtlCol="0">
              <a:spAutoFit/>
            </a:bodyPr>
            <a:lstStyle/>
            <a:p>
              <a:pPr algn="ctr"/>
              <a:r>
                <a:rPr lang="en-US" sz="4000" dirty="0" err="1">
                  <a:solidFill>
                    <a:schemeClr val="bg1"/>
                  </a:solidFill>
                </a:rPr>
                <a:t>Mùa</a:t>
              </a:r>
              <a:r>
                <a:rPr lang="en-US" sz="4000" dirty="0">
                  <a:solidFill>
                    <a:schemeClr val="bg1"/>
                  </a:solidFill>
                </a:rPr>
                <a:t> </a:t>
              </a:r>
              <a:r>
                <a:rPr lang="en-US" sz="4000" dirty="0" err="1">
                  <a:solidFill>
                    <a:schemeClr val="bg1"/>
                  </a:solidFill>
                </a:rPr>
                <a:t>xuân</a:t>
              </a:r>
              <a:endParaRPr lang="en-US" sz="4000" dirty="0">
                <a:solidFill>
                  <a:schemeClr val="bg1"/>
                </a:solidFill>
              </a:endParaRPr>
            </a:p>
          </p:txBody>
        </p:sp>
      </p:grpSp>
      <p:pic>
        <p:nvPicPr>
          <p:cNvPr id="14" name="Picture 13">
            <a:extLst>
              <a:ext uri="{FF2B5EF4-FFF2-40B4-BE49-F238E27FC236}">
                <a16:creationId xmlns:a16="http://schemas.microsoft.com/office/drawing/2014/main" xmlns="" id="{F218D2BE-2578-4F1B-91E1-DC8EAF797363}"/>
              </a:ext>
            </a:extLst>
          </p:cNvPr>
          <p:cNvPicPr>
            <a:picLocks noChangeAspect="1"/>
          </p:cNvPicPr>
          <p:nvPr/>
        </p:nvPicPr>
        <p:blipFill>
          <a:blip r:embed="rId4"/>
          <a:stretch>
            <a:fillRect/>
          </a:stretch>
        </p:blipFill>
        <p:spPr>
          <a:xfrm>
            <a:off x="3691382" y="320516"/>
            <a:ext cx="3486595" cy="2466443"/>
          </a:xfrm>
          <a:prstGeom prst="rect">
            <a:avLst/>
          </a:prstGeom>
        </p:spPr>
      </p:pic>
      <p:pic>
        <p:nvPicPr>
          <p:cNvPr id="19" name="Picture 18">
            <a:extLst>
              <a:ext uri="{FF2B5EF4-FFF2-40B4-BE49-F238E27FC236}">
                <a16:creationId xmlns:a16="http://schemas.microsoft.com/office/drawing/2014/main" xmlns="" id="{0A6B4673-7F78-44E0-8230-165262828012}"/>
              </a:ext>
            </a:extLst>
          </p:cNvPr>
          <p:cNvPicPr>
            <a:picLocks noChangeAspect="1"/>
          </p:cNvPicPr>
          <p:nvPr/>
        </p:nvPicPr>
        <p:blipFill>
          <a:blip r:embed="rId5"/>
          <a:stretch>
            <a:fillRect/>
          </a:stretch>
        </p:blipFill>
        <p:spPr>
          <a:xfrm>
            <a:off x="5638018" y="2786959"/>
            <a:ext cx="2214563" cy="2753557"/>
          </a:xfrm>
          <a:prstGeom prst="rect">
            <a:avLst/>
          </a:prstGeom>
        </p:spPr>
      </p:pic>
      <p:pic>
        <p:nvPicPr>
          <p:cNvPr id="23" name="Picture 22">
            <a:extLst>
              <a:ext uri="{FF2B5EF4-FFF2-40B4-BE49-F238E27FC236}">
                <a16:creationId xmlns:a16="http://schemas.microsoft.com/office/drawing/2014/main" xmlns="" id="{6375B291-E447-4F12-9109-381C0B1A1802}"/>
              </a:ext>
            </a:extLst>
          </p:cNvPr>
          <p:cNvPicPr>
            <a:picLocks noChangeAspect="1"/>
          </p:cNvPicPr>
          <p:nvPr/>
        </p:nvPicPr>
        <p:blipFill>
          <a:blip r:embed="rId6"/>
          <a:stretch>
            <a:fillRect/>
          </a:stretch>
        </p:blipFill>
        <p:spPr>
          <a:xfrm>
            <a:off x="8027073" y="235326"/>
            <a:ext cx="2190750" cy="1762125"/>
          </a:xfrm>
          <a:prstGeom prst="rect">
            <a:avLst/>
          </a:prstGeom>
        </p:spPr>
      </p:pic>
      <p:pic>
        <p:nvPicPr>
          <p:cNvPr id="38" name="Picture 37">
            <a:extLst>
              <a:ext uri="{FF2B5EF4-FFF2-40B4-BE49-F238E27FC236}">
                <a16:creationId xmlns:a16="http://schemas.microsoft.com/office/drawing/2014/main" xmlns="" id="{D130BB4A-21AD-4D89-A1FE-90D10917C4BA}"/>
              </a:ext>
            </a:extLst>
          </p:cNvPr>
          <p:cNvPicPr>
            <a:picLocks noChangeAspect="1"/>
          </p:cNvPicPr>
          <p:nvPr/>
        </p:nvPicPr>
        <p:blipFill>
          <a:blip r:embed="rId7"/>
          <a:stretch>
            <a:fillRect/>
          </a:stretch>
        </p:blipFill>
        <p:spPr>
          <a:xfrm>
            <a:off x="9222854" y="1906048"/>
            <a:ext cx="2495550" cy="2206713"/>
          </a:xfrm>
          <a:prstGeom prst="rect">
            <a:avLst/>
          </a:prstGeom>
        </p:spPr>
      </p:pic>
      <p:pic>
        <p:nvPicPr>
          <p:cNvPr id="40" name="Picture 39">
            <a:extLst>
              <a:ext uri="{FF2B5EF4-FFF2-40B4-BE49-F238E27FC236}">
                <a16:creationId xmlns:a16="http://schemas.microsoft.com/office/drawing/2014/main" xmlns="" id="{A094FA90-C4A9-48E6-A5A3-6671FE7690A5}"/>
              </a:ext>
            </a:extLst>
          </p:cNvPr>
          <p:cNvPicPr>
            <a:picLocks noChangeAspect="1"/>
          </p:cNvPicPr>
          <p:nvPr/>
        </p:nvPicPr>
        <p:blipFill>
          <a:blip r:embed="rId8"/>
          <a:stretch>
            <a:fillRect/>
          </a:stretch>
        </p:blipFill>
        <p:spPr>
          <a:xfrm>
            <a:off x="2428627" y="4163737"/>
            <a:ext cx="2476500" cy="2105025"/>
          </a:xfrm>
          <a:prstGeom prst="rect">
            <a:avLst/>
          </a:prstGeom>
        </p:spPr>
      </p:pic>
      <p:pic>
        <p:nvPicPr>
          <p:cNvPr id="42" name="Picture 41">
            <a:extLst>
              <a:ext uri="{FF2B5EF4-FFF2-40B4-BE49-F238E27FC236}">
                <a16:creationId xmlns:a16="http://schemas.microsoft.com/office/drawing/2014/main" xmlns="" id="{7951947B-2C79-4CFE-A11D-4E7E783DC66F}"/>
              </a:ext>
            </a:extLst>
          </p:cNvPr>
          <p:cNvPicPr>
            <a:picLocks noChangeAspect="1"/>
          </p:cNvPicPr>
          <p:nvPr/>
        </p:nvPicPr>
        <p:blipFill>
          <a:blip r:embed="rId9"/>
          <a:stretch>
            <a:fillRect/>
          </a:stretch>
        </p:blipFill>
        <p:spPr>
          <a:xfrm>
            <a:off x="8177212" y="4588251"/>
            <a:ext cx="2495550" cy="2111619"/>
          </a:xfrm>
          <a:prstGeom prst="rect">
            <a:avLst/>
          </a:prstGeom>
        </p:spPr>
      </p:pic>
    </p:spTree>
    <p:extLst>
      <p:ext uri="{BB962C8B-B14F-4D97-AF65-F5344CB8AC3E}">
        <p14:creationId xmlns:p14="http://schemas.microsoft.com/office/powerpoint/2010/main" val="2170730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grpSp>
        <p:nvGrpSpPr>
          <p:cNvPr id="10" name="Group 9">
            <a:extLst>
              <a:ext uri="{FF2B5EF4-FFF2-40B4-BE49-F238E27FC236}">
                <a16:creationId xmlns:a16="http://schemas.microsoft.com/office/drawing/2014/main" xmlns="" id="{9ABA2F79-2382-46C0-BFD5-C10DAE3B0922}"/>
              </a:ext>
            </a:extLst>
          </p:cNvPr>
          <p:cNvGrpSpPr/>
          <p:nvPr/>
        </p:nvGrpSpPr>
        <p:grpSpPr>
          <a:xfrm>
            <a:off x="-19238" y="1900277"/>
            <a:ext cx="3260017" cy="2818614"/>
            <a:chOff x="717111" y="1730978"/>
            <a:chExt cx="3260017" cy="2818614"/>
          </a:xfrm>
        </p:grpSpPr>
        <p:sp>
          <p:nvSpPr>
            <p:cNvPr id="35" name="等腰三角形 2">
              <a:extLst>
                <a:ext uri="{FF2B5EF4-FFF2-40B4-BE49-F238E27FC236}">
                  <a16:creationId xmlns:a16="http://schemas.microsoft.com/office/drawing/2014/main" xmlns="" id="{8E56D346-7D7C-439A-9285-163FF9FEAEAA}"/>
                </a:ext>
              </a:extLst>
            </p:cNvPr>
            <p:cNvSpPr>
              <a:spLocks noChangeAspect="1"/>
            </p:cNvSpPr>
            <p:nvPr/>
          </p:nvSpPr>
          <p:spPr bwMode="auto">
            <a:xfrm rot="5008205">
              <a:off x="937813" y="1510276"/>
              <a:ext cx="2818614" cy="326001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dirty="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TextBox 1">
              <a:extLst>
                <a:ext uri="{FF2B5EF4-FFF2-40B4-BE49-F238E27FC236}">
                  <a16:creationId xmlns:a16="http://schemas.microsoft.com/office/drawing/2014/main" xmlns="" id="{4C3946FB-58BC-47CB-9456-153CC12F569E}"/>
                </a:ext>
              </a:extLst>
            </p:cNvPr>
            <p:cNvSpPr txBox="1"/>
            <p:nvPr/>
          </p:nvSpPr>
          <p:spPr>
            <a:xfrm>
              <a:off x="1019175" y="2657475"/>
              <a:ext cx="24003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Mùa</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hè</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mùa</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khô</a:t>
              </a:r>
              <a:endParaRPr kumimoji="0" lang="en-US" sz="4000" b="0" i="0" u="none" strike="noStrike" kern="1200" cap="none" spc="0" normalizeH="0" baseline="0" noProof="0" dirty="0">
                <a:ln>
                  <a:noFill/>
                </a:ln>
                <a:solidFill>
                  <a:prstClr val="white"/>
                </a:solidFill>
                <a:effectLst/>
                <a:uLnTx/>
                <a:uFillTx/>
                <a:latin typeface="Arial"/>
                <a:ea typeface="微软雅黑"/>
                <a:cs typeface="+mn-cs"/>
              </a:endParaRPr>
            </a:p>
          </p:txBody>
        </p:sp>
      </p:grpSp>
      <p:pic>
        <p:nvPicPr>
          <p:cNvPr id="4" name="Picture 3">
            <a:extLst>
              <a:ext uri="{FF2B5EF4-FFF2-40B4-BE49-F238E27FC236}">
                <a16:creationId xmlns:a16="http://schemas.microsoft.com/office/drawing/2014/main" xmlns="" id="{C37DAF2E-A1A2-47BB-A9E7-261A6608D1F6}"/>
              </a:ext>
            </a:extLst>
          </p:cNvPr>
          <p:cNvPicPr>
            <a:picLocks noChangeAspect="1"/>
          </p:cNvPicPr>
          <p:nvPr/>
        </p:nvPicPr>
        <p:blipFill>
          <a:blip r:embed="rId4"/>
          <a:stretch>
            <a:fillRect/>
          </a:stretch>
        </p:blipFill>
        <p:spPr>
          <a:xfrm>
            <a:off x="2773437" y="666192"/>
            <a:ext cx="2273976" cy="1742997"/>
          </a:xfrm>
          <a:prstGeom prst="rect">
            <a:avLst/>
          </a:prstGeom>
        </p:spPr>
      </p:pic>
      <p:pic>
        <p:nvPicPr>
          <p:cNvPr id="6" name="Picture 5">
            <a:extLst>
              <a:ext uri="{FF2B5EF4-FFF2-40B4-BE49-F238E27FC236}">
                <a16:creationId xmlns:a16="http://schemas.microsoft.com/office/drawing/2014/main" xmlns="" id="{DB9B89AC-C868-4DA0-9F38-12905864F36E}"/>
              </a:ext>
            </a:extLst>
          </p:cNvPr>
          <p:cNvPicPr>
            <a:picLocks noChangeAspect="1"/>
          </p:cNvPicPr>
          <p:nvPr/>
        </p:nvPicPr>
        <p:blipFill>
          <a:blip r:embed="rId5"/>
          <a:stretch>
            <a:fillRect/>
          </a:stretch>
        </p:blipFill>
        <p:spPr>
          <a:xfrm>
            <a:off x="3100049" y="3607457"/>
            <a:ext cx="2688632" cy="2575318"/>
          </a:xfrm>
          <a:prstGeom prst="rect">
            <a:avLst/>
          </a:prstGeom>
        </p:spPr>
      </p:pic>
      <p:pic>
        <p:nvPicPr>
          <p:cNvPr id="8" name="Picture 7">
            <a:extLst>
              <a:ext uri="{FF2B5EF4-FFF2-40B4-BE49-F238E27FC236}">
                <a16:creationId xmlns:a16="http://schemas.microsoft.com/office/drawing/2014/main" xmlns="" id="{92A38503-7986-417C-92E4-196E7E5BFE15}"/>
              </a:ext>
            </a:extLst>
          </p:cNvPr>
          <p:cNvPicPr>
            <a:picLocks noChangeAspect="1"/>
          </p:cNvPicPr>
          <p:nvPr/>
        </p:nvPicPr>
        <p:blipFill>
          <a:blip r:embed="rId6"/>
          <a:stretch>
            <a:fillRect/>
          </a:stretch>
        </p:blipFill>
        <p:spPr>
          <a:xfrm>
            <a:off x="5132512" y="453008"/>
            <a:ext cx="2867025" cy="1457404"/>
          </a:xfrm>
          <a:prstGeom prst="rect">
            <a:avLst/>
          </a:prstGeom>
        </p:spPr>
      </p:pic>
      <p:pic>
        <p:nvPicPr>
          <p:cNvPr id="11" name="Picture 10">
            <a:extLst>
              <a:ext uri="{FF2B5EF4-FFF2-40B4-BE49-F238E27FC236}">
                <a16:creationId xmlns:a16="http://schemas.microsoft.com/office/drawing/2014/main" xmlns="" id="{CFD6FF3F-8CA3-4F88-92D5-E9AEE2A6E153}"/>
              </a:ext>
            </a:extLst>
          </p:cNvPr>
          <p:cNvPicPr>
            <a:picLocks noChangeAspect="1"/>
          </p:cNvPicPr>
          <p:nvPr/>
        </p:nvPicPr>
        <p:blipFill>
          <a:blip r:embed="rId7"/>
          <a:stretch>
            <a:fillRect/>
          </a:stretch>
        </p:blipFill>
        <p:spPr>
          <a:xfrm>
            <a:off x="6396037" y="3534660"/>
            <a:ext cx="2238375" cy="2009775"/>
          </a:xfrm>
          <a:prstGeom prst="rect">
            <a:avLst/>
          </a:prstGeom>
        </p:spPr>
      </p:pic>
      <p:pic>
        <p:nvPicPr>
          <p:cNvPr id="13" name="Picture 12">
            <a:extLst>
              <a:ext uri="{FF2B5EF4-FFF2-40B4-BE49-F238E27FC236}">
                <a16:creationId xmlns:a16="http://schemas.microsoft.com/office/drawing/2014/main" xmlns="" id="{EDCF540D-0758-4B8D-B162-0F06C1AB4539}"/>
              </a:ext>
            </a:extLst>
          </p:cNvPr>
          <p:cNvPicPr>
            <a:picLocks noChangeAspect="1"/>
          </p:cNvPicPr>
          <p:nvPr/>
        </p:nvPicPr>
        <p:blipFill>
          <a:blip r:embed="rId8"/>
          <a:stretch>
            <a:fillRect/>
          </a:stretch>
        </p:blipFill>
        <p:spPr>
          <a:xfrm>
            <a:off x="7758430" y="219433"/>
            <a:ext cx="2524125" cy="2324100"/>
          </a:xfrm>
          <a:prstGeom prst="rect">
            <a:avLst/>
          </a:prstGeom>
        </p:spPr>
      </p:pic>
      <p:pic>
        <p:nvPicPr>
          <p:cNvPr id="17" name="Picture 16">
            <a:extLst>
              <a:ext uri="{FF2B5EF4-FFF2-40B4-BE49-F238E27FC236}">
                <a16:creationId xmlns:a16="http://schemas.microsoft.com/office/drawing/2014/main" xmlns="" id="{070817A1-BD4C-4487-9AB4-2422EF76026F}"/>
              </a:ext>
            </a:extLst>
          </p:cNvPr>
          <p:cNvPicPr>
            <a:picLocks noChangeAspect="1"/>
          </p:cNvPicPr>
          <p:nvPr/>
        </p:nvPicPr>
        <p:blipFill>
          <a:blip r:embed="rId9"/>
          <a:stretch>
            <a:fillRect/>
          </a:stretch>
        </p:blipFill>
        <p:spPr>
          <a:xfrm>
            <a:off x="9320530" y="3176653"/>
            <a:ext cx="1924050" cy="1943100"/>
          </a:xfrm>
          <a:prstGeom prst="rect">
            <a:avLst/>
          </a:prstGeom>
        </p:spPr>
      </p:pic>
      <p:pic>
        <p:nvPicPr>
          <p:cNvPr id="20" name="Picture 19">
            <a:extLst>
              <a:ext uri="{FF2B5EF4-FFF2-40B4-BE49-F238E27FC236}">
                <a16:creationId xmlns:a16="http://schemas.microsoft.com/office/drawing/2014/main" xmlns="" id="{AF37CBE0-148A-4D80-A96C-550B232382A5}"/>
              </a:ext>
            </a:extLst>
          </p:cNvPr>
          <p:cNvPicPr>
            <a:picLocks noChangeAspect="1"/>
          </p:cNvPicPr>
          <p:nvPr/>
        </p:nvPicPr>
        <p:blipFill>
          <a:blip r:embed="rId10"/>
          <a:stretch>
            <a:fillRect/>
          </a:stretch>
        </p:blipFill>
        <p:spPr>
          <a:xfrm>
            <a:off x="8743637" y="5119753"/>
            <a:ext cx="2228850" cy="1790700"/>
          </a:xfrm>
          <a:prstGeom prst="rect">
            <a:avLst/>
          </a:prstGeom>
        </p:spPr>
      </p:pic>
      <p:pic>
        <p:nvPicPr>
          <p:cNvPr id="22" name="Picture 21">
            <a:extLst>
              <a:ext uri="{FF2B5EF4-FFF2-40B4-BE49-F238E27FC236}">
                <a16:creationId xmlns:a16="http://schemas.microsoft.com/office/drawing/2014/main" xmlns="" id="{2D65F174-19A1-496F-B970-36E4B1EE840A}"/>
              </a:ext>
            </a:extLst>
          </p:cNvPr>
          <p:cNvPicPr>
            <a:picLocks noChangeAspect="1"/>
          </p:cNvPicPr>
          <p:nvPr/>
        </p:nvPicPr>
        <p:blipFill>
          <a:blip r:embed="rId11"/>
          <a:stretch>
            <a:fillRect/>
          </a:stretch>
        </p:blipFill>
        <p:spPr>
          <a:xfrm>
            <a:off x="5196136" y="2249487"/>
            <a:ext cx="1857375" cy="1571625"/>
          </a:xfrm>
          <a:prstGeom prst="rect">
            <a:avLst/>
          </a:prstGeom>
        </p:spPr>
      </p:pic>
    </p:spTree>
    <p:extLst>
      <p:ext uri="{BB962C8B-B14F-4D97-AF65-F5344CB8AC3E}">
        <p14:creationId xmlns:p14="http://schemas.microsoft.com/office/powerpoint/2010/main" val="67365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grpSp>
        <p:nvGrpSpPr>
          <p:cNvPr id="10" name="Group 9">
            <a:extLst>
              <a:ext uri="{FF2B5EF4-FFF2-40B4-BE49-F238E27FC236}">
                <a16:creationId xmlns:a16="http://schemas.microsoft.com/office/drawing/2014/main" xmlns="" id="{9ABA2F79-2382-46C0-BFD5-C10DAE3B0922}"/>
              </a:ext>
            </a:extLst>
          </p:cNvPr>
          <p:cNvGrpSpPr/>
          <p:nvPr/>
        </p:nvGrpSpPr>
        <p:grpSpPr>
          <a:xfrm>
            <a:off x="-19238" y="1900277"/>
            <a:ext cx="3260017" cy="2818614"/>
            <a:chOff x="717111" y="1730978"/>
            <a:chExt cx="3260017" cy="2818614"/>
          </a:xfrm>
        </p:grpSpPr>
        <p:sp>
          <p:nvSpPr>
            <p:cNvPr id="35" name="等腰三角形 2">
              <a:extLst>
                <a:ext uri="{FF2B5EF4-FFF2-40B4-BE49-F238E27FC236}">
                  <a16:creationId xmlns:a16="http://schemas.microsoft.com/office/drawing/2014/main" xmlns="" id="{8E56D346-7D7C-439A-9285-163FF9FEAEAA}"/>
                </a:ext>
              </a:extLst>
            </p:cNvPr>
            <p:cNvSpPr>
              <a:spLocks noChangeAspect="1"/>
            </p:cNvSpPr>
            <p:nvPr/>
          </p:nvSpPr>
          <p:spPr bwMode="auto">
            <a:xfrm rot="5008205">
              <a:off x="937813" y="1510276"/>
              <a:ext cx="2818614" cy="326001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dirty="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TextBox 1">
              <a:extLst>
                <a:ext uri="{FF2B5EF4-FFF2-40B4-BE49-F238E27FC236}">
                  <a16:creationId xmlns:a16="http://schemas.microsoft.com/office/drawing/2014/main" xmlns="" id="{4C3946FB-58BC-47CB-9456-153CC12F569E}"/>
                </a:ext>
              </a:extLst>
            </p:cNvPr>
            <p:cNvSpPr txBox="1"/>
            <p:nvPr/>
          </p:nvSpPr>
          <p:spPr>
            <a:xfrm>
              <a:off x="1019175" y="2657475"/>
              <a:ext cx="24003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Mùa</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thu</a:t>
              </a:r>
              <a:endParaRPr kumimoji="0" lang="en-US" sz="4000" b="0" i="0" u="none" strike="noStrike" kern="1200" cap="none" spc="0" normalizeH="0" baseline="0" noProof="0" dirty="0">
                <a:ln>
                  <a:noFill/>
                </a:ln>
                <a:solidFill>
                  <a:prstClr val="white"/>
                </a:solidFill>
                <a:effectLst/>
                <a:uLnTx/>
                <a:uFillTx/>
                <a:latin typeface="Arial"/>
                <a:ea typeface="微软雅黑"/>
                <a:cs typeface="+mn-cs"/>
              </a:endParaRPr>
            </a:p>
          </p:txBody>
        </p:sp>
      </p:grpSp>
      <p:pic>
        <p:nvPicPr>
          <p:cNvPr id="5" name="Picture 4">
            <a:extLst>
              <a:ext uri="{FF2B5EF4-FFF2-40B4-BE49-F238E27FC236}">
                <a16:creationId xmlns:a16="http://schemas.microsoft.com/office/drawing/2014/main" xmlns="" id="{A646D624-630A-4592-9DCA-3DB1FCB3DAEE}"/>
              </a:ext>
            </a:extLst>
          </p:cNvPr>
          <p:cNvPicPr>
            <a:picLocks noChangeAspect="1"/>
          </p:cNvPicPr>
          <p:nvPr/>
        </p:nvPicPr>
        <p:blipFill>
          <a:blip r:embed="rId4"/>
          <a:stretch>
            <a:fillRect/>
          </a:stretch>
        </p:blipFill>
        <p:spPr>
          <a:xfrm>
            <a:off x="3390474" y="1110312"/>
            <a:ext cx="2705525" cy="2392254"/>
          </a:xfrm>
          <a:prstGeom prst="rect">
            <a:avLst/>
          </a:prstGeom>
        </p:spPr>
      </p:pic>
      <p:pic>
        <p:nvPicPr>
          <p:cNvPr id="9" name="Picture 8">
            <a:extLst>
              <a:ext uri="{FF2B5EF4-FFF2-40B4-BE49-F238E27FC236}">
                <a16:creationId xmlns:a16="http://schemas.microsoft.com/office/drawing/2014/main" xmlns="" id="{09653107-2208-4BC6-8C2F-E5D17D54BCB3}"/>
              </a:ext>
            </a:extLst>
          </p:cNvPr>
          <p:cNvPicPr>
            <a:picLocks noChangeAspect="1"/>
          </p:cNvPicPr>
          <p:nvPr/>
        </p:nvPicPr>
        <p:blipFill>
          <a:blip r:embed="rId5"/>
          <a:stretch>
            <a:fillRect/>
          </a:stretch>
        </p:blipFill>
        <p:spPr>
          <a:xfrm>
            <a:off x="3910012" y="3875288"/>
            <a:ext cx="1985963" cy="2337222"/>
          </a:xfrm>
          <a:prstGeom prst="rect">
            <a:avLst/>
          </a:prstGeom>
        </p:spPr>
      </p:pic>
      <p:pic>
        <p:nvPicPr>
          <p:cNvPr id="14" name="Picture 13">
            <a:extLst>
              <a:ext uri="{FF2B5EF4-FFF2-40B4-BE49-F238E27FC236}">
                <a16:creationId xmlns:a16="http://schemas.microsoft.com/office/drawing/2014/main" xmlns="" id="{947348B1-37D2-49DC-A511-5D160615A22C}"/>
              </a:ext>
            </a:extLst>
          </p:cNvPr>
          <p:cNvPicPr>
            <a:picLocks noChangeAspect="1"/>
          </p:cNvPicPr>
          <p:nvPr/>
        </p:nvPicPr>
        <p:blipFill>
          <a:blip r:embed="rId6"/>
          <a:stretch>
            <a:fillRect/>
          </a:stretch>
        </p:blipFill>
        <p:spPr>
          <a:xfrm>
            <a:off x="7106077" y="1883316"/>
            <a:ext cx="2735424" cy="2612484"/>
          </a:xfrm>
          <a:prstGeom prst="rect">
            <a:avLst/>
          </a:prstGeom>
        </p:spPr>
      </p:pic>
    </p:spTree>
    <p:extLst>
      <p:ext uri="{BB962C8B-B14F-4D97-AF65-F5344CB8AC3E}">
        <p14:creationId xmlns:p14="http://schemas.microsoft.com/office/powerpoint/2010/main" val="1179686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grpSp>
        <p:nvGrpSpPr>
          <p:cNvPr id="10" name="Group 9">
            <a:extLst>
              <a:ext uri="{FF2B5EF4-FFF2-40B4-BE49-F238E27FC236}">
                <a16:creationId xmlns:a16="http://schemas.microsoft.com/office/drawing/2014/main" xmlns="" id="{9ABA2F79-2382-46C0-BFD5-C10DAE3B0922}"/>
              </a:ext>
            </a:extLst>
          </p:cNvPr>
          <p:cNvGrpSpPr/>
          <p:nvPr/>
        </p:nvGrpSpPr>
        <p:grpSpPr>
          <a:xfrm>
            <a:off x="-19238" y="1900277"/>
            <a:ext cx="3260017" cy="2818614"/>
            <a:chOff x="717111" y="1730978"/>
            <a:chExt cx="3260017" cy="2818614"/>
          </a:xfrm>
        </p:grpSpPr>
        <p:sp>
          <p:nvSpPr>
            <p:cNvPr id="35" name="等腰三角形 2">
              <a:extLst>
                <a:ext uri="{FF2B5EF4-FFF2-40B4-BE49-F238E27FC236}">
                  <a16:creationId xmlns:a16="http://schemas.microsoft.com/office/drawing/2014/main" xmlns="" id="{8E56D346-7D7C-439A-9285-163FF9FEAEAA}"/>
                </a:ext>
              </a:extLst>
            </p:cNvPr>
            <p:cNvSpPr>
              <a:spLocks noChangeAspect="1"/>
            </p:cNvSpPr>
            <p:nvPr/>
          </p:nvSpPr>
          <p:spPr bwMode="auto">
            <a:xfrm rot="5008205">
              <a:off x="937813" y="1510276"/>
              <a:ext cx="2818614" cy="326001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dirty="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TextBox 1">
              <a:extLst>
                <a:ext uri="{FF2B5EF4-FFF2-40B4-BE49-F238E27FC236}">
                  <a16:creationId xmlns:a16="http://schemas.microsoft.com/office/drawing/2014/main" xmlns="" id="{4C3946FB-58BC-47CB-9456-153CC12F569E}"/>
                </a:ext>
              </a:extLst>
            </p:cNvPr>
            <p:cNvSpPr txBox="1"/>
            <p:nvPr/>
          </p:nvSpPr>
          <p:spPr>
            <a:xfrm>
              <a:off x="1019175" y="2657475"/>
              <a:ext cx="24003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Mùa</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đông</a:t>
              </a:r>
              <a:endParaRPr kumimoji="0" lang="en-US" sz="4000" b="0" i="0" u="none" strike="noStrike" kern="1200" cap="none" spc="0" normalizeH="0" baseline="0" noProof="0" dirty="0">
                <a:ln>
                  <a:noFill/>
                </a:ln>
                <a:solidFill>
                  <a:prstClr val="white"/>
                </a:solidFill>
                <a:effectLst/>
                <a:uLnTx/>
                <a:uFillTx/>
                <a:latin typeface="Arial"/>
                <a:ea typeface="微软雅黑"/>
                <a:cs typeface="+mn-cs"/>
              </a:endParaRPr>
            </a:p>
          </p:txBody>
        </p:sp>
      </p:grpSp>
      <p:pic>
        <p:nvPicPr>
          <p:cNvPr id="4" name="Picture 3">
            <a:extLst>
              <a:ext uri="{FF2B5EF4-FFF2-40B4-BE49-F238E27FC236}">
                <a16:creationId xmlns:a16="http://schemas.microsoft.com/office/drawing/2014/main" xmlns="" id="{C94F19B5-BD62-48FC-AD8B-29AF430BE922}"/>
              </a:ext>
            </a:extLst>
          </p:cNvPr>
          <p:cNvPicPr>
            <a:picLocks noChangeAspect="1"/>
          </p:cNvPicPr>
          <p:nvPr/>
        </p:nvPicPr>
        <p:blipFill>
          <a:blip r:embed="rId4"/>
          <a:stretch>
            <a:fillRect/>
          </a:stretch>
        </p:blipFill>
        <p:spPr>
          <a:xfrm>
            <a:off x="3190875" y="457226"/>
            <a:ext cx="2000250" cy="1956127"/>
          </a:xfrm>
          <a:prstGeom prst="rect">
            <a:avLst/>
          </a:prstGeom>
        </p:spPr>
      </p:pic>
      <p:pic>
        <p:nvPicPr>
          <p:cNvPr id="7" name="Picture 6">
            <a:extLst>
              <a:ext uri="{FF2B5EF4-FFF2-40B4-BE49-F238E27FC236}">
                <a16:creationId xmlns:a16="http://schemas.microsoft.com/office/drawing/2014/main" xmlns="" id="{33B3E260-7AA4-4877-90A9-38C1BE7B21D8}"/>
              </a:ext>
            </a:extLst>
          </p:cNvPr>
          <p:cNvPicPr>
            <a:picLocks noChangeAspect="1"/>
          </p:cNvPicPr>
          <p:nvPr/>
        </p:nvPicPr>
        <p:blipFill>
          <a:blip r:embed="rId5"/>
          <a:stretch>
            <a:fillRect/>
          </a:stretch>
        </p:blipFill>
        <p:spPr>
          <a:xfrm>
            <a:off x="3390475" y="3000374"/>
            <a:ext cx="3111331" cy="2543175"/>
          </a:xfrm>
          <a:prstGeom prst="rect">
            <a:avLst/>
          </a:prstGeom>
        </p:spPr>
      </p:pic>
      <p:pic>
        <p:nvPicPr>
          <p:cNvPr id="11" name="Picture 10">
            <a:extLst>
              <a:ext uri="{FF2B5EF4-FFF2-40B4-BE49-F238E27FC236}">
                <a16:creationId xmlns:a16="http://schemas.microsoft.com/office/drawing/2014/main" xmlns="" id="{E77FADC4-6A61-43EC-B602-B979DD1D3F10}"/>
              </a:ext>
            </a:extLst>
          </p:cNvPr>
          <p:cNvPicPr>
            <a:picLocks noChangeAspect="1"/>
          </p:cNvPicPr>
          <p:nvPr/>
        </p:nvPicPr>
        <p:blipFill>
          <a:blip r:embed="rId6"/>
          <a:stretch>
            <a:fillRect/>
          </a:stretch>
        </p:blipFill>
        <p:spPr>
          <a:xfrm>
            <a:off x="6698889" y="792481"/>
            <a:ext cx="1976438" cy="1863139"/>
          </a:xfrm>
          <a:prstGeom prst="rect">
            <a:avLst/>
          </a:prstGeom>
        </p:spPr>
      </p:pic>
      <p:pic>
        <p:nvPicPr>
          <p:cNvPr id="13" name="Picture 12">
            <a:extLst>
              <a:ext uri="{FF2B5EF4-FFF2-40B4-BE49-F238E27FC236}">
                <a16:creationId xmlns:a16="http://schemas.microsoft.com/office/drawing/2014/main" xmlns="" id="{F07639C1-2DCC-434B-B407-AF742CACF29E}"/>
              </a:ext>
            </a:extLst>
          </p:cNvPr>
          <p:cNvPicPr>
            <a:picLocks noChangeAspect="1"/>
          </p:cNvPicPr>
          <p:nvPr/>
        </p:nvPicPr>
        <p:blipFill>
          <a:blip r:embed="rId7"/>
          <a:stretch>
            <a:fillRect/>
          </a:stretch>
        </p:blipFill>
        <p:spPr>
          <a:xfrm>
            <a:off x="7462837" y="2797591"/>
            <a:ext cx="3233738" cy="2483368"/>
          </a:xfrm>
          <a:prstGeom prst="rect">
            <a:avLst/>
          </a:prstGeom>
        </p:spPr>
      </p:pic>
    </p:spTree>
    <p:extLst>
      <p:ext uri="{BB962C8B-B14F-4D97-AF65-F5344CB8AC3E}">
        <p14:creationId xmlns:p14="http://schemas.microsoft.com/office/powerpoint/2010/main" val="2088535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0">
            <a:extLst>
              <a:ext uri="{FF2B5EF4-FFF2-40B4-BE49-F238E27FC236}">
                <a16:creationId xmlns:a16="http://schemas.microsoft.com/office/drawing/2014/main" xmlns="" id="{81BFD9AD-7D60-46ED-B4B1-9A39B7DF55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96773"/>
            <a:ext cx="12192000" cy="5924550"/>
          </a:xfrm>
          <a:prstGeom prst="rect">
            <a:avLst/>
          </a:prstGeom>
        </p:spPr>
      </p:pic>
      <p:grpSp>
        <p:nvGrpSpPr>
          <p:cNvPr id="10" name="Group 9">
            <a:extLst>
              <a:ext uri="{FF2B5EF4-FFF2-40B4-BE49-F238E27FC236}">
                <a16:creationId xmlns:a16="http://schemas.microsoft.com/office/drawing/2014/main" xmlns="" id="{9ABA2F79-2382-46C0-BFD5-C10DAE3B0922}"/>
              </a:ext>
            </a:extLst>
          </p:cNvPr>
          <p:cNvGrpSpPr/>
          <p:nvPr/>
        </p:nvGrpSpPr>
        <p:grpSpPr>
          <a:xfrm>
            <a:off x="-19238" y="1900277"/>
            <a:ext cx="3260017" cy="2818614"/>
            <a:chOff x="717111" y="1730978"/>
            <a:chExt cx="3260017" cy="2818614"/>
          </a:xfrm>
        </p:grpSpPr>
        <p:sp>
          <p:nvSpPr>
            <p:cNvPr id="35" name="等腰三角形 2">
              <a:extLst>
                <a:ext uri="{FF2B5EF4-FFF2-40B4-BE49-F238E27FC236}">
                  <a16:creationId xmlns:a16="http://schemas.microsoft.com/office/drawing/2014/main" xmlns="" id="{8E56D346-7D7C-439A-9285-163FF9FEAEAA}"/>
                </a:ext>
              </a:extLst>
            </p:cNvPr>
            <p:cNvSpPr>
              <a:spLocks noChangeAspect="1"/>
            </p:cNvSpPr>
            <p:nvPr/>
          </p:nvSpPr>
          <p:spPr bwMode="auto">
            <a:xfrm rot="5008205">
              <a:off x="937813" y="1510276"/>
              <a:ext cx="2818614" cy="326001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dirty="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2" name="TextBox 1">
              <a:extLst>
                <a:ext uri="{FF2B5EF4-FFF2-40B4-BE49-F238E27FC236}">
                  <a16:creationId xmlns:a16="http://schemas.microsoft.com/office/drawing/2014/main" xmlns="" id="{4C3946FB-58BC-47CB-9456-153CC12F569E}"/>
                </a:ext>
              </a:extLst>
            </p:cNvPr>
            <p:cNvSpPr txBox="1"/>
            <p:nvPr/>
          </p:nvSpPr>
          <p:spPr>
            <a:xfrm>
              <a:off x="1019175" y="2657475"/>
              <a:ext cx="24003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Mùa</a:t>
              </a:r>
              <a:r>
                <a:rPr kumimoji="0" lang="en-US" sz="4000" b="0" i="0" u="none" strike="noStrike" kern="1200" cap="none" spc="0" normalizeH="0" baseline="0" noProof="0" dirty="0">
                  <a:ln>
                    <a:noFill/>
                  </a:ln>
                  <a:solidFill>
                    <a:prstClr val="white"/>
                  </a:solidFill>
                  <a:effectLst/>
                  <a:uLnTx/>
                  <a:uFillTx/>
                  <a:latin typeface="Arial"/>
                  <a:ea typeface="微软雅黑"/>
                  <a:cs typeface="+mn-cs"/>
                </a:rPr>
                <a:t> </a:t>
              </a:r>
              <a:r>
                <a:rPr kumimoji="0" lang="en-US" sz="4000" b="0" i="0" u="none" strike="noStrike" kern="1200" cap="none" spc="0" normalizeH="0" baseline="0" noProof="0" dirty="0" err="1">
                  <a:ln>
                    <a:noFill/>
                  </a:ln>
                  <a:solidFill>
                    <a:prstClr val="white"/>
                  </a:solidFill>
                  <a:effectLst/>
                  <a:uLnTx/>
                  <a:uFillTx/>
                  <a:latin typeface="Arial"/>
                  <a:ea typeface="微软雅黑"/>
                  <a:cs typeface="+mn-cs"/>
                </a:rPr>
                <a:t>mưa</a:t>
              </a:r>
              <a:endParaRPr kumimoji="0" lang="en-US" sz="4000" b="0" i="0" u="none" strike="noStrike" kern="1200" cap="none" spc="0" normalizeH="0" baseline="0" noProof="0" dirty="0">
                <a:ln>
                  <a:noFill/>
                </a:ln>
                <a:solidFill>
                  <a:prstClr val="white"/>
                </a:solidFill>
                <a:effectLst/>
                <a:uLnTx/>
                <a:uFillTx/>
                <a:latin typeface="Arial"/>
                <a:ea typeface="微软雅黑"/>
                <a:cs typeface="+mn-cs"/>
              </a:endParaRPr>
            </a:p>
          </p:txBody>
        </p:sp>
      </p:grpSp>
      <p:pic>
        <p:nvPicPr>
          <p:cNvPr id="5" name="Picture 4">
            <a:extLst>
              <a:ext uri="{FF2B5EF4-FFF2-40B4-BE49-F238E27FC236}">
                <a16:creationId xmlns:a16="http://schemas.microsoft.com/office/drawing/2014/main" xmlns="" id="{6D083B0C-DBCD-487B-842E-A51EAFFC7CA6}"/>
              </a:ext>
            </a:extLst>
          </p:cNvPr>
          <p:cNvPicPr>
            <a:picLocks noChangeAspect="1"/>
          </p:cNvPicPr>
          <p:nvPr/>
        </p:nvPicPr>
        <p:blipFill>
          <a:blip r:embed="rId4"/>
          <a:stretch>
            <a:fillRect/>
          </a:stretch>
        </p:blipFill>
        <p:spPr>
          <a:xfrm>
            <a:off x="3559408" y="1025210"/>
            <a:ext cx="2318472" cy="2143125"/>
          </a:xfrm>
          <a:prstGeom prst="rect">
            <a:avLst/>
          </a:prstGeom>
        </p:spPr>
      </p:pic>
      <p:pic>
        <p:nvPicPr>
          <p:cNvPr id="12" name="Picture 11">
            <a:extLst>
              <a:ext uri="{FF2B5EF4-FFF2-40B4-BE49-F238E27FC236}">
                <a16:creationId xmlns:a16="http://schemas.microsoft.com/office/drawing/2014/main" xmlns="" id="{EBE485D2-4AFA-487D-B11D-B896421AD3A2}"/>
              </a:ext>
            </a:extLst>
          </p:cNvPr>
          <p:cNvPicPr>
            <a:picLocks noChangeAspect="1"/>
          </p:cNvPicPr>
          <p:nvPr/>
        </p:nvPicPr>
        <p:blipFill>
          <a:blip r:embed="rId5"/>
          <a:stretch>
            <a:fillRect/>
          </a:stretch>
        </p:blipFill>
        <p:spPr>
          <a:xfrm>
            <a:off x="3758289" y="3429000"/>
            <a:ext cx="2688632" cy="2575318"/>
          </a:xfrm>
          <a:prstGeom prst="rect">
            <a:avLst/>
          </a:prstGeom>
        </p:spPr>
      </p:pic>
      <p:pic>
        <p:nvPicPr>
          <p:cNvPr id="8" name="Picture 7">
            <a:extLst>
              <a:ext uri="{FF2B5EF4-FFF2-40B4-BE49-F238E27FC236}">
                <a16:creationId xmlns:a16="http://schemas.microsoft.com/office/drawing/2014/main" xmlns="" id="{F164DF7C-1898-46CD-82CB-BD2BE74FCA70}"/>
              </a:ext>
            </a:extLst>
          </p:cNvPr>
          <p:cNvPicPr>
            <a:picLocks noChangeAspect="1"/>
          </p:cNvPicPr>
          <p:nvPr/>
        </p:nvPicPr>
        <p:blipFill>
          <a:blip r:embed="rId6"/>
          <a:stretch>
            <a:fillRect/>
          </a:stretch>
        </p:blipFill>
        <p:spPr>
          <a:xfrm>
            <a:off x="7349015" y="1700175"/>
            <a:ext cx="3371850" cy="2936319"/>
          </a:xfrm>
          <a:prstGeom prst="rect">
            <a:avLst/>
          </a:prstGeom>
        </p:spPr>
      </p:pic>
    </p:spTree>
    <p:extLst>
      <p:ext uri="{BB962C8B-B14F-4D97-AF65-F5344CB8AC3E}">
        <p14:creationId xmlns:p14="http://schemas.microsoft.com/office/powerpoint/2010/main" val="23734801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B22AD1F-631E-4BB2-934C-25E5DB34D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122939" y="1520635"/>
            <a:ext cx="12192000" cy="592455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843685" y="79243"/>
            <a:ext cx="1662144" cy="1204686"/>
          </a:xfrm>
          <a:prstGeom prst="rect">
            <a:avLst/>
          </a:prstGeom>
        </p:spPr>
      </p:pic>
      <p:grpSp>
        <p:nvGrpSpPr>
          <p:cNvPr id="26" name="Group 25">
            <a:extLst>
              <a:ext uri="{FF2B5EF4-FFF2-40B4-BE49-F238E27FC236}">
                <a16:creationId xmlns:a16="http://schemas.microsoft.com/office/drawing/2014/main" xmlns="" id="{3F73545D-8638-417D-8DE5-EF29DDB63082}"/>
              </a:ext>
            </a:extLst>
          </p:cNvPr>
          <p:cNvGrpSpPr/>
          <p:nvPr/>
        </p:nvGrpSpPr>
        <p:grpSpPr>
          <a:xfrm>
            <a:off x="-89387" y="2246348"/>
            <a:ext cx="3508336" cy="3435893"/>
            <a:chOff x="138317" y="3385708"/>
            <a:chExt cx="4426151" cy="3435893"/>
          </a:xfrm>
        </p:grpSpPr>
        <p:sp>
          <p:nvSpPr>
            <p:cNvPr id="18" name="Oval 17">
              <a:extLst>
                <a:ext uri="{FF2B5EF4-FFF2-40B4-BE49-F238E27FC236}">
                  <a16:creationId xmlns:a16="http://schemas.microsoft.com/office/drawing/2014/main" xmlns="" id="{A2238D00-71E4-45D6-A6BD-9387EEB84DD8}"/>
                </a:ext>
              </a:extLst>
            </p:cNvPr>
            <p:cNvSpPr/>
            <p:nvPr/>
          </p:nvSpPr>
          <p:spPr>
            <a:xfrm>
              <a:off x="1733678" y="3733779"/>
              <a:ext cx="1046098" cy="1045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5" name="Picture 24">
              <a:extLst>
                <a:ext uri="{FF2B5EF4-FFF2-40B4-BE49-F238E27FC236}">
                  <a16:creationId xmlns:a16="http://schemas.microsoft.com/office/drawing/2014/main" xmlns="" id="{A49BC611-CFE3-4DFE-8414-A57178B8EFC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317" y="3385708"/>
              <a:ext cx="4426151" cy="3435893"/>
            </a:xfrm>
            <a:prstGeom prst="rect">
              <a:avLst/>
            </a:prstGeom>
          </p:spPr>
        </p:pic>
      </p:grpSp>
      <p:sp>
        <p:nvSpPr>
          <p:cNvPr id="6" name="Speech Bubble: Rectangle with Corners Rounded 5">
            <a:extLst>
              <a:ext uri="{FF2B5EF4-FFF2-40B4-BE49-F238E27FC236}">
                <a16:creationId xmlns:a16="http://schemas.microsoft.com/office/drawing/2014/main" xmlns="" id="{27677C2D-9606-40FD-9809-EB31B8765623}"/>
              </a:ext>
            </a:extLst>
          </p:cNvPr>
          <p:cNvSpPr/>
          <p:nvPr/>
        </p:nvSpPr>
        <p:spPr>
          <a:xfrm>
            <a:off x="1933575" y="392217"/>
            <a:ext cx="8934450" cy="1676400"/>
          </a:xfrm>
          <a:prstGeom prst="wedgeRoundRectCallout">
            <a:avLst>
              <a:gd name="adj1" fmla="val -46739"/>
              <a:gd name="adj2" fmla="val 67614"/>
              <a:gd name="adj3" fmla="val 16667"/>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r>
              <a:rPr lang="vi-VN" sz="3200" dirty="0"/>
              <a:t>Bạn An sống </a:t>
            </a:r>
            <a:r>
              <a:rPr lang="vi-VN" sz="3200" dirty="0" smtClean="0"/>
              <a:t>ở </a:t>
            </a:r>
            <a:r>
              <a:rPr lang="vi-VN" sz="3200" dirty="0"/>
              <a:t>Hà nội. Tết Nguyên </a:t>
            </a:r>
            <a:r>
              <a:rPr lang="vi-VN" sz="3200" dirty="0" smtClean="0"/>
              <a:t>đán ở </a:t>
            </a:r>
            <a:r>
              <a:rPr lang="vi-VN" sz="3200" dirty="0"/>
              <a:t>khu vực bạn </a:t>
            </a:r>
            <a:r>
              <a:rPr lang="vi-VN" sz="3200" dirty="0" smtClean="0"/>
              <a:t>sống là vào </a:t>
            </a:r>
            <a:r>
              <a:rPr lang="vi-VN" sz="3200" dirty="0"/>
              <a:t>mùa nào? bạn cần mặc trang phục gì cho phù hợp?</a:t>
            </a:r>
            <a:endParaRPr lang="en-US" sz="3200" dirty="0"/>
          </a:p>
        </p:txBody>
      </p:sp>
      <p:pic>
        <p:nvPicPr>
          <p:cNvPr id="8" name="Picture 7">
            <a:extLst>
              <a:ext uri="{FF2B5EF4-FFF2-40B4-BE49-F238E27FC236}">
                <a16:creationId xmlns:a16="http://schemas.microsoft.com/office/drawing/2014/main" xmlns="" id="{6B47BBE4-C2BD-4035-ABE1-1C1DBE47D53A}"/>
              </a:ext>
            </a:extLst>
          </p:cNvPr>
          <p:cNvPicPr>
            <a:picLocks noChangeAspect="1"/>
          </p:cNvPicPr>
          <p:nvPr/>
        </p:nvPicPr>
        <p:blipFill>
          <a:blip r:embed="rId6"/>
          <a:stretch>
            <a:fillRect/>
          </a:stretch>
        </p:blipFill>
        <p:spPr>
          <a:xfrm>
            <a:off x="4479376" y="3042891"/>
            <a:ext cx="6698139" cy="3453244"/>
          </a:xfrm>
          <a:prstGeom prst="rect">
            <a:avLst/>
          </a:prstGeom>
        </p:spPr>
      </p:pic>
      <p:pic>
        <p:nvPicPr>
          <p:cNvPr id="9" name="Picture 8" descr="Icon&#10;&#10;Description automatically generated">
            <a:extLst>
              <a:ext uri="{FF2B5EF4-FFF2-40B4-BE49-F238E27FC236}">
                <a16:creationId xmlns:a16="http://schemas.microsoft.com/office/drawing/2014/main" xmlns="" id="{E4D4B4BE-F561-4F9C-8CF8-EFFDEC1A8E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058" y="2873946"/>
            <a:ext cx="517466" cy="543772"/>
          </a:xfrm>
          <a:prstGeom prst="rect">
            <a:avLst/>
          </a:prstGeom>
        </p:spPr>
      </p:pic>
      <p:pic>
        <p:nvPicPr>
          <p:cNvPr id="10" name="Picture 9" descr="Icon&#10;&#10;Description automatically generated">
            <a:extLst>
              <a:ext uri="{FF2B5EF4-FFF2-40B4-BE49-F238E27FC236}">
                <a16:creationId xmlns:a16="http://schemas.microsoft.com/office/drawing/2014/main" xmlns="" id="{4597924F-684D-45FB-85C5-08647F2D2F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4443" y="3417718"/>
            <a:ext cx="536357" cy="437105"/>
          </a:xfrm>
          <a:prstGeom prst="rect">
            <a:avLst/>
          </a:prstGeom>
        </p:spPr>
      </p:pic>
      <p:pic>
        <p:nvPicPr>
          <p:cNvPr id="12" name="Picture 11" descr="Icon&#10;&#10;Description automatically generated">
            <a:extLst>
              <a:ext uri="{FF2B5EF4-FFF2-40B4-BE49-F238E27FC236}">
                <a16:creationId xmlns:a16="http://schemas.microsoft.com/office/drawing/2014/main" xmlns="" id="{07419423-098F-4630-875F-DEEFBF1ADC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2866" y="3441552"/>
            <a:ext cx="526822" cy="413270"/>
          </a:xfrm>
          <a:prstGeom prst="rect">
            <a:avLst/>
          </a:prstGeom>
        </p:spPr>
      </p:pic>
      <p:pic>
        <p:nvPicPr>
          <p:cNvPr id="13" name="Picture 12" descr="Icon&#10;&#10;Description automatically generated">
            <a:extLst>
              <a:ext uri="{FF2B5EF4-FFF2-40B4-BE49-F238E27FC236}">
                <a16:creationId xmlns:a16="http://schemas.microsoft.com/office/drawing/2014/main" xmlns="" id="{59E5C55E-141B-40EB-AA59-05651540D9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3434" y="3850610"/>
            <a:ext cx="528569" cy="528380"/>
          </a:xfrm>
          <a:prstGeom prst="rect">
            <a:avLst/>
          </a:prstGeom>
        </p:spPr>
      </p:pic>
      <p:pic>
        <p:nvPicPr>
          <p:cNvPr id="14" name="Picture 13" descr="Icon&#10;&#10;Description automatically generated">
            <a:extLst>
              <a:ext uri="{FF2B5EF4-FFF2-40B4-BE49-F238E27FC236}">
                <a16:creationId xmlns:a16="http://schemas.microsoft.com/office/drawing/2014/main" xmlns="" id="{E4D4B4BE-F561-4F9C-8CF8-EFFDEC1A8E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3162" y="3042891"/>
            <a:ext cx="517466" cy="543772"/>
          </a:xfrm>
          <a:prstGeom prst="rect">
            <a:avLst/>
          </a:prstGeom>
        </p:spPr>
      </p:pic>
      <p:pic>
        <p:nvPicPr>
          <p:cNvPr id="15" name="Picture 14" descr="Icon&#10;&#10;Description automatically generated">
            <a:extLst>
              <a:ext uri="{FF2B5EF4-FFF2-40B4-BE49-F238E27FC236}">
                <a16:creationId xmlns:a16="http://schemas.microsoft.com/office/drawing/2014/main" xmlns="" id="{E4D4B4BE-F561-4F9C-8CF8-EFFDEC1A8E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6219" y="3104864"/>
            <a:ext cx="517466" cy="543772"/>
          </a:xfrm>
          <a:prstGeom prst="rect">
            <a:avLst/>
          </a:prstGeom>
        </p:spPr>
      </p:pic>
      <p:pic>
        <p:nvPicPr>
          <p:cNvPr id="16" name="Picture 15" descr="Icon&#10;&#10;Description automatically generated">
            <a:extLst>
              <a:ext uri="{FF2B5EF4-FFF2-40B4-BE49-F238E27FC236}">
                <a16:creationId xmlns:a16="http://schemas.microsoft.com/office/drawing/2014/main" xmlns="" id="{E4D4B4BE-F561-4F9C-8CF8-EFFDEC1A8E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1895" y="3615413"/>
            <a:ext cx="517466" cy="543772"/>
          </a:xfrm>
          <a:prstGeom prst="rect">
            <a:avLst/>
          </a:prstGeom>
        </p:spPr>
      </p:pic>
      <p:sp>
        <p:nvSpPr>
          <p:cNvPr id="2" name="TextBox 1"/>
          <p:cNvSpPr txBox="1"/>
          <p:nvPr/>
        </p:nvSpPr>
        <p:spPr>
          <a:xfrm>
            <a:off x="3594343" y="2068617"/>
            <a:ext cx="8127516" cy="830997"/>
          </a:xfrm>
          <a:prstGeom prst="rect">
            <a:avLst/>
          </a:prstGeom>
          <a:noFill/>
        </p:spPr>
        <p:txBody>
          <a:bodyPr wrap="square" rtlCol="0">
            <a:spAutoFit/>
          </a:bodyPr>
          <a:lstStyle/>
          <a:p>
            <a:r>
              <a:rPr lang="vi-VN" sz="2400" dirty="0" smtClean="0">
                <a:solidFill>
                  <a:srgbClr val="FF0000"/>
                </a:solidFill>
              </a:rPr>
              <a:t>Tết nguyên đán là mùa xuân nhưng vẫn còn lạnh nên bạn cần chọn trang phục:</a:t>
            </a:r>
            <a:endParaRPr lang="en-US" sz="2400" dirty="0">
              <a:solidFill>
                <a:srgbClr val="FF0000"/>
              </a:solidFill>
            </a:endParaRPr>
          </a:p>
        </p:txBody>
      </p:sp>
    </p:spTree>
    <p:extLst>
      <p:ext uri="{BB962C8B-B14F-4D97-AF65-F5344CB8AC3E}">
        <p14:creationId xmlns:p14="http://schemas.microsoft.com/office/powerpoint/2010/main" val="2119854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6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000">
                                          <p:cBhvr additive="base">
                                            <p:cTn id="7" dur="500" fill="hold"/>
                                            <p:tgtEl>
                                              <p:spTgt spid="2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B22AD1F-631E-4BB2-934C-25E5DB34D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13757" y="2039472"/>
            <a:ext cx="12192000" cy="592455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843685" y="79243"/>
            <a:ext cx="1662144" cy="1204686"/>
          </a:xfrm>
          <a:prstGeom prst="rect">
            <a:avLst/>
          </a:prstGeom>
        </p:spPr>
      </p:pic>
      <p:grpSp>
        <p:nvGrpSpPr>
          <p:cNvPr id="26" name="Group 25">
            <a:extLst>
              <a:ext uri="{FF2B5EF4-FFF2-40B4-BE49-F238E27FC236}">
                <a16:creationId xmlns:a16="http://schemas.microsoft.com/office/drawing/2014/main" xmlns="" id="{3F73545D-8638-417D-8DE5-EF29DDB63082}"/>
              </a:ext>
            </a:extLst>
          </p:cNvPr>
          <p:cNvGrpSpPr/>
          <p:nvPr/>
        </p:nvGrpSpPr>
        <p:grpSpPr>
          <a:xfrm>
            <a:off x="-328408" y="3089354"/>
            <a:ext cx="4426151" cy="3435893"/>
            <a:chOff x="138317" y="3385708"/>
            <a:chExt cx="4426151" cy="3435893"/>
          </a:xfrm>
        </p:grpSpPr>
        <p:sp>
          <p:nvSpPr>
            <p:cNvPr id="18" name="Oval 17">
              <a:extLst>
                <a:ext uri="{FF2B5EF4-FFF2-40B4-BE49-F238E27FC236}">
                  <a16:creationId xmlns:a16="http://schemas.microsoft.com/office/drawing/2014/main" xmlns="" id="{A2238D00-71E4-45D6-A6BD-9387EEB84DD8}"/>
                </a:ext>
              </a:extLst>
            </p:cNvPr>
            <p:cNvSpPr/>
            <p:nvPr/>
          </p:nvSpPr>
          <p:spPr>
            <a:xfrm>
              <a:off x="1733678" y="3733779"/>
              <a:ext cx="1046098" cy="1045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5" name="Picture 24">
              <a:extLst>
                <a:ext uri="{FF2B5EF4-FFF2-40B4-BE49-F238E27FC236}">
                  <a16:creationId xmlns:a16="http://schemas.microsoft.com/office/drawing/2014/main" xmlns="" id="{A49BC611-CFE3-4DFE-8414-A57178B8EFC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317" y="3385708"/>
              <a:ext cx="4426151" cy="3435893"/>
            </a:xfrm>
            <a:prstGeom prst="rect">
              <a:avLst/>
            </a:prstGeom>
          </p:spPr>
        </p:pic>
      </p:grpSp>
      <p:sp>
        <p:nvSpPr>
          <p:cNvPr id="6" name="Speech Bubble: Rectangle with Corners Rounded 5">
            <a:extLst>
              <a:ext uri="{FF2B5EF4-FFF2-40B4-BE49-F238E27FC236}">
                <a16:creationId xmlns:a16="http://schemas.microsoft.com/office/drawing/2014/main" xmlns="" id="{27677C2D-9606-40FD-9809-EB31B8765623}"/>
              </a:ext>
            </a:extLst>
          </p:cNvPr>
          <p:cNvSpPr/>
          <p:nvPr/>
        </p:nvSpPr>
        <p:spPr>
          <a:xfrm>
            <a:off x="2676525" y="332753"/>
            <a:ext cx="9372600" cy="3096247"/>
          </a:xfrm>
          <a:prstGeom prst="wedgeRoundRectCallout">
            <a:avLst>
              <a:gd name="adj1" fmla="val -46739"/>
              <a:gd name="adj2" fmla="val 67614"/>
              <a:gd name="adj3" fmla="val 16667"/>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rPr>
              <a:t>Một bạn đóng vai bạn An hỏi “Mình nên mang những trang phục nào nhỉ?”, một bạn trả lời: “Bạn nên mang........vì ở Hà Nội, tết Nguyên đán mới chuyển từ mùa đông sang mùa xuân nên trời còn lạnh lắm và có thể sẽ có mưa phùn”. </a:t>
            </a:r>
            <a:endParaRPr kumimoji="0" lang="en-US" sz="3200" b="0" i="0" u="none"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4775006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6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000">
                                          <p:cBhvr additive="base">
                                            <p:cTn id="7" dur="500" fill="hold"/>
                                            <p:tgtEl>
                                              <p:spTgt spid="26"/>
                                            </p:tgtEl>
                                            <p:attrNameLst>
                                              <p:attrName>ppt_x</p:attrName>
                                            </p:attrNameLst>
                                          </p:cBhvr>
                                          <p:tavLst>
                                            <p:tav tm="0">
                                              <p:val>
                                                <p:strVal val="0-#ppt_w/2"/>
                                              </p:val>
                                            </p:tav>
                                            <p:tav tm="100000">
                                              <p:val>
                                                <p:strVal val="#ppt_x"/>
                                              </p:val>
                                            </p:tav>
                                          </p:tavLst>
                                        </p:anim>
                                        <p:anim calcmode="lin" valueType="num" p14:bounceEnd="66000">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1999" cy="6858001"/>
          </a:xfrm>
          <a:prstGeom prst="rect">
            <a:avLst/>
          </a:prstGeom>
        </p:spPr>
      </p:pic>
      <p:pic>
        <p:nvPicPr>
          <p:cNvPr id="7" name="Picture 6">
            <a:extLst>
              <a:ext uri="{FF2B5EF4-FFF2-40B4-BE49-F238E27FC236}">
                <a16:creationId xmlns:a16="http://schemas.microsoft.com/office/drawing/2014/main" xmlns="" id="{9D4FB897-1F53-4F38-810B-72D48793A62F}"/>
              </a:ext>
            </a:extLst>
          </p:cNvPr>
          <p:cNvPicPr>
            <a:picLocks noChangeAspect="1"/>
          </p:cNvPicPr>
          <p:nvPr/>
        </p:nvPicPr>
        <p:blipFill>
          <a:blip r:embed="rId4"/>
          <a:stretch>
            <a:fillRect/>
          </a:stretch>
        </p:blipFill>
        <p:spPr>
          <a:xfrm>
            <a:off x="4783985" y="3506140"/>
            <a:ext cx="2238704" cy="2860288"/>
          </a:xfrm>
          <a:prstGeom prst="rect">
            <a:avLst/>
          </a:prstGeom>
        </p:spPr>
      </p:pic>
      <p:pic>
        <p:nvPicPr>
          <p:cNvPr id="9" name="Picture 8">
            <a:extLst>
              <a:ext uri="{FF2B5EF4-FFF2-40B4-BE49-F238E27FC236}">
                <a16:creationId xmlns:a16="http://schemas.microsoft.com/office/drawing/2014/main" xmlns="" id="{1716F99E-26C8-440C-B7E7-47B64E1823A6}"/>
              </a:ext>
            </a:extLst>
          </p:cNvPr>
          <p:cNvPicPr>
            <a:picLocks noChangeAspect="1"/>
          </p:cNvPicPr>
          <p:nvPr/>
        </p:nvPicPr>
        <p:blipFill>
          <a:blip r:embed="rId5"/>
          <a:stretch>
            <a:fillRect/>
          </a:stretch>
        </p:blipFill>
        <p:spPr>
          <a:xfrm>
            <a:off x="2734366" y="3429001"/>
            <a:ext cx="2049619" cy="2960850"/>
          </a:xfrm>
          <a:prstGeom prst="rect">
            <a:avLst/>
          </a:prstGeom>
        </p:spPr>
      </p:pic>
      <p:sp>
        <p:nvSpPr>
          <p:cNvPr id="2" name="TextBox 1"/>
          <p:cNvSpPr txBox="1"/>
          <p:nvPr/>
        </p:nvSpPr>
        <p:spPr>
          <a:xfrm>
            <a:off x="2235913" y="1302519"/>
            <a:ext cx="6102159" cy="2126480"/>
          </a:xfrm>
          <a:prstGeom prst="rect">
            <a:avLst/>
          </a:prstGeom>
          <a:noFill/>
        </p:spPr>
        <p:txBody>
          <a:bodyPr wrap="square" rtlCol="0">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6609" b="0" i="0" u="none" strike="noStrike" kern="1200" cap="none" spc="0" normalizeH="0" baseline="0" noProof="0" dirty="0" err="1">
                <a:ln>
                  <a:noFill/>
                </a:ln>
                <a:solidFill>
                  <a:prstClr val="white"/>
                </a:solidFill>
                <a:effectLst/>
                <a:uLnTx/>
                <a:uFillTx/>
                <a:latin typeface="Baloo" panose="03080902040302020200" pitchFamily="66" charset="0"/>
                <a:ea typeface="+mn-ea"/>
                <a:cs typeface="Baloo" panose="03080902040302020200" pitchFamily="66" charset="0"/>
              </a:rPr>
              <a:t>Thực</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hành</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đóng</a:t>
            </a:r>
            <a:r>
              <a:rPr kumimoji="0" lang="en-US" sz="6609" b="0" i="0" u="none" strike="noStrike" kern="1200" cap="none" spc="0" normalizeH="0" noProof="0" dirty="0">
                <a:ln>
                  <a:noFill/>
                </a:ln>
                <a:solidFill>
                  <a:prstClr val="white"/>
                </a:solidFill>
                <a:effectLst/>
                <a:uLnTx/>
                <a:uFillTx/>
                <a:latin typeface="Baloo" panose="03080902040302020200" pitchFamily="66" charset="0"/>
                <a:ea typeface="+mn-ea"/>
                <a:cs typeface="Baloo" panose="03080902040302020200" pitchFamily="66" charset="0"/>
              </a:rPr>
              <a:t> </a:t>
            </a:r>
            <a:r>
              <a:rPr kumimoji="0" lang="en-US" sz="6609" b="0" i="0" u="none" strike="noStrike" kern="1200" cap="none" spc="0" normalizeH="0" noProof="0" dirty="0" err="1">
                <a:ln>
                  <a:noFill/>
                </a:ln>
                <a:solidFill>
                  <a:prstClr val="white"/>
                </a:solidFill>
                <a:effectLst/>
                <a:uLnTx/>
                <a:uFillTx/>
                <a:latin typeface="Baloo" panose="03080902040302020200" pitchFamily="66" charset="0"/>
                <a:ea typeface="+mn-ea"/>
                <a:cs typeface="Baloo" panose="03080902040302020200" pitchFamily="66" charset="0"/>
              </a:rPr>
              <a:t>vai</a:t>
            </a:r>
            <a:endParaRPr kumimoji="0" lang="en-US" sz="6609" b="0" i="0" u="none" strike="noStrike" kern="1200" cap="none" spc="0" normalizeH="0" baseline="0" noProof="0" dirty="0">
              <a:ln>
                <a:noFill/>
              </a:ln>
              <a:solidFill>
                <a:prstClr val="white"/>
              </a:solidFill>
              <a:effectLst/>
              <a:uLnTx/>
              <a:uFillTx/>
              <a:latin typeface="Baloo" panose="03080902040302020200" pitchFamily="66" charset="0"/>
              <a:ea typeface="+mn-ea"/>
              <a:cs typeface="Baloo" panose="03080902040302020200" pitchFamily="66" charset="0"/>
            </a:endParaRPr>
          </a:p>
        </p:txBody>
      </p:sp>
    </p:spTree>
    <p:extLst>
      <p:ext uri="{BB962C8B-B14F-4D97-AF65-F5344CB8AC3E}">
        <p14:creationId xmlns:p14="http://schemas.microsoft.com/office/powerpoint/2010/main" val="37278047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26768787-74C1-416F-BA06-F4BEEC93C5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555"/>
          <a:stretch/>
        </p:blipFill>
        <p:spPr>
          <a:xfrm>
            <a:off x="0" y="2057400"/>
            <a:ext cx="12192000" cy="5924550"/>
          </a:xfrm>
          <a:prstGeom prst="rect">
            <a:avLst/>
          </a:prstGeom>
        </p:spPr>
      </p:pic>
      <p:pic>
        <p:nvPicPr>
          <p:cNvPr id="14" name="图片 13">
            <a:extLst>
              <a:ext uri="{FF2B5EF4-FFF2-40B4-BE49-F238E27FC236}">
                <a16:creationId xmlns:a16="http://schemas.microsoft.com/office/drawing/2014/main" xmlns="" id="{7E5BAF23-35CF-4825-89C4-BDA39E35D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8" t="9722" r="19580" b="81359"/>
          <a:stretch/>
        </p:blipFill>
        <p:spPr>
          <a:xfrm>
            <a:off x="9715703" y="525429"/>
            <a:ext cx="844886" cy="822632"/>
          </a:xfrm>
          <a:prstGeom prst="rect">
            <a:avLst/>
          </a:prstGeom>
        </p:spPr>
      </p:pic>
      <p:pic>
        <p:nvPicPr>
          <p:cNvPr id="15" name="图片 14">
            <a:extLst>
              <a:ext uri="{FF2B5EF4-FFF2-40B4-BE49-F238E27FC236}">
                <a16:creationId xmlns:a16="http://schemas.microsoft.com/office/drawing/2014/main" xmlns="" id="{F1496081-BF6E-4F51-954C-09F3A36B4F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3" t="15351" r="79586" b="75833"/>
          <a:stretch/>
        </p:blipFill>
        <p:spPr>
          <a:xfrm>
            <a:off x="1162050" y="427850"/>
            <a:ext cx="914400" cy="967350"/>
          </a:xfrm>
          <a:prstGeom prst="rect">
            <a:avLst/>
          </a:prstGeom>
        </p:spPr>
      </p:pic>
      <p:pic>
        <p:nvPicPr>
          <p:cNvPr id="16" name="图片 15">
            <a:extLst>
              <a:ext uri="{FF2B5EF4-FFF2-40B4-BE49-F238E27FC236}">
                <a16:creationId xmlns:a16="http://schemas.microsoft.com/office/drawing/2014/main" xmlns="" id="{0FD5DF66-BA55-468E-ABE8-61CCD65F44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2" t="43255" r="64459" b="41870"/>
          <a:stretch/>
        </p:blipFill>
        <p:spPr>
          <a:xfrm>
            <a:off x="-15801" y="2349272"/>
            <a:ext cx="2537384" cy="1632178"/>
          </a:xfrm>
          <a:prstGeom prst="rect">
            <a:avLst/>
          </a:prstGeom>
        </p:spPr>
      </p:pic>
      <p:pic>
        <p:nvPicPr>
          <p:cNvPr id="17" name="图片 16">
            <a:extLst>
              <a:ext uri="{FF2B5EF4-FFF2-40B4-BE49-F238E27FC236}">
                <a16:creationId xmlns:a16="http://schemas.microsoft.com/office/drawing/2014/main" xmlns="" id="{0E60C6F4-DEF3-48FF-A0E8-295EF291F7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503" t="36666" b="50329"/>
          <a:stretch/>
        </p:blipFill>
        <p:spPr>
          <a:xfrm>
            <a:off x="10107605" y="1730580"/>
            <a:ext cx="1523316" cy="1698420"/>
          </a:xfrm>
          <a:prstGeom prst="rect">
            <a:avLst/>
          </a:prstGeom>
        </p:spPr>
      </p:pic>
      <p:sp>
        <p:nvSpPr>
          <p:cNvPr id="2" name="矩形 1">
            <a:extLst>
              <a:ext uri="{FF2B5EF4-FFF2-40B4-BE49-F238E27FC236}">
                <a16:creationId xmlns:a16="http://schemas.microsoft.com/office/drawing/2014/main" xmlns="" id="{15FA4EE0-3AED-49FF-8187-23014218F027}"/>
              </a:ext>
            </a:extLst>
          </p:cNvPr>
          <p:cNvSpPr/>
          <p:nvPr/>
        </p:nvSpPr>
        <p:spPr>
          <a:xfrm>
            <a:off x="1619251" y="1569117"/>
            <a:ext cx="8941338" cy="301236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0" name="图片 19">
            <a:extLst>
              <a:ext uri="{FF2B5EF4-FFF2-40B4-BE49-F238E27FC236}">
                <a16:creationId xmlns:a16="http://schemas.microsoft.com/office/drawing/2014/main" xmlns="" id="{F6E53679-80E8-4724-8CD9-434B0BEA12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9445"/>
          <a:stretch/>
        </p:blipFill>
        <p:spPr>
          <a:xfrm>
            <a:off x="3872457" y="3834534"/>
            <a:ext cx="4447084" cy="2705564"/>
          </a:xfrm>
          <a:prstGeom prst="rect">
            <a:avLst/>
          </a:prstGeom>
        </p:spPr>
      </p:pic>
      <p:pic>
        <p:nvPicPr>
          <p:cNvPr id="19" name="图片 18">
            <a:extLst>
              <a:ext uri="{FF2B5EF4-FFF2-40B4-BE49-F238E27FC236}">
                <a16:creationId xmlns:a16="http://schemas.microsoft.com/office/drawing/2014/main" xmlns="" id="{218DA30C-5A41-40C0-9134-E4246D6FED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2580"/>
          <a:stretch/>
        </p:blipFill>
        <p:spPr>
          <a:xfrm>
            <a:off x="0" y="3981450"/>
            <a:ext cx="12192000" cy="2995856"/>
          </a:xfrm>
          <a:prstGeom prst="rect">
            <a:avLst/>
          </a:prstGeom>
        </p:spPr>
      </p:pic>
      <p:sp>
        <p:nvSpPr>
          <p:cNvPr id="3" name="Rectangle 2"/>
          <p:cNvSpPr/>
          <p:nvPr/>
        </p:nvSpPr>
        <p:spPr>
          <a:xfrm>
            <a:off x="1619251" y="1569117"/>
            <a:ext cx="8488354" cy="1323439"/>
          </a:xfrm>
          <a:prstGeom prst="rect">
            <a:avLst/>
          </a:prstGeom>
        </p:spPr>
        <p:txBody>
          <a:bodyPr wrap="square">
            <a:spAutoFit/>
          </a:bodyPr>
          <a:lstStyle/>
          <a:p>
            <a:r>
              <a:rPr lang="vi-VN" sz="4000" dirty="0" smtClean="0">
                <a:latin typeface="+mj-lt"/>
              </a:rPr>
              <a:t>   Còn </a:t>
            </a:r>
            <a:r>
              <a:rPr lang="vi-VN" sz="4000" dirty="0">
                <a:latin typeface="+mj-lt"/>
              </a:rPr>
              <a:t>em Tết này em sẽ mặc trang phục gì? Vì sao? </a:t>
            </a:r>
            <a:endParaRPr lang="en-US" sz="4000" dirty="0">
              <a:latin typeface="+mj-lt"/>
            </a:endParaRPr>
          </a:p>
        </p:txBody>
      </p:sp>
    </p:spTree>
    <p:extLst>
      <p:ext uri="{BB962C8B-B14F-4D97-AF65-F5344CB8AC3E}">
        <p14:creationId xmlns:p14="http://schemas.microsoft.com/office/powerpoint/2010/main" val="1363317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0">
            <a:extLst>
              <a:ext uri="{FF2B5EF4-FFF2-40B4-BE49-F238E27FC236}">
                <a16:creationId xmlns:a16="http://schemas.microsoft.com/office/drawing/2014/main" xmlns="" id="{30867E7A-4DF5-46E4-9E65-9BE485A12C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555"/>
          <a:stretch/>
        </p:blipFill>
        <p:spPr>
          <a:xfrm>
            <a:off x="-2191" y="2129742"/>
            <a:ext cx="12192000" cy="5924550"/>
          </a:xfrm>
          <a:prstGeom prst="rect">
            <a:avLst/>
          </a:prstGeom>
        </p:spPr>
      </p:pic>
      <p:pic>
        <p:nvPicPr>
          <p:cNvPr id="12" name="图片 15">
            <a:extLst>
              <a:ext uri="{FF2B5EF4-FFF2-40B4-BE49-F238E27FC236}">
                <a16:creationId xmlns:a16="http://schemas.microsoft.com/office/drawing/2014/main" xmlns="" id="{3EA27E19-DEF5-4F37-8B13-8C2A99B6AA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2" t="43255" r="64459" b="41870"/>
          <a:stretch/>
        </p:blipFill>
        <p:spPr>
          <a:xfrm>
            <a:off x="0" y="3262483"/>
            <a:ext cx="2537384" cy="1632178"/>
          </a:xfrm>
          <a:prstGeom prst="rect">
            <a:avLst/>
          </a:prstGeom>
        </p:spPr>
      </p:pic>
      <p:pic>
        <p:nvPicPr>
          <p:cNvPr id="8" name="图片 2">
            <a:extLst>
              <a:ext uri="{FF2B5EF4-FFF2-40B4-BE49-F238E27FC236}">
                <a16:creationId xmlns:a16="http://schemas.microsoft.com/office/drawing/2014/main" xmlns="" id="{B69AAC53-D9BB-41CE-8430-91C3EFD94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549" y="-1973"/>
            <a:ext cx="3349199" cy="2307860"/>
          </a:xfrm>
          <a:prstGeom prst="rect">
            <a:avLst/>
          </a:prstGeom>
        </p:spPr>
      </p:pic>
      <p:pic>
        <p:nvPicPr>
          <p:cNvPr id="4" name="Picture 3">
            <a:extLst>
              <a:ext uri="{FF2B5EF4-FFF2-40B4-BE49-F238E27FC236}">
                <a16:creationId xmlns:a16="http://schemas.microsoft.com/office/drawing/2014/main" xmlns="" id="{63926354-EA8F-4D2C-9D0A-70B2D77A712B}"/>
              </a:ext>
            </a:extLst>
          </p:cNvPr>
          <p:cNvPicPr>
            <a:picLocks noChangeAspect="1"/>
          </p:cNvPicPr>
          <p:nvPr/>
        </p:nvPicPr>
        <p:blipFill>
          <a:blip r:embed="rId5"/>
          <a:stretch>
            <a:fillRect/>
          </a:stretch>
        </p:blipFill>
        <p:spPr>
          <a:xfrm>
            <a:off x="578936" y="2353184"/>
            <a:ext cx="11613064" cy="4303986"/>
          </a:xfrm>
          <a:prstGeom prst="rect">
            <a:avLst/>
          </a:prstGeom>
          <a:ln>
            <a:noFill/>
          </a:ln>
          <a:effectLst>
            <a:softEdge rad="112500"/>
          </a:effectLst>
        </p:spPr>
      </p:pic>
      <p:pic>
        <p:nvPicPr>
          <p:cNvPr id="6" name="Picture 5">
            <a:extLst>
              <a:ext uri="{FF2B5EF4-FFF2-40B4-BE49-F238E27FC236}">
                <a16:creationId xmlns:a16="http://schemas.microsoft.com/office/drawing/2014/main" xmlns="" id="{3BF7670B-205E-4F3A-9BB2-7035A4BCC765}"/>
              </a:ext>
            </a:extLst>
          </p:cNvPr>
          <p:cNvPicPr>
            <a:picLocks noChangeAspect="1"/>
          </p:cNvPicPr>
          <p:nvPr/>
        </p:nvPicPr>
        <p:blipFill>
          <a:blip r:embed="rId6"/>
          <a:stretch>
            <a:fillRect/>
          </a:stretch>
        </p:blipFill>
        <p:spPr>
          <a:xfrm>
            <a:off x="3594538" y="-1973"/>
            <a:ext cx="8229599" cy="2887063"/>
          </a:xfrm>
          <a:prstGeom prst="rect">
            <a:avLst/>
          </a:prstGeom>
        </p:spPr>
      </p:pic>
    </p:spTree>
    <p:extLst>
      <p:ext uri="{BB962C8B-B14F-4D97-AF65-F5344CB8AC3E}">
        <p14:creationId xmlns:p14="http://schemas.microsoft.com/office/powerpoint/2010/main" val="3258682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588585" y="3274755"/>
            <a:ext cx="11622831"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739175" y="567004"/>
            <a:ext cx="270862"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11322415" y="551651"/>
            <a:ext cx="270862"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0" y="694352"/>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NIỀM VUI CỦA BI VÀ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5" name="14">
            <a:extLst>
              <a:ext uri="{FF2B5EF4-FFF2-40B4-BE49-F238E27FC236}">
                <a16:creationId xmlns="" xmlns:a16="http://schemas.microsoft.com/office/drawing/2014/main" id="{C31A4F60-4725-422C-8001-34F08437E5D6}"/>
              </a:ext>
            </a:extLst>
          </p:cNvPr>
          <p:cNvGrpSpPr/>
          <p:nvPr/>
        </p:nvGrpSpPr>
        <p:grpSpPr>
          <a:xfrm>
            <a:off x="784411" y="1612553"/>
            <a:ext cx="10600994" cy="2016125"/>
            <a:chOff x="2118480" y="1316166"/>
            <a:chExt cx="1512168" cy="1512168"/>
          </a:xfrm>
        </p:grpSpPr>
        <p:sp>
          <p:nvSpPr>
            <p:cNvPr id="46" name="15">
              <a:extLst>
                <a:ext uri="{FF2B5EF4-FFF2-40B4-BE49-F238E27FC236}">
                  <a16:creationId xmlns="" xmlns:a16="http://schemas.microsoft.com/office/drawing/2014/main" id="{F6B05650-437F-4B5C-865F-8CC1D60FC64C}"/>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7" name="TextBox 67">
              <a:extLst>
                <a:ext uri="{FF2B5EF4-FFF2-40B4-BE49-F238E27FC236}">
                  <a16:creationId xmlns="" xmlns:a16="http://schemas.microsoft.com/office/drawing/2014/main" id="{49A7C333-A5CB-4328-BD84-3EF2760F4B21}"/>
                </a:ext>
              </a:extLst>
            </p:cNvPr>
            <p:cNvSpPr txBox="1"/>
            <p:nvPr/>
          </p:nvSpPr>
          <p:spPr>
            <a:xfrm>
              <a:off x="2385798" y="1673873"/>
              <a:ext cx="1149018" cy="715615"/>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baseline="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Nói</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và</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nghe:Tiết</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Kể</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chuyện</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niềm</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vui</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của</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Bi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và</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r>
                <a:rPr kumimoji="0" lang="en-US" altLang="zh-CN" sz="2800" b="0" i="0" u="none" strike="noStrike" kern="1200" cap="none" spc="300" normalizeH="0" noProof="0" dirty="0" err="1"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Bống</a:t>
              </a:r>
              <a:r>
                <a:rPr kumimoji="0" lang="en-US" altLang="zh-CN" sz="2800" b="0" i="0" u="none" strike="noStrike" kern="1200" cap="none" spc="300" normalizeH="0" noProof="0" dirty="0" smtClean="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endParaRPr kumimoji="0" lang="zh-CN" altLang="en-US" sz="28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04" y="-282586"/>
            <a:ext cx="12192000" cy="6858000"/>
          </a:xfrm>
          <a:prstGeom prst="rect">
            <a:avLst/>
          </a:prstGeom>
        </p:spPr>
      </p:pic>
      <p:sp>
        <p:nvSpPr>
          <p:cNvPr id="2" name="TextBox 1"/>
          <p:cNvSpPr txBox="1"/>
          <p:nvPr/>
        </p:nvSpPr>
        <p:spPr>
          <a:xfrm>
            <a:off x="1396608" y="543532"/>
            <a:ext cx="10201097" cy="769441"/>
          </a:xfrm>
          <a:prstGeom prst="rect">
            <a:avLst/>
          </a:prstGeom>
          <a:noFill/>
        </p:spPr>
        <p:txBody>
          <a:bodyPr wrap="square" rtlCol="0">
            <a:spAutoFit/>
          </a:bodyPr>
          <a:lstStyle/>
          <a:p>
            <a:r>
              <a:rPr lang="vi-VN" sz="4400" dirty="0" smtClean="0">
                <a:solidFill>
                  <a:schemeClr val="bg1"/>
                </a:solidFill>
                <a:latin typeface="HP001 4 hàng" pitchFamily="34" charset="0"/>
              </a:rPr>
              <a:t>Thứ hai ngày 12 tháng 1 năm 2023</a:t>
            </a:r>
            <a:endParaRPr lang="en-US" sz="4400" dirty="0">
              <a:solidFill>
                <a:schemeClr val="bg1"/>
              </a:solidFill>
              <a:latin typeface="HP001 4 hàng" pitchFamily="34" charset="0"/>
            </a:endParaRPr>
          </a:p>
        </p:txBody>
      </p:sp>
      <p:sp>
        <p:nvSpPr>
          <p:cNvPr id="49" name="TextBox 48"/>
          <p:cNvSpPr txBox="1"/>
          <p:nvPr/>
        </p:nvSpPr>
        <p:spPr>
          <a:xfrm>
            <a:off x="405556" y="1569297"/>
            <a:ext cx="10316426" cy="769441"/>
          </a:xfrm>
          <a:prstGeom prst="rect">
            <a:avLst/>
          </a:prstGeom>
          <a:noFill/>
        </p:spPr>
        <p:txBody>
          <a:bodyPr wrap="square" rtlCol="0">
            <a:spAutoFit/>
          </a:bodyPr>
          <a:lstStyle/>
          <a:p>
            <a:pPr algn="ctr"/>
            <a:r>
              <a:rPr lang="vi-VN" sz="4400" dirty="0" smtClean="0">
                <a:solidFill>
                  <a:schemeClr val="bg1"/>
                </a:solidFill>
                <a:latin typeface="HP001 4 hàng" pitchFamily="34" charset="0"/>
              </a:rPr>
              <a:t> </a:t>
            </a:r>
            <a:r>
              <a:rPr lang="vi-VN" sz="4400" dirty="0">
                <a:solidFill>
                  <a:schemeClr val="bg1"/>
                </a:solidFill>
                <a:latin typeface="HP001 4 hàng" pitchFamily="34" charset="0"/>
              </a:rPr>
              <a:t>H</a:t>
            </a:r>
            <a:r>
              <a:rPr lang="vi-VN" sz="4400" dirty="0" smtClean="0">
                <a:solidFill>
                  <a:schemeClr val="bg1"/>
                </a:solidFill>
                <a:latin typeface="HP001 4 hàng" pitchFamily="34" charset="0"/>
              </a:rPr>
              <a:t>ọc theo chủ đề</a:t>
            </a:r>
            <a:endParaRPr lang="en-US" sz="4400" dirty="0">
              <a:solidFill>
                <a:schemeClr val="bg1"/>
              </a:solidFill>
              <a:latin typeface="HP001 4 hàng" pitchFamily="34" charset="0"/>
            </a:endParaRPr>
          </a:p>
        </p:txBody>
      </p:sp>
      <p:sp>
        <p:nvSpPr>
          <p:cNvPr id="51" name="TextBox 50"/>
          <p:cNvSpPr txBox="1"/>
          <p:nvPr/>
        </p:nvSpPr>
        <p:spPr>
          <a:xfrm>
            <a:off x="278080" y="2358333"/>
            <a:ext cx="10702998" cy="1107996"/>
          </a:xfrm>
          <a:prstGeom prst="rect">
            <a:avLst/>
          </a:prstGeom>
          <a:noFill/>
        </p:spPr>
        <p:txBody>
          <a:bodyPr wrap="square" rtlCol="0">
            <a:spAutoFit/>
          </a:bodyPr>
          <a:lstStyle/>
          <a:p>
            <a:pPr algn="ctr">
              <a:lnSpc>
                <a:spcPct val="150000"/>
              </a:lnSpc>
            </a:pPr>
            <a:r>
              <a:rPr lang="vi-VN" sz="4400" dirty="0" smtClean="0">
                <a:solidFill>
                  <a:schemeClr val="bg1"/>
                </a:solidFill>
                <a:latin typeface="HP001 4 hàng" pitchFamily="34" charset="0"/>
              </a:rPr>
              <a:t>     Chủ đề: Các mùa trong năm (4 tiết)</a:t>
            </a:r>
          </a:p>
        </p:txBody>
      </p:sp>
    </p:spTree>
    <p:extLst>
      <p:ext uri="{BB962C8B-B14F-4D97-AF65-F5344CB8AC3E}">
        <p14:creationId xmlns:p14="http://schemas.microsoft.com/office/powerpoint/2010/main" val="1529878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1" name="Picture 37">
            <a:extLst>
              <a:ext uri="{FF2B5EF4-FFF2-40B4-BE49-F238E27FC236}">
                <a16:creationId xmlns:a16="http://schemas.microsoft.com/office/drawing/2014/main" xmlns="" id="{A0FA165A-766D-3940-AFCE-6B6F123A9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5227638"/>
            <a:ext cx="123825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a:extLst>
              <a:ext uri="{FF2B5EF4-FFF2-40B4-BE49-F238E27FC236}">
                <a16:creationId xmlns:a16="http://schemas.microsoft.com/office/drawing/2014/main" xmlns="" id="{DBBD9EB8-0623-A644-B784-48E4B1614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51" y="4937125"/>
            <a:ext cx="1255713" cy="490538"/>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a:extLst>
              <a:ext uri="{FF2B5EF4-FFF2-40B4-BE49-F238E27FC236}">
                <a16:creationId xmlns:a16="http://schemas.microsoft.com/office/drawing/2014/main" xmlns="" id="{41361C47-3B69-BC46-AD68-A9B9ACFC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550" y="4579938"/>
            <a:ext cx="1277938"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a:extLst>
              <a:ext uri="{FF2B5EF4-FFF2-40B4-BE49-F238E27FC236}">
                <a16:creationId xmlns:a16="http://schemas.microsoft.com/office/drawing/2014/main" xmlns="" id="{944ABCA7-8DA1-3946-A98C-4D7B58577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4550" y="3386138"/>
            <a:ext cx="1779588" cy="2119312"/>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a:extLst>
              <a:ext uri="{FF2B5EF4-FFF2-40B4-BE49-F238E27FC236}">
                <a16:creationId xmlns:a16="http://schemas.microsoft.com/office/drawing/2014/main" xmlns="" id="{9B3DABE6-58AE-B248-AB8E-8132FDB6DB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163" y="2003426"/>
            <a:ext cx="1238250" cy="574675"/>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xmlns="" id="{44F26BA9-F309-5346-962D-E2EAC4B76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1812925"/>
            <a:ext cx="1238250" cy="35718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xmlns="" id="{2BCAD161-9EBB-114B-90FC-0010088D97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4" y="1433513"/>
            <a:ext cx="1271587" cy="736600"/>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xmlns="" id="{6F2D533D-0458-0946-BF27-09BC110619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8576" y="1846263"/>
            <a:ext cx="2600325" cy="185261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xmlns="" id="{E07E57D7-9629-D84D-8232-2B39BEAB9C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6314" y="5272089"/>
            <a:ext cx="574675" cy="574675"/>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xmlns="" id="{9818C878-A64F-DD4A-8D7D-C991F0A1EB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6314" y="5238751"/>
            <a:ext cx="769937" cy="328613"/>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xmlns="" id="{3FEE5BBE-71D7-F049-9AD3-3C42624AE2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4" y="3386138"/>
            <a:ext cx="177482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xmlns="" id="{BBE65909-A898-814B-BE05-C8B21A1F01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81061" y="4445794"/>
            <a:ext cx="1433512" cy="669925"/>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xmlns="" id="{4D21583E-E57A-774D-87F1-80C714FA2C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70046" y="4108428"/>
            <a:ext cx="1249363" cy="479425"/>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xmlns="" id="{FF22945F-0C3E-924C-93C3-C8B05064A6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5035" y="3769413"/>
            <a:ext cx="1277938" cy="831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xmlns="" id="{21B54859-5632-124F-BCBB-1DDBA91CA4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7284" y="3420943"/>
            <a:ext cx="3001962" cy="127158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xmlns="" id="{CBF6BAEB-B1FF-8840-9093-5890A4321A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37588" y="2058989"/>
            <a:ext cx="1249362" cy="80327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9DBB5C83-D27C-9C4D-B7AC-C0807553660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0126" y="1908175"/>
            <a:ext cx="12668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D4CAEA5B-51CC-D444-88FC-383859E8A2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55992" y="1315421"/>
            <a:ext cx="2354507" cy="145714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A5B69C21-5E34-794A-BD64-0F812C3E4BE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26164" y="2119313"/>
            <a:ext cx="2962275" cy="15795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2CD3773D-5915-8048-9EF2-A5794951B1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35800" y="1735139"/>
            <a:ext cx="1238250" cy="3460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2F6DB3CF-0851-F243-A8B7-1B14C8604C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19926" y="1428750"/>
            <a:ext cx="1260475" cy="53498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A041DEE9-5546-2C4B-926D-7867C8252E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97700" y="969964"/>
            <a:ext cx="1282700" cy="998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6C193854-8696-9448-95B1-1C1B3051BF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92826" y="1724025"/>
            <a:ext cx="1171575" cy="1974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13F67FC-63C1-4DB6-8273-F85D8E8CCD98}"/>
              </a:ext>
            </a:extLst>
          </p:cNvPr>
          <p:cNvSpPr txBox="1"/>
          <p:nvPr/>
        </p:nvSpPr>
        <p:spPr>
          <a:xfrm rot="17372269">
            <a:off x="5647458" y="2179768"/>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xuân</a:t>
            </a:r>
            <a:endParaRPr lang="en-US" b="1" dirty="0">
              <a:solidFill>
                <a:srgbClr val="FF0000"/>
              </a:solidFill>
            </a:endParaRPr>
          </a:p>
        </p:txBody>
      </p:sp>
      <p:sp>
        <p:nvSpPr>
          <p:cNvPr id="7" name="TextBox 6">
            <a:extLst>
              <a:ext uri="{FF2B5EF4-FFF2-40B4-BE49-F238E27FC236}">
                <a16:creationId xmlns:a16="http://schemas.microsoft.com/office/drawing/2014/main" xmlns="" id="{FC602B88-C4AE-42D6-9437-5073CEFC188E}"/>
              </a:ext>
            </a:extLst>
          </p:cNvPr>
          <p:cNvSpPr txBox="1"/>
          <p:nvPr/>
        </p:nvSpPr>
        <p:spPr>
          <a:xfrm>
            <a:off x="8113713" y="903050"/>
            <a:ext cx="1411287" cy="369332"/>
          </a:xfrm>
          <a:prstGeom prst="rect">
            <a:avLst/>
          </a:prstGeom>
          <a:noFill/>
        </p:spPr>
        <p:txBody>
          <a:bodyPr wrap="square" rtlCol="0">
            <a:spAutoFit/>
          </a:bodyPr>
          <a:lstStyle/>
          <a:p>
            <a:r>
              <a:rPr lang="en-US" b="1" dirty="0" err="1"/>
              <a:t>Mưa</a:t>
            </a:r>
            <a:r>
              <a:rPr lang="en-US" b="1" dirty="0"/>
              <a:t> </a:t>
            </a:r>
            <a:r>
              <a:rPr lang="en-US" b="1" dirty="0" err="1"/>
              <a:t>phùn</a:t>
            </a:r>
            <a:endParaRPr lang="en-US" b="1" dirty="0"/>
          </a:p>
        </p:txBody>
      </p:sp>
      <p:sp>
        <p:nvSpPr>
          <p:cNvPr id="47" name="TextBox 46">
            <a:extLst>
              <a:ext uri="{FF2B5EF4-FFF2-40B4-BE49-F238E27FC236}">
                <a16:creationId xmlns:a16="http://schemas.microsoft.com/office/drawing/2014/main" xmlns="" id="{E4D488ED-A397-45AA-AC95-86B8417EF062}"/>
              </a:ext>
            </a:extLst>
          </p:cNvPr>
          <p:cNvSpPr txBox="1"/>
          <p:nvPr/>
        </p:nvSpPr>
        <p:spPr>
          <a:xfrm>
            <a:off x="8158163" y="1420298"/>
            <a:ext cx="2347913" cy="369332"/>
          </a:xfrm>
          <a:prstGeom prst="rect">
            <a:avLst/>
          </a:prstGeom>
          <a:noFill/>
        </p:spPr>
        <p:txBody>
          <a:bodyPr wrap="square" rtlCol="0">
            <a:spAutoFit/>
          </a:bodyPr>
          <a:lstStyle/>
          <a:p>
            <a:r>
              <a:rPr lang="en-US" b="1" dirty="0" err="1"/>
              <a:t>Cây</a:t>
            </a:r>
            <a:r>
              <a:rPr lang="en-US" b="1" dirty="0"/>
              <a:t> </a:t>
            </a:r>
            <a:r>
              <a:rPr lang="en-US" b="1" dirty="0" err="1"/>
              <a:t>cối</a:t>
            </a:r>
            <a:r>
              <a:rPr lang="en-US" b="1" dirty="0"/>
              <a:t> </a:t>
            </a:r>
            <a:r>
              <a:rPr lang="en-US" b="1" dirty="0" err="1"/>
              <a:t>tươi</a:t>
            </a:r>
            <a:r>
              <a:rPr lang="en-US" b="1" dirty="0"/>
              <a:t> </a:t>
            </a:r>
            <a:r>
              <a:rPr lang="en-US" b="1" dirty="0" err="1"/>
              <a:t>tốt</a:t>
            </a:r>
            <a:endParaRPr lang="en-US" b="1" dirty="0"/>
          </a:p>
        </p:txBody>
      </p:sp>
      <p:sp>
        <p:nvSpPr>
          <p:cNvPr id="48" name="TextBox 47">
            <a:extLst>
              <a:ext uri="{FF2B5EF4-FFF2-40B4-BE49-F238E27FC236}">
                <a16:creationId xmlns:a16="http://schemas.microsoft.com/office/drawing/2014/main" xmlns="" id="{E249B618-7ED6-4FBB-BCE8-EFC883E487C9}"/>
              </a:ext>
            </a:extLst>
          </p:cNvPr>
          <p:cNvSpPr txBox="1"/>
          <p:nvPr/>
        </p:nvSpPr>
        <p:spPr>
          <a:xfrm>
            <a:off x="8255498" y="1721991"/>
            <a:ext cx="2347913" cy="369332"/>
          </a:xfrm>
          <a:prstGeom prst="rect">
            <a:avLst/>
          </a:prstGeom>
          <a:noFill/>
        </p:spPr>
        <p:txBody>
          <a:bodyPr wrap="square" rtlCol="0">
            <a:spAutoFit/>
          </a:bodyPr>
          <a:lstStyle/>
          <a:p>
            <a:r>
              <a:rPr lang="en-US" b="1" dirty="0" err="1"/>
              <a:t>Mát</a:t>
            </a:r>
            <a:r>
              <a:rPr lang="en-US" b="1" dirty="0"/>
              <a:t> </a:t>
            </a:r>
            <a:r>
              <a:rPr lang="en-US" b="1" dirty="0" err="1"/>
              <a:t>mẻ</a:t>
            </a:r>
            <a:endParaRPr lang="en-US" b="1" dirty="0"/>
          </a:p>
        </p:txBody>
      </p:sp>
      <p:sp>
        <p:nvSpPr>
          <p:cNvPr id="8" name="Cloud 7">
            <a:extLst>
              <a:ext uri="{FF2B5EF4-FFF2-40B4-BE49-F238E27FC236}">
                <a16:creationId xmlns:a16="http://schemas.microsoft.com/office/drawing/2014/main" xmlns="" id="{4BE2B301-DE6B-451A-8360-C4601A272185}"/>
              </a:ext>
            </a:extLst>
          </p:cNvPr>
          <p:cNvSpPr/>
          <p:nvPr/>
        </p:nvSpPr>
        <p:spPr>
          <a:xfrm>
            <a:off x="5038392" y="3026570"/>
            <a:ext cx="2338137" cy="1484313"/>
          </a:xfrm>
          <a:prstGeom prst="cloud">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27022C2D-DBC6-481F-85C1-1124A3691D42}"/>
              </a:ext>
            </a:extLst>
          </p:cNvPr>
          <p:cNvSpPr txBox="1"/>
          <p:nvPr/>
        </p:nvSpPr>
        <p:spPr>
          <a:xfrm>
            <a:off x="5265448" y="3481390"/>
            <a:ext cx="1978024" cy="646331"/>
          </a:xfrm>
          <a:prstGeom prst="rect">
            <a:avLst/>
          </a:prstGeom>
          <a:noFill/>
        </p:spPr>
        <p:txBody>
          <a:bodyPr wrap="square" rtlCol="0">
            <a:spAutoFit/>
          </a:bodyPr>
          <a:lstStyle/>
          <a:p>
            <a:pPr algn="ctr"/>
            <a:r>
              <a:rPr lang="en-US" sz="3600" b="1" dirty="0" err="1"/>
              <a:t>Thời</a:t>
            </a:r>
            <a:r>
              <a:rPr lang="en-US" sz="3600" b="1" dirty="0"/>
              <a:t> </a:t>
            </a:r>
            <a:r>
              <a:rPr lang="en-US" sz="3600" b="1" dirty="0" err="1"/>
              <a:t>tiết</a:t>
            </a:r>
            <a:endParaRPr lang="en-US" sz="3600" b="1" dirty="0"/>
          </a:p>
        </p:txBody>
      </p:sp>
      <p:sp>
        <p:nvSpPr>
          <p:cNvPr id="51" name="TextBox 50">
            <a:extLst>
              <a:ext uri="{FF2B5EF4-FFF2-40B4-BE49-F238E27FC236}">
                <a16:creationId xmlns:a16="http://schemas.microsoft.com/office/drawing/2014/main" xmlns="" id="{5E7328A5-1001-45E6-9701-6D6060F47299}"/>
              </a:ext>
            </a:extLst>
          </p:cNvPr>
          <p:cNvSpPr txBox="1"/>
          <p:nvPr/>
        </p:nvSpPr>
        <p:spPr>
          <a:xfrm rot="19373618">
            <a:off x="6811635" y="2407926"/>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hè</a:t>
            </a:r>
            <a:endParaRPr lang="en-US" b="1" dirty="0">
              <a:solidFill>
                <a:srgbClr val="FF0000"/>
              </a:solidFill>
            </a:endParaRPr>
          </a:p>
        </p:txBody>
      </p:sp>
      <p:sp>
        <p:nvSpPr>
          <p:cNvPr id="52" name="TextBox 51">
            <a:extLst>
              <a:ext uri="{FF2B5EF4-FFF2-40B4-BE49-F238E27FC236}">
                <a16:creationId xmlns:a16="http://schemas.microsoft.com/office/drawing/2014/main" xmlns="" id="{A6CE9BC4-CF31-46E5-B4A3-4A2B16940AD0}"/>
              </a:ext>
            </a:extLst>
          </p:cNvPr>
          <p:cNvSpPr txBox="1"/>
          <p:nvPr/>
        </p:nvSpPr>
        <p:spPr>
          <a:xfrm>
            <a:off x="10106818" y="1506369"/>
            <a:ext cx="2347913" cy="369332"/>
          </a:xfrm>
          <a:prstGeom prst="rect">
            <a:avLst/>
          </a:prstGeom>
          <a:noFill/>
        </p:spPr>
        <p:txBody>
          <a:bodyPr wrap="square" rtlCol="0">
            <a:spAutoFit/>
          </a:bodyPr>
          <a:lstStyle/>
          <a:p>
            <a:r>
              <a:rPr lang="en-US" b="1" dirty="0" err="1"/>
              <a:t>Nóng</a:t>
            </a:r>
            <a:r>
              <a:rPr lang="en-US" b="1" dirty="0"/>
              <a:t> </a:t>
            </a:r>
            <a:r>
              <a:rPr lang="en-US" b="1" dirty="0" err="1"/>
              <a:t>bức</a:t>
            </a:r>
            <a:endParaRPr lang="en-US" b="1" dirty="0"/>
          </a:p>
        </p:txBody>
      </p:sp>
      <p:sp>
        <p:nvSpPr>
          <p:cNvPr id="53" name="TextBox 52">
            <a:extLst>
              <a:ext uri="{FF2B5EF4-FFF2-40B4-BE49-F238E27FC236}">
                <a16:creationId xmlns:a16="http://schemas.microsoft.com/office/drawing/2014/main" xmlns="" id="{C2B76462-EDC9-4C39-8FB0-46D18EBC1CC1}"/>
              </a:ext>
            </a:extLst>
          </p:cNvPr>
          <p:cNvSpPr txBox="1"/>
          <p:nvPr/>
        </p:nvSpPr>
        <p:spPr>
          <a:xfrm>
            <a:off x="9642475" y="1997524"/>
            <a:ext cx="2347913" cy="369332"/>
          </a:xfrm>
          <a:prstGeom prst="rect">
            <a:avLst/>
          </a:prstGeom>
          <a:noFill/>
        </p:spPr>
        <p:txBody>
          <a:bodyPr wrap="square" rtlCol="0">
            <a:spAutoFit/>
          </a:bodyPr>
          <a:lstStyle/>
          <a:p>
            <a:r>
              <a:rPr lang="en-US" b="1" dirty="0" err="1"/>
              <a:t>Nắng</a:t>
            </a:r>
            <a:r>
              <a:rPr lang="en-US" b="1" dirty="0"/>
              <a:t> </a:t>
            </a:r>
            <a:r>
              <a:rPr lang="en-US" b="1" dirty="0" err="1"/>
              <a:t>chói</a:t>
            </a:r>
            <a:r>
              <a:rPr lang="en-US" b="1" dirty="0"/>
              <a:t> </a:t>
            </a:r>
            <a:r>
              <a:rPr lang="en-US" b="1" dirty="0" err="1"/>
              <a:t>chang</a:t>
            </a:r>
            <a:endParaRPr lang="en-US" b="1" dirty="0"/>
          </a:p>
        </p:txBody>
      </p:sp>
      <p:sp>
        <p:nvSpPr>
          <p:cNvPr id="54" name="TextBox 53">
            <a:extLst>
              <a:ext uri="{FF2B5EF4-FFF2-40B4-BE49-F238E27FC236}">
                <a16:creationId xmlns:a16="http://schemas.microsoft.com/office/drawing/2014/main" xmlns="" id="{3D582564-AAC8-4716-AC60-7D394CDDDD02}"/>
              </a:ext>
            </a:extLst>
          </p:cNvPr>
          <p:cNvSpPr txBox="1"/>
          <p:nvPr/>
        </p:nvSpPr>
        <p:spPr>
          <a:xfrm>
            <a:off x="9554004" y="2404030"/>
            <a:ext cx="2347913" cy="369332"/>
          </a:xfrm>
          <a:prstGeom prst="rect">
            <a:avLst/>
          </a:prstGeom>
          <a:noFill/>
        </p:spPr>
        <p:txBody>
          <a:bodyPr wrap="square" rtlCol="0">
            <a:spAutoFit/>
          </a:bodyPr>
          <a:lstStyle/>
          <a:p>
            <a:r>
              <a:rPr lang="en-US" b="1" dirty="0" err="1"/>
              <a:t>Có</a:t>
            </a:r>
            <a:r>
              <a:rPr lang="en-US" b="1" dirty="0"/>
              <a:t> </a:t>
            </a:r>
            <a:r>
              <a:rPr lang="en-US" b="1" dirty="0" err="1"/>
              <a:t>nhiều</a:t>
            </a:r>
            <a:r>
              <a:rPr lang="en-US" b="1" dirty="0"/>
              <a:t> </a:t>
            </a:r>
            <a:r>
              <a:rPr lang="en-US" b="1" dirty="0" err="1"/>
              <a:t>mưa</a:t>
            </a:r>
            <a:r>
              <a:rPr lang="en-US" b="1" dirty="0"/>
              <a:t> </a:t>
            </a:r>
            <a:r>
              <a:rPr lang="en-US" b="1" dirty="0" err="1"/>
              <a:t>rào</a:t>
            </a:r>
            <a:endParaRPr lang="en-US" b="1" dirty="0"/>
          </a:p>
        </p:txBody>
      </p:sp>
      <p:sp>
        <p:nvSpPr>
          <p:cNvPr id="57" name="TextBox 56">
            <a:extLst>
              <a:ext uri="{FF2B5EF4-FFF2-40B4-BE49-F238E27FC236}">
                <a16:creationId xmlns:a16="http://schemas.microsoft.com/office/drawing/2014/main" xmlns="" id="{D59173C6-D9C8-4DBD-A8E1-82596E3ACA72}"/>
              </a:ext>
            </a:extLst>
          </p:cNvPr>
          <p:cNvSpPr txBox="1"/>
          <p:nvPr/>
        </p:nvSpPr>
        <p:spPr>
          <a:xfrm rot="1350463">
            <a:off x="7609777" y="3798372"/>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thu</a:t>
            </a:r>
            <a:endParaRPr lang="en-US" b="1" dirty="0">
              <a:solidFill>
                <a:srgbClr val="FF0000"/>
              </a:solidFill>
            </a:endParaRPr>
          </a:p>
        </p:txBody>
      </p:sp>
      <p:sp>
        <p:nvSpPr>
          <p:cNvPr id="58" name="TextBox 57">
            <a:extLst>
              <a:ext uri="{FF2B5EF4-FFF2-40B4-BE49-F238E27FC236}">
                <a16:creationId xmlns:a16="http://schemas.microsoft.com/office/drawing/2014/main" xmlns="" id="{C678F0E0-D27B-4D45-9E53-3874728FA89A}"/>
              </a:ext>
            </a:extLst>
          </p:cNvPr>
          <p:cNvSpPr txBox="1"/>
          <p:nvPr/>
        </p:nvSpPr>
        <p:spPr>
          <a:xfrm>
            <a:off x="10066559" y="3716262"/>
            <a:ext cx="2347913" cy="369332"/>
          </a:xfrm>
          <a:prstGeom prst="rect">
            <a:avLst/>
          </a:prstGeom>
          <a:noFill/>
        </p:spPr>
        <p:txBody>
          <a:bodyPr wrap="square" rtlCol="0">
            <a:spAutoFit/>
          </a:bodyPr>
          <a:lstStyle/>
          <a:p>
            <a:r>
              <a:rPr lang="en-US" b="1" dirty="0" err="1"/>
              <a:t>Mát</a:t>
            </a:r>
            <a:r>
              <a:rPr lang="en-US" b="1" dirty="0"/>
              <a:t> </a:t>
            </a:r>
            <a:r>
              <a:rPr lang="en-US" b="1" dirty="0" err="1"/>
              <a:t>mẻ</a:t>
            </a:r>
            <a:endParaRPr lang="en-US" b="1" dirty="0"/>
          </a:p>
        </p:txBody>
      </p:sp>
      <p:sp>
        <p:nvSpPr>
          <p:cNvPr id="59" name="TextBox 58">
            <a:extLst>
              <a:ext uri="{FF2B5EF4-FFF2-40B4-BE49-F238E27FC236}">
                <a16:creationId xmlns:a16="http://schemas.microsoft.com/office/drawing/2014/main" xmlns="" id="{BCD80DD4-83C7-4A5F-B96E-2C350E2F2EAB}"/>
              </a:ext>
            </a:extLst>
          </p:cNvPr>
          <p:cNvSpPr txBox="1"/>
          <p:nvPr/>
        </p:nvSpPr>
        <p:spPr>
          <a:xfrm>
            <a:off x="10106818" y="4084639"/>
            <a:ext cx="2347913" cy="369332"/>
          </a:xfrm>
          <a:prstGeom prst="rect">
            <a:avLst/>
          </a:prstGeom>
          <a:noFill/>
        </p:spPr>
        <p:txBody>
          <a:bodyPr wrap="square" rtlCol="0">
            <a:spAutoFit/>
          </a:bodyPr>
          <a:lstStyle/>
          <a:p>
            <a:r>
              <a:rPr lang="en-US" b="1" dirty="0" err="1"/>
              <a:t>Cây</a:t>
            </a:r>
            <a:r>
              <a:rPr lang="en-US" b="1" dirty="0"/>
              <a:t> </a:t>
            </a:r>
            <a:r>
              <a:rPr lang="en-US" b="1" dirty="0" err="1"/>
              <a:t>cối</a:t>
            </a:r>
            <a:r>
              <a:rPr lang="en-US" b="1" dirty="0"/>
              <a:t> </a:t>
            </a:r>
            <a:r>
              <a:rPr lang="en-US" b="1" dirty="0" err="1"/>
              <a:t>thay</a:t>
            </a:r>
            <a:r>
              <a:rPr lang="en-US" b="1" dirty="0"/>
              <a:t> </a:t>
            </a:r>
            <a:r>
              <a:rPr lang="en-US" b="1" dirty="0" err="1"/>
              <a:t>lá</a:t>
            </a:r>
            <a:endParaRPr lang="en-US" b="1" dirty="0"/>
          </a:p>
        </p:txBody>
      </p:sp>
      <p:sp>
        <p:nvSpPr>
          <p:cNvPr id="60" name="TextBox 59">
            <a:extLst>
              <a:ext uri="{FF2B5EF4-FFF2-40B4-BE49-F238E27FC236}">
                <a16:creationId xmlns:a16="http://schemas.microsoft.com/office/drawing/2014/main" xmlns="" id="{6C9ACA53-441B-4A39-930F-3B4A6DB4FF0C}"/>
              </a:ext>
            </a:extLst>
          </p:cNvPr>
          <p:cNvSpPr txBox="1"/>
          <p:nvPr/>
        </p:nvSpPr>
        <p:spPr>
          <a:xfrm>
            <a:off x="9998534" y="4834192"/>
            <a:ext cx="2347913" cy="369332"/>
          </a:xfrm>
          <a:prstGeom prst="rect">
            <a:avLst/>
          </a:prstGeom>
          <a:noFill/>
        </p:spPr>
        <p:txBody>
          <a:bodyPr wrap="square" rtlCol="0">
            <a:spAutoFit/>
          </a:bodyPr>
          <a:lstStyle/>
          <a:p>
            <a:r>
              <a:rPr lang="en-US" b="1" dirty="0" err="1"/>
              <a:t>Trời</a:t>
            </a:r>
            <a:r>
              <a:rPr lang="en-US" b="1" dirty="0"/>
              <a:t> </a:t>
            </a:r>
            <a:r>
              <a:rPr lang="en-US" b="1" dirty="0" err="1"/>
              <a:t>trong</a:t>
            </a:r>
            <a:r>
              <a:rPr lang="en-US" b="1" dirty="0"/>
              <a:t> </a:t>
            </a:r>
            <a:r>
              <a:rPr lang="en-US" b="1" dirty="0" err="1"/>
              <a:t>xanh</a:t>
            </a:r>
            <a:endParaRPr lang="en-US" b="1" dirty="0"/>
          </a:p>
        </p:txBody>
      </p:sp>
      <p:sp>
        <p:nvSpPr>
          <p:cNvPr id="61" name="TextBox 60">
            <a:extLst>
              <a:ext uri="{FF2B5EF4-FFF2-40B4-BE49-F238E27FC236}">
                <a16:creationId xmlns:a16="http://schemas.microsoft.com/office/drawing/2014/main" xmlns="" id="{AC628F4F-DC0A-4C28-9B74-A20FF4442704}"/>
              </a:ext>
            </a:extLst>
          </p:cNvPr>
          <p:cNvSpPr txBox="1"/>
          <p:nvPr/>
        </p:nvSpPr>
        <p:spPr>
          <a:xfrm rot="2222032">
            <a:off x="6749955" y="4811684"/>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đông</a:t>
            </a:r>
            <a:endParaRPr lang="en-US" b="1" dirty="0">
              <a:solidFill>
                <a:srgbClr val="FF0000"/>
              </a:solidFill>
            </a:endParaRPr>
          </a:p>
        </p:txBody>
      </p:sp>
      <p:sp>
        <p:nvSpPr>
          <p:cNvPr id="62" name="TextBox 61">
            <a:extLst>
              <a:ext uri="{FF2B5EF4-FFF2-40B4-BE49-F238E27FC236}">
                <a16:creationId xmlns:a16="http://schemas.microsoft.com/office/drawing/2014/main" xmlns="" id="{1BAE4FFD-B94C-4DB5-B3CA-D05C178461E5}"/>
              </a:ext>
            </a:extLst>
          </p:cNvPr>
          <p:cNvSpPr txBox="1"/>
          <p:nvPr/>
        </p:nvSpPr>
        <p:spPr>
          <a:xfrm>
            <a:off x="7976396" y="5276057"/>
            <a:ext cx="2347913" cy="369332"/>
          </a:xfrm>
          <a:prstGeom prst="rect">
            <a:avLst/>
          </a:prstGeom>
          <a:noFill/>
        </p:spPr>
        <p:txBody>
          <a:bodyPr wrap="square" rtlCol="0">
            <a:spAutoFit/>
          </a:bodyPr>
          <a:lstStyle/>
          <a:p>
            <a:r>
              <a:rPr lang="en-US" b="1" dirty="0" err="1"/>
              <a:t>Trời</a:t>
            </a:r>
            <a:r>
              <a:rPr lang="en-US" b="1" dirty="0"/>
              <a:t> </a:t>
            </a:r>
            <a:r>
              <a:rPr lang="en-US" b="1" dirty="0" err="1"/>
              <a:t>lạnh</a:t>
            </a:r>
            <a:r>
              <a:rPr lang="en-US" b="1" dirty="0"/>
              <a:t> </a:t>
            </a:r>
            <a:r>
              <a:rPr lang="en-US" b="1" dirty="0" err="1"/>
              <a:t>giá</a:t>
            </a:r>
            <a:endParaRPr lang="en-US" b="1" dirty="0"/>
          </a:p>
        </p:txBody>
      </p:sp>
      <p:sp>
        <p:nvSpPr>
          <p:cNvPr id="63" name="TextBox 62">
            <a:extLst>
              <a:ext uri="{FF2B5EF4-FFF2-40B4-BE49-F238E27FC236}">
                <a16:creationId xmlns:a16="http://schemas.microsoft.com/office/drawing/2014/main" xmlns="" id="{FBF58783-3DBB-443B-A36C-84CE36CDA9DA}"/>
              </a:ext>
            </a:extLst>
          </p:cNvPr>
          <p:cNvSpPr txBox="1"/>
          <p:nvPr/>
        </p:nvSpPr>
        <p:spPr>
          <a:xfrm>
            <a:off x="7796090" y="5648085"/>
            <a:ext cx="2347913" cy="369332"/>
          </a:xfrm>
          <a:prstGeom prst="rect">
            <a:avLst/>
          </a:prstGeom>
          <a:noFill/>
        </p:spPr>
        <p:txBody>
          <a:bodyPr wrap="square" rtlCol="0">
            <a:spAutoFit/>
          </a:bodyPr>
          <a:lstStyle/>
          <a:p>
            <a:r>
              <a:rPr lang="en-US" b="1" dirty="0" err="1"/>
              <a:t>Cây</a:t>
            </a:r>
            <a:r>
              <a:rPr lang="en-US" b="1" dirty="0"/>
              <a:t> </a:t>
            </a:r>
            <a:r>
              <a:rPr lang="en-US" b="1" dirty="0" err="1"/>
              <a:t>trơ</a:t>
            </a:r>
            <a:r>
              <a:rPr lang="en-US" b="1" dirty="0"/>
              <a:t> </a:t>
            </a:r>
            <a:r>
              <a:rPr lang="en-US" b="1" dirty="0" err="1"/>
              <a:t>trụi</a:t>
            </a:r>
            <a:endParaRPr lang="en-US" b="1" dirty="0"/>
          </a:p>
        </p:txBody>
      </p:sp>
      <p:sp>
        <p:nvSpPr>
          <p:cNvPr id="64" name="TextBox 63">
            <a:extLst>
              <a:ext uri="{FF2B5EF4-FFF2-40B4-BE49-F238E27FC236}">
                <a16:creationId xmlns:a16="http://schemas.microsoft.com/office/drawing/2014/main" xmlns="" id="{E2E4DF7A-FD52-4383-82E1-59B26F06D61A}"/>
              </a:ext>
            </a:extLst>
          </p:cNvPr>
          <p:cNvSpPr txBox="1"/>
          <p:nvPr/>
        </p:nvSpPr>
        <p:spPr>
          <a:xfrm rot="2187517">
            <a:off x="4360037" y="2101686"/>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mưa</a:t>
            </a:r>
            <a:endParaRPr lang="en-US" b="1" dirty="0">
              <a:solidFill>
                <a:srgbClr val="FF0000"/>
              </a:solidFill>
            </a:endParaRPr>
          </a:p>
        </p:txBody>
      </p:sp>
      <p:sp>
        <p:nvSpPr>
          <p:cNvPr id="67" name="TextBox 66">
            <a:extLst>
              <a:ext uri="{FF2B5EF4-FFF2-40B4-BE49-F238E27FC236}">
                <a16:creationId xmlns:a16="http://schemas.microsoft.com/office/drawing/2014/main" xmlns="" id="{4C0FA78C-D46F-4B40-8C20-F6A9552EEF6B}"/>
              </a:ext>
            </a:extLst>
          </p:cNvPr>
          <p:cNvSpPr txBox="1"/>
          <p:nvPr/>
        </p:nvSpPr>
        <p:spPr>
          <a:xfrm>
            <a:off x="1755299" y="1471387"/>
            <a:ext cx="2347913" cy="369332"/>
          </a:xfrm>
          <a:prstGeom prst="rect">
            <a:avLst/>
          </a:prstGeom>
          <a:noFill/>
        </p:spPr>
        <p:txBody>
          <a:bodyPr wrap="square" rtlCol="0">
            <a:spAutoFit/>
          </a:bodyPr>
          <a:lstStyle/>
          <a:p>
            <a:r>
              <a:rPr lang="en-US" b="1" dirty="0" err="1"/>
              <a:t>Mưa</a:t>
            </a:r>
            <a:r>
              <a:rPr lang="en-US" b="1" dirty="0"/>
              <a:t> </a:t>
            </a:r>
            <a:r>
              <a:rPr lang="en-US" b="1" dirty="0" err="1"/>
              <a:t>nhiều</a:t>
            </a:r>
            <a:endParaRPr lang="en-US" b="1" dirty="0"/>
          </a:p>
        </p:txBody>
      </p:sp>
      <p:sp>
        <p:nvSpPr>
          <p:cNvPr id="68" name="TextBox 67">
            <a:extLst>
              <a:ext uri="{FF2B5EF4-FFF2-40B4-BE49-F238E27FC236}">
                <a16:creationId xmlns:a16="http://schemas.microsoft.com/office/drawing/2014/main" xmlns="" id="{D2CF87F5-D271-4C52-8D3B-F62561DCBF8A}"/>
              </a:ext>
            </a:extLst>
          </p:cNvPr>
          <p:cNvSpPr txBox="1"/>
          <p:nvPr/>
        </p:nvSpPr>
        <p:spPr>
          <a:xfrm>
            <a:off x="2016755" y="1828574"/>
            <a:ext cx="2347913" cy="369332"/>
          </a:xfrm>
          <a:prstGeom prst="rect">
            <a:avLst/>
          </a:prstGeom>
          <a:noFill/>
        </p:spPr>
        <p:txBody>
          <a:bodyPr wrap="square" rtlCol="0">
            <a:spAutoFit/>
          </a:bodyPr>
          <a:lstStyle/>
          <a:p>
            <a:r>
              <a:rPr lang="en-US" b="1" dirty="0" err="1"/>
              <a:t>Sấm</a:t>
            </a:r>
            <a:r>
              <a:rPr lang="en-US" b="1" dirty="0"/>
              <a:t> </a:t>
            </a:r>
            <a:r>
              <a:rPr lang="en-US" b="1" dirty="0" err="1"/>
              <a:t>sét</a:t>
            </a:r>
            <a:endParaRPr lang="en-US" b="1" dirty="0"/>
          </a:p>
        </p:txBody>
      </p:sp>
      <p:sp>
        <p:nvSpPr>
          <p:cNvPr id="69" name="TextBox 68">
            <a:extLst>
              <a:ext uri="{FF2B5EF4-FFF2-40B4-BE49-F238E27FC236}">
                <a16:creationId xmlns:a16="http://schemas.microsoft.com/office/drawing/2014/main" xmlns="" id="{C7AD0CD0-1B6C-45EC-A140-2BC0CBF80AFE}"/>
              </a:ext>
            </a:extLst>
          </p:cNvPr>
          <p:cNvSpPr txBox="1"/>
          <p:nvPr/>
        </p:nvSpPr>
        <p:spPr>
          <a:xfrm>
            <a:off x="1315552" y="2335943"/>
            <a:ext cx="3211236" cy="369332"/>
          </a:xfrm>
          <a:prstGeom prst="rect">
            <a:avLst/>
          </a:prstGeom>
          <a:noFill/>
        </p:spPr>
        <p:txBody>
          <a:bodyPr wrap="square" rtlCol="0">
            <a:spAutoFit/>
          </a:bodyPr>
          <a:lstStyle/>
          <a:p>
            <a:r>
              <a:rPr lang="en-US" b="1" dirty="0" err="1"/>
              <a:t>Cây</a:t>
            </a:r>
            <a:r>
              <a:rPr lang="en-US" b="1" dirty="0"/>
              <a:t> </a:t>
            </a:r>
            <a:r>
              <a:rPr lang="en-US" b="1" dirty="0" err="1"/>
              <a:t>cối</a:t>
            </a:r>
            <a:r>
              <a:rPr lang="en-US" b="1" dirty="0"/>
              <a:t> </a:t>
            </a:r>
            <a:r>
              <a:rPr lang="en-US" b="1" dirty="0" err="1"/>
              <a:t>tươi</a:t>
            </a:r>
            <a:r>
              <a:rPr lang="en-US" b="1" dirty="0"/>
              <a:t> </a:t>
            </a:r>
            <a:r>
              <a:rPr lang="en-US" b="1" dirty="0" err="1"/>
              <a:t>tốt</a:t>
            </a:r>
            <a:endParaRPr lang="en-US" b="1" dirty="0"/>
          </a:p>
        </p:txBody>
      </p:sp>
      <p:sp>
        <p:nvSpPr>
          <p:cNvPr id="70" name="TextBox 69">
            <a:extLst>
              <a:ext uri="{FF2B5EF4-FFF2-40B4-BE49-F238E27FC236}">
                <a16:creationId xmlns:a16="http://schemas.microsoft.com/office/drawing/2014/main" xmlns="" id="{BB8F2B29-02B0-4827-A10C-998DB07BB6E2}"/>
              </a:ext>
            </a:extLst>
          </p:cNvPr>
          <p:cNvSpPr txBox="1"/>
          <p:nvPr/>
        </p:nvSpPr>
        <p:spPr>
          <a:xfrm rot="18295364">
            <a:off x="4476389" y="4544961"/>
            <a:ext cx="1363398" cy="369332"/>
          </a:xfrm>
          <a:prstGeom prst="rect">
            <a:avLst/>
          </a:prstGeom>
          <a:noFill/>
        </p:spPr>
        <p:txBody>
          <a:bodyPr wrap="square" rtlCol="0">
            <a:spAutoFit/>
          </a:bodyPr>
          <a:lstStyle/>
          <a:p>
            <a:r>
              <a:rPr lang="en-US" b="1" dirty="0" err="1">
                <a:solidFill>
                  <a:srgbClr val="FF0000"/>
                </a:solidFill>
              </a:rPr>
              <a:t>Mùa</a:t>
            </a:r>
            <a:r>
              <a:rPr lang="en-US" b="1" dirty="0">
                <a:solidFill>
                  <a:srgbClr val="FF0000"/>
                </a:solidFill>
              </a:rPr>
              <a:t> </a:t>
            </a:r>
            <a:r>
              <a:rPr lang="en-US" b="1" dirty="0" err="1">
                <a:solidFill>
                  <a:srgbClr val="FF0000"/>
                </a:solidFill>
              </a:rPr>
              <a:t>khô</a:t>
            </a:r>
            <a:endParaRPr lang="en-US" b="1" dirty="0">
              <a:solidFill>
                <a:srgbClr val="FF0000"/>
              </a:solidFill>
            </a:endParaRPr>
          </a:p>
        </p:txBody>
      </p:sp>
      <p:sp>
        <p:nvSpPr>
          <p:cNvPr id="71" name="TextBox 70">
            <a:extLst>
              <a:ext uri="{FF2B5EF4-FFF2-40B4-BE49-F238E27FC236}">
                <a16:creationId xmlns:a16="http://schemas.microsoft.com/office/drawing/2014/main" xmlns="" id="{74B577DE-36FF-4EDF-B5C6-B02D2D6EB2D8}"/>
              </a:ext>
            </a:extLst>
          </p:cNvPr>
          <p:cNvSpPr txBox="1"/>
          <p:nvPr/>
        </p:nvSpPr>
        <p:spPr>
          <a:xfrm>
            <a:off x="2488518" y="4600822"/>
            <a:ext cx="3211236" cy="369332"/>
          </a:xfrm>
          <a:prstGeom prst="rect">
            <a:avLst/>
          </a:prstGeom>
          <a:noFill/>
        </p:spPr>
        <p:txBody>
          <a:bodyPr wrap="square" rtlCol="0">
            <a:spAutoFit/>
          </a:bodyPr>
          <a:lstStyle/>
          <a:p>
            <a:r>
              <a:rPr lang="en-US" b="1" dirty="0" err="1"/>
              <a:t>Nắng</a:t>
            </a:r>
            <a:r>
              <a:rPr lang="en-US" b="1" dirty="0"/>
              <a:t> </a:t>
            </a:r>
            <a:r>
              <a:rPr lang="en-US" b="1" dirty="0" err="1"/>
              <a:t>nóng</a:t>
            </a:r>
            <a:endParaRPr lang="en-US" b="1" dirty="0"/>
          </a:p>
        </p:txBody>
      </p:sp>
      <p:sp>
        <p:nvSpPr>
          <p:cNvPr id="72" name="TextBox 71">
            <a:extLst>
              <a:ext uri="{FF2B5EF4-FFF2-40B4-BE49-F238E27FC236}">
                <a16:creationId xmlns:a16="http://schemas.microsoft.com/office/drawing/2014/main" xmlns="" id="{DDCF45DC-E98F-4F36-9511-34BCE165D114}"/>
              </a:ext>
            </a:extLst>
          </p:cNvPr>
          <p:cNvSpPr txBox="1"/>
          <p:nvPr/>
        </p:nvSpPr>
        <p:spPr>
          <a:xfrm>
            <a:off x="2425000" y="5007035"/>
            <a:ext cx="3211236" cy="369332"/>
          </a:xfrm>
          <a:prstGeom prst="rect">
            <a:avLst/>
          </a:prstGeom>
          <a:noFill/>
        </p:spPr>
        <p:txBody>
          <a:bodyPr wrap="square" rtlCol="0">
            <a:spAutoFit/>
          </a:bodyPr>
          <a:lstStyle/>
          <a:p>
            <a:r>
              <a:rPr lang="en-US" b="1" dirty="0" err="1"/>
              <a:t>Khô</a:t>
            </a:r>
            <a:r>
              <a:rPr lang="en-US" b="1" dirty="0"/>
              <a:t> </a:t>
            </a:r>
            <a:r>
              <a:rPr lang="en-US" b="1" dirty="0" err="1"/>
              <a:t>ráo</a:t>
            </a:r>
            <a:endParaRPr lang="en-US" b="1" dirty="0"/>
          </a:p>
        </p:txBody>
      </p:sp>
      <p:sp>
        <p:nvSpPr>
          <p:cNvPr id="73" name="TextBox 72">
            <a:extLst>
              <a:ext uri="{FF2B5EF4-FFF2-40B4-BE49-F238E27FC236}">
                <a16:creationId xmlns:a16="http://schemas.microsoft.com/office/drawing/2014/main" xmlns="" id="{B365BE5A-94F2-4B75-BE80-473792A1E6D1}"/>
              </a:ext>
            </a:extLst>
          </p:cNvPr>
          <p:cNvSpPr txBox="1"/>
          <p:nvPr/>
        </p:nvSpPr>
        <p:spPr>
          <a:xfrm>
            <a:off x="1774217" y="5394285"/>
            <a:ext cx="3211236" cy="369332"/>
          </a:xfrm>
          <a:prstGeom prst="rect">
            <a:avLst/>
          </a:prstGeom>
          <a:noFill/>
        </p:spPr>
        <p:txBody>
          <a:bodyPr wrap="square" rtlCol="0">
            <a:spAutoFit/>
          </a:bodyPr>
          <a:lstStyle/>
          <a:p>
            <a:r>
              <a:rPr lang="en-US" b="1" dirty="0" err="1"/>
              <a:t>Bầu</a:t>
            </a:r>
            <a:r>
              <a:rPr lang="en-US" b="1" dirty="0"/>
              <a:t> </a:t>
            </a:r>
            <a:r>
              <a:rPr lang="en-US" b="1" dirty="0" err="1"/>
              <a:t>trời</a:t>
            </a:r>
            <a:r>
              <a:rPr lang="en-US" b="1" dirty="0"/>
              <a:t> </a:t>
            </a:r>
            <a:r>
              <a:rPr lang="en-US" b="1" dirty="0" err="1"/>
              <a:t>trong</a:t>
            </a:r>
            <a:r>
              <a:rPr lang="en-US" b="1" dirty="0"/>
              <a:t> </a:t>
            </a:r>
            <a:r>
              <a:rPr lang="en-US" b="1" dirty="0" err="1"/>
              <a:t>xanh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0"/>
                                        </p:tgtEl>
                                        <p:attrNameLst>
                                          <p:attrName>style.visibility</p:attrName>
                                        </p:attrNameLst>
                                      </p:cBhvr>
                                      <p:to>
                                        <p:strVal val="visible"/>
                                      </p:to>
                                    </p:set>
                                    <p:animEffect transition="in" filter="wipe(left)">
                                      <p:cBhvr>
                                        <p:cTn id="27" dur="500"/>
                                        <p:tgtEl>
                                          <p:spTgt spid="215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1"/>
                                        </p:tgtEl>
                                        <p:attrNameLst>
                                          <p:attrName>style.visibility</p:attrName>
                                        </p:attrNameLst>
                                      </p:cBhvr>
                                      <p:to>
                                        <p:strVal val="visible"/>
                                      </p:to>
                                    </p:set>
                                    <p:animEffect transition="in" filter="wipe(left)">
                                      <p:cBhvr>
                                        <p:cTn id="37" dur="500"/>
                                        <p:tgtEl>
                                          <p:spTgt spid="215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2"/>
                                        </p:tgtEl>
                                        <p:attrNameLst>
                                          <p:attrName>style.visibility</p:attrName>
                                        </p:attrNameLst>
                                      </p:cBhvr>
                                      <p:to>
                                        <p:strVal val="visible"/>
                                      </p:to>
                                    </p:set>
                                    <p:animEffect transition="in" filter="wipe(left)">
                                      <p:cBhvr>
                                        <p:cTn id="47" dur="500"/>
                                        <p:tgtEl>
                                          <p:spTgt spid="215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barn(inVertical)">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3"/>
                                        </p:tgtEl>
                                        <p:attrNameLst>
                                          <p:attrName>style.visibility</p:attrName>
                                        </p:attrNameLst>
                                      </p:cBhvr>
                                      <p:to>
                                        <p:strVal val="visible"/>
                                      </p:to>
                                    </p:set>
                                    <p:animEffect transition="in" filter="wipe(left)">
                                      <p:cBhvr>
                                        <p:cTn id="57" dur="500"/>
                                        <p:tgtEl>
                                          <p:spTgt spid="215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4"/>
                                        </p:tgtEl>
                                        <p:attrNameLst>
                                          <p:attrName>style.visibility</p:attrName>
                                        </p:attrNameLst>
                                      </p:cBhvr>
                                      <p:to>
                                        <p:strVal val="visible"/>
                                      </p:to>
                                    </p:set>
                                    <p:animEffect transition="in" filter="wipe(left)">
                                      <p:cBhvr>
                                        <p:cTn id="67" dur="500"/>
                                        <p:tgtEl>
                                          <p:spTgt spid="215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barn(inVertical)">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16"/>
                                        </p:tgtEl>
                                        <p:attrNameLst>
                                          <p:attrName>style.visibility</p:attrName>
                                        </p:attrNameLst>
                                      </p:cBhvr>
                                      <p:to>
                                        <p:strVal val="visible"/>
                                      </p:to>
                                    </p:set>
                                    <p:animEffect transition="in" filter="wipe(left)">
                                      <p:cBhvr>
                                        <p:cTn id="77" dur="500"/>
                                        <p:tgtEl>
                                          <p:spTgt spid="2151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18"/>
                                        </p:tgtEl>
                                        <p:attrNameLst>
                                          <p:attrName>style.visibility</p:attrName>
                                        </p:attrNameLst>
                                      </p:cBhvr>
                                      <p:to>
                                        <p:strVal val="visible"/>
                                      </p:to>
                                    </p:set>
                                    <p:animEffect transition="in" filter="wipe(left)">
                                      <p:cBhvr>
                                        <p:cTn id="87" dur="500"/>
                                        <p:tgtEl>
                                          <p:spTgt spid="2151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barn(inVertical)">
                                      <p:cBhvr>
                                        <p:cTn id="92" dur="500"/>
                                        <p:tgtEl>
                                          <p:spTgt spid="5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2"/>
                                        </p:tgtEl>
                                        <p:attrNameLst>
                                          <p:attrName>style.visibility</p:attrName>
                                        </p:attrNameLst>
                                      </p:cBhvr>
                                      <p:to>
                                        <p:strVal val="visible"/>
                                      </p:to>
                                    </p:set>
                                    <p:animEffect transition="in" filter="wipe(left)">
                                      <p:cBhvr>
                                        <p:cTn id="97" dur="500"/>
                                        <p:tgtEl>
                                          <p:spTgt spid="215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3"/>
                                        </p:tgtEl>
                                        <p:attrNameLst>
                                          <p:attrName>style.visibility</p:attrName>
                                        </p:attrNameLst>
                                      </p:cBhvr>
                                      <p:to>
                                        <p:strVal val="visible"/>
                                      </p:to>
                                    </p:set>
                                    <p:animEffect transition="in" filter="wipe(left)">
                                      <p:cBhvr>
                                        <p:cTn id="107" dur="500"/>
                                        <p:tgtEl>
                                          <p:spTgt spid="21523"/>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barn(inVertical)">
                                      <p:cBhvr>
                                        <p:cTn id="112" dur="500"/>
                                        <p:tgtEl>
                                          <p:spTgt spid="58"/>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21525"/>
                                        </p:tgtEl>
                                        <p:attrNameLst>
                                          <p:attrName>style.visibility</p:attrName>
                                        </p:attrNameLst>
                                      </p:cBhvr>
                                      <p:to>
                                        <p:strVal val="visible"/>
                                      </p:to>
                                    </p:set>
                                    <p:animEffect transition="in" filter="wipe(left)">
                                      <p:cBhvr>
                                        <p:cTn id="117" dur="500"/>
                                        <p:tgtEl>
                                          <p:spTgt spid="21525"/>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barn(inVertical)">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21527"/>
                                        </p:tgtEl>
                                        <p:attrNameLst>
                                          <p:attrName>style.visibility</p:attrName>
                                        </p:attrNameLst>
                                      </p:cBhvr>
                                      <p:to>
                                        <p:strVal val="visible"/>
                                      </p:to>
                                    </p:set>
                                    <p:animEffect transition="in" filter="wipe(left)">
                                      <p:cBhvr>
                                        <p:cTn id="127" dur="500"/>
                                        <p:tgtEl>
                                          <p:spTgt spid="2152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barn(inVertical)">
                                      <p:cBhvr>
                                        <p:cTn id="132" dur="500"/>
                                        <p:tgtEl>
                                          <p:spTgt spid="6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29"/>
                                        </p:tgtEl>
                                        <p:attrNameLst>
                                          <p:attrName>style.visibility</p:attrName>
                                        </p:attrNameLst>
                                      </p:cBhvr>
                                      <p:to>
                                        <p:strVal val="visible"/>
                                      </p:to>
                                    </p:set>
                                    <p:animEffect transition="in" filter="wipe(left)">
                                      <p:cBhvr>
                                        <p:cTn id="137" dur="500"/>
                                        <p:tgtEl>
                                          <p:spTgt spid="215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1"/>
                                        </p:tgtEl>
                                        <p:attrNameLst>
                                          <p:attrName>style.visibility</p:attrName>
                                        </p:attrNameLst>
                                      </p:cBhvr>
                                      <p:to>
                                        <p:strVal val="visible"/>
                                      </p:to>
                                    </p:set>
                                    <p:animEffect transition="in" filter="fade">
                                      <p:cBhvr>
                                        <p:cTn id="142" dur="500"/>
                                        <p:tgtEl>
                                          <p:spTgt spid="61"/>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0"/>
                                        </p:tgtEl>
                                        <p:attrNameLst>
                                          <p:attrName>style.visibility</p:attrName>
                                        </p:attrNameLst>
                                      </p:cBhvr>
                                      <p:to>
                                        <p:strVal val="visible"/>
                                      </p:to>
                                    </p:set>
                                    <p:animEffect transition="in" filter="wipe(left)">
                                      <p:cBhvr>
                                        <p:cTn id="147" dur="500"/>
                                        <p:tgtEl>
                                          <p:spTgt spid="21530"/>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6" presetClass="entr" presetSubtype="21" fill="hold" grpId="0" nodeType="clickEffect">
                                  <p:stCondLst>
                                    <p:cond delay="0"/>
                                  </p:stCondLst>
                                  <p:childTnLst>
                                    <p:set>
                                      <p:cBhvr>
                                        <p:cTn id="151" dur="1" fill="hold">
                                          <p:stCondLst>
                                            <p:cond delay="0"/>
                                          </p:stCondLst>
                                        </p:cTn>
                                        <p:tgtEl>
                                          <p:spTgt spid="62"/>
                                        </p:tgtEl>
                                        <p:attrNameLst>
                                          <p:attrName>style.visibility</p:attrName>
                                        </p:attrNameLst>
                                      </p:cBhvr>
                                      <p:to>
                                        <p:strVal val="visible"/>
                                      </p:to>
                                    </p:set>
                                    <p:animEffect transition="in" filter="barn(inVertical)">
                                      <p:cBhvr>
                                        <p:cTn id="152" dur="500"/>
                                        <p:tgtEl>
                                          <p:spTgt spid="62"/>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21531"/>
                                        </p:tgtEl>
                                        <p:attrNameLst>
                                          <p:attrName>style.visibility</p:attrName>
                                        </p:attrNameLst>
                                      </p:cBhvr>
                                      <p:to>
                                        <p:strVal val="visible"/>
                                      </p:to>
                                    </p:set>
                                    <p:animEffect transition="in" filter="wipe(left)">
                                      <p:cBhvr>
                                        <p:cTn id="157" dur="500"/>
                                        <p:tgtEl>
                                          <p:spTgt spid="21531"/>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63"/>
                                        </p:tgtEl>
                                        <p:attrNameLst>
                                          <p:attrName>style.visibility</p:attrName>
                                        </p:attrNameLst>
                                      </p:cBhvr>
                                      <p:to>
                                        <p:strVal val="visible"/>
                                      </p:to>
                                    </p:set>
                                    <p:animEffect transition="in" filter="barn(inVertical)">
                                      <p:cBhvr>
                                        <p:cTn id="162" dur="500"/>
                                        <p:tgtEl>
                                          <p:spTgt spid="63"/>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2" fill="hold" nodeType="clickEffect">
                                  <p:stCondLst>
                                    <p:cond delay="0"/>
                                  </p:stCondLst>
                                  <p:childTnLst>
                                    <p:set>
                                      <p:cBhvr>
                                        <p:cTn id="166" dur="1" fill="hold">
                                          <p:stCondLst>
                                            <p:cond delay="0"/>
                                          </p:stCondLst>
                                        </p:cTn>
                                        <p:tgtEl>
                                          <p:spTgt spid="21532"/>
                                        </p:tgtEl>
                                        <p:attrNameLst>
                                          <p:attrName>style.visibility</p:attrName>
                                        </p:attrNameLst>
                                      </p:cBhvr>
                                      <p:to>
                                        <p:strVal val="visible"/>
                                      </p:to>
                                    </p:set>
                                    <p:animEffect transition="in" filter="wipe(right)">
                                      <p:cBhvr>
                                        <p:cTn id="167" dur="500"/>
                                        <p:tgtEl>
                                          <p:spTgt spid="21532"/>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64"/>
                                        </p:tgtEl>
                                        <p:attrNameLst>
                                          <p:attrName>style.visibility</p:attrName>
                                        </p:attrNameLst>
                                      </p:cBhvr>
                                      <p:to>
                                        <p:strVal val="visible"/>
                                      </p:to>
                                    </p:set>
                                    <p:animEffect transition="in" filter="fade">
                                      <p:cBhvr>
                                        <p:cTn id="172" dur="500"/>
                                        <p:tgtEl>
                                          <p:spTgt spid="64"/>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nodeType="clickEffect">
                                  <p:stCondLst>
                                    <p:cond delay="0"/>
                                  </p:stCondLst>
                                  <p:childTnLst>
                                    <p:set>
                                      <p:cBhvr>
                                        <p:cTn id="176" dur="1" fill="hold">
                                          <p:stCondLst>
                                            <p:cond delay="0"/>
                                          </p:stCondLst>
                                        </p:cTn>
                                        <p:tgtEl>
                                          <p:spTgt spid="21533"/>
                                        </p:tgtEl>
                                        <p:attrNameLst>
                                          <p:attrName>style.visibility</p:attrName>
                                        </p:attrNameLst>
                                      </p:cBhvr>
                                      <p:to>
                                        <p:strVal val="visible"/>
                                      </p:to>
                                    </p:set>
                                    <p:animEffect transition="in" filter="wipe(right)">
                                      <p:cBhvr>
                                        <p:cTn id="177" dur="500"/>
                                        <p:tgtEl>
                                          <p:spTgt spid="21533"/>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0" nodeType="click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barn(inVertical)">
                                      <p:cBhvr>
                                        <p:cTn id="182" dur="500"/>
                                        <p:tgtEl>
                                          <p:spTgt spid="67"/>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35"/>
                                        </p:tgtEl>
                                        <p:attrNameLst>
                                          <p:attrName>style.visibility</p:attrName>
                                        </p:attrNameLst>
                                      </p:cBhvr>
                                      <p:to>
                                        <p:strVal val="visible"/>
                                      </p:to>
                                    </p:set>
                                    <p:animEffect transition="in" filter="wipe(right)">
                                      <p:cBhvr>
                                        <p:cTn id="187" dur="500"/>
                                        <p:tgtEl>
                                          <p:spTgt spid="21535"/>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grpId="0" nodeType="clickEffect">
                                  <p:stCondLst>
                                    <p:cond delay="0"/>
                                  </p:stCondLst>
                                  <p:childTnLst>
                                    <p:set>
                                      <p:cBhvr>
                                        <p:cTn id="191" dur="1" fill="hold">
                                          <p:stCondLst>
                                            <p:cond delay="0"/>
                                          </p:stCondLst>
                                        </p:cTn>
                                        <p:tgtEl>
                                          <p:spTgt spid="68"/>
                                        </p:tgtEl>
                                        <p:attrNameLst>
                                          <p:attrName>style.visibility</p:attrName>
                                        </p:attrNameLst>
                                      </p:cBhvr>
                                      <p:to>
                                        <p:strVal val="visible"/>
                                      </p:to>
                                    </p:set>
                                    <p:animEffect transition="in" filter="barn(inVertical)">
                                      <p:cBhvr>
                                        <p:cTn id="192" dur="500"/>
                                        <p:tgtEl>
                                          <p:spTgt spid="6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2" fill="hold" nodeType="clickEffect">
                                  <p:stCondLst>
                                    <p:cond delay="0"/>
                                  </p:stCondLst>
                                  <p:childTnLst>
                                    <p:set>
                                      <p:cBhvr>
                                        <p:cTn id="196" dur="1" fill="hold">
                                          <p:stCondLst>
                                            <p:cond delay="0"/>
                                          </p:stCondLst>
                                        </p:cTn>
                                        <p:tgtEl>
                                          <p:spTgt spid="21537"/>
                                        </p:tgtEl>
                                        <p:attrNameLst>
                                          <p:attrName>style.visibility</p:attrName>
                                        </p:attrNameLst>
                                      </p:cBhvr>
                                      <p:to>
                                        <p:strVal val="visible"/>
                                      </p:to>
                                    </p:set>
                                    <p:animEffect transition="in" filter="wipe(right)">
                                      <p:cBhvr>
                                        <p:cTn id="197" dur="500"/>
                                        <p:tgtEl>
                                          <p:spTgt spid="21537"/>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6" presetClass="entr" presetSubtype="21" fill="hold" grpId="0" nodeType="clickEffect">
                                  <p:stCondLst>
                                    <p:cond delay="0"/>
                                  </p:stCondLst>
                                  <p:childTnLst>
                                    <p:set>
                                      <p:cBhvr>
                                        <p:cTn id="201" dur="1" fill="hold">
                                          <p:stCondLst>
                                            <p:cond delay="0"/>
                                          </p:stCondLst>
                                        </p:cTn>
                                        <p:tgtEl>
                                          <p:spTgt spid="69"/>
                                        </p:tgtEl>
                                        <p:attrNameLst>
                                          <p:attrName>style.visibility</p:attrName>
                                        </p:attrNameLst>
                                      </p:cBhvr>
                                      <p:to>
                                        <p:strVal val="visible"/>
                                      </p:to>
                                    </p:set>
                                    <p:animEffect transition="in" filter="barn(inVertical)">
                                      <p:cBhvr>
                                        <p:cTn id="202" dur="500"/>
                                        <p:tgtEl>
                                          <p:spTgt spid="69"/>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2" fill="hold" nodeType="clickEffect">
                                  <p:stCondLst>
                                    <p:cond delay="0"/>
                                  </p:stCondLst>
                                  <p:childTnLst>
                                    <p:set>
                                      <p:cBhvr>
                                        <p:cTn id="206" dur="1" fill="hold">
                                          <p:stCondLst>
                                            <p:cond delay="0"/>
                                          </p:stCondLst>
                                        </p:cTn>
                                        <p:tgtEl>
                                          <p:spTgt spid="21538"/>
                                        </p:tgtEl>
                                        <p:attrNameLst>
                                          <p:attrName>style.visibility</p:attrName>
                                        </p:attrNameLst>
                                      </p:cBhvr>
                                      <p:to>
                                        <p:strVal val="visible"/>
                                      </p:to>
                                    </p:set>
                                    <p:animEffect transition="in" filter="wipe(right)">
                                      <p:cBhvr>
                                        <p:cTn id="207" dur="500"/>
                                        <p:tgtEl>
                                          <p:spTgt spid="21538"/>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70"/>
                                        </p:tgtEl>
                                        <p:attrNameLst>
                                          <p:attrName>style.visibility</p:attrName>
                                        </p:attrNameLst>
                                      </p:cBhvr>
                                      <p:to>
                                        <p:strVal val="visible"/>
                                      </p:to>
                                    </p:set>
                                    <p:animEffect transition="in" filter="fade">
                                      <p:cBhvr>
                                        <p:cTn id="212" dur="500"/>
                                        <p:tgtEl>
                                          <p:spTgt spid="70"/>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2" fill="hold" nodeType="clickEffect">
                                  <p:stCondLst>
                                    <p:cond delay="0"/>
                                  </p:stCondLst>
                                  <p:childTnLst>
                                    <p:set>
                                      <p:cBhvr>
                                        <p:cTn id="216" dur="1" fill="hold">
                                          <p:stCondLst>
                                            <p:cond delay="0"/>
                                          </p:stCondLst>
                                        </p:cTn>
                                        <p:tgtEl>
                                          <p:spTgt spid="21539"/>
                                        </p:tgtEl>
                                        <p:attrNameLst>
                                          <p:attrName>style.visibility</p:attrName>
                                        </p:attrNameLst>
                                      </p:cBhvr>
                                      <p:to>
                                        <p:strVal val="visible"/>
                                      </p:to>
                                    </p:set>
                                    <p:animEffect transition="in" filter="wipe(right)">
                                      <p:cBhvr>
                                        <p:cTn id="217" dur="500"/>
                                        <p:tgtEl>
                                          <p:spTgt spid="21539"/>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6" presetClass="entr" presetSubtype="21" fill="hold" grpId="0" nodeType="clickEffect">
                                  <p:stCondLst>
                                    <p:cond delay="0"/>
                                  </p:stCondLst>
                                  <p:childTnLst>
                                    <p:set>
                                      <p:cBhvr>
                                        <p:cTn id="221" dur="1" fill="hold">
                                          <p:stCondLst>
                                            <p:cond delay="0"/>
                                          </p:stCondLst>
                                        </p:cTn>
                                        <p:tgtEl>
                                          <p:spTgt spid="71"/>
                                        </p:tgtEl>
                                        <p:attrNameLst>
                                          <p:attrName>style.visibility</p:attrName>
                                        </p:attrNameLst>
                                      </p:cBhvr>
                                      <p:to>
                                        <p:strVal val="visible"/>
                                      </p:to>
                                    </p:set>
                                    <p:animEffect transition="in" filter="barn(inVertical)">
                                      <p:cBhvr>
                                        <p:cTn id="222" dur="500"/>
                                        <p:tgtEl>
                                          <p:spTgt spid="71"/>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2" fill="hold" nodeType="clickEffect">
                                  <p:stCondLst>
                                    <p:cond delay="0"/>
                                  </p:stCondLst>
                                  <p:childTnLst>
                                    <p:set>
                                      <p:cBhvr>
                                        <p:cTn id="226" dur="1" fill="hold">
                                          <p:stCondLst>
                                            <p:cond delay="0"/>
                                          </p:stCondLst>
                                        </p:cTn>
                                        <p:tgtEl>
                                          <p:spTgt spid="21540"/>
                                        </p:tgtEl>
                                        <p:attrNameLst>
                                          <p:attrName>style.visibility</p:attrName>
                                        </p:attrNameLst>
                                      </p:cBhvr>
                                      <p:to>
                                        <p:strVal val="visible"/>
                                      </p:to>
                                    </p:set>
                                    <p:animEffect transition="in" filter="wipe(right)">
                                      <p:cBhvr>
                                        <p:cTn id="227" dur="500"/>
                                        <p:tgtEl>
                                          <p:spTgt spid="21540"/>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6" presetClass="entr" presetSubtype="21" fill="hold" grpId="0" nodeType="clickEffect">
                                  <p:stCondLst>
                                    <p:cond delay="0"/>
                                  </p:stCondLst>
                                  <p:childTnLst>
                                    <p:set>
                                      <p:cBhvr>
                                        <p:cTn id="231" dur="1" fill="hold">
                                          <p:stCondLst>
                                            <p:cond delay="0"/>
                                          </p:stCondLst>
                                        </p:cTn>
                                        <p:tgtEl>
                                          <p:spTgt spid="72"/>
                                        </p:tgtEl>
                                        <p:attrNameLst>
                                          <p:attrName>style.visibility</p:attrName>
                                        </p:attrNameLst>
                                      </p:cBhvr>
                                      <p:to>
                                        <p:strVal val="visible"/>
                                      </p:to>
                                    </p:set>
                                    <p:animEffect transition="in" filter="barn(inVertical)">
                                      <p:cBhvr>
                                        <p:cTn id="232" dur="500"/>
                                        <p:tgtEl>
                                          <p:spTgt spid="72"/>
                                        </p:tgtEl>
                                      </p:cBhvr>
                                    </p:animEffect>
                                  </p:childTnLst>
                                </p:cTn>
                              </p:par>
                            </p:childTnLst>
                          </p:cTn>
                        </p:par>
                      </p:childTnLst>
                    </p:cTn>
                  </p:par>
                  <p:par>
                    <p:cTn id="233" fill="hold">
                      <p:stCondLst>
                        <p:cond delay="indefinite"/>
                      </p:stCondLst>
                      <p:childTnLst>
                        <p:par>
                          <p:cTn id="234" fill="hold">
                            <p:stCondLst>
                              <p:cond delay="0"/>
                            </p:stCondLst>
                            <p:childTnLst>
                              <p:par>
                                <p:cTn id="235" presetID="22" presetClass="entr" presetSubtype="2" fill="hold" nodeType="clickEffect">
                                  <p:stCondLst>
                                    <p:cond delay="0"/>
                                  </p:stCondLst>
                                  <p:childTnLst>
                                    <p:set>
                                      <p:cBhvr>
                                        <p:cTn id="236" dur="1" fill="hold">
                                          <p:stCondLst>
                                            <p:cond delay="0"/>
                                          </p:stCondLst>
                                        </p:cTn>
                                        <p:tgtEl>
                                          <p:spTgt spid="21541"/>
                                        </p:tgtEl>
                                        <p:attrNameLst>
                                          <p:attrName>style.visibility</p:attrName>
                                        </p:attrNameLst>
                                      </p:cBhvr>
                                      <p:to>
                                        <p:strVal val="visible"/>
                                      </p:to>
                                    </p:set>
                                    <p:animEffect transition="in" filter="wipe(right)">
                                      <p:cBhvr>
                                        <p:cTn id="237" dur="500"/>
                                        <p:tgtEl>
                                          <p:spTgt spid="21541"/>
                                        </p:tgtEl>
                                      </p:cBhvr>
                                    </p:animEffect>
                                  </p:childTnLst>
                                </p:cTn>
                              </p:par>
                            </p:childTnLst>
                          </p:cTn>
                        </p:par>
                      </p:childTnLst>
                    </p:cTn>
                  </p:par>
                  <p:par>
                    <p:cTn id="238" fill="hold">
                      <p:stCondLst>
                        <p:cond delay="indefinite"/>
                      </p:stCondLst>
                      <p:childTnLst>
                        <p:par>
                          <p:cTn id="239" fill="hold">
                            <p:stCondLst>
                              <p:cond delay="0"/>
                            </p:stCondLst>
                            <p:childTnLst>
                              <p:par>
                                <p:cTn id="240" presetID="16" presetClass="entr" presetSubtype="21" fill="hold" grpId="0" nodeType="clickEffect">
                                  <p:stCondLst>
                                    <p:cond delay="0"/>
                                  </p:stCondLst>
                                  <p:childTnLst>
                                    <p:set>
                                      <p:cBhvr>
                                        <p:cTn id="241" dur="1" fill="hold">
                                          <p:stCondLst>
                                            <p:cond delay="0"/>
                                          </p:stCondLst>
                                        </p:cTn>
                                        <p:tgtEl>
                                          <p:spTgt spid="73"/>
                                        </p:tgtEl>
                                        <p:attrNameLst>
                                          <p:attrName>style.visibility</p:attrName>
                                        </p:attrNameLst>
                                      </p:cBhvr>
                                      <p:to>
                                        <p:strVal val="visible"/>
                                      </p:to>
                                    </p:set>
                                    <p:animEffect transition="in" filter="barn(inVertical)">
                                      <p:cBhvr>
                                        <p:cTn id="24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7" grpId="0"/>
      <p:bldP spid="48" grpId="0"/>
      <p:bldP spid="8" grpId="0" animBg="1"/>
      <p:bldP spid="50" grpId="0"/>
      <p:bldP spid="51" grpId="0"/>
      <p:bldP spid="52" grpId="0"/>
      <p:bldP spid="53" grpId="0"/>
      <p:bldP spid="54" grpId="0"/>
      <p:bldP spid="57" grpId="0"/>
      <p:bldP spid="58" grpId="0"/>
      <p:bldP spid="59" grpId="0"/>
      <p:bldP spid="60" grpId="0"/>
      <p:bldP spid="61" grpId="0"/>
      <p:bldP spid="62" grpId="0"/>
      <p:bldP spid="63" grpId="0"/>
      <p:bldP spid="64" grpId="0"/>
      <p:bldP spid="67" grpId="0"/>
      <p:bldP spid="68" grpId="0"/>
      <p:bldP spid="69" grpId="0"/>
      <p:bldP spid="70" grpId="0"/>
      <p:bldP spid="71" grpId="0"/>
      <p:bldP spid="72" grpId="0"/>
      <p:bldP spid="7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grpSp>
        <p:nvGrpSpPr>
          <p:cNvPr id="2982" name="Google Shape;2982;p56"/>
          <p:cNvGrpSpPr/>
          <p:nvPr/>
        </p:nvGrpSpPr>
        <p:grpSpPr>
          <a:xfrm rot="10800000">
            <a:off x="1521511" y="-451539"/>
            <a:ext cx="9385672" cy="6386433"/>
            <a:chOff x="1425453" y="767528"/>
            <a:chExt cx="5715536" cy="3888792"/>
          </a:xfrm>
        </p:grpSpPr>
        <p:sp>
          <p:nvSpPr>
            <p:cNvPr id="2983" name="Google Shape;2983;p56"/>
            <p:cNvSpPr/>
            <p:nvPr/>
          </p:nvSpPr>
          <p:spPr>
            <a:xfrm rot="1180656">
              <a:off x="2323012" y="767528"/>
              <a:ext cx="4817977" cy="2442074"/>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56"/>
            <p:cNvSpPr/>
            <p:nvPr/>
          </p:nvSpPr>
          <p:spPr>
            <a:xfrm rot="12080169">
              <a:off x="1425453" y="2218705"/>
              <a:ext cx="4828976" cy="2437615"/>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56"/>
            <p:cNvSpPr/>
            <p:nvPr/>
          </p:nvSpPr>
          <p:spPr>
            <a:xfrm rot="532267">
              <a:off x="1728899" y="847427"/>
              <a:ext cx="5071634" cy="294773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a:off x="1340077" y="2298016"/>
            <a:ext cx="9809314" cy="21703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110098" y="-124665"/>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9156640" y="5110192"/>
            <a:ext cx="2316681" cy="1268078"/>
          </a:xfrm>
          <a:prstGeom prst="rect">
            <a:avLst/>
          </a:prstGeom>
        </p:spPr>
      </p:pic>
      <p:pic>
        <p:nvPicPr>
          <p:cNvPr id="14" name="139"/>
          <p:cNvPicPr>
            <a:picLocks noChangeAspect="1"/>
          </p:cNvPicPr>
          <p:nvPr/>
        </p:nvPicPr>
        <p:blipFill>
          <a:blip r:embed="rId12"/>
          <a:stretch>
            <a:fillRect/>
          </a:stretch>
        </p:blipFill>
        <p:spPr>
          <a:xfrm>
            <a:off x="9887222" y="2132089"/>
            <a:ext cx="2523963" cy="2797451"/>
          </a:xfrm>
          <a:prstGeom prst="rect">
            <a:avLst/>
          </a:prstGeom>
        </p:spPr>
      </p:pic>
      <p:pic>
        <p:nvPicPr>
          <p:cNvPr id="15" name="140"/>
          <p:cNvPicPr>
            <a:picLocks noChangeAspect="1"/>
          </p:cNvPicPr>
          <p:nvPr/>
        </p:nvPicPr>
        <p:blipFill>
          <a:blip r:embed="rId13"/>
          <a:stretch>
            <a:fillRect/>
          </a:stretch>
        </p:blipFill>
        <p:spPr>
          <a:xfrm>
            <a:off x="1453333" y="4267986"/>
            <a:ext cx="3145809" cy="2505673"/>
          </a:xfrm>
          <a:prstGeom prst="rect">
            <a:avLst/>
          </a:prstGeom>
        </p:spPr>
      </p:pic>
      <p:pic>
        <p:nvPicPr>
          <p:cNvPr id="16" name="141"/>
          <p:cNvPicPr>
            <a:picLocks noChangeAspect="1"/>
          </p:cNvPicPr>
          <p:nvPr/>
        </p:nvPicPr>
        <p:blipFill>
          <a:blip r:embed="rId14"/>
          <a:stretch>
            <a:fillRect/>
          </a:stretch>
        </p:blipFill>
        <p:spPr>
          <a:xfrm>
            <a:off x="9957493" y="1924966"/>
            <a:ext cx="871804" cy="865707"/>
          </a:xfrm>
          <a:prstGeom prst="rect">
            <a:avLst/>
          </a:prstGeom>
        </p:spPr>
      </p:pic>
      <p:pic>
        <p:nvPicPr>
          <p:cNvPr id="17" name="147"/>
          <p:cNvPicPr>
            <a:picLocks noChangeAspect="1"/>
          </p:cNvPicPr>
          <p:nvPr/>
        </p:nvPicPr>
        <p:blipFill>
          <a:blip r:embed="rId15"/>
          <a:stretch>
            <a:fillRect/>
          </a:stretch>
        </p:blipFill>
        <p:spPr>
          <a:xfrm>
            <a:off x="1905999" y="2336104"/>
            <a:ext cx="457240" cy="481626"/>
          </a:xfrm>
          <a:prstGeom prst="rect">
            <a:avLst/>
          </a:prstGeom>
        </p:spPr>
      </p:pic>
      <p:pic>
        <p:nvPicPr>
          <p:cNvPr id="18" name="148"/>
          <p:cNvPicPr>
            <a:picLocks noChangeAspect="1"/>
          </p:cNvPicPr>
          <p:nvPr/>
        </p:nvPicPr>
        <p:blipFill>
          <a:blip r:embed="rId16"/>
          <a:stretch>
            <a:fillRect/>
          </a:stretch>
        </p:blipFill>
        <p:spPr>
          <a:xfrm>
            <a:off x="1625246" y="2873101"/>
            <a:ext cx="1030313" cy="1394885"/>
          </a:xfrm>
          <a:prstGeom prst="rect">
            <a:avLst/>
          </a:prstGeom>
        </p:spPr>
      </p:pic>
      <p:pic>
        <p:nvPicPr>
          <p:cNvPr id="19" name="143"/>
          <p:cNvPicPr>
            <a:picLocks noChangeAspect="1"/>
          </p:cNvPicPr>
          <p:nvPr/>
        </p:nvPicPr>
        <p:blipFill>
          <a:blip r:embed="rId17"/>
          <a:stretch>
            <a:fillRect/>
          </a:stretch>
        </p:blipFill>
        <p:spPr>
          <a:xfrm>
            <a:off x="3996911" y="18544"/>
            <a:ext cx="896190" cy="667623"/>
          </a:xfrm>
          <a:prstGeom prst="rect">
            <a:avLst/>
          </a:prstGeom>
        </p:spPr>
      </p:pic>
      <p:pic>
        <p:nvPicPr>
          <p:cNvPr id="20" name="146"/>
          <p:cNvPicPr>
            <a:picLocks noChangeAspect="1"/>
          </p:cNvPicPr>
          <p:nvPr/>
        </p:nvPicPr>
        <p:blipFill>
          <a:blip r:embed="rId18"/>
          <a:stretch>
            <a:fillRect/>
          </a:stretch>
        </p:blipFill>
        <p:spPr>
          <a:xfrm>
            <a:off x="5203934" y="68697"/>
            <a:ext cx="774839" cy="719310"/>
          </a:xfrm>
          <a:prstGeom prst="rect">
            <a:avLst/>
          </a:prstGeom>
        </p:spPr>
      </p:pic>
      <p:pic>
        <p:nvPicPr>
          <p:cNvPr id="21" name="145"/>
          <p:cNvPicPr>
            <a:picLocks noChangeAspect="1"/>
          </p:cNvPicPr>
          <p:nvPr/>
        </p:nvPicPr>
        <p:blipFill>
          <a:blip r:embed="rId19"/>
          <a:stretch>
            <a:fillRect/>
          </a:stretch>
        </p:blipFill>
        <p:spPr>
          <a:xfrm>
            <a:off x="6376205" y="29210"/>
            <a:ext cx="488619" cy="656958"/>
          </a:xfrm>
          <a:prstGeom prst="rect">
            <a:avLst/>
          </a:prstGeom>
        </p:spPr>
      </p:pic>
      <p:pic>
        <p:nvPicPr>
          <p:cNvPr id="22" name="144"/>
          <p:cNvPicPr>
            <a:picLocks noChangeAspect="1"/>
          </p:cNvPicPr>
          <p:nvPr/>
        </p:nvPicPr>
        <p:blipFill>
          <a:blip r:embed="rId20"/>
          <a:stretch>
            <a:fillRect/>
          </a:stretch>
        </p:blipFill>
        <p:spPr>
          <a:xfrm>
            <a:off x="7451678" y="18545"/>
            <a:ext cx="529856" cy="644612"/>
          </a:xfrm>
          <a:prstGeom prst="rect">
            <a:avLst/>
          </a:prstGeom>
        </p:spPr>
      </p:pic>
      <p:pic>
        <p:nvPicPr>
          <p:cNvPr id="23" name="149"/>
          <p:cNvPicPr>
            <a:picLocks noChangeAspect="1"/>
          </p:cNvPicPr>
          <p:nvPr/>
        </p:nvPicPr>
        <p:blipFill rotWithShape="1">
          <a:blip r:embed="rId21"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22" cstate="email"/>
          <a:srcRect/>
          <a:stretch>
            <a:fillRect/>
          </a:stretch>
        </p:blipFill>
        <p:spPr>
          <a:xfrm rot="16200000">
            <a:off x="6418155" y="-863880"/>
            <a:ext cx="352299" cy="5802530"/>
          </a:xfrm>
          <a:prstGeom prst="rect">
            <a:avLst/>
          </a:prstGeom>
        </p:spPr>
      </p:pic>
      <p:pic>
        <p:nvPicPr>
          <p:cNvPr id="25" name="1"/>
          <p:cNvPicPr>
            <a:picLocks noChangeAspect="1"/>
          </p:cNvPicPr>
          <p:nvPr/>
        </p:nvPicPr>
        <p:blipFill>
          <a:blip r:embed="rId23"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22" cstate="email"/>
          <a:srcRect/>
          <a:stretch>
            <a:fillRect/>
          </a:stretch>
        </p:blipFill>
        <p:spPr>
          <a:xfrm rot="5400000" flipV="1">
            <a:off x="6569560" y="1593867"/>
            <a:ext cx="352299" cy="5802531"/>
          </a:xfrm>
          <a:prstGeom prst="rect">
            <a:avLst/>
          </a:prstGeom>
        </p:spPr>
      </p:pic>
      <p:sp>
        <p:nvSpPr>
          <p:cNvPr id="27" name="39"/>
          <p:cNvSpPr txBox="1"/>
          <p:nvPr/>
        </p:nvSpPr>
        <p:spPr>
          <a:xfrm flipH="1">
            <a:off x="2740315" y="1932152"/>
            <a:ext cx="7231662" cy="807903"/>
          </a:xfrm>
          <a:prstGeom prst="rect">
            <a:avLst/>
          </a:prstGeom>
          <a:solidFill>
            <a:srgbClr val="92D050"/>
          </a:solidFill>
        </p:spPr>
        <p:txBody>
          <a:bodyPr wrap="square" lIns="68571" tIns="34285" rIns="68571" bIns="34285" rtlCol="0">
            <a:spAutoFit/>
          </a:bodyPr>
          <a:lstStyle/>
          <a:p>
            <a:pPr algn="ctr" fontAlgn="base">
              <a:spcBef>
                <a:spcPct val="0"/>
              </a:spcBef>
              <a:spcAft>
                <a:spcPct val="0"/>
              </a:spcAft>
              <a:buNone/>
            </a:pPr>
            <a:r>
              <a:rPr lang="vi-VN" altLang="en-US" sz="4800" b="1" dirty="0">
                <a:solidFill>
                  <a:srgbClr val="0000CC"/>
                </a:solidFill>
                <a:latin typeface="Times New Roman" panose="02020603050405020304" pitchFamily="18" charset="0"/>
                <a:cs typeface="Calibri" panose="020F0502020204030204" pitchFamily="34" charset="0"/>
              </a:rPr>
              <a:t>Hoạt </a:t>
            </a:r>
            <a:r>
              <a:rPr lang="vi-VN" altLang="en-US" sz="4800" b="1" dirty="0" smtClean="0">
                <a:solidFill>
                  <a:srgbClr val="0000CC"/>
                </a:solidFill>
                <a:latin typeface="Times New Roman" panose="02020603050405020304" pitchFamily="18" charset="0"/>
                <a:cs typeface="Calibri" panose="020F0502020204030204" pitchFamily="34" charset="0"/>
              </a:rPr>
              <a:t>động</a:t>
            </a:r>
            <a:r>
              <a:rPr lang="en-US" altLang="en-US" sz="4800" b="1" dirty="0" smtClean="0">
                <a:solidFill>
                  <a:srgbClr val="0000CC"/>
                </a:solidFill>
                <a:latin typeface="Times New Roman" panose="02020603050405020304" pitchFamily="18" charset="0"/>
                <a:cs typeface="Calibri" panose="020F0502020204030204" pitchFamily="34" charset="0"/>
              </a:rPr>
              <a:t>1</a:t>
            </a:r>
            <a:r>
              <a:rPr lang="vi-VN" altLang="en-US" sz="4800" b="1" dirty="0" smtClean="0">
                <a:solidFill>
                  <a:srgbClr val="0000CC"/>
                </a:solidFill>
                <a:latin typeface="Times New Roman" panose="02020603050405020304" pitchFamily="18" charset="0"/>
                <a:cs typeface="Calibri" panose="020F0502020204030204" pitchFamily="34" charset="0"/>
              </a:rPr>
              <a:t>:Đọc văn bản</a:t>
            </a:r>
            <a:endParaRPr lang="en-US" altLang="en-US" sz="4800" dirty="0">
              <a:solidFill>
                <a:srgbClr val="0000CC"/>
              </a:solidFill>
            </a:endParaRPr>
          </a:p>
        </p:txBody>
      </p:sp>
      <p:pic>
        <p:nvPicPr>
          <p:cNvPr id="29" name="图片 2198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xmlns="" id="{27D653AF-1EEF-4A1B-857D-56B34443CFF4}"/>
              </a:ext>
            </a:extLst>
          </p:cNvPr>
          <p:cNvGrpSpPr/>
          <p:nvPr/>
        </p:nvGrpSpPr>
        <p:grpSpPr>
          <a:xfrm>
            <a:off x="141029" y="-45499"/>
            <a:ext cx="3352798" cy="1117813"/>
            <a:chOff x="569798" y="1124402"/>
            <a:chExt cx="2816950" cy="1489289"/>
          </a:xfrm>
        </p:grpSpPr>
        <p:pic>
          <p:nvPicPr>
            <p:cNvPr id="31" name="Picture 30">
              <a:extLst>
                <a:ext uri="{FF2B5EF4-FFF2-40B4-BE49-F238E27FC236}">
                  <a16:creationId xmlns:a16="http://schemas.microsoft.com/office/drawing/2014/main" xmlns="" id="{B4370604-2DDB-4273-993D-34D292B2D54C}"/>
                </a:ext>
              </a:extLst>
            </p:cNvPr>
            <p:cNvPicPr>
              <a:picLocks noChangeAspect="1"/>
            </p:cNvPicPr>
            <p:nvPr/>
          </p:nvPicPr>
          <p:blipFill>
            <a:blip r:embed="rId25">
              <a:clrChange>
                <a:clrFrom>
                  <a:srgbClr val="FFFFFF"/>
                </a:clrFrom>
                <a:clrTo>
                  <a:srgbClr val="FFFFFF">
                    <a:alpha val="0"/>
                  </a:srgbClr>
                </a:clrTo>
              </a:clrChange>
              <a:extLst>
                <a:ext uri="{BEBA8EAE-BF5A-486C-A8C5-ECC9F3942E4B}">
                  <a14:imgProps xmlns:a14="http://schemas.microsoft.com/office/drawing/2010/main">
                    <a14:imgLayer r:embed="rId26">
                      <a14:imgEffect>
                        <a14:sharpenSoften amount="50000"/>
                      </a14:imgEffect>
                    </a14:imgLayer>
                  </a14:imgProps>
                </a:ext>
              </a:extLst>
            </a:blip>
            <a:stretch>
              <a:fillRect/>
            </a:stretch>
          </p:blipFill>
          <p:spPr>
            <a:xfrm>
              <a:off x="569798" y="1124402"/>
              <a:ext cx="2816950" cy="1489289"/>
            </a:xfrm>
            <a:prstGeom prst="rect">
              <a:avLst/>
            </a:prstGeom>
          </p:spPr>
        </p:pic>
        <p:sp>
          <p:nvSpPr>
            <p:cNvPr id="32" name="TextBox 31">
              <a:extLst>
                <a:ext uri="{FF2B5EF4-FFF2-40B4-BE49-F238E27FC236}">
                  <a16:creationId xmlns:a16="http://schemas.microsoft.com/office/drawing/2014/main" xmlns="" id="{67BEB8D7-0E7B-49BC-9C48-F0667CDEB750}"/>
                </a:ext>
              </a:extLst>
            </p:cNvPr>
            <p:cNvSpPr txBox="1"/>
            <p:nvPr/>
          </p:nvSpPr>
          <p:spPr>
            <a:xfrm>
              <a:off x="1442468" y="1610762"/>
              <a:ext cx="178446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FF"/>
                  </a:solidFill>
                  <a:effectLst/>
                  <a:uLnTx/>
                  <a:uFillTx/>
                  <a:latin typeface="+mj-lt"/>
                </a:rPr>
                <a:t>KHÁM PHÁ</a:t>
              </a:r>
            </a:p>
          </p:txBody>
        </p:sp>
      </p:grpSp>
    </p:spTree>
    <p:extLst>
      <p:ext uri="{BB962C8B-B14F-4D97-AF65-F5344CB8AC3E}">
        <p14:creationId xmlns:p14="http://schemas.microsoft.com/office/powerpoint/2010/main" val="2235879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129654" y="-9043"/>
            <a:ext cx="1835624" cy="523220"/>
          </a:xfrm>
          <a:prstGeom prst="rect">
            <a:avLst/>
          </a:prstGeom>
          <a:noFill/>
        </p:spPr>
        <p:txBody>
          <a:bodyPr wrap="square" rtlCol="0">
            <a:spAutoFit/>
          </a:bodyPr>
          <a:lstStyle/>
          <a:p>
            <a:r>
              <a:rPr lang="vi-VN" sz="2800" b="1" dirty="0" smtClean="0">
                <a:solidFill>
                  <a:schemeClr val="accent6"/>
                </a:solidFill>
                <a:latin typeface="+mj-lt"/>
              </a:rPr>
              <a:t>Đọc mẫu</a:t>
            </a:r>
            <a:r>
              <a:rPr lang="vi-VN" b="1" dirty="0" smtClean="0">
                <a:solidFill>
                  <a:schemeClr val="accent6"/>
                </a:solidFill>
              </a:rPr>
              <a:t>:</a:t>
            </a:r>
            <a:endParaRPr lang="en-US" b="1" dirty="0">
              <a:solidFill>
                <a:schemeClr val="accent6"/>
              </a:solidFill>
            </a:endParaRPr>
          </a:p>
        </p:txBody>
      </p:sp>
    </p:spTree>
    <p:extLst>
      <p:ext uri="{BB962C8B-B14F-4D97-AF65-F5344CB8AC3E}">
        <p14:creationId xmlns:p14="http://schemas.microsoft.com/office/powerpoint/2010/main" val="47047998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85"/>
            <a:ext cx="11338560" cy="6817251"/>
          </a:xfrm>
          <a:prstGeom prst="rect">
            <a:avLst/>
          </a:prstGeom>
        </p:spPr>
        <p:txBody>
          <a:bodyPr wrap="square">
            <a:spAutoFit/>
          </a:bodyPr>
          <a:lstStyle/>
          <a:p>
            <a:pPr algn="ctr">
              <a:lnSpc>
                <a:spcPct val="90000"/>
              </a:lnSpc>
              <a:spcAft>
                <a:spcPts val="600"/>
              </a:spcAft>
            </a:pPr>
            <a:r>
              <a:rPr lang="en-US" sz="2200" dirty="0">
                <a:solidFill>
                  <a:srgbClr val="0033CC"/>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CHUYỆN BỐN MÙA</a:t>
            </a:r>
          </a:p>
          <a:p>
            <a:pPr>
              <a:lnSpc>
                <a:spcPct val="90000"/>
              </a:lnSpc>
            </a:pPr>
            <a:r>
              <a:rPr lang="vi-VN" sz="2400" dirty="0" smtClean="0">
                <a:solidFill>
                  <a:srgbClr val="0033CC"/>
                </a:solidFill>
                <a:latin typeface="Times New Roman" pitchFamily="18" charset="0"/>
                <a:cs typeface="Times New Roman" pitchFamily="18" charset="0"/>
              </a:rPr>
              <a:t>        </a:t>
            </a:r>
            <a:r>
              <a:rPr lang="en-US" sz="2400" dirty="0" err="1" smtClean="0">
                <a:solidFill>
                  <a:srgbClr val="0033CC"/>
                </a:solidFill>
                <a:latin typeface="Times New Roman" pitchFamily="18" charset="0"/>
                <a:cs typeface="Times New Roman" pitchFamily="18" charset="0"/>
              </a:rPr>
              <a:t>Ngày</a:t>
            </a:r>
            <a:r>
              <a:rPr lang="en-US" sz="2400" dirty="0" smtClean="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đầu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năm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gặp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nhau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bảo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sung </a:t>
            </a:r>
            <a:r>
              <a:rPr lang="en-US" sz="2400" dirty="0" err="1">
                <a:solidFill>
                  <a:srgbClr val="0033CC"/>
                </a:solidFill>
                <a:latin typeface="Times New Roman" pitchFamily="18" charset="0"/>
                <a:cs typeface="Times New Roman" pitchFamily="18" charset="0"/>
              </a:rPr>
              <a:t>sướng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 Ai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Chị</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cũng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Nhưng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nhờ</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vườn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đơm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được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hè</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nghịch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xen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vào</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Thế</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thiếu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nhất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đêm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trăng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rằm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rước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đèn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phá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cỗ</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Giọng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buồn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nói</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Chỉ</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chẳng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đặt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tay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vai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thỉ</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em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bập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bùng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bếp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lửa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sàn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mọi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mới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giấc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ngủ</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trong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chăn</a:t>
            </a:r>
            <a:r>
              <a:rPr lang="en-US" sz="2400" dirty="0">
                <a:solidFill>
                  <a:srgbClr val="0033CC"/>
                </a:solidFill>
                <a:latin typeface="Times New Roman" pitchFamily="18" charset="0"/>
                <a:cs typeface="Times New Roman" pitchFamily="18" charset="0"/>
              </a:rPr>
              <a:t>. </a:t>
            </a:r>
          </a:p>
          <a:p>
            <a:pPr>
              <a:lnSpc>
                <a:spcPct val="90000"/>
              </a:lnSpc>
            </a:pPr>
            <a:r>
              <a:rPr lang="en-US"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Bốn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tiên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mải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trò</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không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biết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Đất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đã</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đến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từ</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lúc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nào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Bà</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vui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góp</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chuyện</a:t>
            </a:r>
            <a:r>
              <a:rPr lang="en-US" sz="2400" dirty="0">
                <a:solidFill>
                  <a:srgbClr val="0033CC"/>
                </a:solidFill>
                <a:latin typeface="Times New Roman" pitchFamily="18" charset="0"/>
                <a:cs typeface="Times New Roman" pitchFamily="18" charset="0"/>
              </a:rPr>
              <a:t>:</a:t>
            </a:r>
          </a:p>
          <a:p>
            <a:pPr>
              <a:lnSpc>
                <a:spcPct val="90000"/>
              </a:lnSpc>
            </a:pPr>
            <a:r>
              <a:rPr lang="en-US" sz="2400" dirty="0">
                <a:solidFill>
                  <a:srgbClr val="0033CC"/>
                </a:solidFill>
                <a:latin typeface="Times New Roman" pitchFamily="18" charset="0"/>
                <a:cs typeface="Times New Roman" pitchFamily="18" charset="0"/>
              </a:rPr>
              <a:t>     -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mỗi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người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một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vẻ</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tươi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tốt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Hạ</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trái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ngọt</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hoa</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thơm</a:t>
            </a:r>
            <a:r>
              <a:rPr lang="en-US" sz="2400" dirty="0">
                <a:solidFill>
                  <a:srgbClr val="0033CC"/>
                </a:solidFill>
                <a:latin typeface="Times New Roman" pitchFamily="18" charset="0"/>
                <a:cs typeface="Times New Roman" pitchFamily="18" charset="0"/>
              </a:rPr>
              <a:t>. Thu </a:t>
            </a:r>
            <a:r>
              <a:rPr lang="en-US" sz="2400" dirty="0" err="1">
                <a:solidFill>
                  <a:srgbClr val="0033CC"/>
                </a:solidFill>
                <a:latin typeface="Times New Roman" pitchFamily="18" charset="0"/>
                <a:cs typeface="Times New Roman" pitchFamily="18" charset="0"/>
              </a:rPr>
              <a:t>làm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trời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xanh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cao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cho</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học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sinh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nhớ</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ngày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tựu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trường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Còn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công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ấp</a:t>
            </a:r>
            <a:r>
              <a:rPr lang="en-US" sz="2400" dirty="0">
                <a:solidFill>
                  <a:srgbClr val="0033CC"/>
                </a:solidFill>
                <a:latin typeface="Times New Roman" pitchFamily="18" charset="0"/>
                <a:cs typeface="Times New Roman" pitchFamily="18" charset="0"/>
              </a:rPr>
              <a:t> ủ </a:t>
            </a:r>
            <a:r>
              <a:rPr lang="en-US" sz="2400" dirty="0" err="1">
                <a:solidFill>
                  <a:srgbClr val="0033CC"/>
                </a:solidFill>
                <a:latin typeface="Times New Roman" pitchFamily="18" charset="0"/>
                <a:cs typeface="Times New Roman" pitchFamily="18" charset="0"/>
              </a:rPr>
              <a:t>mầm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sống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để</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xuân</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về</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cây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cối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đâm</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chồi</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nảy</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lộc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Các</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cháu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có</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ích</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đều</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đáng</a:t>
            </a:r>
            <a:r>
              <a:rPr lang="en-US" sz="2400" dirty="0">
                <a:solidFill>
                  <a:srgbClr val="0033CC"/>
                </a:solidFill>
                <a:latin typeface="Times New Roman" pitchFamily="18" charset="0"/>
                <a:cs typeface="Times New Roman" pitchFamily="18" charset="0"/>
              </a:rPr>
              <a:t> </a:t>
            </a:r>
            <a:r>
              <a:rPr lang="en-US" sz="2400" dirty="0" err="1">
                <a:solidFill>
                  <a:srgbClr val="0033CC"/>
                </a:solidFill>
                <a:latin typeface="Times New Roman" pitchFamily="18" charset="0"/>
                <a:cs typeface="Times New Roman" pitchFamily="18" charset="0"/>
              </a:rPr>
              <a:t>yêu</a:t>
            </a:r>
            <a:r>
              <a:rPr lang="en-US" sz="2400" dirty="0">
                <a:solidFill>
                  <a:srgbClr val="0033CC"/>
                </a:solidFill>
                <a:latin typeface="Times New Roman" pitchFamily="18" charset="0"/>
                <a:cs typeface="Times New Roman" pitchFamily="18" charset="0"/>
              </a:rPr>
              <a:t>.</a:t>
            </a:r>
            <a:endParaRPr lang="vi-VN" sz="2400" dirty="0">
              <a:solidFill>
                <a:srgbClr val="0033CC"/>
              </a:solidFill>
            </a:endParaRPr>
          </a:p>
        </p:txBody>
      </p:sp>
      <p:sp>
        <p:nvSpPr>
          <p:cNvPr id="2" name="TextBox 1"/>
          <p:cNvSpPr txBox="1"/>
          <p:nvPr/>
        </p:nvSpPr>
        <p:spPr>
          <a:xfrm>
            <a:off x="0" y="-13481"/>
            <a:ext cx="3746311" cy="523220"/>
          </a:xfrm>
          <a:prstGeom prst="rect">
            <a:avLst/>
          </a:prstGeom>
          <a:noFill/>
        </p:spPr>
        <p:txBody>
          <a:bodyPr wrap="square" rtlCol="0">
            <a:spAutoFit/>
          </a:bodyPr>
          <a:lstStyle/>
          <a:p>
            <a:r>
              <a:rPr lang="vi-VN" sz="2800" b="1" dirty="0" smtClean="0">
                <a:solidFill>
                  <a:srgbClr val="00B050"/>
                </a:solidFill>
                <a:latin typeface="+mj-lt"/>
              </a:rPr>
              <a:t>Đọc nối tiếp đoạn</a:t>
            </a:r>
            <a:endParaRPr lang="en-US" b="1" dirty="0">
              <a:solidFill>
                <a:srgbClr val="00B050"/>
              </a:solidFill>
            </a:endParaRPr>
          </a:p>
        </p:txBody>
      </p:sp>
      <p:sp>
        <p:nvSpPr>
          <p:cNvPr id="6" name="Heptagon 5"/>
          <p:cNvSpPr/>
          <p:nvPr/>
        </p:nvSpPr>
        <p:spPr>
          <a:xfrm>
            <a:off x="559558" y="409433"/>
            <a:ext cx="436729" cy="368489"/>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1</a:t>
            </a:r>
            <a:endParaRPr lang="en-US" b="1" dirty="0"/>
          </a:p>
        </p:txBody>
      </p:sp>
      <p:sp>
        <p:nvSpPr>
          <p:cNvPr id="7" name="Heptagon 6"/>
          <p:cNvSpPr/>
          <p:nvPr/>
        </p:nvSpPr>
        <p:spPr>
          <a:xfrm>
            <a:off x="341193" y="4640240"/>
            <a:ext cx="436729" cy="384412"/>
          </a:xfrm>
          <a:prstGeom prst="hept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2</a:t>
            </a:r>
            <a:endParaRPr lang="en-US" b="1" dirty="0"/>
          </a:p>
        </p:txBody>
      </p:sp>
    </p:spTree>
    <p:extLst>
      <p:ext uri="{BB962C8B-B14F-4D97-AF65-F5344CB8AC3E}">
        <p14:creationId xmlns:p14="http://schemas.microsoft.com/office/powerpoint/2010/main" val="31381099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Vi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ins" id="{B09F3E21-4A94-214C-A974-A6A4DA612472}" vid="{624FDA38-B638-7242-97E5-E1F0164021E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3324</Words>
  <Application>Microsoft Office PowerPoint</Application>
  <PresentationFormat>Custom</PresentationFormat>
  <Paragraphs>281</Paragraphs>
  <Slides>61</Slides>
  <Notes>28</Notes>
  <HiddenSlides>0</HiddenSlides>
  <MMClips>5</MMClips>
  <ScaleCrop>false</ScaleCrop>
  <HeadingPairs>
    <vt:vector size="4" baseType="variant">
      <vt:variant>
        <vt:lpstr>Theme</vt:lpstr>
      </vt:variant>
      <vt:variant>
        <vt:i4>5</vt:i4>
      </vt:variant>
      <vt:variant>
        <vt:lpstr>Slide Titles</vt:lpstr>
      </vt:variant>
      <vt:variant>
        <vt:i4>61</vt:i4>
      </vt:variant>
    </vt:vector>
  </HeadingPairs>
  <TitlesOfParts>
    <vt:vector size="66" baseType="lpstr">
      <vt:lpstr>Simple Light</vt:lpstr>
      <vt:lpstr>Office 主题​​</vt:lpstr>
      <vt:lpstr>jeppt.com</vt:lpstr>
      <vt:lpstr>1_jeppt.com</vt:lpstr>
      <vt:lpstr>Vins</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 Thi Ngoc Sinh</cp:lastModifiedBy>
  <cp:revision>79</cp:revision>
  <dcterms:created xsi:type="dcterms:W3CDTF">2021-10-17T08:02:31Z</dcterms:created>
  <dcterms:modified xsi:type="dcterms:W3CDTF">2023-01-12T01:22:22Z</dcterms:modified>
</cp:coreProperties>
</file>