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89" r:id="rId3"/>
    <p:sldMasterId id="2147483706" r:id="rId4"/>
  </p:sldMasterIdLst>
  <p:notesMasterIdLst>
    <p:notesMasterId r:id="rId14"/>
  </p:notesMasterIdLst>
  <p:sldIdLst>
    <p:sldId id="374" r:id="rId5"/>
    <p:sldId id="257" r:id="rId6"/>
    <p:sldId id="371" r:id="rId7"/>
    <p:sldId id="377" r:id="rId8"/>
    <p:sldId id="378" r:id="rId9"/>
    <p:sldId id="296" r:id="rId10"/>
    <p:sldId id="379" r:id="rId11"/>
    <p:sldId id="376" r:id="rId12"/>
    <p:sldId id="3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97F"/>
    <a:srgbClr val="577BA8"/>
    <a:srgbClr val="0000FF"/>
    <a:srgbClr val="FF00FF"/>
    <a:srgbClr val="FDE3F9"/>
    <a:srgbClr val="F1C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A7916-49E4-4BAB-86BF-B06AD8298345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25ADD-79DB-4170-815C-85E6C2D1AF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94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64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DCB6-D5B2-4DD5-B7D4-A900B875D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FAD3E1-8C02-40A8-8C4F-F66AB6A18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9636C-BC34-4114-BDDF-FA45BD2EB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F5A1-58B1-49C8-9834-1C16D47D7407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9E159-3E72-41B9-B10F-6A9564EDC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28F92-2638-4E8D-8999-39F5A0C4C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99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FEFFE-86BD-4A21-81C3-E23F44B6D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57BC9F-9E22-4FCC-9FC7-B93A83E86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8B9CD-A15F-4A96-9DE6-5F116F150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0CFB-BB99-4632-9B2F-720BB3ED30BA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65D6A-E906-4AE6-B995-E3580FDFD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E0363-F922-4A35-8CA6-7FD907ADB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61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E67A62-6768-49CD-BD17-6CB5F308CD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C3A3E8-F2BE-4191-BD97-A92617D79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7B235-B36B-47A8-A035-B5F418CE7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830F-7088-4292-A483-851E676C4219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75804-75D7-46AA-9662-5BF0A00AD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199C4-4109-49EC-AFB3-5E2EDCA2E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5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93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55DF6-4EEA-4675-9E86-2E6A6239FF4F}"/>
              </a:ext>
            </a:extLst>
          </p:cNvPr>
          <p:cNvSpPr/>
          <p:nvPr userDrawn="1"/>
        </p:nvSpPr>
        <p:spPr>
          <a:xfrm>
            <a:off x="101602" y="0"/>
            <a:ext cx="12090400" cy="6858000"/>
          </a:xfrm>
          <a:prstGeom prst="rect">
            <a:avLst/>
          </a:prstGeom>
          <a:noFill/>
          <a:ln w="254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933"/>
          </a:p>
        </p:txBody>
      </p:sp>
    </p:spTree>
    <p:extLst>
      <p:ext uri="{BB962C8B-B14F-4D97-AF65-F5344CB8AC3E}">
        <p14:creationId xmlns:p14="http://schemas.microsoft.com/office/powerpoint/2010/main" val="3434081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55DF6-4EEA-4675-9E86-2E6A6239FF4F}"/>
              </a:ext>
            </a:extLst>
          </p:cNvPr>
          <p:cNvSpPr/>
          <p:nvPr userDrawn="1"/>
        </p:nvSpPr>
        <p:spPr>
          <a:xfrm>
            <a:off x="101602" y="0"/>
            <a:ext cx="12090400" cy="6858000"/>
          </a:xfrm>
          <a:prstGeom prst="rect">
            <a:avLst/>
          </a:prstGeom>
          <a:noFill/>
          <a:ln w="254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933"/>
          </a:p>
        </p:txBody>
      </p:sp>
    </p:spTree>
    <p:extLst>
      <p:ext uri="{BB962C8B-B14F-4D97-AF65-F5344CB8AC3E}">
        <p14:creationId xmlns:p14="http://schemas.microsoft.com/office/powerpoint/2010/main" val="3434081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9B59D-0647-422E-9991-A6C096365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8E6068-31EC-4A14-A738-526751FD0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0" indent="0" algn="ctr">
              <a:buNone/>
              <a:defRPr sz="2000"/>
            </a:lvl2pPr>
            <a:lvl3pPr marL="914156" indent="0" algn="ctr">
              <a:buNone/>
              <a:defRPr sz="1800"/>
            </a:lvl3pPr>
            <a:lvl4pPr marL="1371233" indent="0" algn="ctr">
              <a:buNone/>
              <a:defRPr sz="1600"/>
            </a:lvl4pPr>
            <a:lvl5pPr marL="1828312" indent="0" algn="ctr">
              <a:buNone/>
              <a:defRPr sz="1600"/>
            </a:lvl5pPr>
            <a:lvl6pPr marL="2285388" indent="0" algn="ctr">
              <a:buNone/>
              <a:defRPr sz="1600"/>
            </a:lvl6pPr>
            <a:lvl7pPr marL="2742468" indent="0" algn="ctr">
              <a:buNone/>
              <a:defRPr sz="1600"/>
            </a:lvl7pPr>
            <a:lvl8pPr marL="3199544" indent="0" algn="ctr">
              <a:buNone/>
              <a:defRPr sz="1600"/>
            </a:lvl8pPr>
            <a:lvl9pPr marL="365662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6E1CE-0037-4198-BF0B-1584D96F1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1754-D1A6-4037-AC9F-72F4EE16E6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FE87C-C7CB-416E-925E-134D2EA6D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76F8D-BC08-49CB-86FF-1E5BCE2C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002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2BBEB-57F9-4177-BCA8-17B691D6E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FDE95-EAD2-4ABF-907F-06DF74FC9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E7960-15C4-49F3-AB09-D8852000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4FC4-D768-4C25-9E26-AAD07C61B6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5BB21-5AD2-4E8E-B7BA-F9CC5A718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99FF4-477B-40E6-AF35-99CB2E933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0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DBB89-81D5-4401-B144-B5CB3604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1F79E-8CF3-4396-B41D-D2722AC01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4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5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8D574-8A25-4558-BB66-4C20A570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4B7A-31D9-45DB-8137-E0A1D2D085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DEBEC-DF66-4466-ACF8-F9CA0094D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24BFB-92B1-4AB7-8B50-4AEA6239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94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A5F4A-4DF9-4002-95A5-3530E8E39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8F350-0FE4-4775-926B-6AD158FA8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F033F-F466-4F60-B23D-B2C0298D0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16C34-C84E-4CBD-B8E5-7E94FAD94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6DBE-AD18-445B-9CBF-4922D25417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A888B-9C9F-4319-8E0D-20FB6A4A0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A9771-8756-4B16-B9A2-9AF58D915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41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4D2BE-499B-4684-9177-AD52E8D13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F6130-A865-452B-90B3-7A1CC9183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0" indent="0">
              <a:buNone/>
              <a:defRPr sz="2000" b="1"/>
            </a:lvl2pPr>
            <a:lvl3pPr marL="914156" indent="0">
              <a:buNone/>
              <a:defRPr sz="1800" b="1"/>
            </a:lvl3pPr>
            <a:lvl4pPr marL="1371233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8" indent="0">
              <a:buNone/>
              <a:defRPr sz="1600" b="1"/>
            </a:lvl6pPr>
            <a:lvl7pPr marL="2742468" indent="0">
              <a:buNone/>
              <a:defRPr sz="1600" b="1"/>
            </a:lvl7pPr>
            <a:lvl8pPr marL="3199544" indent="0">
              <a:buNone/>
              <a:defRPr sz="1600" b="1"/>
            </a:lvl8pPr>
            <a:lvl9pPr marL="365662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8EF99-D3C2-457A-8B65-8C36D278C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A83ABB-5FED-417F-B430-0A8729A24D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0" indent="0">
              <a:buNone/>
              <a:defRPr sz="2000" b="1"/>
            </a:lvl2pPr>
            <a:lvl3pPr marL="914156" indent="0">
              <a:buNone/>
              <a:defRPr sz="1800" b="1"/>
            </a:lvl3pPr>
            <a:lvl4pPr marL="1371233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8" indent="0">
              <a:buNone/>
              <a:defRPr sz="1600" b="1"/>
            </a:lvl6pPr>
            <a:lvl7pPr marL="2742468" indent="0">
              <a:buNone/>
              <a:defRPr sz="1600" b="1"/>
            </a:lvl7pPr>
            <a:lvl8pPr marL="3199544" indent="0">
              <a:buNone/>
              <a:defRPr sz="1600" b="1"/>
            </a:lvl8pPr>
            <a:lvl9pPr marL="365662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F50035-75CB-40A9-B461-7F1244CBB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1619F3-2A2F-4907-A2BC-23A433D88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B929-CAB0-4E66-B0D1-6D7131C480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BFBD2-1102-4243-82DE-ADFA55D6E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55E29A-4C66-4144-BAFC-3FD860D6B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87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E4E1D-7456-43D4-807E-E0C66EC70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88108-CA5F-4561-9CAE-AE6AFC7C6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7503-989B-4EB9-8B95-6F164F220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2D19-C2A1-49D6-9D09-5B81FD208FE8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516A8-DBA9-4D4A-9D45-3DDECB171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557F1-2774-4DE4-98EC-266993C9A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34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BCDC8-E8B3-4E20-AA1E-2B6B30C8E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296805-1C7E-44AC-B744-4DE0D357D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1DEC-8CB6-4150-84D2-1B6C332107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321F5C-C203-4826-898D-E67D53C15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338F57-885D-4763-8829-DE37D1F2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16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714B6E-CD00-4F70-A503-05F539CA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83E8-4BF6-41ED-B24D-B1BCC504AB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51F71-A95A-4424-9DEC-6C989BE86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82B53-7E5B-4AD0-B086-433244708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9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D1160-EE49-4B4F-AA70-A8534C800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00EDF-C037-4E61-82BC-D35082FF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70FBC-75B9-4782-B983-69DB17F03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0" indent="0">
              <a:buNone/>
              <a:defRPr sz="1400"/>
            </a:lvl2pPr>
            <a:lvl3pPr marL="914156" indent="0">
              <a:buNone/>
              <a:defRPr sz="1200"/>
            </a:lvl3pPr>
            <a:lvl4pPr marL="1371233" indent="0">
              <a:buNone/>
              <a:defRPr sz="1000"/>
            </a:lvl4pPr>
            <a:lvl5pPr marL="1828312" indent="0">
              <a:buNone/>
              <a:defRPr sz="1000"/>
            </a:lvl5pPr>
            <a:lvl6pPr marL="2285388" indent="0">
              <a:buNone/>
              <a:defRPr sz="1000"/>
            </a:lvl6pPr>
            <a:lvl7pPr marL="2742468" indent="0">
              <a:buNone/>
              <a:defRPr sz="1000"/>
            </a:lvl7pPr>
            <a:lvl8pPr marL="3199544" indent="0">
              <a:buNone/>
              <a:defRPr sz="1000"/>
            </a:lvl8pPr>
            <a:lvl9pPr marL="365662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2FDF5-E9D4-4CCD-BFA1-C3F434286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444-EB50-4226-8870-BADC4CA65C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0CC7C-C004-468C-9E6F-623B4A80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A191F-2758-4AA7-BE34-DA414366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466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6EBA-9B57-4C61-A73E-080966D80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7A42E0-5D29-4140-8D6C-14C514D457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80" indent="0">
              <a:buNone/>
              <a:defRPr sz="2800"/>
            </a:lvl2pPr>
            <a:lvl3pPr marL="914156" indent="0">
              <a:buNone/>
              <a:defRPr sz="2400"/>
            </a:lvl3pPr>
            <a:lvl4pPr marL="1371233" indent="0">
              <a:buNone/>
              <a:defRPr sz="2000"/>
            </a:lvl4pPr>
            <a:lvl5pPr marL="1828312" indent="0">
              <a:buNone/>
              <a:defRPr sz="2000"/>
            </a:lvl5pPr>
            <a:lvl6pPr marL="2285388" indent="0">
              <a:buNone/>
              <a:defRPr sz="2000"/>
            </a:lvl6pPr>
            <a:lvl7pPr marL="2742468" indent="0">
              <a:buNone/>
              <a:defRPr sz="2000"/>
            </a:lvl7pPr>
            <a:lvl8pPr marL="3199544" indent="0">
              <a:buNone/>
              <a:defRPr sz="2000"/>
            </a:lvl8pPr>
            <a:lvl9pPr marL="365662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75EC6-C052-4A4C-A093-FE8A953AD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0" indent="0">
              <a:buNone/>
              <a:defRPr sz="1400"/>
            </a:lvl2pPr>
            <a:lvl3pPr marL="914156" indent="0">
              <a:buNone/>
              <a:defRPr sz="1200"/>
            </a:lvl3pPr>
            <a:lvl4pPr marL="1371233" indent="0">
              <a:buNone/>
              <a:defRPr sz="1000"/>
            </a:lvl4pPr>
            <a:lvl5pPr marL="1828312" indent="0">
              <a:buNone/>
              <a:defRPr sz="1000"/>
            </a:lvl5pPr>
            <a:lvl6pPr marL="2285388" indent="0">
              <a:buNone/>
              <a:defRPr sz="1000"/>
            </a:lvl6pPr>
            <a:lvl7pPr marL="2742468" indent="0">
              <a:buNone/>
              <a:defRPr sz="1000"/>
            </a:lvl7pPr>
            <a:lvl8pPr marL="3199544" indent="0">
              <a:buNone/>
              <a:defRPr sz="1000"/>
            </a:lvl8pPr>
            <a:lvl9pPr marL="365662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EAB23-AA18-4924-90A8-E9A230821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9FE0-F613-45D1-BBEC-E0D1E908E4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1D772-DB6F-4188-B19B-A506F4296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A725E-C691-49A7-B2B8-AE4E34C0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56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FC37D-10FF-4B86-8D36-9C393196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45F656-2C54-439C-BB68-0D56157DC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54163-1188-498B-8D92-3645F127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6B8A-399A-4235-AB07-346AE68B21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B2661-504C-466A-BB11-75BBD5D99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2B745-2B95-4C9A-A4F6-8C24D0C1C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04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4EAFB6-13D8-434E-9EFE-BF444AA560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8E67F4-265C-4C45-9C7D-612D057EE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129C6-DBA2-434B-876E-AA43CB558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084B-FF74-4383-AAF8-CC54CFA6AD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21E6B-5430-4EE5-84C6-395314E9A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29567-9903-4A00-90FF-15A0D29B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23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34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7CA2-65DE-4B1A-8483-A56905C455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598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9B59D-0647-422E-9991-A6C096365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8E6068-31EC-4A14-A738-526751FD0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0" indent="0" algn="ctr">
              <a:buNone/>
              <a:defRPr sz="2000"/>
            </a:lvl2pPr>
            <a:lvl3pPr marL="914156" indent="0" algn="ctr">
              <a:buNone/>
              <a:defRPr sz="1800"/>
            </a:lvl3pPr>
            <a:lvl4pPr marL="1371233" indent="0" algn="ctr">
              <a:buNone/>
              <a:defRPr sz="1600"/>
            </a:lvl4pPr>
            <a:lvl5pPr marL="1828312" indent="0" algn="ctr">
              <a:buNone/>
              <a:defRPr sz="1600"/>
            </a:lvl5pPr>
            <a:lvl6pPr marL="2285388" indent="0" algn="ctr">
              <a:buNone/>
              <a:defRPr sz="1600"/>
            </a:lvl6pPr>
            <a:lvl7pPr marL="2742468" indent="0" algn="ctr">
              <a:buNone/>
              <a:defRPr sz="1600"/>
            </a:lvl7pPr>
            <a:lvl8pPr marL="3199544" indent="0" algn="ctr">
              <a:buNone/>
              <a:defRPr sz="1600"/>
            </a:lvl8pPr>
            <a:lvl9pPr marL="365662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6E1CE-0037-4198-BF0B-1584D96F1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1754-D1A6-4037-AC9F-72F4EE16E6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FE87C-C7CB-416E-925E-134D2EA6D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76F8D-BC08-49CB-86FF-1E5BCE2C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839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2BBEB-57F9-4177-BCA8-17B691D6E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FDE95-EAD2-4ABF-907F-06DF74FC9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E7960-15C4-49F3-AB09-D8852000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4FC4-D768-4C25-9E26-AAD07C61B6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5BB21-5AD2-4E8E-B7BA-F9CC5A718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99FF4-477B-40E6-AF35-99CB2E933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5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63A22-8066-43F3-AA11-370578D6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53669-1394-4978-9665-1353D604A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C9CBA-C8D8-45BC-B0EE-22E3BA70D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E96E-77B5-4874-9584-1E7804DC486C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F5691-0B6E-41B1-B1D0-5F5D34FCA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018DD-F812-4E87-A2E5-320D03DCA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100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DBB89-81D5-4401-B144-B5CB3604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1F79E-8CF3-4396-B41D-D2722AC01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4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5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8D574-8A25-4558-BB66-4C20A570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4B7A-31D9-45DB-8137-E0A1D2D085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DEBEC-DF66-4466-ACF8-F9CA0094D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24BFB-92B1-4AB7-8B50-4AEA6239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34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A5F4A-4DF9-4002-95A5-3530E8E39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8F350-0FE4-4775-926B-6AD158FA8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F033F-F466-4F60-B23D-B2C0298D0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16C34-C84E-4CBD-B8E5-7E94FAD94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6DBE-AD18-445B-9CBF-4922D25417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A888B-9C9F-4319-8E0D-20FB6A4A0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A9771-8756-4B16-B9A2-9AF58D915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75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4D2BE-499B-4684-9177-AD52E8D13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F6130-A865-452B-90B3-7A1CC9183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0" indent="0">
              <a:buNone/>
              <a:defRPr sz="2000" b="1"/>
            </a:lvl2pPr>
            <a:lvl3pPr marL="914156" indent="0">
              <a:buNone/>
              <a:defRPr sz="1800" b="1"/>
            </a:lvl3pPr>
            <a:lvl4pPr marL="1371233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8" indent="0">
              <a:buNone/>
              <a:defRPr sz="1600" b="1"/>
            </a:lvl6pPr>
            <a:lvl7pPr marL="2742468" indent="0">
              <a:buNone/>
              <a:defRPr sz="1600" b="1"/>
            </a:lvl7pPr>
            <a:lvl8pPr marL="3199544" indent="0">
              <a:buNone/>
              <a:defRPr sz="1600" b="1"/>
            </a:lvl8pPr>
            <a:lvl9pPr marL="365662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8EF99-D3C2-457A-8B65-8C36D278C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A83ABB-5FED-417F-B430-0A8729A24D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0" indent="0">
              <a:buNone/>
              <a:defRPr sz="2000" b="1"/>
            </a:lvl2pPr>
            <a:lvl3pPr marL="914156" indent="0">
              <a:buNone/>
              <a:defRPr sz="1800" b="1"/>
            </a:lvl3pPr>
            <a:lvl4pPr marL="1371233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8" indent="0">
              <a:buNone/>
              <a:defRPr sz="1600" b="1"/>
            </a:lvl6pPr>
            <a:lvl7pPr marL="2742468" indent="0">
              <a:buNone/>
              <a:defRPr sz="1600" b="1"/>
            </a:lvl7pPr>
            <a:lvl8pPr marL="3199544" indent="0">
              <a:buNone/>
              <a:defRPr sz="1600" b="1"/>
            </a:lvl8pPr>
            <a:lvl9pPr marL="365662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F50035-75CB-40A9-B461-7F1244CBB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1619F3-2A2F-4907-A2BC-23A433D88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B929-CAB0-4E66-B0D1-6D7131C480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BFBD2-1102-4243-82DE-ADFA55D6E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55E29A-4C66-4144-BAFC-3FD860D6B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05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BCDC8-E8B3-4E20-AA1E-2B6B30C8E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296805-1C7E-44AC-B744-4DE0D357D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1DEC-8CB6-4150-84D2-1B6C332107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321F5C-C203-4826-898D-E67D53C15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338F57-885D-4763-8829-DE37D1F2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341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714B6E-CD00-4F70-A503-05F539CA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83E8-4BF6-41ED-B24D-B1BCC504AB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51F71-A95A-4424-9DEC-6C989BE86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82B53-7E5B-4AD0-B086-433244708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740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D1160-EE49-4B4F-AA70-A8534C800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00EDF-C037-4E61-82BC-D35082FF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70FBC-75B9-4782-B983-69DB17F03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0" indent="0">
              <a:buNone/>
              <a:defRPr sz="1400"/>
            </a:lvl2pPr>
            <a:lvl3pPr marL="914156" indent="0">
              <a:buNone/>
              <a:defRPr sz="1200"/>
            </a:lvl3pPr>
            <a:lvl4pPr marL="1371233" indent="0">
              <a:buNone/>
              <a:defRPr sz="1000"/>
            </a:lvl4pPr>
            <a:lvl5pPr marL="1828312" indent="0">
              <a:buNone/>
              <a:defRPr sz="1000"/>
            </a:lvl5pPr>
            <a:lvl6pPr marL="2285388" indent="0">
              <a:buNone/>
              <a:defRPr sz="1000"/>
            </a:lvl6pPr>
            <a:lvl7pPr marL="2742468" indent="0">
              <a:buNone/>
              <a:defRPr sz="1000"/>
            </a:lvl7pPr>
            <a:lvl8pPr marL="3199544" indent="0">
              <a:buNone/>
              <a:defRPr sz="1000"/>
            </a:lvl8pPr>
            <a:lvl9pPr marL="365662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2FDF5-E9D4-4CCD-BFA1-C3F434286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444-EB50-4226-8870-BADC4CA65C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0CC7C-C004-468C-9E6F-623B4A80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A191F-2758-4AA7-BE34-DA414366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089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6EBA-9B57-4C61-A73E-080966D80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7A42E0-5D29-4140-8D6C-14C514D457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80" indent="0">
              <a:buNone/>
              <a:defRPr sz="2800"/>
            </a:lvl2pPr>
            <a:lvl3pPr marL="914156" indent="0">
              <a:buNone/>
              <a:defRPr sz="2400"/>
            </a:lvl3pPr>
            <a:lvl4pPr marL="1371233" indent="0">
              <a:buNone/>
              <a:defRPr sz="2000"/>
            </a:lvl4pPr>
            <a:lvl5pPr marL="1828312" indent="0">
              <a:buNone/>
              <a:defRPr sz="2000"/>
            </a:lvl5pPr>
            <a:lvl6pPr marL="2285388" indent="0">
              <a:buNone/>
              <a:defRPr sz="2000"/>
            </a:lvl6pPr>
            <a:lvl7pPr marL="2742468" indent="0">
              <a:buNone/>
              <a:defRPr sz="2000"/>
            </a:lvl7pPr>
            <a:lvl8pPr marL="3199544" indent="0">
              <a:buNone/>
              <a:defRPr sz="2000"/>
            </a:lvl8pPr>
            <a:lvl9pPr marL="365662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75EC6-C052-4A4C-A093-FE8A953AD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0" indent="0">
              <a:buNone/>
              <a:defRPr sz="1400"/>
            </a:lvl2pPr>
            <a:lvl3pPr marL="914156" indent="0">
              <a:buNone/>
              <a:defRPr sz="1200"/>
            </a:lvl3pPr>
            <a:lvl4pPr marL="1371233" indent="0">
              <a:buNone/>
              <a:defRPr sz="1000"/>
            </a:lvl4pPr>
            <a:lvl5pPr marL="1828312" indent="0">
              <a:buNone/>
              <a:defRPr sz="1000"/>
            </a:lvl5pPr>
            <a:lvl6pPr marL="2285388" indent="0">
              <a:buNone/>
              <a:defRPr sz="1000"/>
            </a:lvl6pPr>
            <a:lvl7pPr marL="2742468" indent="0">
              <a:buNone/>
              <a:defRPr sz="1000"/>
            </a:lvl7pPr>
            <a:lvl8pPr marL="3199544" indent="0">
              <a:buNone/>
              <a:defRPr sz="1000"/>
            </a:lvl8pPr>
            <a:lvl9pPr marL="365662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EAB23-AA18-4924-90A8-E9A230821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9FE0-F613-45D1-BBEC-E0D1E908E4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1D772-DB6F-4188-B19B-A506F4296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A725E-C691-49A7-B2B8-AE4E34C0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941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FC37D-10FF-4B86-8D36-9C393196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45F656-2C54-439C-BB68-0D56157DC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54163-1188-498B-8D92-3645F127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6B8A-399A-4235-AB07-346AE68B21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B2661-504C-466A-BB11-75BBD5D99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2B745-2B95-4C9A-A4F6-8C24D0C1C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222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4EAFB6-13D8-434E-9EFE-BF444AA560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8E67F4-265C-4C45-9C7D-612D057EE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129C6-DBA2-434B-876E-AA43CB558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084B-FF74-4383-AAF8-CC54CFA6AD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21E6B-5430-4EE5-84C6-395314E9A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29567-9903-4A00-90FF-15A0D29B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7257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5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A1DC7-B234-4AE7-B737-DDE566BE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FE486-5784-441A-B0E8-6541A33040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5DBE55-895D-4AC5-87FF-BAB9A04F2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174FF-72F6-48FF-95D5-5C0C75C47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2880-6E9A-4DE6-8FD9-21632E425E0F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B93A4-B013-45F9-88E6-BE88190CE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7E4A1-8EE6-43A8-94FB-B8DB3C7D0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39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75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7CA2-65DE-4B1A-8483-A56905C455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65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975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4294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6663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2811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38658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54561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726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9867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B7150-5095-4AA3-A575-6B8881A8E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0A2E9-09A3-45D5-A84B-41E0D8A56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C63CA7-D846-4AED-A2C8-66225A400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4D021-7C6A-417E-8CA1-C25CDA7AC2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ABEDE4-5859-4BE5-B7E2-4E1F65B49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F15ED7-1DAD-4F19-88BC-332CB2BAC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CBB-C511-4F1B-8C85-37BB7F119444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1E7F3F-4E54-49C5-BF8E-A6DB2320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7242FE-064B-4F9D-86CE-AAEE788BB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067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43669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80845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88940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787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0397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2686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702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03053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40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56667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E4863-7A8C-427B-A83D-069C01E3B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677FFE-729C-4E31-A2C8-D2B3DD91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C7F3-346E-4A50-89A6-4E0409D69ADF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8155B9-64B7-4523-96CD-6E7EAF528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8B7F1-1D13-49C6-A5F2-DBE1D2C9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63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05251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721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3776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009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299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6829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360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8728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40F1F2-C1D1-44F7-A4F1-F27B8850E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C467-39E9-44E2-896A-45C4299BB039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2E0532-9D4E-4910-9E77-70EC0E6D3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E9968-2839-4CA8-81C1-822BBC200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93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9DB5F-3A44-498D-9F8A-A87F1E2CE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F711C-BA3F-400E-A138-C36C8F183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0F90D-483D-4563-BEF1-8F27F6124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CF4FD-FBB4-4F41-AACA-B1669C8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9F58-B82D-4D98-8D85-D123148C7427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7147A-8D59-41F7-A428-CB61E32FB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B1AFD-AA17-4830-A1C5-A1EA2FB4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44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D5316-F067-4314-A881-1991A3A3D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1645C0-20A3-4FB9-9461-A0CEE2F4D6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EF684-7A5A-4627-A766-68548499B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631F5-4C09-44C6-8513-3A9EDCC64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C95D-7316-45FC-8A6E-7FF4BCFB3944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D5E3D3-5F0B-46FB-A68A-8B17285E1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4AE2C-64D2-4F27-94F1-197EE1D97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7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129D41-7DAA-42F0-8F06-CE01A6749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068FC-5378-4A1D-A290-F9CD033A3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BD5FD-9810-4C57-BB13-831453FCB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DF8E6-5948-40ED-A486-F5DF8236F82C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B4B59-9E4B-4FED-8BD2-DF74A1947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62823-4C10-4FF1-960B-D5DCFE86E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4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4" r:id="rId13"/>
    <p:sldLayoutId id="2147483705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160A8A-5DE5-4596-BCE2-07AC10E6D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672F1-FB8E-478D-BFDD-DC4DE6BB4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42BB9-C7DA-4268-9EF2-84BBE8A15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6"/>
            <a:fld id="{C51F763A-C412-40BD-95F3-3F26146E49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52736-A519-4F9E-8626-64AF56709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6"/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165B9-F9CF-4D31-9111-0F46339E7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6"/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28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6" r:id="rId13"/>
  </p:sldLayoutIdLst>
  <p:hf sldNum="0" hdr="0" dt="0"/>
  <p:txStyles>
    <p:titleStyle>
      <a:lvl1pPr algn="l" defTabSz="9141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0" indent="-228540" algn="l" defTabSz="9141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16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95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72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50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28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08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84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61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0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6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3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2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8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68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44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23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160A8A-5DE5-4596-BCE2-07AC10E6D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672F1-FB8E-478D-BFDD-DC4DE6BB4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42BB9-C7DA-4268-9EF2-84BBE8A15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6"/>
            <a:fld id="{C51F763A-C412-40BD-95F3-3F26146E49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52736-A519-4F9E-8626-64AF56709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6"/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165B9-F9CF-4D31-9111-0F46339E7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6"/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hf sldNum="0" hdr="0" dt="0"/>
  <p:txStyles>
    <p:titleStyle>
      <a:lvl1pPr algn="l" defTabSz="9141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0" indent="-228540" algn="l" defTabSz="9141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16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95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72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50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28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08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84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61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0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6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3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2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8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68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44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23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551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  <p:sldLayoutId id="2147483732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870632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em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altLang="vi-VN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Ôn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altLang="vi-VN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Tiếng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altLang="vi-VN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Việt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15294796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6F978AEC-8607-4C73-A472-B9EF97EDDEE5}"/>
              </a:ext>
            </a:extLst>
          </p:cNvPr>
          <p:cNvSpPr txBox="1"/>
          <p:nvPr/>
        </p:nvSpPr>
        <p:spPr>
          <a:xfrm>
            <a:off x="2389238" y="2862007"/>
            <a:ext cx="7597058" cy="1600434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68583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id="{CE12B906-9855-45D4-A1D5-3C9C6F571480}"/>
              </a:ext>
            </a:extLst>
          </p:cNvPr>
          <p:cNvSpPr/>
          <p:nvPr/>
        </p:nvSpPr>
        <p:spPr>
          <a:xfrm>
            <a:off x="370764" y="2796255"/>
            <a:ext cx="11450472" cy="1493644"/>
          </a:xfrm>
          <a:prstGeom prst="hexagon">
            <a:avLst/>
          </a:prstGeom>
          <a:solidFill>
            <a:srgbClr val="FDE3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6200" y="933855"/>
            <a:ext cx="12039600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718" rIns="9138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78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chỉ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vật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đặt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892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6397" y="229722"/>
            <a:ext cx="9855200" cy="615359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18" y="236289"/>
            <a:ext cx="556684" cy="64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BE7E8B-D5AF-46F8-91BC-4EEC43E73055}"/>
              </a:ext>
            </a:extLst>
          </p:cNvPr>
          <p:cNvSpPr txBox="1"/>
          <p:nvPr/>
        </p:nvSpPr>
        <p:spPr>
          <a:xfrm>
            <a:off x="839302" y="909369"/>
            <a:ext cx="5416683" cy="73847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a. 5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chỉ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3306" y="2466632"/>
            <a:ext cx="5528674" cy="73847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133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B8B53C-FFEC-E6C1-F637-435670359B54}"/>
              </a:ext>
            </a:extLst>
          </p:cNvPr>
          <p:cNvSpPr txBox="1"/>
          <p:nvPr/>
        </p:nvSpPr>
        <p:spPr>
          <a:xfrm>
            <a:off x="1070681" y="1647839"/>
            <a:ext cx="10050637" cy="73847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rừng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con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sông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mây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chim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kiến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D94794-6966-1282-112F-86A14AF018E6}"/>
              </a:ext>
            </a:extLst>
          </p:cNvPr>
          <p:cNvSpPr txBox="1"/>
          <p:nvPr/>
        </p:nvSpPr>
        <p:spPr>
          <a:xfrm>
            <a:off x="839302" y="3338927"/>
            <a:ext cx="10050637" cy="73847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cất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bay,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chui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ra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bò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đậu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6397" y="229722"/>
            <a:ext cx="9855200" cy="553804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vi-V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BE7E8B-D5AF-46F8-91BC-4EEC43E73055}"/>
              </a:ext>
            </a:extLst>
          </p:cNvPr>
          <p:cNvSpPr txBox="1"/>
          <p:nvPr/>
        </p:nvSpPr>
        <p:spPr>
          <a:xfrm>
            <a:off x="496112" y="885387"/>
            <a:ext cx="11215990" cy="676915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vệt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rừng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đen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cất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tua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tủa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bay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2C40EB-6C6A-4C8D-B931-E0CA1DE29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" y="893"/>
            <a:ext cx="861642" cy="10076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4B188E-34F4-E704-D98A-5E041C9B46E3}"/>
              </a:ext>
            </a:extLst>
          </p:cNvPr>
          <p:cNvSpPr txBox="1"/>
          <p:nvPr/>
        </p:nvSpPr>
        <p:spPr>
          <a:xfrm>
            <a:off x="532420" y="1664163"/>
            <a:ext cx="11215990" cy="676915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lạ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to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ngỗng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F4B94A-0807-81C2-ECC4-B05913D4A563}"/>
              </a:ext>
            </a:extLst>
          </p:cNvPr>
          <p:cNvSpPr txBox="1"/>
          <p:nvPr/>
        </p:nvSpPr>
        <p:spPr>
          <a:xfrm>
            <a:off x="532420" y="2565593"/>
            <a:ext cx="11215990" cy="676915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Đàn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chui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bò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li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đen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ngòm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da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42B463-437A-2F98-8231-F0EDA4608195}"/>
              </a:ext>
            </a:extLst>
          </p:cNvPr>
          <p:cNvSpPr txBox="1"/>
          <p:nvPr/>
        </p:nvSpPr>
        <p:spPr>
          <a:xfrm>
            <a:off x="496112" y="3467023"/>
            <a:ext cx="11215990" cy="1230912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d.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Điêng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điểng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ngậm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tôm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càng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gần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cổ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vung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râu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cựa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quậy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8586EB-AE3F-3194-C9DE-88AEC7366B6F}"/>
              </a:ext>
            </a:extLst>
          </p:cNvPr>
          <p:cNvGrpSpPr/>
          <p:nvPr/>
        </p:nvGrpSpPr>
        <p:grpSpPr>
          <a:xfrm>
            <a:off x="409401" y="950405"/>
            <a:ext cx="693991" cy="662828"/>
            <a:chOff x="1750173" y="2926500"/>
            <a:chExt cx="693991" cy="6628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7825615-C764-05A5-4162-708F0392FDA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BAD556-1152-BDD2-01C3-14B9C746D9E2}"/>
                </a:ext>
              </a:extLst>
            </p:cNvPr>
            <p:cNvSpPr txBox="1"/>
            <p:nvPr/>
          </p:nvSpPr>
          <p:spPr>
            <a:xfrm>
              <a:off x="1807839" y="3004553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</a:rPr>
                <a:t>a.</a:t>
              </a:r>
              <a:endPara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A50FCF-4BCF-6871-9D29-26408866FF04}"/>
              </a:ext>
            </a:extLst>
          </p:cNvPr>
          <p:cNvGrpSpPr/>
          <p:nvPr/>
        </p:nvGrpSpPr>
        <p:grpSpPr>
          <a:xfrm>
            <a:off x="409401" y="2562745"/>
            <a:ext cx="662828" cy="662828"/>
            <a:chOff x="1750173" y="2926500"/>
            <a:chExt cx="662828" cy="66282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FA50083-120B-3349-49C6-61F9E8EED0E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CE7F81-7ABE-5A58-6D36-1465F4C5FF44}"/>
                </a:ext>
              </a:extLst>
            </p:cNvPr>
            <p:cNvSpPr txBox="1"/>
            <p:nvPr/>
          </p:nvSpPr>
          <p:spPr>
            <a:xfrm>
              <a:off x="1762608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</a:rPr>
                <a:t>c.</a:t>
              </a:r>
              <a:endPara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EF5BB647-1D5F-F2E7-5319-51EBDF8F36D3}"/>
              </a:ext>
            </a:extLst>
          </p:cNvPr>
          <p:cNvSpPr/>
          <p:nvPr/>
        </p:nvSpPr>
        <p:spPr>
          <a:xfrm>
            <a:off x="395333" y="3512257"/>
            <a:ext cx="662828" cy="662828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4D849E-FC6E-8196-96F3-8F630676DB6F}"/>
              </a:ext>
            </a:extLst>
          </p:cNvPr>
          <p:cNvSpPr txBox="1"/>
          <p:nvPr/>
        </p:nvSpPr>
        <p:spPr>
          <a:xfrm>
            <a:off x="467067" y="3512257"/>
            <a:ext cx="63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chemeClr val="accent1"/>
                </a:solidFill>
                <a:latin typeface="Arial"/>
              </a:rPr>
              <a:t>d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</a:rPr>
              <a:t>.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44130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57456992-8066-401D-88FF-F5179C64DA89}"/>
              </a:ext>
            </a:extLst>
          </p:cNvPr>
          <p:cNvSpPr/>
          <p:nvPr/>
        </p:nvSpPr>
        <p:spPr>
          <a:xfrm>
            <a:off x="676923" y="55728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6E496-7A7E-452C-9CAE-202DBE8D8011}"/>
              </a:ext>
            </a:extLst>
          </p:cNvPr>
          <p:cNvSpPr txBox="1"/>
          <p:nvPr/>
        </p:nvSpPr>
        <p:spPr>
          <a:xfrm>
            <a:off x="1114245" y="564224"/>
            <a:ext cx="10092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AA3C34E-316C-434C-A416-46780009D440}"/>
              </a:ext>
            </a:extLst>
          </p:cNvPr>
          <p:cNvSpPr txBox="1"/>
          <p:nvPr/>
        </p:nvSpPr>
        <p:spPr>
          <a:xfrm>
            <a:off x="1328676" y="1870993"/>
            <a:ext cx="8700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Chú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đậu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57456992-8066-401D-88FF-F5179C64DA89}"/>
              </a:ext>
            </a:extLst>
          </p:cNvPr>
          <p:cNvSpPr/>
          <p:nvPr/>
        </p:nvSpPr>
        <p:spPr>
          <a:xfrm>
            <a:off x="676923" y="55728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6E496-7A7E-452C-9CAE-202DBE8D8011}"/>
              </a:ext>
            </a:extLst>
          </p:cNvPr>
          <p:cNvSpPr txBox="1"/>
          <p:nvPr/>
        </p:nvSpPr>
        <p:spPr>
          <a:xfrm>
            <a:off x="1114245" y="564224"/>
            <a:ext cx="10092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3600" b="1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AA3C34E-316C-434C-A416-46780009D440}"/>
              </a:ext>
            </a:extLst>
          </p:cNvPr>
          <p:cNvSpPr txBox="1"/>
          <p:nvPr/>
        </p:nvSpPr>
        <p:spPr>
          <a:xfrm>
            <a:off x="895584" y="1771490"/>
            <a:ext cx="10009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Ông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nuôi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sáo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khướu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hoạ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mi,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cu gáy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279AF1-3A08-3345-1DA6-27160021404D}"/>
              </a:ext>
            </a:extLst>
          </p:cNvPr>
          <p:cNvSpPr txBox="1"/>
          <p:nvPr/>
        </p:nvSpPr>
        <p:spPr>
          <a:xfrm>
            <a:off x="970163" y="2978756"/>
            <a:ext cx="10009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Ông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cậu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nuôi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cu gáy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0D82AD-63CA-F070-6A35-57F4D3F901D5}"/>
              </a:ext>
            </a:extLst>
          </p:cNvPr>
          <p:cNvSpPr txBox="1"/>
          <p:nvPr/>
        </p:nvSpPr>
        <p:spPr>
          <a:xfrm>
            <a:off x="970163" y="3632024"/>
            <a:ext cx="10009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Ôi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con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hoạ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mi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cậu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hay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thế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F71A1C-A9D9-85A1-8E52-EC75FC1A98D4}"/>
              </a:ext>
            </a:extLst>
          </p:cNvPr>
          <p:cNvSpPr/>
          <p:nvPr/>
        </p:nvSpPr>
        <p:spPr>
          <a:xfrm>
            <a:off x="4101708" y="2402732"/>
            <a:ext cx="582425" cy="5690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.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312499-499E-9AD1-A6D9-E529DFB50F16}"/>
              </a:ext>
            </a:extLst>
          </p:cNvPr>
          <p:cNvSpPr/>
          <p:nvPr/>
        </p:nvSpPr>
        <p:spPr>
          <a:xfrm>
            <a:off x="8644525" y="3025991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?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4E9F520-5AF4-07C9-4689-49FB9F679A10}"/>
              </a:ext>
            </a:extLst>
          </p:cNvPr>
          <p:cNvSpPr/>
          <p:nvPr/>
        </p:nvSpPr>
        <p:spPr>
          <a:xfrm>
            <a:off x="9344917" y="3726495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!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81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43" grpId="0"/>
      <p:bldP spid="3" grpId="0"/>
      <p:bldP spid="4" grpId="0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"/>
          <p:cNvSpPr/>
          <p:nvPr/>
        </p:nvSpPr>
        <p:spPr>
          <a:xfrm>
            <a:off x="4275394" y="2197893"/>
            <a:ext cx="5332043" cy="12311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 defTabSz="914156"/>
            <a:r>
              <a:rPr lang="en-US" sz="8000" b="1" kern="1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cs typeface="Times New Roman" panose="02020603050405020304"/>
              </a:rPr>
              <a:t>Vận dụng</a:t>
            </a:r>
            <a:endParaRPr lang="en-US" sz="8000" b="1" kern="1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cs typeface="Times New Roman" panose="02020603050405020304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" y="6557555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5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5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5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5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56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714801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52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018">
            <a:extLst>
              <a:ext uri="{FF2B5EF4-FFF2-40B4-BE49-F238E27FC236}">
                <a16:creationId xmlns:a16="http://schemas.microsoft.com/office/drawing/2014/main" id="{8F6B3F3B-17FC-46CA-A85A-72A111E644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WordArt 6">
            <a:extLst>
              <a:ext uri="{FF2B5EF4-FFF2-40B4-BE49-F238E27FC236}">
                <a16:creationId xmlns:a16="http://schemas.microsoft.com/office/drawing/2014/main" id="{14338881-E278-4512-8614-9A42612430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58539" y="2470653"/>
            <a:ext cx="6056458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Chúc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các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em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Chăm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ngoan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học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tốt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305</Words>
  <Application>Microsoft Office PowerPoint</Application>
  <PresentationFormat>Widescreen</PresentationFormat>
  <Paragraphs>38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Arial-Rounded</vt:lpstr>
      <vt:lpstr>Calibri</vt:lpstr>
      <vt:lpstr>Calibri </vt:lpstr>
      <vt:lpstr>Calibri Light</vt:lpstr>
      <vt:lpstr>Times New Roman</vt:lpstr>
      <vt:lpstr>UTM Cookies</vt:lpstr>
      <vt:lpstr>Office Theme</vt:lpstr>
      <vt:lpstr>1_Office Theme</vt:lpstr>
      <vt:lpstr>2_Office Theme</vt:lpstr>
      <vt:lpstr>3_Office Theme</vt:lpstr>
      <vt:lpstr>Chào mừng các em đến với tiết Ôn Tiếng Việt 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24</cp:revision>
  <dcterms:created xsi:type="dcterms:W3CDTF">2021-06-23T10:40:24Z</dcterms:created>
  <dcterms:modified xsi:type="dcterms:W3CDTF">2025-02-25T07:57:45Z</dcterms:modified>
</cp:coreProperties>
</file>