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17"/>
  </p:notesMasterIdLst>
  <p:sldIdLst>
    <p:sldId id="256" r:id="rId3"/>
    <p:sldId id="395" r:id="rId4"/>
    <p:sldId id="270" r:id="rId5"/>
    <p:sldId id="381" r:id="rId6"/>
    <p:sldId id="382" r:id="rId7"/>
    <p:sldId id="384" r:id="rId8"/>
    <p:sldId id="398" r:id="rId9"/>
    <p:sldId id="322" r:id="rId10"/>
    <p:sldId id="399" r:id="rId11"/>
    <p:sldId id="271" r:id="rId12"/>
    <p:sldId id="285" r:id="rId13"/>
    <p:sldId id="397" r:id="rId14"/>
    <p:sldId id="288" r:id="rId15"/>
    <p:sldId id="2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868"/>
    <a:srgbClr val="F5A540"/>
    <a:srgbClr val="E7AF98"/>
    <a:srgbClr val="FBDCCD"/>
    <a:srgbClr val="C7DF8C"/>
    <a:srgbClr val="A9E0FB"/>
    <a:srgbClr val="FAD49B"/>
    <a:srgbClr val="FFED8E"/>
    <a:srgbClr val="F8CBDF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CB045-5913-4F2E-A8DC-BF8F46423DE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1152C-8FD2-40B1-B7E7-E98EEA00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5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120C-921E-4818-A7F4-45438B0C9F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77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120C-921E-4818-A7F4-45438B0C9F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5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5120C-921E-4818-A7F4-45438B0C9F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5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6C16-6C2C-76E8-96D0-208A64D0D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30ABD-2CD5-0084-AD54-A6CE61EEB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32753-0940-DB58-1FDB-2DBB548C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56EF-6325-C5FD-A882-59C9CD7F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9292-93DF-B215-5513-7FE00311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0150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E5D9-D0D1-5F36-A04B-AA8CDBBF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6F6E6-FAAD-0B31-B276-CC3F0FD1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51548-69DA-E0FC-F7E3-F1C46281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9AA34-8E5F-B2C9-03AE-9FA7BE6D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3E758-4677-F8E9-252F-8E85A68D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2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AB9E-E60A-9E3F-BD25-C67B0582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A4AF0-3925-073F-443F-9B4A5ACFE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3BA1-E8D2-0A91-35F3-2BCF11AE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28047-FD49-DD46-ECC7-3CA1CD60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8E1C-8BE1-D2B5-D3CA-967AFABE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669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1C2E-D0E0-5ECF-3D78-4DE8717C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D681-5C23-13B6-D1EE-4AA1DB30E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5C829-3ABB-ABC1-5BCA-FC9CE081E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8F752-D752-7EA2-BCBF-DE5250A0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F0DB-D04B-BA9B-A6FC-1E5E80CA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26CFD-698E-CE62-16B0-996405D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732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07EE-B5F5-043F-F724-B6D3284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5D34-6FF7-65A1-D53F-3225CCBF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A03F1-28CF-2372-9497-0FF955BA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122C9-389A-C18F-5C0D-845D9601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55CD7-0BA8-1A7C-9368-EE0436C8F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96B77-3ECE-92A3-9C04-0D402AB8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21199-88DF-63B1-2183-58E9BFAE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A4035-3169-0EE6-FFBD-83F8250F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0616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2CE2-E563-DD34-E075-D98F3CCC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5D64F0-DDAA-1CF9-1E2F-648456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238E-BC95-5A2B-5E1A-66742989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24071-1684-DC02-FB1C-0D18D0A2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9958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9430-05DA-283D-AC29-D8F04704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640B-C0BD-2D7C-9E2A-259AC9F0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573C5-2C4F-798F-E70A-B986C98A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CAC88-D633-60F3-8B50-979D9726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648AF-3C5E-E21E-93FA-18715A0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D04CB-8290-9EE4-BFB2-76106AF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5825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F031-3FA7-8B31-1BDC-B81E5DA5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80967-90C6-DC44-4513-8C61DEE8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D5576-0312-C2CE-F40C-7C8905096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4203A-B6EA-821A-7AA7-D4E76386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F51EA-5945-7C37-9922-DE04AB10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2C974-1F9B-30A8-F0D2-DBDC7CC5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0670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9D83-8FE8-7627-A855-645FC7B4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B96B7-1F66-51B1-0A5C-D11AA536E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D70E-AB68-37E6-A995-35B06EBF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8FFB-07D0-DBCA-F7CE-3E7E40A9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7B92-ECF5-8ACD-0D40-BBD6F132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417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255EC-EFF9-6BA0-3F51-2576CAFE4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35A5E-45FA-2697-DC49-51653519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1A649-6C89-BBD5-DDB3-41944001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0201E-8CD0-B877-AE44-29F8A107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2C18-B9B6-C364-40CC-1973B4F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0553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7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BC5CB-6BA3-64B8-805F-444051CE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3DE77-67E1-DC58-9352-CF3B464C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A784-D2C2-D3DD-1539-C369ACB21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5392-71E5-4EE8-A89B-74E26B74903D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FE6F-931C-6100-61F3-B6E7BB583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1597-FBDC-6900-2E53-69EE544A6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B2EEF-56C1-D2D1-7017-76456AC5CA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31715" y="-1"/>
            <a:ext cx="1797857" cy="175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349099" y="2114120"/>
            <a:ext cx="5493813" cy="17433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8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CỘNG QUA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3FD29-9BE6-4E49-ADFD-FB9B2A72F95E}"/>
              </a:ext>
            </a:extLst>
          </p:cNvPr>
          <p:cNvSpPr txBox="1"/>
          <p:nvPr/>
        </p:nvSpPr>
        <p:spPr>
          <a:xfrm>
            <a:off x="3014165" y="321361"/>
            <a:ext cx="616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B64560D-0BB8-A24D-B8BE-58C879575B79}"/>
              </a:ext>
            </a:extLst>
          </p:cNvPr>
          <p:cNvGrpSpPr/>
          <p:nvPr/>
        </p:nvGrpSpPr>
        <p:grpSpPr>
          <a:xfrm>
            <a:off x="520072" y="893281"/>
            <a:ext cx="9897453" cy="5652232"/>
            <a:chOff x="520072" y="893281"/>
            <a:chExt cx="9897453" cy="565223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AC52449-831D-E047-87A8-080D1DAD2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B3718F-D8B3-334C-A9F1-F120EECD9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41A4F1-0F57-6842-A1D7-6089D16DC26E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8 + 7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AF4368-1328-F24F-8660-7303122EC5B8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9 + 4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E83211-51D9-0543-B6E8-E6CA9BFB2141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6 + 8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FAC201-FBC1-2640-A606-EFDCBBF8E956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14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B4144D-71A0-9347-8E06-2218E8DF6A4E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13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F39BD0-D9C6-6040-8604-29FE7F4FE786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B83614-0EEF-9144-A618-69CF6D356BE7}"/>
              </a:ext>
            </a:extLst>
          </p:cNvPr>
          <p:cNvGrpSpPr/>
          <p:nvPr/>
        </p:nvGrpSpPr>
        <p:grpSpPr>
          <a:xfrm>
            <a:off x="866539" y="258986"/>
            <a:ext cx="605826" cy="830997"/>
            <a:chOff x="3174278" y="237323"/>
            <a:chExt cx="605826" cy="8309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C6C75C4-6D90-6040-9B38-8F6920E5D21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9C45E1-7D16-3540-BEFA-84B59E43775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1591142" y="505208"/>
            <a:ext cx="414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Tìm tổ cho gấu :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43B5F1-9627-0242-802F-7368F2126669}"/>
              </a:ext>
            </a:extLst>
          </p:cNvPr>
          <p:cNvSpPr/>
          <p:nvPr/>
        </p:nvSpPr>
        <p:spPr>
          <a:xfrm>
            <a:off x="5952565" y="2039246"/>
            <a:ext cx="2761129" cy="2765836"/>
          </a:xfrm>
          <a:custGeom>
            <a:avLst/>
            <a:gdLst>
              <a:gd name="connsiteX0" fmla="*/ 0 w 2761129"/>
              <a:gd name="connsiteY0" fmla="*/ 2765836 h 2765836"/>
              <a:gd name="connsiteX1" fmla="*/ 699247 w 2761129"/>
              <a:gd name="connsiteY1" fmla="*/ 2496895 h 2765836"/>
              <a:gd name="connsiteX2" fmla="*/ 1039906 w 2761129"/>
              <a:gd name="connsiteY2" fmla="*/ 1492848 h 2765836"/>
              <a:gd name="connsiteX3" fmla="*/ 1721223 w 2761129"/>
              <a:gd name="connsiteY3" fmla="*/ 184001 h 2765836"/>
              <a:gd name="connsiteX4" fmla="*/ 2761129 w 2761129"/>
              <a:gd name="connsiteY4" fmla="*/ 40566 h 276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129" h="2765836">
                <a:moveTo>
                  <a:pt x="0" y="2765836"/>
                </a:moveTo>
                <a:cubicBezTo>
                  <a:pt x="262964" y="2737448"/>
                  <a:pt x="525929" y="2709060"/>
                  <a:pt x="699247" y="2496895"/>
                </a:cubicBezTo>
                <a:cubicBezTo>
                  <a:pt x="872565" y="2284730"/>
                  <a:pt x="869577" y="1878330"/>
                  <a:pt x="1039906" y="1492848"/>
                </a:cubicBezTo>
                <a:cubicBezTo>
                  <a:pt x="1210235" y="1107366"/>
                  <a:pt x="1434353" y="426048"/>
                  <a:pt x="1721223" y="184001"/>
                </a:cubicBezTo>
                <a:cubicBezTo>
                  <a:pt x="2008093" y="-58046"/>
                  <a:pt x="2384611" y="-8740"/>
                  <a:pt x="2761129" y="405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DD1F34D-ED81-ED41-A1A3-C8CDA1353B6E}"/>
              </a:ext>
            </a:extLst>
          </p:cNvPr>
          <p:cNvSpPr/>
          <p:nvPr/>
        </p:nvSpPr>
        <p:spPr>
          <a:xfrm>
            <a:off x="5074024" y="2685577"/>
            <a:ext cx="3778699" cy="1366470"/>
          </a:xfrm>
          <a:custGeom>
            <a:avLst/>
            <a:gdLst>
              <a:gd name="connsiteX0" fmla="*/ 0 w 3639671"/>
              <a:gd name="connsiteY0" fmla="*/ 16252 h 1407539"/>
              <a:gd name="connsiteX1" fmla="*/ 537883 w 3639671"/>
              <a:gd name="connsiteY1" fmla="*/ 34181 h 1407539"/>
              <a:gd name="connsiteX2" fmla="*/ 1792942 w 3639671"/>
              <a:gd name="connsiteY2" fmla="*/ 321052 h 1407539"/>
              <a:gd name="connsiteX3" fmla="*/ 2474259 w 3639671"/>
              <a:gd name="connsiteY3" fmla="*/ 876864 h 1407539"/>
              <a:gd name="connsiteX4" fmla="*/ 3155577 w 3639671"/>
              <a:gd name="connsiteY4" fmla="*/ 1360958 h 1407539"/>
              <a:gd name="connsiteX5" fmla="*/ 3639671 w 3639671"/>
              <a:gd name="connsiteY5" fmla="*/ 1360958 h 140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9671" h="1407539">
                <a:moveTo>
                  <a:pt x="0" y="16252"/>
                </a:moveTo>
                <a:cubicBezTo>
                  <a:pt x="119529" y="-184"/>
                  <a:pt x="239059" y="-16619"/>
                  <a:pt x="537883" y="34181"/>
                </a:cubicBezTo>
                <a:cubicBezTo>
                  <a:pt x="836707" y="84981"/>
                  <a:pt x="1470213" y="180605"/>
                  <a:pt x="1792942" y="321052"/>
                </a:cubicBezTo>
                <a:cubicBezTo>
                  <a:pt x="2115671" y="461499"/>
                  <a:pt x="2247153" y="703546"/>
                  <a:pt x="2474259" y="876864"/>
                </a:cubicBezTo>
                <a:cubicBezTo>
                  <a:pt x="2701365" y="1050182"/>
                  <a:pt x="2961342" y="1280276"/>
                  <a:pt x="3155577" y="1360958"/>
                </a:cubicBezTo>
                <a:cubicBezTo>
                  <a:pt x="3349812" y="1441640"/>
                  <a:pt x="3494741" y="1401299"/>
                  <a:pt x="3639671" y="136095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CAB5437-BF72-F644-94AA-4B789002AD12}"/>
              </a:ext>
            </a:extLst>
          </p:cNvPr>
          <p:cNvSpPr/>
          <p:nvPr/>
        </p:nvSpPr>
        <p:spPr>
          <a:xfrm>
            <a:off x="2348753" y="3383053"/>
            <a:ext cx="6382871" cy="2538916"/>
          </a:xfrm>
          <a:custGeom>
            <a:avLst/>
            <a:gdLst>
              <a:gd name="connsiteX0" fmla="*/ 0 w 6382871"/>
              <a:gd name="connsiteY0" fmla="*/ 884147 h 2538916"/>
              <a:gd name="connsiteX1" fmla="*/ 1488141 w 6382871"/>
              <a:gd name="connsiteY1" fmla="*/ 417982 h 2538916"/>
              <a:gd name="connsiteX2" fmla="*/ 3137647 w 6382871"/>
              <a:gd name="connsiteY2" fmla="*/ 5606 h 2538916"/>
              <a:gd name="connsiteX3" fmla="*/ 4320988 w 6382871"/>
              <a:gd name="connsiteY3" fmla="*/ 346265 h 2538916"/>
              <a:gd name="connsiteX4" fmla="*/ 5862918 w 6382871"/>
              <a:gd name="connsiteY4" fmla="*/ 2282641 h 2538916"/>
              <a:gd name="connsiteX5" fmla="*/ 6382871 w 6382871"/>
              <a:gd name="connsiteY5" fmla="*/ 2461935 h 253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2871" h="2538916">
                <a:moveTo>
                  <a:pt x="0" y="884147"/>
                </a:moveTo>
                <a:cubicBezTo>
                  <a:pt x="482600" y="724276"/>
                  <a:pt x="965200" y="564405"/>
                  <a:pt x="1488141" y="417982"/>
                </a:cubicBezTo>
                <a:cubicBezTo>
                  <a:pt x="2011082" y="271559"/>
                  <a:pt x="2665506" y="17559"/>
                  <a:pt x="3137647" y="5606"/>
                </a:cubicBezTo>
                <a:cubicBezTo>
                  <a:pt x="3609788" y="-6347"/>
                  <a:pt x="3866776" y="-33241"/>
                  <a:pt x="4320988" y="346265"/>
                </a:cubicBezTo>
                <a:cubicBezTo>
                  <a:pt x="4775200" y="725771"/>
                  <a:pt x="5519271" y="1930029"/>
                  <a:pt x="5862918" y="2282641"/>
                </a:cubicBezTo>
                <a:cubicBezTo>
                  <a:pt x="6206565" y="2635253"/>
                  <a:pt x="6294718" y="2548594"/>
                  <a:pt x="6382871" y="24619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679591" y="51454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339784" y="755462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&gt; ; &lt; ; = 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F8B9A-E6F3-3F4A-8E8F-48EB33268F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5182276"/>
            <a:ext cx="1297385" cy="11635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608DD58-C68D-284E-99AC-352D0958002B}"/>
              </a:ext>
            </a:extLst>
          </p:cNvPr>
          <p:cNvGrpSpPr/>
          <p:nvPr/>
        </p:nvGrpSpPr>
        <p:grpSpPr>
          <a:xfrm>
            <a:off x="761050" y="1396931"/>
            <a:ext cx="5900624" cy="2736903"/>
            <a:chOff x="779145" y="1840950"/>
            <a:chExt cx="5900624" cy="27369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27D498-AC65-A549-90BA-E92E342B54A9}"/>
                </a:ext>
              </a:extLst>
            </p:cNvPr>
            <p:cNvSpPr/>
            <p:nvPr/>
          </p:nvSpPr>
          <p:spPr>
            <a:xfrm>
              <a:off x="779145" y="1840950"/>
              <a:ext cx="5900624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6  +  6             11		   </a:t>
              </a:r>
            </a:p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7  +  5             12 		</a:t>
              </a:r>
              <a:endParaRPr lang="en-VN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5B597DC-1D04-7B47-81EB-B9FAEB72E8C5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6A73DC5-64B2-3646-B884-A5FE22C9A8B1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C2B565-423D-C642-A95C-29DCEDCDED4C}"/>
              </a:ext>
            </a:extLst>
          </p:cNvPr>
          <p:cNvGrpSpPr/>
          <p:nvPr/>
        </p:nvGrpSpPr>
        <p:grpSpPr>
          <a:xfrm>
            <a:off x="5593810" y="1396605"/>
            <a:ext cx="5647765" cy="2736903"/>
            <a:chOff x="5611905" y="1930269"/>
            <a:chExt cx="5647765" cy="27369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8D6A6D-DD6B-2747-9287-2844864407DF}"/>
                </a:ext>
              </a:extLst>
            </p:cNvPr>
            <p:cNvSpPr/>
            <p:nvPr/>
          </p:nvSpPr>
          <p:spPr>
            <a:xfrm>
              <a:off x="5611905" y="1930269"/>
              <a:ext cx="5647765" cy="272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  +  6               3  +  9</a:t>
              </a:r>
            </a:p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  +  2               7  +  7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0791B52-D8C5-3142-844F-809DD3F358B2}"/>
                </a:ext>
              </a:extLst>
            </p:cNvPr>
            <p:cNvSpPr/>
            <p:nvPr/>
          </p:nvSpPr>
          <p:spPr>
            <a:xfrm>
              <a:off x="8175313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1171413-DE91-924F-9825-7DA339FA5C06}"/>
                </a:ext>
              </a:extLst>
            </p:cNvPr>
            <p:cNvSpPr/>
            <p:nvPr/>
          </p:nvSpPr>
          <p:spPr>
            <a:xfrm>
              <a:off x="8209182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CA46BE-3723-3E4E-955B-3C0BF81DE95A}"/>
              </a:ext>
            </a:extLst>
          </p:cNvPr>
          <p:cNvSpPr/>
          <p:nvPr/>
        </p:nvSpPr>
        <p:spPr>
          <a:xfrm>
            <a:off x="1856824" y="258429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F9A2E3-D0CD-6042-A5FF-A732EC09ED28}"/>
              </a:ext>
            </a:extLst>
          </p:cNvPr>
          <p:cNvSpPr/>
          <p:nvPr/>
        </p:nvSpPr>
        <p:spPr>
          <a:xfrm>
            <a:off x="1883394" y="4014499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7CA5C0D-51E2-254F-8253-F925E5ACF4F2}"/>
              </a:ext>
            </a:extLst>
          </p:cNvPr>
          <p:cNvSpPr/>
          <p:nvPr/>
        </p:nvSpPr>
        <p:spPr>
          <a:xfrm>
            <a:off x="3139171" y="1890609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F344290-8AB7-E441-9C06-FB78D55E12C8}"/>
              </a:ext>
            </a:extLst>
          </p:cNvPr>
          <p:cNvSpPr/>
          <p:nvPr/>
        </p:nvSpPr>
        <p:spPr>
          <a:xfrm>
            <a:off x="3147722" y="3311550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830379-6DA2-954D-A468-33E18BD86E6E}"/>
              </a:ext>
            </a:extLst>
          </p:cNvPr>
          <p:cNvSpPr/>
          <p:nvPr/>
        </p:nvSpPr>
        <p:spPr>
          <a:xfrm>
            <a:off x="6441447" y="259530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0E1FCF-5C59-A54E-B164-312BC2B75E73}"/>
              </a:ext>
            </a:extLst>
          </p:cNvPr>
          <p:cNvSpPr/>
          <p:nvPr/>
        </p:nvSpPr>
        <p:spPr>
          <a:xfrm>
            <a:off x="9643325" y="254756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2B2E3AC-CCEC-D64A-BA28-C627CC858FA8}"/>
              </a:ext>
            </a:extLst>
          </p:cNvPr>
          <p:cNvSpPr/>
          <p:nvPr/>
        </p:nvSpPr>
        <p:spPr>
          <a:xfrm>
            <a:off x="8154882" y="1900930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51F74D-1E6F-754E-AAEF-AAC1EB2C4267}"/>
              </a:ext>
            </a:extLst>
          </p:cNvPr>
          <p:cNvSpPr/>
          <p:nvPr/>
        </p:nvSpPr>
        <p:spPr>
          <a:xfrm>
            <a:off x="6441447" y="4005052"/>
            <a:ext cx="717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11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0A653D-85C2-834B-AC7B-73BE251D158F}"/>
              </a:ext>
            </a:extLst>
          </p:cNvPr>
          <p:cNvSpPr/>
          <p:nvPr/>
        </p:nvSpPr>
        <p:spPr>
          <a:xfrm>
            <a:off x="9643325" y="3957309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14</a:t>
            </a:r>
            <a:endParaRPr lang="en-VN" sz="2000" dirty="0">
              <a:solidFill>
                <a:srgbClr val="FF0000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66C4D70-C09E-C940-9974-161D53C1E177}"/>
              </a:ext>
            </a:extLst>
          </p:cNvPr>
          <p:cNvSpPr/>
          <p:nvPr/>
        </p:nvSpPr>
        <p:spPr>
          <a:xfrm>
            <a:off x="8188748" y="3309680"/>
            <a:ext cx="787341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9BC3AD-6EB2-9C4C-936D-07F3F61E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 animBg="1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D8F4D6-6E09-8747-B35E-BCD46CBCDD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8" y="340469"/>
            <a:ext cx="10520156" cy="60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8A3DC7-706E-4940-9278-5EAEA469CE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9C9013F-1735-E244-B9FA-2B68DA2FD30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D0A230-FF45-9F4B-99BC-3E3BDF3DAAE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B5F2BA4-38EE-AC43-8FEA-6670CC4B57B0}"/>
              </a:ext>
            </a:extLst>
          </p:cNvPr>
          <p:cNvSpPr txBox="1"/>
          <p:nvPr/>
        </p:nvSpPr>
        <p:spPr>
          <a:xfrm>
            <a:off x="1421244" y="445109"/>
            <a:ext cx="9682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Trong ca-bin thứ nhất có 7 người, trong ca-bin thứ hai có 8 người. Hỏi trong hai ca-bin có tất cả bao nhiêu người?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523BE5-2925-3545-90CD-E11E5C56C42A}"/>
              </a:ext>
            </a:extLst>
          </p:cNvPr>
          <p:cNvGrpSpPr/>
          <p:nvPr/>
        </p:nvGrpSpPr>
        <p:grpSpPr>
          <a:xfrm>
            <a:off x="4171680" y="5089452"/>
            <a:ext cx="6804863" cy="1323439"/>
            <a:chOff x="1032454" y="4348202"/>
            <a:chExt cx="7991617" cy="13234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B4EA6E-DC55-C14B-A674-0E047F5AD4C1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6FA3504-C5EF-BF40-860E-7A2E6675895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287EA5F-417D-F84F-9002-2B9C8D764A0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FC0940B-C1EF-114F-964A-222D6C1708FC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792355B-549D-BC4B-BB0C-E938DF73C535}"/>
              </a:ext>
            </a:extLst>
          </p:cNvPr>
          <p:cNvSpPr/>
          <p:nvPr/>
        </p:nvSpPr>
        <p:spPr>
          <a:xfrm>
            <a:off x="4172223" y="53155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5608C0A-1994-5E44-BCBD-BEFC6473EECF}"/>
              </a:ext>
            </a:extLst>
          </p:cNvPr>
          <p:cNvSpPr/>
          <p:nvPr/>
        </p:nvSpPr>
        <p:spPr>
          <a:xfrm>
            <a:off x="5426088" y="531394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3BF5EB4-1DE1-4740-A995-911930DA2E4B}"/>
              </a:ext>
            </a:extLst>
          </p:cNvPr>
          <p:cNvSpPr/>
          <p:nvPr/>
        </p:nvSpPr>
        <p:spPr>
          <a:xfrm>
            <a:off x="6785579" y="529077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D8F4D6-6E09-8747-B35E-BCD46CBCDD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05" y="1417895"/>
            <a:ext cx="7116789" cy="37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" y="932823"/>
            <a:ext cx="12161838" cy="684103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6DE5AC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228816" y="4784178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15081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1456254" y="2359669"/>
            <a:ext cx="9084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lang="vi-VN" sz="6000" b="1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1258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 descr="A picture containing text, transport, aircraft, autogiro&#10;&#10;Description automatically generated">
            <a:extLst>
              <a:ext uri="{FF2B5EF4-FFF2-40B4-BE49-F238E27FC236}">
                <a16:creationId xmlns:a16="http://schemas.microsoft.com/office/drawing/2014/main" id="{9171E52E-EA52-4A69-85C7-90A5E1CBE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" y="-8615"/>
            <a:ext cx="12161838" cy="68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3946" y="5101254"/>
            <a:ext cx="2344111" cy="90718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>
                <a:solidFill>
                  <a:prstClr val="white"/>
                </a:solidFill>
                <a:latin typeface="Calibri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2" y="388540"/>
            <a:ext cx="5987387" cy="68410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737" y="959750"/>
            <a:ext cx="3721844" cy="45975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082" y="768600"/>
            <a:ext cx="5643581" cy="589900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2252" y="546516"/>
            <a:ext cx="826467" cy="82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48730" y="1604724"/>
            <a:ext cx="916918" cy="2861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59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2561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6C972B78-6064-44B5-9846-4CCB547F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33" y="706349"/>
            <a:ext cx="9599165" cy="172775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fr-FR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 + 3 = ?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8B79505A-2552-4F6F-8152-CF6A0CA36DDF}"/>
              </a:ext>
            </a:extLst>
          </p:cNvPr>
          <p:cNvGrpSpPr>
            <a:grpSpLocks/>
          </p:cNvGrpSpPr>
          <p:nvPr/>
        </p:nvGrpSpPr>
        <p:grpSpPr bwMode="auto">
          <a:xfrm>
            <a:off x="101880" y="-1597254"/>
            <a:ext cx="351398" cy="858906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D022C-588C-4068-81D0-0B4B621CA14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884" name="Rectangle 10">
              <a:extLst>
                <a:ext uri="{FF2B5EF4-FFF2-40B4-BE49-F238E27FC236}">
                  <a16:creationId xmlns:a16="http://schemas.microsoft.com/office/drawing/2014/main" id="{8C3AA83B-0D46-4566-8CA4-64A40CBAF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885" name="Rectangle 13">
              <a:extLst>
                <a:ext uri="{FF2B5EF4-FFF2-40B4-BE49-F238E27FC236}">
                  <a16:creationId xmlns:a16="http://schemas.microsoft.com/office/drawing/2014/main" id="{77CF3F55-B847-4E09-BD7F-70404E3B3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473D265-880B-43A1-9AFB-ABE6E760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029" y="3136247"/>
            <a:ext cx="5290255" cy="8608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6BCC8B2-F8F7-4DDC-BEFE-E3AAB0D4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3" y="3436714"/>
            <a:ext cx="786360" cy="4027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1357039-E235-4582-8F6A-F7FD1386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48" y="3123041"/>
            <a:ext cx="1984113" cy="9226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4D240F09-123C-4379-BE40-B3CC4354B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400" y="3295687"/>
            <a:ext cx="1082048" cy="65610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3BAF905-1F26-41C0-B632-E71F7324C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643" y="4283579"/>
            <a:ext cx="5290253" cy="8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DF12802-9F22-4282-8190-905CFC2E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9" y="4536421"/>
            <a:ext cx="786361" cy="3757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3F47D307-9AAA-45B4-9CCD-7B48DAC1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2" y="4222746"/>
            <a:ext cx="1984113" cy="86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1">
            <a:extLst>
              <a:ext uri="{FF2B5EF4-FFF2-40B4-BE49-F238E27FC236}">
                <a16:creationId xmlns:a16="http://schemas.microsoft.com/office/drawing/2014/main" id="{EE613284-9897-43E9-88DB-70E14E65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607" y="5505364"/>
            <a:ext cx="5341677" cy="8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604CF2B7-EB3A-4842-89A9-858D852B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7" y="5788299"/>
            <a:ext cx="786361" cy="3757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45092FB-BA30-432D-B37E-1AA0D5CB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0" y="5474624"/>
            <a:ext cx="1984113" cy="86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401D3359-98C6-4A0A-B918-30DAEF55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326" y="5597749"/>
            <a:ext cx="1082049" cy="65610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2292BA6-2B47-4AB4-94E5-3716BC18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333" y="188693"/>
            <a:ext cx="2871178" cy="2618473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79690CC-A4A4-4D8F-B0FF-F380F5D5B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9974" y="998887"/>
            <a:ext cx="1326313" cy="1041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5860" name="Picture 29" descr="Picture1">
            <a:extLst>
              <a:ext uri="{FF2B5EF4-FFF2-40B4-BE49-F238E27FC236}">
                <a16:creationId xmlns:a16="http://schemas.microsoft.com/office/drawing/2014/main" id="{1EA6654C-98ED-46E2-93E6-BE45DB728C5A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6" y="491249"/>
            <a:ext cx="11861825" cy="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FC37610-B89F-45D5-9C2F-725D97C3B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6" y="-296262"/>
            <a:ext cx="1673425" cy="157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Rectangle 48">
            <a:extLst>
              <a:ext uri="{FF2B5EF4-FFF2-40B4-BE49-F238E27FC236}">
                <a16:creationId xmlns:a16="http://schemas.microsoft.com/office/drawing/2014/main" id="{275B2756-B217-4013-A5E9-B567974DD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44864" y="806914"/>
            <a:ext cx="2485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7" name="Rectangle 48">
            <a:extLst>
              <a:ext uri="{FF2B5EF4-FFF2-40B4-BE49-F238E27FC236}">
                <a16:creationId xmlns:a16="http://schemas.microsoft.com/office/drawing/2014/main" id="{8E7A25AF-CFC7-3068-8E89-738A66BDE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17" y="759720"/>
            <a:ext cx="183694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8" name="Graphic 14">
            <a:extLst>
              <a:ext uri="{FF2B5EF4-FFF2-40B4-BE49-F238E27FC236}">
                <a16:creationId xmlns:a16="http://schemas.microsoft.com/office/drawing/2014/main" id="{05EF34E3-FADD-4808-A6CE-FCD329437C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333" y="3140766"/>
            <a:ext cx="964096" cy="804208"/>
          </a:xfrm>
          <a:prstGeom prst="rect">
            <a:avLst/>
          </a:prstGeom>
        </p:spPr>
      </p:pic>
      <p:pic>
        <p:nvPicPr>
          <p:cNvPr id="68" name="Graphic 22">
            <a:extLst>
              <a:ext uri="{FF2B5EF4-FFF2-40B4-BE49-F238E27FC236}">
                <a16:creationId xmlns:a16="http://schemas.microsoft.com/office/drawing/2014/main" id="{B700D617-8037-41CA-863C-39850408BA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493">
            <a:off x="854636" y="4206060"/>
            <a:ext cx="982680" cy="779860"/>
          </a:xfrm>
          <a:prstGeom prst="rect">
            <a:avLst/>
          </a:prstGeom>
        </p:spPr>
      </p:pic>
      <p:pic>
        <p:nvPicPr>
          <p:cNvPr id="69" name="Graphic 23">
            <a:extLst>
              <a:ext uri="{FF2B5EF4-FFF2-40B4-BE49-F238E27FC236}">
                <a16:creationId xmlns:a16="http://schemas.microsoft.com/office/drawing/2014/main" id="{9C7AB39B-B35D-47D3-8676-D7C1F203E5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7755">
            <a:off x="747156" y="5423494"/>
            <a:ext cx="1221690" cy="932786"/>
          </a:xfrm>
          <a:prstGeom prst="rect">
            <a:avLst/>
          </a:prstGeom>
        </p:spPr>
      </p:pic>
      <p:pic>
        <p:nvPicPr>
          <p:cNvPr id="70" name="Graphic 22">
            <a:extLst>
              <a:ext uri="{FF2B5EF4-FFF2-40B4-BE49-F238E27FC236}">
                <a16:creationId xmlns:a16="http://schemas.microsoft.com/office/drawing/2014/main" id="{B700D617-8037-41CA-863C-39850408BA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493">
            <a:off x="1007036" y="4358460"/>
            <a:ext cx="982680" cy="779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1.85185E-6 L 4.375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71" grpId="0" animBg="1"/>
      <p:bldP spid="6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6C972B78-6064-44B5-9846-4CCB547F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513" y="572535"/>
            <a:ext cx="9599165" cy="172775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+ 4 = 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8B79505A-2552-4F6F-8152-CF6A0CA36DDF}"/>
              </a:ext>
            </a:extLst>
          </p:cNvPr>
          <p:cNvGrpSpPr>
            <a:grpSpLocks/>
          </p:cNvGrpSpPr>
          <p:nvPr/>
        </p:nvGrpSpPr>
        <p:grpSpPr bwMode="auto">
          <a:xfrm>
            <a:off x="193160" y="-1731068"/>
            <a:ext cx="351398" cy="858906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D022C-588C-4068-81D0-0B4B621CA14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884" name="Rectangle 10">
              <a:extLst>
                <a:ext uri="{FF2B5EF4-FFF2-40B4-BE49-F238E27FC236}">
                  <a16:creationId xmlns:a16="http://schemas.microsoft.com/office/drawing/2014/main" id="{8C3AA83B-0D46-4566-8CA4-64A40CBAF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885" name="Rectangle 13">
              <a:extLst>
                <a:ext uri="{FF2B5EF4-FFF2-40B4-BE49-F238E27FC236}">
                  <a16:creationId xmlns:a16="http://schemas.microsoft.com/office/drawing/2014/main" id="{77CF3F55-B847-4E09-BD7F-70404E3B3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473D265-880B-43A1-9AFB-ABE6E760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9" y="3002433"/>
            <a:ext cx="5290255" cy="8608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6BCC8B2-F8F7-4DDC-BEFE-E3AAB0D4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3" y="3302900"/>
            <a:ext cx="786360" cy="4027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1357039-E235-4582-8F6A-F7FD1386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8" y="2989227"/>
            <a:ext cx="1984113" cy="9226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4D240F09-123C-4379-BE40-B3CC4354B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204" y="3229341"/>
            <a:ext cx="1082048" cy="65610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3BAF905-1F26-41C0-B632-E71F7324C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923" y="4149765"/>
            <a:ext cx="5290253" cy="8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DF12802-9F22-4282-8190-905CFC2E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9" y="4402607"/>
            <a:ext cx="786361" cy="3757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3F47D307-9AAA-45B4-9CCD-7B48DAC1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2" y="4088932"/>
            <a:ext cx="1984113" cy="86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1">
            <a:extLst>
              <a:ext uri="{FF2B5EF4-FFF2-40B4-BE49-F238E27FC236}">
                <a16:creationId xmlns:a16="http://schemas.microsoft.com/office/drawing/2014/main" id="{EE613284-9897-43E9-88DB-70E14E65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887" y="5331793"/>
            <a:ext cx="5341677" cy="8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604CF2B7-EB3A-4842-89A9-858D852B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7" y="5654485"/>
            <a:ext cx="786361" cy="3757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45092FB-BA30-432D-B37E-1AA0D5CB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0" y="5340810"/>
            <a:ext cx="1984113" cy="86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1" name="AutoShape 27">
            <a:extLst>
              <a:ext uri="{FF2B5EF4-FFF2-40B4-BE49-F238E27FC236}">
                <a16:creationId xmlns:a16="http://schemas.microsoft.com/office/drawing/2014/main" id="{72292BA6-2B47-4AB4-94E5-3716BC18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" y="54879"/>
            <a:ext cx="2871178" cy="2618473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79690CC-A4A4-4D8F-B0FF-F380F5D5B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1254" y="865073"/>
            <a:ext cx="1326313" cy="1041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5860" name="Picture 29" descr="Picture1">
            <a:extLst>
              <a:ext uri="{FF2B5EF4-FFF2-40B4-BE49-F238E27FC236}">
                <a16:creationId xmlns:a16="http://schemas.microsoft.com/office/drawing/2014/main" id="{1EA6654C-98ED-46E2-93E6-BE45DB728C5A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5" y="357435"/>
            <a:ext cx="11861825" cy="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FC37610-B89F-45D5-9C2F-725D97C3B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6" y="-430076"/>
            <a:ext cx="1673425" cy="157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Rectangle 48">
            <a:extLst>
              <a:ext uri="{FF2B5EF4-FFF2-40B4-BE49-F238E27FC236}">
                <a16:creationId xmlns:a16="http://schemas.microsoft.com/office/drawing/2014/main" id="{275B2756-B217-4013-A5E9-B567974DD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53584" y="673100"/>
            <a:ext cx="2485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BF379545-F6B0-8E62-3B81-B45447E1A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506" y="441785"/>
            <a:ext cx="183694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51" name="Graphic 14">
            <a:extLst>
              <a:ext uri="{FF2B5EF4-FFF2-40B4-BE49-F238E27FC236}">
                <a16:creationId xmlns:a16="http://schemas.microsoft.com/office/drawing/2014/main" id="{05EF34E3-FADD-4808-A6CE-FCD329437C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25" y="3041375"/>
            <a:ext cx="964096" cy="804208"/>
          </a:xfrm>
          <a:prstGeom prst="rect">
            <a:avLst/>
          </a:prstGeom>
        </p:spPr>
      </p:pic>
      <p:pic>
        <p:nvPicPr>
          <p:cNvPr id="52" name="Graphic 22">
            <a:extLst>
              <a:ext uri="{FF2B5EF4-FFF2-40B4-BE49-F238E27FC236}">
                <a16:creationId xmlns:a16="http://schemas.microsoft.com/office/drawing/2014/main" id="{B700D617-8037-41CA-863C-39850408BA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493">
            <a:off x="854636" y="4206060"/>
            <a:ext cx="982680" cy="779860"/>
          </a:xfrm>
          <a:prstGeom prst="rect">
            <a:avLst/>
          </a:prstGeom>
        </p:spPr>
      </p:pic>
      <p:pic>
        <p:nvPicPr>
          <p:cNvPr id="54" name="Graphic 23">
            <a:extLst>
              <a:ext uri="{FF2B5EF4-FFF2-40B4-BE49-F238E27FC236}">
                <a16:creationId xmlns:a16="http://schemas.microsoft.com/office/drawing/2014/main" id="{9C7AB39B-B35D-47D3-8676-D7C1F203E5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7755">
            <a:off x="776973" y="5294286"/>
            <a:ext cx="1221690" cy="932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6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0641E-8 4.81481E-6 L -4.30641E-8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71" grpId="0" animBg="1"/>
      <p:bldP spid="61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6C972B78-6064-44B5-9846-4CCB547F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513" y="572535"/>
            <a:ext cx="9599165" cy="172775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+ 5 = ?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8B79505A-2552-4F6F-8152-CF6A0CA36DDF}"/>
              </a:ext>
            </a:extLst>
          </p:cNvPr>
          <p:cNvGrpSpPr>
            <a:grpSpLocks/>
          </p:cNvGrpSpPr>
          <p:nvPr/>
        </p:nvGrpSpPr>
        <p:grpSpPr bwMode="auto">
          <a:xfrm>
            <a:off x="193160" y="-1731068"/>
            <a:ext cx="351398" cy="858906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D022C-588C-4068-81D0-0B4B621CA14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884" name="Rectangle 10">
              <a:extLst>
                <a:ext uri="{FF2B5EF4-FFF2-40B4-BE49-F238E27FC236}">
                  <a16:creationId xmlns:a16="http://schemas.microsoft.com/office/drawing/2014/main" id="{8C3AA83B-0D46-4566-8CA4-64A40CBAF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885" name="Rectangle 13">
              <a:extLst>
                <a:ext uri="{FF2B5EF4-FFF2-40B4-BE49-F238E27FC236}">
                  <a16:creationId xmlns:a16="http://schemas.microsoft.com/office/drawing/2014/main" id="{77CF3F55-B847-4E09-BD7F-70404E3B3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en-US" sz="15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473D265-880B-43A1-9AFB-ABE6E760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9" y="3002433"/>
            <a:ext cx="5290255" cy="8608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C6BCC8B2-F8F7-4DDC-BEFE-E3AAB0D4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3" y="3302900"/>
            <a:ext cx="786360" cy="4027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1357039-E235-4582-8F6A-F7FD1386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8" y="2989227"/>
            <a:ext cx="1984113" cy="9226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4D240F09-123C-4379-BE40-B3CC4354B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386" y="3100133"/>
            <a:ext cx="1082048" cy="65610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4400" b="1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3BAF905-1F26-41C0-B632-E71F7324C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923" y="4149765"/>
            <a:ext cx="5290253" cy="8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DF12802-9F22-4282-8190-905CFC2E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9" y="4402607"/>
            <a:ext cx="786361" cy="3757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3F47D307-9AAA-45B4-9CCD-7B48DAC1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2" y="4088932"/>
            <a:ext cx="1984113" cy="86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1">
            <a:extLst>
              <a:ext uri="{FF2B5EF4-FFF2-40B4-BE49-F238E27FC236}">
                <a16:creationId xmlns:a16="http://schemas.microsoft.com/office/drawing/2014/main" id="{EE613284-9897-43E9-88DB-70E14E65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887" y="5331793"/>
            <a:ext cx="5341677" cy="8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604CF2B7-EB3A-4842-89A9-858D852B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7" y="5654485"/>
            <a:ext cx="786361" cy="3757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E45092FB-BA30-432D-B37E-1AA0D5CB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0" y="5340810"/>
            <a:ext cx="1984113" cy="86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1" name="AutoShape 27">
            <a:extLst>
              <a:ext uri="{FF2B5EF4-FFF2-40B4-BE49-F238E27FC236}">
                <a16:creationId xmlns:a16="http://schemas.microsoft.com/office/drawing/2014/main" id="{72292BA6-2B47-4AB4-94E5-3716BC189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" y="54879"/>
            <a:ext cx="2871178" cy="2618473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79690CC-A4A4-4D8F-B0FF-F380F5D5B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1254" y="865073"/>
            <a:ext cx="1326313" cy="1041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5860" name="Picture 29" descr="Picture1">
            <a:extLst>
              <a:ext uri="{FF2B5EF4-FFF2-40B4-BE49-F238E27FC236}">
                <a16:creationId xmlns:a16="http://schemas.microsoft.com/office/drawing/2014/main" id="{1EA6654C-98ED-46E2-93E6-BE45DB728C5A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5" y="357435"/>
            <a:ext cx="11861825" cy="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FC37610-B89F-45D5-9C2F-725D97C3B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6" y="-430076"/>
            <a:ext cx="1673425" cy="157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Rectangle 48">
            <a:extLst>
              <a:ext uri="{FF2B5EF4-FFF2-40B4-BE49-F238E27FC236}">
                <a16:creationId xmlns:a16="http://schemas.microsoft.com/office/drawing/2014/main" id="{275B2756-B217-4013-A5E9-B567974DD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53584" y="673100"/>
            <a:ext cx="2485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BF379545-F6B0-8E62-3B81-B45447E1A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506" y="441785"/>
            <a:ext cx="183694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51" name="Graphic 14">
            <a:extLst>
              <a:ext uri="{FF2B5EF4-FFF2-40B4-BE49-F238E27FC236}">
                <a16:creationId xmlns:a16="http://schemas.microsoft.com/office/drawing/2014/main" id="{05EF34E3-FADD-4808-A6CE-FCD329437C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542" y="5317435"/>
            <a:ext cx="964096" cy="804208"/>
          </a:xfrm>
          <a:prstGeom prst="rect">
            <a:avLst/>
          </a:prstGeom>
        </p:spPr>
      </p:pic>
      <p:pic>
        <p:nvPicPr>
          <p:cNvPr id="52" name="Graphic 22">
            <a:extLst>
              <a:ext uri="{FF2B5EF4-FFF2-40B4-BE49-F238E27FC236}">
                <a16:creationId xmlns:a16="http://schemas.microsoft.com/office/drawing/2014/main" id="{B700D617-8037-41CA-863C-39850408BA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493">
            <a:off x="854636" y="4206060"/>
            <a:ext cx="982680" cy="779860"/>
          </a:xfrm>
          <a:prstGeom prst="rect">
            <a:avLst/>
          </a:prstGeom>
        </p:spPr>
      </p:pic>
      <p:pic>
        <p:nvPicPr>
          <p:cNvPr id="54" name="Graphic 23">
            <a:extLst>
              <a:ext uri="{FF2B5EF4-FFF2-40B4-BE49-F238E27FC236}">
                <a16:creationId xmlns:a16="http://schemas.microsoft.com/office/drawing/2014/main" id="{9C7AB39B-B35D-47D3-8676-D7C1F203E5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7755">
            <a:off x="846547" y="2988409"/>
            <a:ext cx="1221690" cy="932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63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2.96296E-6 L -4.79167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71" grpId="0" animBg="1"/>
      <p:bldP spid="61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25742" y="2114120"/>
            <a:ext cx="4740530" cy="17877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>
                <a:ln>
                  <a:solidFill>
                    <a:srgbClr val="F79646">
                      <a:lumMod val="50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F79646">
                      <a:lumMod val="50000"/>
                    </a:srgbClr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3FD29-9BE6-4E49-ADFD-FB9B2A72F95E}"/>
              </a:ext>
            </a:extLst>
          </p:cNvPr>
          <p:cNvSpPr txBox="1"/>
          <p:nvPr/>
        </p:nvSpPr>
        <p:spPr>
          <a:xfrm>
            <a:off x="3014165" y="321361"/>
            <a:ext cx="616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 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38977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14257"/>
              </p:ext>
            </p:extLst>
          </p:nvPr>
        </p:nvGraphicFramePr>
        <p:xfrm>
          <a:off x="1123943" y="101774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4803671" y="240007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6053228" y="23910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7373125" y="240007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9909211" y="240294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B33E07-569C-E844-8731-BEAA1DB64AAE}"/>
              </a:ext>
            </a:extLst>
          </p:cNvPr>
          <p:cNvGrpSpPr/>
          <p:nvPr/>
        </p:nvGrpSpPr>
        <p:grpSpPr>
          <a:xfrm>
            <a:off x="763729" y="136384"/>
            <a:ext cx="605826" cy="830997"/>
            <a:chOff x="3174278" y="237323"/>
            <a:chExt cx="605826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E1A55E-D6F5-6345-B728-8C3A14BD74D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13EBED-3FB2-E841-8EE5-9572214596B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0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0" grpId="0" animBg="1"/>
          <p:bldP spid="15" grpId="0" animBg="1"/>
          <p:bldP spid="16" grpId="0" animBg="1"/>
          <p:bldP spid="17" grpId="0" animBg="1"/>
          <p:bldP spid="2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C396708-C368-4748-9187-7300E87A1424}"/>
              </a:ext>
            </a:extLst>
          </p:cNvPr>
          <p:cNvGrpSpPr/>
          <p:nvPr/>
        </p:nvGrpSpPr>
        <p:grpSpPr>
          <a:xfrm>
            <a:off x="1027409" y="768486"/>
            <a:ext cx="605826" cy="992220"/>
            <a:chOff x="3325121" y="-1013937"/>
            <a:chExt cx="605826" cy="83099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7A66EE9-FADA-3C45-B0B6-59DF27979042}"/>
                </a:ext>
              </a:extLst>
            </p:cNvPr>
            <p:cNvSpPr/>
            <p:nvPr/>
          </p:nvSpPr>
          <p:spPr>
            <a:xfrm>
              <a:off x="3325121" y="-901351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D6F7DD-A4E1-CD49-81FA-61891B1C3C1E}"/>
                </a:ext>
              </a:extLst>
            </p:cNvPr>
            <p:cNvSpPr txBox="1"/>
            <p:nvPr/>
          </p:nvSpPr>
          <p:spPr>
            <a:xfrm>
              <a:off x="3325121" y="-10139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930778B-5181-D542-BE34-EC6A0380DB63}"/>
              </a:ext>
            </a:extLst>
          </p:cNvPr>
          <p:cNvSpPr txBox="1"/>
          <p:nvPr/>
        </p:nvSpPr>
        <p:spPr>
          <a:xfrm>
            <a:off x="1633235" y="1103058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D5026-D824-6A42-A591-FC5A38FF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4" y="1981294"/>
            <a:ext cx="4515271" cy="1650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F28C2-83FE-6247-A5B1-A0FCB86716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71" y="2144749"/>
            <a:ext cx="6149271" cy="223198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21D44D5-C3B3-C247-9BC6-53221B5ABDFD}"/>
              </a:ext>
            </a:extLst>
          </p:cNvPr>
          <p:cNvGrpSpPr/>
          <p:nvPr/>
        </p:nvGrpSpPr>
        <p:grpSpPr>
          <a:xfrm>
            <a:off x="2329354" y="2032096"/>
            <a:ext cx="774225" cy="774225"/>
            <a:chOff x="2076522" y="4882759"/>
            <a:chExt cx="774225" cy="7742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B8F74B7-63D4-FA4D-9904-C4293E951DD2}"/>
                </a:ext>
              </a:extLst>
            </p:cNvPr>
            <p:cNvSpPr/>
            <p:nvPr/>
          </p:nvSpPr>
          <p:spPr>
            <a:xfrm>
              <a:off x="2076522" y="4882759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415CCB-B830-B247-AE25-124AEFBDDE6C}"/>
                </a:ext>
              </a:extLst>
            </p:cNvPr>
            <p:cNvSpPr/>
            <p:nvPr/>
          </p:nvSpPr>
          <p:spPr>
            <a:xfrm>
              <a:off x="2076522" y="5010653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D08742-7458-DC40-B4C9-1BE2E93AD5DF}"/>
              </a:ext>
            </a:extLst>
          </p:cNvPr>
          <p:cNvGrpSpPr/>
          <p:nvPr/>
        </p:nvGrpSpPr>
        <p:grpSpPr>
          <a:xfrm>
            <a:off x="4236511" y="2602316"/>
            <a:ext cx="1005959" cy="1005959"/>
            <a:chOff x="4052047" y="7241570"/>
            <a:chExt cx="1005959" cy="1005959"/>
          </a:xfrm>
        </p:grpSpPr>
        <p:sp>
          <p:nvSpPr>
            <p:cNvPr id="29" name="5-Point Star 28">
              <a:extLst>
                <a:ext uri="{FF2B5EF4-FFF2-40B4-BE49-F238E27FC236}">
                  <a16:creationId xmlns:a16="http://schemas.microsoft.com/office/drawing/2014/main" id="{A8F28D4B-4D76-8742-B102-6A97B2791271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A9325A-737E-724F-B1EC-62CB62F0C395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1A63430-6C74-864D-99AC-18DD1BFA2A37}"/>
              </a:ext>
            </a:extLst>
          </p:cNvPr>
          <p:cNvGrpSpPr/>
          <p:nvPr/>
        </p:nvGrpSpPr>
        <p:grpSpPr>
          <a:xfrm>
            <a:off x="7057730" y="2724739"/>
            <a:ext cx="753163" cy="755703"/>
            <a:chOff x="3101366" y="5887701"/>
            <a:chExt cx="753163" cy="75570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0059D3C-2850-354D-8CF6-431EFB9535B4}"/>
                </a:ext>
              </a:extLst>
            </p:cNvPr>
            <p:cNvSpPr/>
            <p:nvPr/>
          </p:nvSpPr>
          <p:spPr>
            <a:xfrm>
              <a:off x="3142346" y="5887701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DE0B76-60A0-B34C-847A-914500C5F589}"/>
                </a:ext>
              </a:extLst>
            </p:cNvPr>
            <p:cNvSpPr/>
            <p:nvPr/>
          </p:nvSpPr>
          <p:spPr>
            <a:xfrm>
              <a:off x="3101366" y="5969283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84B23C-121C-3047-84CF-A989AFFC8B01}"/>
              </a:ext>
            </a:extLst>
          </p:cNvPr>
          <p:cNvGrpSpPr/>
          <p:nvPr/>
        </p:nvGrpSpPr>
        <p:grpSpPr>
          <a:xfrm>
            <a:off x="8708539" y="3191585"/>
            <a:ext cx="956713" cy="941263"/>
            <a:chOff x="3095334" y="7010400"/>
            <a:chExt cx="956713" cy="941263"/>
          </a:xfrm>
        </p:grpSpPr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B57E2242-1648-C14E-A39A-E76295AEA5BC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AD8A47D-9B86-9B40-AAEC-3844A33ACC64}"/>
                </a:ext>
              </a:extLst>
            </p:cNvPr>
            <p:cNvSpPr/>
            <p:nvPr/>
          </p:nvSpPr>
          <p:spPr>
            <a:xfrm>
              <a:off x="3224875" y="7305332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F7089D2-A83D-9B4F-9450-B05E9BEF5911}"/>
              </a:ext>
            </a:extLst>
          </p:cNvPr>
          <p:cNvGrpSpPr/>
          <p:nvPr/>
        </p:nvGrpSpPr>
        <p:grpSpPr>
          <a:xfrm>
            <a:off x="10215467" y="2419208"/>
            <a:ext cx="1005959" cy="1005959"/>
            <a:chOff x="4052047" y="7241570"/>
            <a:chExt cx="1005959" cy="1005959"/>
          </a:xfrm>
        </p:grpSpPr>
        <p:sp>
          <p:nvSpPr>
            <p:cNvPr id="45" name="5-Point Star 44">
              <a:extLst>
                <a:ext uri="{FF2B5EF4-FFF2-40B4-BE49-F238E27FC236}">
                  <a16:creationId xmlns:a16="http://schemas.microsoft.com/office/drawing/2014/main" id="{AE13A58E-0E13-1049-9072-EE521CC0AB00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F234960-49C2-4249-BA39-318A40C5A61C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9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0" grpId="0" animBg="1"/>
          <p:bldP spid="15" grpId="0" animBg="1"/>
          <p:bldP spid="16" grpId="0" animBg="1"/>
          <p:bldP spid="17" grpId="0" animBg="1"/>
          <p:bldP spid="2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231</Words>
  <Application>Microsoft Office PowerPoint</Application>
  <PresentationFormat>Widescreen</PresentationFormat>
  <Paragraphs>101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.VnTime</vt:lpstr>
      <vt:lpstr>Annie Use Your Telescope</vt:lpstr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319</cp:revision>
  <dcterms:created xsi:type="dcterms:W3CDTF">2021-06-02T01:34:28Z</dcterms:created>
  <dcterms:modified xsi:type="dcterms:W3CDTF">2025-03-16T13:02:52Z</dcterms:modified>
</cp:coreProperties>
</file>