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9" r:id="rId3"/>
    <p:sldMasterId id="2147483706" r:id="rId4"/>
    <p:sldMasterId id="2147483733" r:id="rId5"/>
  </p:sldMasterIdLst>
  <p:notesMasterIdLst>
    <p:notesMasterId r:id="rId15"/>
  </p:notesMasterIdLst>
  <p:sldIdLst>
    <p:sldId id="374" r:id="rId6"/>
    <p:sldId id="257" r:id="rId7"/>
    <p:sldId id="380" r:id="rId8"/>
    <p:sldId id="279" r:id="rId9"/>
    <p:sldId id="296" r:id="rId10"/>
    <p:sldId id="382" r:id="rId11"/>
    <p:sldId id="381" r:id="rId12"/>
    <p:sldId id="376" r:id="rId13"/>
    <p:sldId id="3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97F"/>
    <a:srgbClr val="577BA8"/>
    <a:srgbClr val="0000FF"/>
    <a:srgbClr val="FF00FF"/>
    <a:srgbClr val="FDE3F9"/>
    <a:srgbClr val="F1C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28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A7916-49E4-4BAB-86BF-B06AD8298345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25ADD-79DB-4170-815C-85E6C2D1A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9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DCB6-D5B2-4DD5-B7D4-A900B875D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AD3E1-8C02-40A8-8C4F-F66AB6A18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9636C-BC34-4114-BDDF-FA45BD2E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F5A1-58B1-49C8-9834-1C16D47D7407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9E159-3E72-41B9-B10F-6A9564ED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28F92-2638-4E8D-8999-39F5A0C4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9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FEFFE-86BD-4A21-81C3-E23F44B6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57BC9F-9E22-4FCC-9FC7-B93A83E86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8B9CD-A15F-4A96-9DE6-5F116F15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0CFB-BB99-4632-9B2F-720BB3ED30BA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65D6A-E906-4AE6-B995-E3580FDF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E0363-F922-4A35-8CA6-7FD907AD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6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E67A62-6768-49CD-BD17-6CB5F308C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3A3E8-F2BE-4191-BD97-A92617D79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7B235-B36B-47A8-A035-B5F418CE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830F-7088-4292-A483-851E676C4219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75804-75D7-46AA-9662-5BF0A00A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199C4-4109-49EC-AFB3-5E2EDCA2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5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B59D-0647-422E-9991-A6C096365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E6068-31EC-4A14-A738-526751FD0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0" indent="0" algn="ctr">
              <a:buNone/>
              <a:defRPr sz="2000"/>
            </a:lvl2pPr>
            <a:lvl3pPr marL="914156" indent="0" algn="ctr">
              <a:buNone/>
              <a:defRPr sz="1800"/>
            </a:lvl3pPr>
            <a:lvl4pPr marL="1371233" indent="0" algn="ctr">
              <a:buNone/>
              <a:defRPr sz="1600"/>
            </a:lvl4pPr>
            <a:lvl5pPr marL="1828312" indent="0" algn="ctr">
              <a:buNone/>
              <a:defRPr sz="1600"/>
            </a:lvl5pPr>
            <a:lvl6pPr marL="2285388" indent="0" algn="ctr">
              <a:buNone/>
              <a:defRPr sz="1600"/>
            </a:lvl6pPr>
            <a:lvl7pPr marL="2742468" indent="0" algn="ctr">
              <a:buNone/>
              <a:defRPr sz="1600"/>
            </a:lvl7pPr>
            <a:lvl8pPr marL="3199544" indent="0" algn="ctr">
              <a:buNone/>
              <a:defRPr sz="1600"/>
            </a:lvl8pPr>
            <a:lvl9pPr marL="365662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6E1CE-0037-4198-BF0B-1584D96F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1754-D1A6-4037-AC9F-72F4EE16E6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E87C-C7CB-416E-925E-134D2EA6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76F8D-BC08-49CB-86FF-1E5BCE2C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02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BBEB-57F9-4177-BCA8-17B691D6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FDE95-EAD2-4ABF-907F-06DF74FC9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E7960-15C4-49F3-AB09-D8852000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4FC4-D768-4C25-9E26-AAD07C61B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5BB21-5AD2-4E8E-B7BA-F9CC5A71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99FF4-477B-40E6-AF35-99CB2E93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0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BB89-81D5-4401-B144-B5CB3604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F79E-8CF3-4396-B41D-D2722AC01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8D574-8A25-4558-BB66-4C20A570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4B7A-31D9-45DB-8137-E0A1D2D085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EBEC-DF66-4466-ACF8-F9CA0094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4BFB-92B1-4AB7-8B50-4AEA6239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9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5F4A-4DF9-4002-95A5-3530E8E3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F350-0FE4-4775-926B-6AD158FA8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F033F-F466-4F60-B23D-B2C0298D0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16C34-C84E-4CBD-B8E5-7E94FAD9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6DBE-AD18-445B-9CBF-4922D25417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A888B-9C9F-4319-8E0D-20FB6A4A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A9771-8756-4B16-B9A2-9AF58D91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41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D2BE-499B-4684-9177-AD52E8D1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F6130-A865-452B-90B3-7A1CC918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56" indent="0">
              <a:buNone/>
              <a:defRPr sz="1800" b="1"/>
            </a:lvl3pPr>
            <a:lvl4pPr marL="1371233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8" indent="0">
              <a:buNone/>
              <a:defRPr sz="1600" b="1"/>
            </a:lvl7pPr>
            <a:lvl8pPr marL="3199544" indent="0">
              <a:buNone/>
              <a:defRPr sz="1600" b="1"/>
            </a:lvl8pPr>
            <a:lvl9pPr marL="36566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8EF99-D3C2-457A-8B65-8C36D278C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83ABB-5FED-417F-B430-0A8729A24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56" indent="0">
              <a:buNone/>
              <a:defRPr sz="1800" b="1"/>
            </a:lvl3pPr>
            <a:lvl4pPr marL="1371233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8" indent="0">
              <a:buNone/>
              <a:defRPr sz="1600" b="1"/>
            </a:lvl7pPr>
            <a:lvl8pPr marL="3199544" indent="0">
              <a:buNone/>
              <a:defRPr sz="1600" b="1"/>
            </a:lvl8pPr>
            <a:lvl9pPr marL="36566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50035-75CB-40A9-B461-7F1244CBB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619F3-2A2F-4907-A2BC-23A433D8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B929-CAB0-4E66-B0D1-6D7131C480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BFBD2-1102-4243-82DE-ADFA55D6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5E29A-4C66-4144-BAFC-3FD860D6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87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CDC8-E8B3-4E20-AA1E-2B6B30C8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96805-1C7E-44AC-B744-4DE0D357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1DEC-8CB6-4150-84D2-1B6C332107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21F5C-C203-4826-898D-E67D53C1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38F57-885D-4763-8829-DE37D1F2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16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14B6E-CD00-4F70-A503-05F539CA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3E8-4BF6-41ED-B24D-B1BCC504AB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51F71-A95A-4424-9DEC-6C989BE8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82B53-7E5B-4AD0-B086-43324470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9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1160-EE49-4B4F-AA70-A8534C80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00EDF-C037-4E61-82BC-D35082FF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70FBC-75B9-4782-B983-69DB17F03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56" indent="0">
              <a:buNone/>
              <a:defRPr sz="1200"/>
            </a:lvl3pPr>
            <a:lvl4pPr marL="1371233" indent="0">
              <a:buNone/>
              <a:defRPr sz="1000"/>
            </a:lvl4pPr>
            <a:lvl5pPr marL="1828312" indent="0">
              <a:buNone/>
              <a:defRPr sz="1000"/>
            </a:lvl5pPr>
            <a:lvl6pPr marL="2285388" indent="0">
              <a:buNone/>
              <a:defRPr sz="1000"/>
            </a:lvl6pPr>
            <a:lvl7pPr marL="2742468" indent="0">
              <a:buNone/>
              <a:defRPr sz="1000"/>
            </a:lvl7pPr>
            <a:lvl8pPr marL="3199544" indent="0">
              <a:buNone/>
              <a:defRPr sz="1000"/>
            </a:lvl8pPr>
            <a:lvl9pPr marL="365662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2FDF5-E9D4-4CCD-BFA1-C3F43428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444-EB50-4226-8870-BADC4CA65C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0CC7C-C004-468C-9E6F-623B4A80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A191F-2758-4AA7-BE34-DA414366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6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4E1D-7456-43D4-807E-E0C66EC7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88108-CA5F-4561-9CAE-AE6AFC7C6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7503-989B-4EB9-8B95-6F164F22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2D19-C2A1-49D6-9D09-5B81FD208FE8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516A8-DBA9-4D4A-9D45-3DDECB171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557F1-2774-4DE4-98EC-266993C9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34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6EBA-9B57-4C61-A73E-080966D8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A42E0-5D29-4140-8D6C-14C514D45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56" indent="0">
              <a:buNone/>
              <a:defRPr sz="2400"/>
            </a:lvl3pPr>
            <a:lvl4pPr marL="1371233" indent="0">
              <a:buNone/>
              <a:defRPr sz="2000"/>
            </a:lvl4pPr>
            <a:lvl5pPr marL="1828312" indent="0">
              <a:buNone/>
              <a:defRPr sz="2000"/>
            </a:lvl5pPr>
            <a:lvl6pPr marL="2285388" indent="0">
              <a:buNone/>
              <a:defRPr sz="2000"/>
            </a:lvl6pPr>
            <a:lvl7pPr marL="2742468" indent="0">
              <a:buNone/>
              <a:defRPr sz="2000"/>
            </a:lvl7pPr>
            <a:lvl8pPr marL="3199544" indent="0">
              <a:buNone/>
              <a:defRPr sz="2000"/>
            </a:lvl8pPr>
            <a:lvl9pPr marL="365662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75EC6-C052-4A4C-A093-FE8A953A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56" indent="0">
              <a:buNone/>
              <a:defRPr sz="1200"/>
            </a:lvl3pPr>
            <a:lvl4pPr marL="1371233" indent="0">
              <a:buNone/>
              <a:defRPr sz="1000"/>
            </a:lvl4pPr>
            <a:lvl5pPr marL="1828312" indent="0">
              <a:buNone/>
              <a:defRPr sz="1000"/>
            </a:lvl5pPr>
            <a:lvl6pPr marL="2285388" indent="0">
              <a:buNone/>
              <a:defRPr sz="1000"/>
            </a:lvl6pPr>
            <a:lvl7pPr marL="2742468" indent="0">
              <a:buNone/>
              <a:defRPr sz="1000"/>
            </a:lvl7pPr>
            <a:lvl8pPr marL="3199544" indent="0">
              <a:buNone/>
              <a:defRPr sz="1000"/>
            </a:lvl8pPr>
            <a:lvl9pPr marL="365662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EAB23-AA18-4924-90A8-E9A23082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9FE0-F613-45D1-BBEC-E0D1E908E4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1D772-DB6F-4188-B19B-A506F429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A725E-C691-49A7-B2B8-AE4E34C0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56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C37D-10FF-4B86-8D36-9C393196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5F656-2C54-439C-BB68-0D56157DC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54163-1188-498B-8D92-3645F127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B8A-399A-4235-AB07-346AE68B21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B2661-504C-466A-BB11-75BBD5D9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2B745-2B95-4C9A-A4F6-8C24D0C1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04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EAFB6-13D8-434E-9EFE-BF444AA56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E67F4-265C-4C45-9C7D-612D057EE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129C6-DBA2-434B-876E-AA43CB55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084B-FF74-4383-AAF8-CC54CFA6A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1E6B-5430-4EE5-84C6-395314E9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29567-9903-4A00-90FF-15A0D29B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23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3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7CA2-65DE-4B1A-8483-A56905C455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59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B59D-0647-422E-9991-A6C096365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E6068-31EC-4A14-A738-526751FD0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0" indent="0" algn="ctr">
              <a:buNone/>
              <a:defRPr sz="2000"/>
            </a:lvl2pPr>
            <a:lvl3pPr marL="914156" indent="0" algn="ctr">
              <a:buNone/>
              <a:defRPr sz="1800"/>
            </a:lvl3pPr>
            <a:lvl4pPr marL="1371233" indent="0" algn="ctr">
              <a:buNone/>
              <a:defRPr sz="1600"/>
            </a:lvl4pPr>
            <a:lvl5pPr marL="1828312" indent="0" algn="ctr">
              <a:buNone/>
              <a:defRPr sz="1600"/>
            </a:lvl5pPr>
            <a:lvl6pPr marL="2285388" indent="0" algn="ctr">
              <a:buNone/>
              <a:defRPr sz="1600"/>
            </a:lvl6pPr>
            <a:lvl7pPr marL="2742468" indent="0" algn="ctr">
              <a:buNone/>
              <a:defRPr sz="1600"/>
            </a:lvl7pPr>
            <a:lvl8pPr marL="3199544" indent="0" algn="ctr">
              <a:buNone/>
              <a:defRPr sz="1600"/>
            </a:lvl8pPr>
            <a:lvl9pPr marL="365662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6E1CE-0037-4198-BF0B-1584D96F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1754-D1A6-4037-AC9F-72F4EE16E6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E87C-C7CB-416E-925E-134D2EA6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76F8D-BC08-49CB-86FF-1E5BCE2C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83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BBEB-57F9-4177-BCA8-17B691D6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FDE95-EAD2-4ABF-907F-06DF74FC9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E7960-15C4-49F3-AB09-D8852000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4FC4-D768-4C25-9E26-AAD07C61B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5BB21-5AD2-4E8E-B7BA-F9CC5A71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99FF4-477B-40E6-AF35-99CB2E93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57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BB89-81D5-4401-B144-B5CB3604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F79E-8CF3-4396-B41D-D2722AC01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8D574-8A25-4558-BB66-4C20A570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4B7A-31D9-45DB-8137-E0A1D2D085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EBEC-DF66-4466-ACF8-F9CA0094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4BFB-92B1-4AB7-8B50-4AEA6239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3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5F4A-4DF9-4002-95A5-3530E8E3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F350-0FE4-4775-926B-6AD158FA8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F033F-F466-4F60-B23D-B2C0298D0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16C34-C84E-4CBD-B8E5-7E94FAD9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6DBE-AD18-445B-9CBF-4922D25417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A888B-9C9F-4319-8E0D-20FB6A4A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A9771-8756-4B16-B9A2-9AF58D91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75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D2BE-499B-4684-9177-AD52E8D1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F6130-A865-452B-90B3-7A1CC918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56" indent="0">
              <a:buNone/>
              <a:defRPr sz="1800" b="1"/>
            </a:lvl3pPr>
            <a:lvl4pPr marL="1371233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8" indent="0">
              <a:buNone/>
              <a:defRPr sz="1600" b="1"/>
            </a:lvl7pPr>
            <a:lvl8pPr marL="3199544" indent="0">
              <a:buNone/>
              <a:defRPr sz="1600" b="1"/>
            </a:lvl8pPr>
            <a:lvl9pPr marL="36566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8EF99-D3C2-457A-8B65-8C36D278C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83ABB-5FED-417F-B430-0A8729A24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56" indent="0">
              <a:buNone/>
              <a:defRPr sz="1800" b="1"/>
            </a:lvl3pPr>
            <a:lvl4pPr marL="1371233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8" indent="0">
              <a:buNone/>
              <a:defRPr sz="1600" b="1"/>
            </a:lvl7pPr>
            <a:lvl8pPr marL="3199544" indent="0">
              <a:buNone/>
              <a:defRPr sz="1600" b="1"/>
            </a:lvl8pPr>
            <a:lvl9pPr marL="36566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50035-75CB-40A9-B461-7F1244CBB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619F3-2A2F-4907-A2BC-23A433D8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B929-CAB0-4E66-B0D1-6D7131C480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BFBD2-1102-4243-82DE-ADFA55D6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5E29A-4C66-4144-BAFC-3FD860D6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0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63A22-8066-43F3-AA11-370578D6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53669-1394-4978-9665-1353D604A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9CBA-C8D8-45BC-B0EE-22E3BA70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E96E-77B5-4874-9584-1E7804DC486C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F5691-0B6E-41B1-B1D0-5F5D34FC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018DD-F812-4E87-A2E5-320D03DC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10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CDC8-E8B3-4E20-AA1E-2B6B30C8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96805-1C7E-44AC-B744-4DE0D357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1DEC-8CB6-4150-84D2-1B6C332107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21F5C-C203-4826-898D-E67D53C1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38F57-885D-4763-8829-DE37D1F2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34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14B6E-CD00-4F70-A503-05F539CA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3E8-4BF6-41ED-B24D-B1BCC504AB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51F71-A95A-4424-9DEC-6C989BE8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82B53-7E5B-4AD0-B086-43324470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74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1160-EE49-4B4F-AA70-A8534C80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00EDF-C037-4E61-82BC-D35082FF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70FBC-75B9-4782-B983-69DB17F03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56" indent="0">
              <a:buNone/>
              <a:defRPr sz="1200"/>
            </a:lvl3pPr>
            <a:lvl4pPr marL="1371233" indent="0">
              <a:buNone/>
              <a:defRPr sz="1000"/>
            </a:lvl4pPr>
            <a:lvl5pPr marL="1828312" indent="0">
              <a:buNone/>
              <a:defRPr sz="1000"/>
            </a:lvl5pPr>
            <a:lvl6pPr marL="2285388" indent="0">
              <a:buNone/>
              <a:defRPr sz="1000"/>
            </a:lvl6pPr>
            <a:lvl7pPr marL="2742468" indent="0">
              <a:buNone/>
              <a:defRPr sz="1000"/>
            </a:lvl7pPr>
            <a:lvl8pPr marL="3199544" indent="0">
              <a:buNone/>
              <a:defRPr sz="1000"/>
            </a:lvl8pPr>
            <a:lvl9pPr marL="365662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2FDF5-E9D4-4CCD-BFA1-C3F43428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444-EB50-4226-8870-BADC4CA65C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0CC7C-C004-468C-9E6F-623B4A80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A191F-2758-4AA7-BE34-DA414366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08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6EBA-9B57-4C61-A73E-080966D8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A42E0-5D29-4140-8D6C-14C514D45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56" indent="0">
              <a:buNone/>
              <a:defRPr sz="2400"/>
            </a:lvl3pPr>
            <a:lvl4pPr marL="1371233" indent="0">
              <a:buNone/>
              <a:defRPr sz="2000"/>
            </a:lvl4pPr>
            <a:lvl5pPr marL="1828312" indent="0">
              <a:buNone/>
              <a:defRPr sz="2000"/>
            </a:lvl5pPr>
            <a:lvl6pPr marL="2285388" indent="0">
              <a:buNone/>
              <a:defRPr sz="2000"/>
            </a:lvl6pPr>
            <a:lvl7pPr marL="2742468" indent="0">
              <a:buNone/>
              <a:defRPr sz="2000"/>
            </a:lvl7pPr>
            <a:lvl8pPr marL="3199544" indent="0">
              <a:buNone/>
              <a:defRPr sz="2000"/>
            </a:lvl8pPr>
            <a:lvl9pPr marL="365662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75EC6-C052-4A4C-A093-FE8A953A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56" indent="0">
              <a:buNone/>
              <a:defRPr sz="1200"/>
            </a:lvl3pPr>
            <a:lvl4pPr marL="1371233" indent="0">
              <a:buNone/>
              <a:defRPr sz="1000"/>
            </a:lvl4pPr>
            <a:lvl5pPr marL="1828312" indent="0">
              <a:buNone/>
              <a:defRPr sz="1000"/>
            </a:lvl5pPr>
            <a:lvl6pPr marL="2285388" indent="0">
              <a:buNone/>
              <a:defRPr sz="1000"/>
            </a:lvl6pPr>
            <a:lvl7pPr marL="2742468" indent="0">
              <a:buNone/>
              <a:defRPr sz="1000"/>
            </a:lvl7pPr>
            <a:lvl8pPr marL="3199544" indent="0">
              <a:buNone/>
              <a:defRPr sz="1000"/>
            </a:lvl8pPr>
            <a:lvl9pPr marL="365662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EAB23-AA18-4924-90A8-E9A23082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9FE0-F613-45D1-BBEC-E0D1E908E4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1D772-DB6F-4188-B19B-A506F429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A725E-C691-49A7-B2B8-AE4E34C0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94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C37D-10FF-4B86-8D36-9C393196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5F656-2C54-439C-BB68-0D56157DC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54163-1188-498B-8D92-3645F127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B8A-399A-4235-AB07-346AE68B21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B2661-504C-466A-BB11-75BBD5D9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2B745-2B95-4C9A-A4F6-8C24D0C1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22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EAFB6-13D8-434E-9EFE-BF444AA56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E67F4-265C-4C45-9C7D-612D057EE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129C6-DBA2-434B-876E-AA43CB55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084B-FF74-4383-AAF8-CC54CFA6A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1E6B-5430-4EE5-84C6-395314E9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29567-9903-4A00-90FF-15A0D29B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25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52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75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7CA2-65DE-4B1A-8483-A56905C455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65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975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1DC7-B234-4AE7-B737-DDE566BE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FE486-5784-441A-B0E8-6541A3304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DBE55-895D-4AC5-87FF-BAB9A04F2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174FF-72F6-48FF-95D5-5C0C75C4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2880-6E9A-4DE6-8FD9-21632E425E0F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B93A4-B013-45F9-88E6-BE88190C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7E4A1-8EE6-43A8-94FB-B8DB3C7D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39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4294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663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811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38658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4561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726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986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3669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084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89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7150-5095-4AA3-A575-6B8881A8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0A2E9-09A3-45D5-A84B-41E0D8A56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63CA7-D846-4AED-A2C8-66225A400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4D021-7C6A-417E-8CA1-C25CDA7AC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BEDE4-5859-4BE5-B7E2-4E1F65B49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F15ED7-1DAD-4F19-88BC-332CB2BA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CBB-C511-4F1B-8C85-37BB7F119444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1E7F3F-4E54-49C5-BF8E-A6DB2320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7242FE-064B-4F9D-86CE-AAEE788B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067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78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039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268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70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305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4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6667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525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72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7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4863-7A8C-427B-A83D-069C01E3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677FFE-729C-4E31-A2C8-D2B3DD91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C7F3-346E-4A50-89A6-4E0409D69ADF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155B9-64B7-4523-96CD-6E7EAF528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8B7F1-1D13-49C6-A5F2-DBE1D2C9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3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009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299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6829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360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7287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38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8094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46374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0359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580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40F1F2-C1D1-44F7-A4F1-F27B8850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C467-39E9-44E2-896A-45C4299BB039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E0532-9D4E-4910-9E77-70EC0E6D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E9968-2839-4CA8-81C1-822BBC20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930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31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6778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441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2046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76120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45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083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796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81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139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DB5F-3A44-498D-9F8A-A87F1E2C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F711C-BA3F-400E-A138-C36C8F183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0F90D-483D-4563-BEF1-8F27F612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CF4FD-FBB4-4F41-AACA-B1669C8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9F58-B82D-4D98-8D85-D123148C7427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7147A-8D59-41F7-A428-CB61E32F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B1AFD-AA17-4830-A1C5-A1EA2FB4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447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786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327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45483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84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99563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10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8845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3140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217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772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D5316-F067-4314-A881-1991A3A3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645C0-20A3-4FB9-9461-A0CEE2F4D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EF684-7A5A-4627-A766-68548499B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631F5-4C09-44C6-8513-3A9EDCC6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C95D-7316-45FC-8A6E-7FF4BCFB3944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5E3D3-5F0B-46FB-A68A-8B17285E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4AE2C-64D2-4F27-94F1-197EE1D9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7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29D41-7DAA-42F0-8F06-CE01A674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068FC-5378-4A1D-A290-F9CD033A3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BD5FD-9810-4C57-BB13-831453FCB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DF8E6-5948-40ED-A486-F5DF8236F82C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4B59-9E4B-4FED-8BD2-DF74A1947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62823-4C10-4FF1-960B-D5DCFE86E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4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60A8A-5DE5-4596-BCE2-07AC10E6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672F1-FB8E-478D-BFDD-DC4DE6BB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2BB9-C7DA-4268-9EF2-84BBE8A15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fld id="{C51F763A-C412-40BD-95F3-3F26146E49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6"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52736-A519-4F9E-8626-64AF56709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65B9-F9CF-4D31-9111-0F46339E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</p:sldLayoutIdLst>
  <p:hf sldNum="0" hdr="0" dt="0"/>
  <p:txStyles>
    <p:titleStyle>
      <a:lvl1pPr algn="l" defTabSz="9141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0" indent="-228540" algn="l" defTabSz="9141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16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5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2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50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28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08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84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61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6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3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4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3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60A8A-5DE5-4596-BCE2-07AC10E6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672F1-FB8E-478D-BFDD-DC4DE6BB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2BB9-C7DA-4268-9EF2-84BBE8A15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fld id="{C51F763A-C412-40BD-95F3-3F26146E49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6"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52736-A519-4F9E-8626-64AF56709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65B9-F9CF-4D31-9111-0F46339E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hf sldNum="0" hdr="0" dt="0"/>
  <p:txStyles>
    <p:titleStyle>
      <a:lvl1pPr algn="l" defTabSz="9141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0" indent="-228540" algn="l" defTabSz="9141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16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5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2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50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28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08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84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61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6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3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4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3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551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031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870632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em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Ôn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Toán</a:t>
            </a:r>
            <a:endParaRPr lang="en-US" altLang="vi-VN" sz="48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29479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F978AEC-8607-4C73-A472-B9EF97EDDEE5}"/>
              </a:ext>
            </a:extLst>
          </p:cNvPr>
          <p:cNvSpPr txBox="1"/>
          <p:nvPr/>
        </p:nvSpPr>
        <p:spPr>
          <a:xfrm>
            <a:off x="2389238" y="2862007"/>
            <a:ext cx="7597058" cy="1600434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858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F978AEC-8607-4C73-A472-B9EF97EDDEE5}"/>
              </a:ext>
            </a:extLst>
          </p:cNvPr>
          <p:cNvSpPr txBox="1"/>
          <p:nvPr/>
        </p:nvSpPr>
        <p:spPr>
          <a:xfrm>
            <a:off x="2389238" y="2862007"/>
            <a:ext cx="7597058" cy="2154432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Ai </a:t>
            </a:r>
            <a:r>
              <a:rPr kumimoji="0" lang="en-US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ai </a:t>
            </a:r>
            <a:r>
              <a:rPr kumimoji="0" lang="en-US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4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0C396E-ECAF-1DB0-0919-6BFBB8B6C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2" y="340468"/>
            <a:ext cx="10729607" cy="606033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B0624C-6952-5DE2-16FC-136C77A0BEC7}"/>
              </a:ext>
            </a:extLst>
          </p:cNvPr>
          <p:cNvSpPr/>
          <p:nvPr/>
        </p:nvSpPr>
        <p:spPr>
          <a:xfrm>
            <a:off x="8073581" y="2721862"/>
            <a:ext cx="873637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450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8F72AD-A9EE-FEFA-607E-D274EC0965FD}"/>
              </a:ext>
            </a:extLst>
          </p:cNvPr>
          <p:cNvSpPr/>
          <p:nvPr/>
        </p:nvSpPr>
        <p:spPr>
          <a:xfrm>
            <a:off x="9173183" y="2540776"/>
            <a:ext cx="1605064" cy="8882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Bốn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trăm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năm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mươi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D71BB70-A6FB-DE36-F349-0D3373327F32}"/>
              </a:ext>
            </a:extLst>
          </p:cNvPr>
          <p:cNvSpPr/>
          <p:nvPr/>
        </p:nvSpPr>
        <p:spPr>
          <a:xfrm>
            <a:off x="5290478" y="3941695"/>
            <a:ext cx="582425" cy="569087"/>
          </a:xfrm>
          <a:prstGeom prst="roundRect">
            <a:avLst>
              <a:gd name="adj" fmla="val 30342"/>
            </a:avLst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218E49-1F7B-BFF7-9161-0C5B66B595A5}"/>
              </a:ext>
            </a:extLst>
          </p:cNvPr>
          <p:cNvSpPr/>
          <p:nvPr/>
        </p:nvSpPr>
        <p:spPr>
          <a:xfrm>
            <a:off x="6321282" y="3941696"/>
            <a:ext cx="582425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0913EF-77ED-6A26-5909-0E3F65E0EAAF}"/>
              </a:ext>
            </a:extLst>
          </p:cNvPr>
          <p:cNvSpPr/>
          <p:nvPr/>
        </p:nvSpPr>
        <p:spPr>
          <a:xfrm>
            <a:off x="7269726" y="3969022"/>
            <a:ext cx="582425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5990008-EFF8-E57F-554A-4AC7633E378B}"/>
              </a:ext>
            </a:extLst>
          </p:cNvPr>
          <p:cNvSpPr/>
          <p:nvPr/>
        </p:nvSpPr>
        <p:spPr>
          <a:xfrm>
            <a:off x="8203660" y="3969023"/>
            <a:ext cx="873636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E006E4E-F935-DD99-8192-E71171C07F58}"/>
              </a:ext>
            </a:extLst>
          </p:cNvPr>
          <p:cNvSpPr/>
          <p:nvPr/>
        </p:nvSpPr>
        <p:spPr>
          <a:xfrm>
            <a:off x="5335245" y="5171247"/>
            <a:ext cx="582425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58B6463-E754-3FCF-1B5C-A7D4ABA0C95A}"/>
              </a:ext>
            </a:extLst>
          </p:cNvPr>
          <p:cNvSpPr/>
          <p:nvPr/>
        </p:nvSpPr>
        <p:spPr>
          <a:xfrm>
            <a:off x="6321281" y="5171247"/>
            <a:ext cx="582425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4B60FDF-2763-C314-1817-16A06085151C}"/>
              </a:ext>
            </a:extLst>
          </p:cNvPr>
          <p:cNvSpPr/>
          <p:nvPr/>
        </p:nvSpPr>
        <p:spPr>
          <a:xfrm>
            <a:off x="7329319" y="5171246"/>
            <a:ext cx="582425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2193A5-FC15-0B32-09C4-21EAC9C312EE}"/>
              </a:ext>
            </a:extLst>
          </p:cNvPr>
          <p:cNvSpPr/>
          <p:nvPr/>
        </p:nvSpPr>
        <p:spPr>
          <a:xfrm>
            <a:off x="8252298" y="5171245"/>
            <a:ext cx="920885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530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F43472C-029E-6D2B-2A2A-BF89A7B8B9CB}"/>
              </a:ext>
            </a:extLst>
          </p:cNvPr>
          <p:cNvSpPr/>
          <p:nvPr/>
        </p:nvSpPr>
        <p:spPr>
          <a:xfrm>
            <a:off x="9453509" y="5010172"/>
            <a:ext cx="1605064" cy="89123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Năm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trăm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mươi</a:t>
            </a:r>
            <a:endParaRPr lang="vi-V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6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2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0F4791-F984-D863-12CC-45631FC17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6" y="367610"/>
            <a:ext cx="10671243" cy="576081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C139E2-8226-DA20-65DB-8E127B028006}"/>
              </a:ext>
            </a:extLst>
          </p:cNvPr>
          <p:cNvSpPr/>
          <p:nvPr/>
        </p:nvSpPr>
        <p:spPr>
          <a:xfrm>
            <a:off x="2062265" y="2673024"/>
            <a:ext cx="865761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4A94CB-8BD2-C764-9A7A-1616239F03E5}"/>
              </a:ext>
            </a:extLst>
          </p:cNvPr>
          <p:cNvSpPr/>
          <p:nvPr/>
        </p:nvSpPr>
        <p:spPr>
          <a:xfrm>
            <a:off x="4071025" y="2678930"/>
            <a:ext cx="865761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4BD446A-4759-FB23-790C-00CFF755C99A}"/>
              </a:ext>
            </a:extLst>
          </p:cNvPr>
          <p:cNvSpPr/>
          <p:nvPr/>
        </p:nvSpPr>
        <p:spPr>
          <a:xfrm>
            <a:off x="5082700" y="2678931"/>
            <a:ext cx="865761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F19BDE9-10DB-159D-47E7-EC6F26F77089}"/>
              </a:ext>
            </a:extLst>
          </p:cNvPr>
          <p:cNvSpPr/>
          <p:nvPr/>
        </p:nvSpPr>
        <p:spPr>
          <a:xfrm>
            <a:off x="6021420" y="2678929"/>
            <a:ext cx="865761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B9ADFB-C822-35F2-FFFD-26D1C756EC62}"/>
              </a:ext>
            </a:extLst>
          </p:cNvPr>
          <p:cNvSpPr/>
          <p:nvPr/>
        </p:nvSpPr>
        <p:spPr>
          <a:xfrm>
            <a:off x="7033095" y="2597867"/>
            <a:ext cx="865761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399C47-5F74-968B-21C9-F2B8BF94EECE}"/>
              </a:ext>
            </a:extLst>
          </p:cNvPr>
          <p:cNvSpPr/>
          <p:nvPr/>
        </p:nvSpPr>
        <p:spPr>
          <a:xfrm>
            <a:off x="9041855" y="2426591"/>
            <a:ext cx="865761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869A4B5-7018-E207-77F8-253E725FA00D}"/>
              </a:ext>
            </a:extLst>
          </p:cNvPr>
          <p:cNvSpPr/>
          <p:nvPr/>
        </p:nvSpPr>
        <p:spPr>
          <a:xfrm>
            <a:off x="2120630" y="5379978"/>
            <a:ext cx="865761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D68AE9-1982-6C75-E863-ADEFC56F3906}"/>
              </a:ext>
            </a:extLst>
          </p:cNvPr>
          <p:cNvSpPr/>
          <p:nvPr/>
        </p:nvSpPr>
        <p:spPr>
          <a:xfrm>
            <a:off x="3180945" y="5379977"/>
            <a:ext cx="865761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930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C6F9F54-00AF-DE41-156F-FF0C68601A1F}"/>
              </a:ext>
            </a:extLst>
          </p:cNvPr>
          <p:cNvSpPr/>
          <p:nvPr/>
        </p:nvSpPr>
        <p:spPr>
          <a:xfrm>
            <a:off x="4260715" y="5379976"/>
            <a:ext cx="865761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940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2BC59C2-E1AC-12BA-7965-3A3A25D01AA2}"/>
              </a:ext>
            </a:extLst>
          </p:cNvPr>
          <p:cNvSpPr/>
          <p:nvPr/>
        </p:nvSpPr>
        <p:spPr>
          <a:xfrm>
            <a:off x="6021419" y="5274791"/>
            <a:ext cx="865761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960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25801F-3CC7-5FCE-8AAF-D72EFD895840}"/>
              </a:ext>
            </a:extLst>
          </p:cNvPr>
          <p:cNvSpPr/>
          <p:nvPr/>
        </p:nvSpPr>
        <p:spPr>
          <a:xfrm>
            <a:off x="7174150" y="5274790"/>
            <a:ext cx="865761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970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51C5B32-7F70-E639-09BB-972B09279ECD}"/>
              </a:ext>
            </a:extLst>
          </p:cNvPr>
          <p:cNvSpPr/>
          <p:nvPr/>
        </p:nvSpPr>
        <p:spPr>
          <a:xfrm>
            <a:off x="9119678" y="5116048"/>
            <a:ext cx="865761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990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676923" y="55728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114245" y="452782"/>
            <a:ext cx="10092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&gt;,&lt;,=?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lain" startAt="500"/>
              <a:tabLst/>
              <a:defRPr/>
            </a:pP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510       300      100       990      1000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b="1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810      180     100      30 + 70       700      90 + 10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564175-6604-4B48-5C34-93A6BBCBED90}"/>
              </a:ext>
            </a:extLst>
          </p:cNvPr>
          <p:cNvSpPr/>
          <p:nvPr/>
        </p:nvSpPr>
        <p:spPr>
          <a:xfrm>
            <a:off x="2109400" y="1126661"/>
            <a:ext cx="436418" cy="48427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639FFD-7A8B-BC30-EDF4-6AC96514D685}"/>
              </a:ext>
            </a:extLst>
          </p:cNvPr>
          <p:cNvSpPr/>
          <p:nvPr/>
        </p:nvSpPr>
        <p:spPr>
          <a:xfrm>
            <a:off x="5008242" y="1126661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7ED70BD-7B0D-1D37-C807-83E24D1F124A}"/>
              </a:ext>
            </a:extLst>
          </p:cNvPr>
          <p:cNvSpPr/>
          <p:nvPr/>
        </p:nvSpPr>
        <p:spPr>
          <a:xfrm>
            <a:off x="7907084" y="1126661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790E1C6-E66B-70AF-56AF-DAC3E9AAED06}"/>
              </a:ext>
            </a:extLst>
          </p:cNvPr>
          <p:cNvSpPr/>
          <p:nvPr/>
        </p:nvSpPr>
        <p:spPr>
          <a:xfrm>
            <a:off x="2032573" y="224309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563012E-35C1-255E-6D60-8D205BDED768}"/>
              </a:ext>
            </a:extLst>
          </p:cNvPr>
          <p:cNvSpPr/>
          <p:nvPr/>
        </p:nvSpPr>
        <p:spPr>
          <a:xfrm>
            <a:off x="4611917" y="224231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7C662CB-13F0-5150-77A5-8C11FC50222E}"/>
              </a:ext>
            </a:extLst>
          </p:cNvPr>
          <p:cNvSpPr/>
          <p:nvPr/>
        </p:nvSpPr>
        <p:spPr>
          <a:xfrm>
            <a:off x="8242493" y="224231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B6ACCA5-0FB7-02D9-CC88-173E72DEA3B4}"/>
              </a:ext>
            </a:extLst>
          </p:cNvPr>
          <p:cNvSpPr/>
          <p:nvPr/>
        </p:nvSpPr>
        <p:spPr>
          <a:xfrm>
            <a:off x="2003898" y="1084253"/>
            <a:ext cx="634158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&lt;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CE7235-1709-1D34-478E-90E5DA489A89}"/>
              </a:ext>
            </a:extLst>
          </p:cNvPr>
          <p:cNvSpPr/>
          <p:nvPr/>
        </p:nvSpPr>
        <p:spPr>
          <a:xfrm>
            <a:off x="4947047" y="1084253"/>
            <a:ext cx="597055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&gt;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1553CF3-E286-C280-503D-A08E7134570C}"/>
              </a:ext>
            </a:extLst>
          </p:cNvPr>
          <p:cNvSpPr/>
          <p:nvPr/>
        </p:nvSpPr>
        <p:spPr>
          <a:xfrm>
            <a:off x="7863647" y="1060326"/>
            <a:ext cx="597055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&lt;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95C8589-B8F7-EA51-11F5-081B8344ECCD}"/>
              </a:ext>
            </a:extLst>
          </p:cNvPr>
          <p:cNvSpPr/>
          <p:nvPr/>
        </p:nvSpPr>
        <p:spPr>
          <a:xfrm>
            <a:off x="1962183" y="2175975"/>
            <a:ext cx="597055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&gt;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6BDDBEC-7481-5737-8129-A2BCBCEEAD31}"/>
              </a:ext>
            </a:extLst>
          </p:cNvPr>
          <p:cNvSpPr/>
          <p:nvPr/>
        </p:nvSpPr>
        <p:spPr>
          <a:xfrm>
            <a:off x="4531598" y="2192019"/>
            <a:ext cx="597055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=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898DCC4-EFAA-DFB2-F26F-2DF7EC4EA4DF}"/>
              </a:ext>
            </a:extLst>
          </p:cNvPr>
          <p:cNvSpPr/>
          <p:nvPr/>
        </p:nvSpPr>
        <p:spPr>
          <a:xfrm>
            <a:off x="8180965" y="2109641"/>
            <a:ext cx="597055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&gt;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C23E27-C846-7DFA-E3CC-47E1D281DB00}"/>
              </a:ext>
            </a:extLst>
          </p:cNvPr>
          <p:cNvSpPr txBox="1"/>
          <p:nvPr/>
        </p:nvSpPr>
        <p:spPr>
          <a:xfrm>
            <a:off x="1049990" y="3069182"/>
            <a:ext cx="100920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b="1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B7DB4F-4F42-8CCF-1749-1CBB357B1135}"/>
              </a:ext>
            </a:extLst>
          </p:cNvPr>
          <p:cNvSpPr txBox="1"/>
          <p:nvPr/>
        </p:nvSpPr>
        <p:spPr>
          <a:xfrm>
            <a:off x="6160254" y="4083178"/>
            <a:ext cx="9704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100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10DBDF-DF41-1C42-ED59-D8F73113D452}"/>
              </a:ext>
            </a:extLst>
          </p:cNvPr>
          <p:cNvSpPr txBox="1"/>
          <p:nvPr/>
        </p:nvSpPr>
        <p:spPr>
          <a:xfrm>
            <a:off x="6160254" y="4602351"/>
            <a:ext cx="9704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1000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8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656501-9FB7-6A20-AD3A-B4A56BDD8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72" y="312197"/>
            <a:ext cx="10865796" cy="60205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9800F-7A08-B9F8-8177-B2D752863DC8}"/>
              </a:ext>
            </a:extLst>
          </p:cNvPr>
          <p:cNvSpPr txBox="1"/>
          <p:nvPr/>
        </p:nvSpPr>
        <p:spPr>
          <a:xfrm>
            <a:off x="5277684" y="4479588"/>
            <a:ext cx="49081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7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4A819E-35B7-1EBE-884E-D1DFF34133BB}"/>
              </a:ext>
            </a:extLst>
          </p:cNvPr>
          <p:cNvSpPr txBox="1"/>
          <p:nvPr/>
        </p:nvSpPr>
        <p:spPr>
          <a:xfrm>
            <a:off x="4136304" y="5229966"/>
            <a:ext cx="71779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71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"/>
          <p:cNvSpPr/>
          <p:nvPr/>
        </p:nvSpPr>
        <p:spPr>
          <a:xfrm>
            <a:off x="4275394" y="2197893"/>
            <a:ext cx="5332043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 defTabSz="914156"/>
            <a:r>
              <a:rPr lang="en-US" sz="8000" b="1" kern="1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Times New Roman" panose="02020603050405020304"/>
              </a:rPr>
              <a:t>Vận dụng</a:t>
            </a:r>
            <a:endParaRPr lang="en-US" sz="80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Times New Roman" panose="020206030504050203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" y="6557555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6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714801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52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18">
            <a:extLst>
              <a:ext uri="{FF2B5EF4-FFF2-40B4-BE49-F238E27FC236}">
                <a16:creationId xmlns:a16="http://schemas.microsoft.com/office/drawing/2014/main" id="{8F6B3F3B-17FC-46CA-A85A-72A111E644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6">
            <a:extLst>
              <a:ext uri="{FF2B5EF4-FFF2-40B4-BE49-F238E27FC236}">
                <a16:creationId xmlns:a16="http://schemas.microsoft.com/office/drawing/2014/main" id="{14338881-E278-4512-8614-9A42612430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58539" y="2470653"/>
            <a:ext cx="6056458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Chúc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các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em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Chăm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ngoan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học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tốt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163</Words>
  <Application>Microsoft Office PowerPoint</Application>
  <PresentationFormat>Widescreen</PresentationFormat>
  <Paragraphs>52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Times New Roman</vt:lpstr>
      <vt:lpstr>UTM Cookies</vt:lpstr>
      <vt:lpstr>Office Theme</vt:lpstr>
      <vt:lpstr>1_Office Theme</vt:lpstr>
      <vt:lpstr>2_Office Theme</vt:lpstr>
      <vt:lpstr>3_Office Theme</vt:lpstr>
      <vt:lpstr>4_Office Theme</vt:lpstr>
      <vt:lpstr>Chào mừng các em đến với tiết 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32</cp:revision>
  <dcterms:created xsi:type="dcterms:W3CDTF">2021-06-23T10:40:24Z</dcterms:created>
  <dcterms:modified xsi:type="dcterms:W3CDTF">2025-02-28T10:03:29Z</dcterms:modified>
</cp:coreProperties>
</file>