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69" r:id="rId3"/>
    <p:sldId id="257" r:id="rId4"/>
    <p:sldId id="265" r:id="rId5"/>
    <p:sldId id="267" r:id="rId6"/>
    <p:sldId id="271" r:id="rId7"/>
    <p:sldId id="266" r:id="rId8"/>
    <p:sldId id="268" r:id="rId9"/>
    <p:sldId id="259" r:id="rId10"/>
    <p:sldId id="272" r:id="rId11"/>
    <p:sldId id="273" r:id="rId12"/>
    <p:sldId id="274" r:id="rId13"/>
    <p:sldId id="275" r:id="rId14"/>
    <p:sldId id="263" r:id="rId15"/>
  </p:sldIdLst>
  <p:sldSz cx="14630400" cy="8229600"/>
  <p:notesSz cx="8229600" cy="14630400"/>
  <p:embeddedFontLst>
    <p:embeddedFont>
      <p:font typeface="Fraunces Extra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6" d="100"/>
          <a:sy n="66"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1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5B748-FD14-24B3-140B-794385C784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0023F-16B5-6B94-451A-00C2C5865A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35C97-36AA-F2B0-E612-4379621F98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D83E1F-CC8E-4315-DA12-DC9AE7C615DC}"/>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27070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1D0B0-5014-2091-89DE-0BE90056F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C9CF0E-7C0A-1E4B-3D8F-A2A31E7FD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9720E-3FA5-AE39-FAF3-A15D7A9D97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E53881-DFFE-ED6A-0968-8E25E1E0D4E9}"/>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148579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26457-A1D0-B192-63CE-7F5C58DBD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88B0F-91DD-4826-772B-8A7C8C32D0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3202E8-90C5-BB92-7221-06B10492BB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57113A-AB21-95E1-970F-DF2F6DBA389F}"/>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158281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380A1-9F74-508E-47B0-53D5534917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ACE02-973B-0DC1-B410-F3896F9B5B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3004F-921C-0793-543B-E90A306734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BAF560-8FE3-4293-DFD9-91F9B131B42B}"/>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3141730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92ED7-BFCE-7B2B-5D16-502218876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1BC41-9057-4E00-6E1E-7CA029FD4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D2436-888B-BCAA-1493-CE861EACF8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73038F-EF9B-0267-B6D6-BC417F6AC180}"/>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19481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DD748-227E-7426-1CC4-E51D7F7F6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559F0D-5C7E-CBCB-E417-7F138B2F31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A136A-913D-81A4-45DA-2712DC32B1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E84BB2-F2C2-F053-0513-1E675890B733}"/>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297932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6DAED-6235-6328-C87B-A8814B4EE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37792-4AE9-9CDA-8655-56DBBC7778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1D7E6-17DE-8257-6CF7-F4F8D813DE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57D2B9-FDD3-019E-0406-13E28075475D}"/>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59413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3FE57-3D8F-2DEE-97C5-C6C091E14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D81B7-BBC9-BA6D-11BC-07C9465B2C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144BAA-55B8-F972-2A03-E36327536C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8D2036-9CFB-C214-19CA-AA36FAE8AD48}"/>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635699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78D8B-502A-823D-FE95-CC1311B23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0E81A-34F3-852B-B73D-6BE8FAACB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79F73C-8739-1C3F-2DF6-8E0FFFA612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7A88AE-B0AD-57D8-1C13-89B549970F63}"/>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06468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645A9-3CDB-E7D4-3C2A-E15A03C59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9B680-0316-0E3A-4610-9C61882D15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9381FB-CAF4-C44C-0643-35B468D6AC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33FAA4-FB2A-7FE9-8944-50829CECB086}"/>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229763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5566512" y="332457"/>
            <a:ext cx="9063888" cy="1623343"/>
          </a:xfrm>
          <a:prstGeom prst="rect">
            <a:avLst/>
          </a:prstGeom>
          <a:noFill/>
          <a:ln/>
        </p:spPr>
        <p:txBody>
          <a:bodyPr wrap="square" lIns="0" tIns="0" rIns="0" bIns="0" rtlCol="0" anchor="t"/>
          <a:lstStyle/>
          <a:p>
            <a:pPr marL="0" indent="0" algn="ctr">
              <a:buNone/>
            </a:pPr>
            <a:r>
              <a:rPr lang="en-US" sz="9600" b="1" dirty="0">
                <a:solidFill>
                  <a:srgbClr val="FF0000"/>
                </a:solidFill>
                <a:latin typeface="Fraunces Extra Bold" pitchFamily="34" charset="0"/>
                <a:ea typeface="Fraunces Extra Bold" pitchFamily="34" charset="-122"/>
                <a:cs typeface="Fraunces Extra Bold" pitchFamily="34" charset="-120"/>
              </a:rPr>
              <a:t>CHUYÊN ĐỀ</a:t>
            </a:r>
          </a:p>
        </p:txBody>
      </p:sp>
      <p:sp>
        <p:nvSpPr>
          <p:cNvPr id="5" name="Shape 2"/>
          <p:cNvSpPr/>
          <p:nvPr/>
        </p:nvSpPr>
        <p:spPr>
          <a:xfrm>
            <a:off x="6280190" y="6201370"/>
            <a:ext cx="362903" cy="362903"/>
          </a:xfrm>
          <a:prstGeom prst="roundRect">
            <a:avLst>
              <a:gd name="adj" fmla="val 25194296"/>
            </a:avLst>
          </a:prstGeom>
          <a:noFill/>
          <a:ln w="7620">
            <a:solidFill>
              <a:srgbClr val="FFFFFF"/>
            </a:solidFill>
            <a:prstDash val="solid"/>
          </a:ln>
        </p:spPr>
      </p:sp>
      <p:pic>
        <p:nvPicPr>
          <p:cNvPr id="8" name="Image 0" descr="preencoded.png">
            <a:extLst>
              <a:ext uri="{FF2B5EF4-FFF2-40B4-BE49-F238E27FC236}">
                <a16:creationId xmlns:a16="http://schemas.microsoft.com/office/drawing/2014/main" id="{71F7B416-BFCD-FFB3-9E12-C87BD94A27C9}"/>
              </a:ext>
            </a:extLst>
          </p:cNvPr>
          <p:cNvPicPr>
            <a:picLocks noChangeAspect="1"/>
          </p:cNvPicPr>
          <p:nvPr/>
        </p:nvPicPr>
        <p:blipFill>
          <a:blip r:embed="rId3"/>
          <a:stretch>
            <a:fillRect/>
          </a:stretch>
        </p:blipFill>
        <p:spPr>
          <a:xfrm>
            <a:off x="0" y="0"/>
            <a:ext cx="5486400" cy="8229600"/>
          </a:xfrm>
          <a:prstGeom prst="rect">
            <a:avLst/>
          </a:prstGeom>
        </p:spPr>
      </p:pic>
      <p:sp>
        <p:nvSpPr>
          <p:cNvPr id="9" name="Arrow: Left 8">
            <a:extLst>
              <a:ext uri="{FF2B5EF4-FFF2-40B4-BE49-F238E27FC236}">
                <a16:creationId xmlns:a16="http://schemas.microsoft.com/office/drawing/2014/main" id="{95106CAD-408C-F9BF-F6BC-F07C60BB4201}"/>
              </a:ext>
            </a:extLst>
          </p:cNvPr>
          <p:cNvSpPr/>
          <p:nvPr/>
        </p:nvSpPr>
        <p:spPr>
          <a:xfrm>
            <a:off x="12941300" y="7835900"/>
            <a:ext cx="1459967" cy="28534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0">
            <a:extLst>
              <a:ext uri="{FF2B5EF4-FFF2-40B4-BE49-F238E27FC236}">
                <a16:creationId xmlns:a16="http://schemas.microsoft.com/office/drawing/2014/main" id="{3B3EA975-BB20-CD04-59FD-46B2661A1423}"/>
              </a:ext>
            </a:extLst>
          </p:cNvPr>
          <p:cNvSpPr/>
          <p:nvPr/>
        </p:nvSpPr>
        <p:spPr>
          <a:xfrm>
            <a:off x="5566512" y="2313657"/>
            <a:ext cx="9063888" cy="2906043"/>
          </a:xfrm>
          <a:prstGeom prst="rect">
            <a:avLst/>
          </a:prstGeom>
          <a:noFill/>
          <a:ln/>
        </p:spPr>
        <p:txBody>
          <a:bodyPr wrap="square" lIns="0" tIns="0" rIns="0" bIns="0" rtlCol="0" anchor="t"/>
          <a:lstStyle/>
          <a:p>
            <a:pPr marL="0" indent="0" algn="ctr">
              <a:buNone/>
            </a:pPr>
            <a:r>
              <a:rPr lang="en-US" sz="6000" b="1" dirty="0" err="1">
                <a:solidFill>
                  <a:srgbClr val="3B4540"/>
                </a:solidFill>
                <a:latin typeface="Fraunces Extra Bold" pitchFamily="34" charset="0"/>
                <a:ea typeface="Fraunces Extra Bold" pitchFamily="34" charset="-122"/>
                <a:cs typeface="Fraunces Extra Bold" pitchFamily="34" charset="-120"/>
              </a:rPr>
              <a:t>Giáo</a:t>
            </a:r>
            <a:r>
              <a:rPr lang="en-US" sz="6000" b="1" dirty="0">
                <a:solidFill>
                  <a:srgbClr val="3B4540"/>
                </a:solidFill>
                <a:latin typeface="Fraunces Extra Bold" pitchFamily="34" charset="0"/>
                <a:ea typeface="Fraunces Extra Bold" pitchFamily="34" charset="-122"/>
                <a:cs typeface="Fraunces Extra Bold" pitchFamily="34" charset="-120"/>
              </a:rPr>
              <a:t> </a:t>
            </a:r>
            <a:r>
              <a:rPr lang="en-US" sz="6000" b="1" dirty="0" err="1">
                <a:solidFill>
                  <a:srgbClr val="3B4540"/>
                </a:solidFill>
                <a:latin typeface="Fraunces Extra Bold" pitchFamily="34" charset="0"/>
                <a:ea typeface="Fraunces Extra Bold" pitchFamily="34" charset="-122"/>
                <a:cs typeface="Fraunces Extra Bold" pitchFamily="34" charset="-120"/>
              </a:rPr>
              <a:t>dục</a:t>
            </a:r>
            <a:r>
              <a:rPr lang="en-US" sz="6000" b="1" dirty="0">
                <a:solidFill>
                  <a:srgbClr val="3B4540"/>
                </a:solidFill>
                <a:latin typeface="Fraunces Extra Bold" pitchFamily="34" charset="0"/>
                <a:ea typeface="Fraunces Extra Bold" pitchFamily="34" charset="-122"/>
                <a:cs typeface="Fraunces Extra Bold" pitchFamily="34" charset="-120"/>
              </a:rPr>
              <a:t> </a:t>
            </a:r>
            <a:r>
              <a:rPr lang="en-US" sz="6000" b="1" dirty="0" err="1">
                <a:solidFill>
                  <a:srgbClr val="3B4540"/>
                </a:solidFill>
                <a:latin typeface="Fraunces Extra Bold" pitchFamily="34" charset="0"/>
                <a:ea typeface="Fraunces Extra Bold" pitchFamily="34" charset="-122"/>
                <a:cs typeface="Fraunces Extra Bold" pitchFamily="34" charset="-120"/>
              </a:rPr>
              <a:t>Kỹ</a:t>
            </a:r>
            <a:r>
              <a:rPr lang="en-US" sz="6000" b="1" dirty="0">
                <a:solidFill>
                  <a:srgbClr val="3B4540"/>
                </a:solidFill>
                <a:latin typeface="Fraunces Extra Bold" pitchFamily="34" charset="0"/>
                <a:ea typeface="Fraunces Extra Bold" pitchFamily="34" charset="-122"/>
                <a:cs typeface="Fraunces Extra Bold" pitchFamily="34" charset="-120"/>
              </a:rPr>
              <a:t> </a:t>
            </a:r>
            <a:r>
              <a:rPr lang="en-US" sz="6000" b="1" dirty="0" err="1">
                <a:solidFill>
                  <a:srgbClr val="3B4540"/>
                </a:solidFill>
                <a:latin typeface="Fraunces Extra Bold" pitchFamily="34" charset="0"/>
                <a:ea typeface="Fraunces Extra Bold" pitchFamily="34" charset="-122"/>
                <a:cs typeface="Fraunces Extra Bold" pitchFamily="34" charset="-120"/>
              </a:rPr>
              <a:t>năng</a:t>
            </a:r>
            <a:r>
              <a:rPr lang="en-US" sz="6000" b="1" dirty="0">
                <a:solidFill>
                  <a:srgbClr val="3B4540"/>
                </a:solidFill>
                <a:latin typeface="Fraunces Extra Bold" pitchFamily="34" charset="0"/>
                <a:ea typeface="Fraunces Extra Bold" pitchFamily="34" charset="-122"/>
                <a:cs typeface="Fraunces Extra Bold" pitchFamily="34" charset="-120"/>
              </a:rPr>
              <a:t> </a:t>
            </a:r>
            <a:r>
              <a:rPr lang="en-US" sz="6000" b="1" dirty="0" err="1">
                <a:solidFill>
                  <a:srgbClr val="3B4540"/>
                </a:solidFill>
                <a:latin typeface="Fraunces Extra Bold" pitchFamily="34" charset="0"/>
                <a:ea typeface="Fraunces Extra Bold" pitchFamily="34" charset="-122"/>
                <a:cs typeface="Fraunces Extra Bold" pitchFamily="34" charset="-120"/>
              </a:rPr>
              <a:t>Công</a:t>
            </a:r>
            <a:r>
              <a:rPr lang="en-US" sz="6000" b="1" dirty="0">
                <a:solidFill>
                  <a:srgbClr val="3B4540"/>
                </a:solidFill>
                <a:latin typeface="Fraunces Extra Bold" pitchFamily="34" charset="0"/>
                <a:ea typeface="Fraunces Extra Bold" pitchFamily="34" charset="-122"/>
                <a:cs typeface="Fraunces Extra Bold" pitchFamily="34" charset="-120"/>
              </a:rPr>
              <a:t> </a:t>
            </a:r>
            <a:r>
              <a:rPr lang="en-US" sz="6000" b="1" dirty="0" err="1">
                <a:solidFill>
                  <a:srgbClr val="3B4540"/>
                </a:solidFill>
                <a:latin typeface="Fraunces Extra Bold" pitchFamily="34" charset="0"/>
                <a:ea typeface="Fraunces Extra Bold" pitchFamily="34" charset="-122"/>
                <a:cs typeface="Fraunces Extra Bold" pitchFamily="34" charset="-120"/>
              </a:rPr>
              <a:t>dân</a:t>
            </a:r>
            <a:r>
              <a:rPr lang="en-US" sz="6000" b="1" dirty="0">
                <a:solidFill>
                  <a:srgbClr val="3B4540"/>
                </a:solidFill>
                <a:latin typeface="Fraunces Extra Bold" pitchFamily="34" charset="0"/>
                <a:ea typeface="Fraunces Extra Bold" pitchFamily="34" charset="-122"/>
                <a:cs typeface="Fraunces Extra Bold" pitchFamily="34" charset="-120"/>
              </a:rPr>
              <a:t> </a:t>
            </a:r>
            <a:r>
              <a:rPr lang="en-US" sz="6000" b="1" dirty="0" err="1">
                <a:solidFill>
                  <a:srgbClr val="3B4540"/>
                </a:solidFill>
                <a:latin typeface="Fraunces Extra Bold" pitchFamily="34" charset="0"/>
                <a:ea typeface="Fraunces Extra Bold" pitchFamily="34" charset="-122"/>
                <a:cs typeface="Fraunces Extra Bold" pitchFamily="34" charset="-120"/>
              </a:rPr>
              <a:t>Số</a:t>
            </a:r>
            <a:r>
              <a:rPr lang="en-US" sz="6000" b="1" dirty="0">
                <a:solidFill>
                  <a:srgbClr val="3B4540"/>
                </a:solidFill>
                <a:latin typeface="Fraunces Extra Bold" pitchFamily="34" charset="0"/>
                <a:ea typeface="Fraunces Extra Bold" pitchFamily="34" charset="-122"/>
                <a:cs typeface="Fraunces Extra Bold" pitchFamily="34" charset="-120"/>
              </a:rPr>
              <a:t> </a:t>
            </a:r>
            <a:r>
              <a:rPr lang="en-US" sz="6000" b="1" dirty="0" err="1">
                <a:solidFill>
                  <a:srgbClr val="3B4540"/>
                </a:solidFill>
                <a:latin typeface="Fraunces Extra Bold" pitchFamily="34" charset="0"/>
                <a:ea typeface="Fraunces Extra Bold" pitchFamily="34" charset="-122"/>
                <a:cs typeface="Fraunces Extra Bold" pitchFamily="34" charset="-120"/>
              </a:rPr>
              <a:t>cho</a:t>
            </a:r>
            <a:r>
              <a:rPr lang="en-US" sz="6000" b="1" dirty="0">
                <a:solidFill>
                  <a:srgbClr val="3B4540"/>
                </a:solidFill>
                <a:latin typeface="Fraunces Extra Bold" pitchFamily="34" charset="0"/>
                <a:ea typeface="Fraunces Extra Bold" pitchFamily="34" charset="-122"/>
                <a:cs typeface="Fraunces Extra Bold" pitchFamily="34" charset="-120"/>
              </a:rPr>
              <a:t> </a:t>
            </a:r>
            <a:r>
              <a:rPr lang="en-US" sz="6000" b="1" dirty="0" err="1">
                <a:solidFill>
                  <a:srgbClr val="3B4540"/>
                </a:solidFill>
                <a:latin typeface="Fraunces Extra Bold" pitchFamily="34" charset="0"/>
                <a:ea typeface="Fraunces Extra Bold" pitchFamily="34" charset="-122"/>
                <a:cs typeface="Fraunces Extra Bold" pitchFamily="34" charset="-120"/>
              </a:rPr>
              <a:t>Học</a:t>
            </a:r>
            <a:r>
              <a:rPr lang="en-US" sz="6000" b="1" dirty="0">
                <a:solidFill>
                  <a:srgbClr val="3B4540"/>
                </a:solidFill>
                <a:latin typeface="Fraunces Extra Bold" pitchFamily="34" charset="0"/>
                <a:ea typeface="Fraunces Extra Bold" pitchFamily="34" charset="-122"/>
                <a:cs typeface="Fraunces Extra Bold" pitchFamily="34" charset="-120"/>
              </a:rPr>
              <a:t> </a:t>
            </a:r>
            <a:r>
              <a:rPr lang="en-US" sz="6000" b="1" dirty="0" err="1">
                <a:solidFill>
                  <a:srgbClr val="3B4540"/>
                </a:solidFill>
                <a:latin typeface="Fraunces Extra Bold" pitchFamily="34" charset="0"/>
                <a:ea typeface="Fraunces Extra Bold" pitchFamily="34" charset="-122"/>
                <a:cs typeface="Fraunces Extra Bold" pitchFamily="34" charset="-120"/>
              </a:rPr>
              <a:t>sinh</a:t>
            </a:r>
            <a:r>
              <a:rPr lang="en-US" sz="6000" b="1" dirty="0">
                <a:solidFill>
                  <a:srgbClr val="3B4540"/>
                </a:solidFill>
                <a:latin typeface="Fraunces Extra Bold" pitchFamily="34" charset="0"/>
                <a:ea typeface="Fraunces Extra Bold" pitchFamily="34" charset="-122"/>
                <a:cs typeface="Fraunces Extra Bold" pitchFamily="34" charset="-120"/>
              </a:rPr>
              <a:t> </a:t>
            </a:r>
            <a:r>
              <a:rPr lang="en-US" sz="6000" b="1" dirty="0" err="1">
                <a:solidFill>
                  <a:srgbClr val="3B4540"/>
                </a:solidFill>
                <a:latin typeface="Fraunces Extra Bold" pitchFamily="34" charset="0"/>
                <a:ea typeface="Fraunces Extra Bold" pitchFamily="34" charset="-122"/>
                <a:cs typeface="Fraunces Extra Bold" pitchFamily="34" charset="-120"/>
              </a:rPr>
              <a:t>Tiểu</a:t>
            </a:r>
            <a:r>
              <a:rPr lang="en-US" sz="6000" b="1" dirty="0">
                <a:solidFill>
                  <a:srgbClr val="3B4540"/>
                </a:solidFill>
                <a:latin typeface="Fraunces Extra Bold" pitchFamily="34" charset="0"/>
                <a:ea typeface="Fraunces Extra Bold" pitchFamily="34" charset="-122"/>
                <a:cs typeface="Fraunces Extra Bold" pitchFamily="34" charset="-120"/>
              </a:rPr>
              <a:t> </a:t>
            </a:r>
            <a:r>
              <a:rPr lang="en-US" sz="6000" b="1" dirty="0" err="1">
                <a:solidFill>
                  <a:srgbClr val="3B4540"/>
                </a:solidFill>
                <a:latin typeface="Fraunces Extra Bold" pitchFamily="34" charset="0"/>
                <a:ea typeface="Fraunces Extra Bold" pitchFamily="34" charset="-122"/>
                <a:cs typeface="Fraunces Extra Bold" pitchFamily="34" charset="-120"/>
              </a:rPr>
              <a:t>học</a:t>
            </a:r>
            <a:r>
              <a:rPr lang="en-US" sz="6000" b="1" dirty="0">
                <a:solidFill>
                  <a:srgbClr val="3B4540"/>
                </a:solidFill>
                <a:latin typeface="Fraunces Extra Bold" pitchFamily="34" charset="0"/>
                <a:ea typeface="Fraunces Extra Bold" pitchFamily="34" charset="-122"/>
                <a:cs typeface="Fraunces Extra Bold" pitchFamily="34" charset="-120"/>
              </a:rPr>
              <a:t> </a:t>
            </a:r>
            <a:r>
              <a:rPr lang="en-US" sz="6000" b="1" dirty="0" err="1">
                <a:solidFill>
                  <a:srgbClr val="3B4540"/>
                </a:solidFill>
                <a:latin typeface="Fraunces Extra Bold" pitchFamily="34" charset="0"/>
                <a:ea typeface="Fraunces Extra Bold" pitchFamily="34" charset="-122"/>
                <a:cs typeface="Fraunces Extra Bold" pitchFamily="34" charset="-120"/>
              </a:rPr>
              <a:t>trong</a:t>
            </a:r>
            <a:r>
              <a:rPr lang="en-US" sz="6000" b="1" dirty="0">
                <a:solidFill>
                  <a:srgbClr val="3B4540"/>
                </a:solidFill>
                <a:latin typeface="Fraunces Extra Bold" pitchFamily="34" charset="0"/>
                <a:ea typeface="Fraunces Extra Bold" pitchFamily="34" charset="-122"/>
                <a:cs typeface="Fraunces Extra Bold" pitchFamily="34" charset="-120"/>
              </a:rPr>
              <a:t> </a:t>
            </a:r>
            <a:r>
              <a:rPr lang="en-US" sz="6000" b="1" dirty="0" err="1">
                <a:solidFill>
                  <a:srgbClr val="3B4540"/>
                </a:solidFill>
                <a:latin typeface="Fraunces Extra Bold" pitchFamily="34" charset="0"/>
                <a:ea typeface="Fraunces Extra Bold" pitchFamily="34" charset="-122"/>
                <a:cs typeface="Fraunces Extra Bold" pitchFamily="34" charset="-120"/>
              </a:rPr>
              <a:t>môn</a:t>
            </a:r>
            <a:r>
              <a:rPr lang="en-US" sz="6000" b="1" dirty="0">
                <a:solidFill>
                  <a:srgbClr val="3B4540"/>
                </a:solidFill>
                <a:latin typeface="Fraunces Extra Bold" pitchFamily="34" charset="0"/>
                <a:ea typeface="Fraunces Extra Bold" pitchFamily="34" charset="-122"/>
                <a:cs typeface="Fraunces Extra Bold" pitchFamily="34" charset="-120"/>
              </a:rPr>
              <a:t> Tin </a:t>
            </a:r>
            <a:r>
              <a:rPr lang="en-US" sz="6000" b="1" dirty="0" err="1">
                <a:solidFill>
                  <a:srgbClr val="3B4540"/>
                </a:solidFill>
                <a:latin typeface="Fraunces Extra Bold" pitchFamily="34" charset="0"/>
                <a:ea typeface="Fraunces Extra Bold" pitchFamily="34" charset="-122"/>
                <a:cs typeface="Fraunces Extra Bold" pitchFamily="34" charset="-120"/>
              </a:rPr>
              <a:t>học</a:t>
            </a:r>
            <a:endParaRPr lang="en-US"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C98F4-B082-5EA8-A7D7-B35F370277AC}"/>
            </a:ext>
          </a:extLst>
        </p:cNvPr>
        <p:cNvGrpSpPr/>
        <p:nvPr/>
      </p:nvGrpSpPr>
      <p:grpSpPr>
        <a:xfrm>
          <a:off x="0" y="0"/>
          <a:ext cx="0" cy="0"/>
          <a:chOff x="0" y="0"/>
          <a:chExt cx="0" cy="0"/>
        </a:xfrm>
      </p:grpSpPr>
      <p:sp>
        <p:nvSpPr>
          <p:cNvPr id="4" name="Shape 1">
            <a:extLst>
              <a:ext uri="{FF2B5EF4-FFF2-40B4-BE49-F238E27FC236}">
                <a16:creationId xmlns:a16="http://schemas.microsoft.com/office/drawing/2014/main" id="{7D7C58B2-4D3D-B09C-D474-2F6E5C8F43F7}"/>
              </a:ext>
            </a:extLst>
          </p:cNvPr>
          <p:cNvSpPr/>
          <p:nvPr/>
        </p:nvSpPr>
        <p:spPr>
          <a:xfrm>
            <a:off x="0" y="1371931"/>
            <a:ext cx="14630399" cy="6857669"/>
          </a:xfrm>
          <a:prstGeom prst="roundRect">
            <a:avLst>
              <a:gd name="adj" fmla="val 10043"/>
            </a:avLst>
          </a:prstGeom>
          <a:solidFill>
            <a:srgbClr val="E8F3E8"/>
          </a:solidFill>
          <a:ln/>
        </p:spPr>
      </p:sp>
      <p:sp>
        <p:nvSpPr>
          <p:cNvPr id="5" name="Text 2">
            <a:extLst>
              <a:ext uri="{FF2B5EF4-FFF2-40B4-BE49-F238E27FC236}">
                <a16:creationId xmlns:a16="http://schemas.microsoft.com/office/drawing/2014/main" id="{A2B60DFB-A4AA-745B-C099-16D6EBD7CD06}"/>
              </a:ext>
            </a:extLst>
          </p:cNvPr>
          <p:cNvSpPr/>
          <p:nvPr/>
        </p:nvSpPr>
        <p:spPr>
          <a:xfrm>
            <a:off x="465018" y="1489826"/>
            <a:ext cx="3933361" cy="485207"/>
          </a:xfrm>
          <a:prstGeom prst="rect">
            <a:avLst/>
          </a:prstGeom>
          <a:noFill/>
          <a:ln/>
        </p:spPr>
        <p:txBody>
          <a:bodyPr wrap="none" lIns="0" tIns="0" rIns="0" bIns="0" rtlCol="0" anchor="t"/>
          <a:lstStyle/>
          <a:p>
            <a:pPr marL="0" indent="0">
              <a:lnSpc>
                <a:spcPts val="2750"/>
              </a:lnSpc>
              <a:buNone/>
            </a:pPr>
            <a:r>
              <a:rPr lang="en-US" sz="2800" b="1" dirty="0">
                <a:solidFill>
                  <a:srgbClr val="405449"/>
                </a:solidFill>
                <a:latin typeface="Fraunces Extra Bold" pitchFamily="34" charset="0"/>
              </a:rPr>
              <a:t>1. </a:t>
            </a:r>
            <a:r>
              <a:rPr lang="en-US" sz="2800" b="1" dirty="0" err="1">
                <a:solidFill>
                  <a:srgbClr val="405449"/>
                </a:solidFill>
                <a:latin typeface="Fraunces Extra Bold" pitchFamily="34" charset="0"/>
              </a:rPr>
              <a:t>Về</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phía</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học</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sinh</a:t>
            </a:r>
            <a:endParaRPr lang="en-US" sz="2800" dirty="0"/>
          </a:p>
        </p:txBody>
      </p:sp>
      <p:sp>
        <p:nvSpPr>
          <p:cNvPr id="6" name="Text 3">
            <a:extLst>
              <a:ext uri="{FF2B5EF4-FFF2-40B4-BE49-F238E27FC236}">
                <a16:creationId xmlns:a16="http://schemas.microsoft.com/office/drawing/2014/main" id="{9778EA76-16E3-7ED5-8968-3F72C06F3BD3}"/>
              </a:ext>
            </a:extLst>
          </p:cNvPr>
          <p:cNvSpPr/>
          <p:nvPr/>
        </p:nvSpPr>
        <p:spPr>
          <a:xfrm>
            <a:off x="134033" y="1962342"/>
            <a:ext cx="14496367" cy="6267258"/>
          </a:xfrm>
          <a:prstGeom prst="rect">
            <a:avLst/>
          </a:prstGeom>
          <a:noFill/>
          <a:ln/>
        </p:spPr>
        <p:txBody>
          <a:bodyPr wrap="square" lIns="0" tIns="0" rIns="0" bIns="0" rtlCol="0" anchor="t"/>
          <a:lstStyle/>
          <a:p>
            <a:pPr algn="just" defTabSz="355600"/>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nhiệm</a:t>
            </a:r>
            <a:r>
              <a:rPr lang="en-US" sz="2600" dirty="0">
                <a:latin typeface="Times New Roman" panose="02020603050405020304" pitchFamily="18" charset="0"/>
                <a:cs typeface="Times New Roman" panose="02020603050405020304" pitchFamily="18" charset="0"/>
              </a:rPr>
              <a:t>, an </a:t>
            </a:r>
            <a:r>
              <a:rPr lang="en-US" sz="2600" dirty="0" err="1">
                <a:latin typeface="Times New Roman" panose="02020603050405020304" pitchFamily="18" charset="0"/>
                <a:cs typeface="Times New Roman" panose="02020603050405020304" pitchFamily="18" charset="0"/>
              </a:rPr>
              <a:t>toàn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minh</a:t>
            </a:r>
            <a:r>
              <a:rPr lang="en-US" sz="2600" dirty="0">
                <a:latin typeface="Times New Roman" panose="02020603050405020304" pitchFamily="18" charset="0"/>
                <a:cs typeface="Times New Roman" panose="02020603050405020304" pitchFamily="18" charset="0"/>
              </a:rPr>
              <a:t>...).</a:t>
            </a:r>
          </a:p>
          <a:p>
            <a:pPr algn="just" defTabSz="355600"/>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tiềm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ẩn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tuyến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đảo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nội</a:t>
            </a:r>
            <a:r>
              <a:rPr lang="en-US" sz="2600" dirty="0">
                <a:latin typeface="Times New Roman" panose="02020603050405020304" pitchFamily="18" charset="0"/>
                <a:cs typeface="Times New Roman" panose="02020603050405020304" pitchFamily="18" charset="0"/>
              </a:rPr>
              <a:t> dung </a:t>
            </a:r>
            <a:r>
              <a:rPr lang="en-US" sz="2600" dirty="0" err="1">
                <a:latin typeface="Times New Roman" panose="02020603050405020304" pitchFamily="18" charset="0"/>
                <a:cs typeface="Times New Roman" panose="02020603050405020304" pitchFamily="18" charset="0"/>
              </a:rPr>
              <a:t>độc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hại</a:t>
            </a:r>
            <a:r>
              <a:rPr lang="en-US" sz="2600" dirty="0">
                <a:latin typeface="Times New Roman" panose="02020603050405020304" pitchFamily="18" charset="0"/>
                <a:cs typeface="Times New Roman" panose="02020603050405020304" pitchFamily="18" charset="0"/>
              </a:rPr>
              <a:t>...).</a:t>
            </a:r>
          </a:p>
          <a:p>
            <a:pPr algn="just" defTabSz="355600"/>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Gặp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kiếm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tin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a:t>
            </a:r>
          </a:p>
          <a:p>
            <a:pPr algn="just" defTabSz="355600"/>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kỹ</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tin </a:t>
            </a:r>
            <a:r>
              <a:rPr lang="en-US" sz="2600" dirty="0" err="1">
                <a:latin typeface="Times New Roman" panose="02020603050405020304" pitchFamily="18" charset="0"/>
                <a:cs typeface="Times New Roman" panose="02020603050405020304" pitchFamily="18" charset="0"/>
              </a:rPr>
              <a:t>cá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tránh</a:t>
            </a:r>
            <a:r>
              <a:rPr lang="en-US" sz="2600" dirty="0">
                <a:latin typeface="Times New Roman" panose="02020603050405020304" pitchFamily="18" charset="0"/>
                <a:cs typeface="Times New Roman" panose="02020603050405020304" pitchFamily="18" charset="0"/>
              </a:rPr>
              <a:t> xa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trang</a:t>
            </a:r>
            <a:r>
              <a:rPr lang="en-US" sz="2600" dirty="0">
                <a:latin typeface="Times New Roman" panose="02020603050405020304" pitchFamily="18" charset="0"/>
                <a:cs typeface="Times New Roman" panose="02020603050405020304" pitchFamily="18" charset="0"/>
              </a:rPr>
              <a:t> web </a:t>
            </a:r>
            <a:r>
              <a:rPr lang="en-US" sz="2600" dirty="0" err="1">
                <a:latin typeface="Times New Roman" panose="02020603050405020304" pitchFamily="18" charset="0"/>
                <a:cs typeface="Times New Roman" panose="02020603050405020304" pitchFamily="18" charset="0"/>
              </a:rPr>
              <a:t>độc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hại</a:t>
            </a:r>
            <a:r>
              <a:rPr lang="en-US" sz="2600" dirty="0">
                <a:latin typeface="Times New Roman" panose="02020603050405020304" pitchFamily="18" charset="0"/>
                <a:cs typeface="Times New Roman" panose="02020603050405020304" pitchFamily="18" charset="0"/>
              </a:rPr>
              <a:t>...).</a:t>
            </a:r>
          </a:p>
          <a:p>
            <a:pPr algn="just" defTabSz="355600"/>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kỹ</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hợp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tuyến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trọng</a:t>
            </a:r>
            <a:r>
              <a:rPr lang="en-US" sz="2600" dirty="0">
                <a:latin typeface="Times New Roman" panose="02020603050405020304" pitchFamily="18" charset="0"/>
                <a:cs typeface="Times New Roman" panose="02020603050405020304" pitchFamily="18" charset="0"/>
              </a:rPr>
              <a:t>.</a:t>
            </a:r>
          </a:p>
          <a:p>
            <a:pPr algn="just" defTabSz="355600"/>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tầm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trọng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kỹ</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đại</a:t>
            </a:r>
            <a:r>
              <a:rPr lang="en-US" sz="2600" dirty="0">
                <a:latin typeface="Times New Roman" panose="02020603050405020304" pitchFamily="18" charset="0"/>
                <a:cs typeface="Times New Roman" panose="02020603050405020304" pitchFamily="18" charset="0"/>
              </a:rPr>
              <a:t>.</a:t>
            </a:r>
          </a:p>
          <a:p>
            <a:pPr algn="just" defTabSz="355600"/>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Thiếu</a:t>
            </a:r>
            <a:r>
              <a:rPr lang="en-US" sz="2600" dirty="0">
                <a:latin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cs typeface="Times New Roman" panose="02020603050405020304" pitchFamily="18" charset="0"/>
              </a:rPr>
              <a:t>thức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tham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a:t>
            </a:r>
          </a:p>
          <a:p>
            <a:pPr algn="just" defTabSz="355600"/>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thờ</a:t>
            </a:r>
            <a:r>
              <a:rPr lang="en-US" sz="2600" dirty="0">
                <a:latin typeface="Times New Roman" panose="02020603050405020304" pitchFamily="18" charset="0"/>
                <a:cs typeface="Times New Roman" panose="02020603050405020304" pitchFamily="18" charset="0"/>
              </a:rPr>
              <a:t> ơ, </a:t>
            </a:r>
            <a:r>
              <a:rPr lang="en-US" sz="2600" dirty="0" err="1">
                <a:latin typeface="Times New Roman" panose="02020603050405020304" pitchFamily="18" charset="0"/>
                <a:cs typeface="Times New Roman" panose="02020603050405020304" pitchFamily="18" charset="0"/>
              </a:rPr>
              <a:t>thiếu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a:t>
            </a:r>
          </a:p>
          <a:p>
            <a:pPr algn="just" defTabSz="355600"/>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tin </a:t>
            </a:r>
            <a:r>
              <a:rPr lang="en-US" sz="2600" dirty="0" err="1">
                <a:latin typeface="Times New Roman" panose="02020603050405020304" pitchFamily="18" charset="0"/>
                <a:cs typeface="Times New Roman" panose="02020603050405020304" pitchFamily="18" charset="0"/>
              </a:rPr>
              <a:t>tưởng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tin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mạng</a:t>
            </a:r>
            <a:r>
              <a:rPr lang="en-US" sz="2600" dirty="0">
                <a:latin typeface="Times New Roman" panose="02020603050405020304" pitchFamily="18" charset="0"/>
                <a:cs typeface="Times New Roman" panose="02020603050405020304" pitchFamily="18" charset="0"/>
              </a:rPr>
              <a:t>.</a:t>
            </a:r>
          </a:p>
          <a:p>
            <a:pPr algn="just" defTabSz="355600"/>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Gặp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lựa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tin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mạng</a:t>
            </a:r>
            <a:r>
              <a:rPr lang="en-US" sz="2600" dirty="0">
                <a:latin typeface="Times New Roman" panose="02020603050405020304" pitchFamily="18" charset="0"/>
                <a:cs typeface="Times New Roman" panose="02020603050405020304" pitchFamily="18" charset="0"/>
              </a:rPr>
              <a:t>.</a:t>
            </a:r>
          </a:p>
          <a:p>
            <a:pPr algn="just" defTabSz="355600"/>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Dễ</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tin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tin </a:t>
            </a:r>
            <a:r>
              <a:rPr lang="en-US" sz="2600" dirty="0" err="1">
                <a:latin typeface="Times New Roman" panose="02020603050405020304" pitchFamily="18" charset="0"/>
                <a:cs typeface="Times New Roman" panose="02020603050405020304" pitchFamily="18" charset="0"/>
              </a:rPr>
              <a:t>sai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lệch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hoặc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đảo</a:t>
            </a:r>
            <a:r>
              <a:rPr lang="en-US" sz="2600" dirty="0">
                <a:latin typeface="Times New Roman" panose="02020603050405020304" pitchFamily="18" charset="0"/>
                <a:cs typeface="Times New Roman" panose="02020603050405020304" pitchFamily="18" charset="0"/>
              </a:rPr>
              <a:t>.</a:t>
            </a:r>
          </a:p>
          <a:p>
            <a:pPr algn="just" defTabSz="355600"/>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nâng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kỹ</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a:t>
            </a:r>
          </a:p>
          <a:p>
            <a:pPr algn="just" defTabSz="355600"/>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Gặp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a:t>
            </a:r>
          </a:p>
        </p:txBody>
      </p:sp>
      <p:sp>
        <p:nvSpPr>
          <p:cNvPr id="13" name="Text 0">
            <a:extLst>
              <a:ext uri="{FF2B5EF4-FFF2-40B4-BE49-F238E27FC236}">
                <a16:creationId xmlns:a16="http://schemas.microsoft.com/office/drawing/2014/main" id="{F7A7A9D5-FAD3-75BD-7BE0-ADE5D77AC879}"/>
              </a:ext>
            </a:extLst>
          </p:cNvPr>
          <p:cNvSpPr/>
          <p:nvPr/>
        </p:nvSpPr>
        <p:spPr>
          <a:xfrm>
            <a:off x="134033" y="-1"/>
            <a:ext cx="9009967" cy="1287367"/>
          </a:xfrm>
          <a:prstGeom prst="rect">
            <a:avLst/>
          </a:prstGeom>
          <a:noFill/>
          <a:ln/>
        </p:spPr>
        <p:txBody>
          <a:bodyPr wrap="square" lIns="0" tIns="0" rIns="0" bIns="0" rtlCol="0" anchor="t"/>
          <a:lstStyle/>
          <a:p>
            <a:r>
              <a:rPr lang="en-US" sz="4000" b="1" dirty="0">
                <a:solidFill>
                  <a:srgbClr val="3B4540"/>
                </a:solidFill>
                <a:latin typeface="Fraunces Extra Bold" pitchFamily="34" charset="0"/>
              </a:rPr>
              <a:t>B. </a:t>
            </a:r>
            <a:r>
              <a:rPr lang="en-US" sz="4000" b="1" dirty="0" err="1">
                <a:solidFill>
                  <a:srgbClr val="3B4540"/>
                </a:solidFill>
                <a:latin typeface="Fraunces Extra Bold" pitchFamily="34" charset="0"/>
              </a:rPr>
              <a:t>Nội</a:t>
            </a:r>
            <a:r>
              <a:rPr lang="en-US" sz="4000" b="1" dirty="0">
                <a:solidFill>
                  <a:srgbClr val="3B4540"/>
                </a:solidFill>
                <a:latin typeface="Fraunces Extra Bold" pitchFamily="34" charset="0"/>
              </a:rPr>
              <a:t> dung</a:t>
            </a:r>
          </a:p>
          <a:p>
            <a:pPr marL="0" indent="0">
              <a:buNone/>
            </a:pPr>
            <a:r>
              <a:rPr lang="en-US" sz="4000" b="1" dirty="0">
                <a:solidFill>
                  <a:srgbClr val="3B4540"/>
                </a:solidFill>
                <a:latin typeface="Fraunces Extra Bold" pitchFamily="34" charset="0"/>
                <a:ea typeface="Fraunces Extra Bold" pitchFamily="34" charset="-122"/>
                <a:cs typeface="Fraunces Extra Bold" pitchFamily="34" charset="-120"/>
              </a:rPr>
              <a:t>I. </a:t>
            </a:r>
            <a:r>
              <a:rPr lang="en-US" sz="4000" b="1" dirty="0" err="1">
                <a:solidFill>
                  <a:srgbClr val="3B4540"/>
                </a:solidFill>
                <a:latin typeface="Fraunces Extra Bold" pitchFamily="34" charset="0"/>
                <a:ea typeface="Fraunces Extra Bold" pitchFamily="34" charset="-122"/>
                <a:cs typeface="Fraunces Extra Bold" pitchFamily="34" charset="-120"/>
              </a:rPr>
              <a:t>Thực</a:t>
            </a:r>
            <a:r>
              <a:rPr lang="en-US" sz="4000" b="1" dirty="0">
                <a:solidFill>
                  <a:srgbClr val="3B4540"/>
                </a:solidFill>
                <a:latin typeface="Fraunces Extra Bold" pitchFamily="34" charset="0"/>
                <a:ea typeface="Fraunces Extra Bold" pitchFamily="34" charset="-122"/>
                <a:cs typeface="Fraunces Extra Bold" pitchFamily="34" charset="-120"/>
              </a:rPr>
              <a:t> </a:t>
            </a:r>
            <a:r>
              <a:rPr lang="en-US" sz="4000" b="1" dirty="0" err="1">
                <a:solidFill>
                  <a:srgbClr val="3B4540"/>
                </a:solidFill>
                <a:latin typeface="Fraunces Extra Bold" pitchFamily="34" charset="0"/>
                <a:ea typeface="Fraunces Extra Bold" pitchFamily="34" charset="-122"/>
                <a:cs typeface="Fraunces Extra Bold" pitchFamily="34" charset="-120"/>
              </a:rPr>
              <a:t>trạng</a:t>
            </a:r>
            <a:endParaRPr lang="en-US" sz="4000" dirty="0"/>
          </a:p>
        </p:txBody>
      </p:sp>
    </p:spTree>
    <p:extLst>
      <p:ext uri="{BB962C8B-B14F-4D97-AF65-F5344CB8AC3E}">
        <p14:creationId xmlns:p14="http://schemas.microsoft.com/office/powerpoint/2010/main" val="223577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F1A35-676B-7662-D46B-3BAF6CD7FA64}"/>
            </a:ext>
          </a:extLst>
        </p:cNvPr>
        <p:cNvGrpSpPr/>
        <p:nvPr/>
      </p:nvGrpSpPr>
      <p:grpSpPr>
        <a:xfrm>
          <a:off x="0" y="0"/>
          <a:ext cx="0" cy="0"/>
          <a:chOff x="0" y="0"/>
          <a:chExt cx="0" cy="0"/>
        </a:xfrm>
      </p:grpSpPr>
      <p:sp>
        <p:nvSpPr>
          <p:cNvPr id="4" name="Shape 1">
            <a:extLst>
              <a:ext uri="{FF2B5EF4-FFF2-40B4-BE49-F238E27FC236}">
                <a16:creationId xmlns:a16="http://schemas.microsoft.com/office/drawing/2014/main" id="{9E68DCD2-BA5C-581B-4D8B-EB5F82E01973}"/>
              </a:ext>
            </a:extLst>
          </p:cNvPr>
          <p:cNvSpPr/>
          <p:nvPr/>
        </p:nvSpPr>
        <p:spPr>
          <a:xfrm>
            <a:off x="0" y="1371931"/>
            <a:ext cx="9613899" cy="6857669"/>
          </a:xfrm>
          <a:prstGeom prst="roundRect">
            <a:avLst>
              <a:gd name="adj" fmla="val 10043"/>
            </a:avLst>
          </a:prstGeom>
          <a:solidFill>
            <a:srgbClr val="E8F3E8"/>
          </a:solidFill>
          <a:ln/>
        </p:spPr>
      </p:sp>
      <p:sp>
        <p:nvSpPr>
          <p:cNvPr id="5" name="Text 2">
            <a:extLst>
              <a:ext uri="{FF2B5EF4-FFF2-40B4-BE49-F238E27FC236}">
                <a16:creationId xmlns:a16="http://schemas.microsoft.com/office/drawing/2014/main" id="{51F54456-630B-A0F4-31ED-03B7BEF894BC}"/>
              </a:ext>
            </a:extLst>
          </p:cNvPr>
          <p:cNvSpPr/>
          <p:nvPr/>
        </p:nvSpPr>
        <p:spPr>
          <a:xfrm>
            <a:off x="465018" y="1489826"/>
            <a:ext cx="3933361" cy="485207"/>
          </a:xfrm>
          <a:prstGeom prst="rect">
            <a:avLst/>
          </a:prstGeom>
          <a:noFill/>
          <a:ln/>
        </p:spPr>
        <p:txBody>
          <a:bodyPr wrap="none" lIns="0" tIns="0" rIns="0" bIns="0" rtlCol="0" anchor="t"/>
          <a:lstStyle/>
          <a:p>
            <a:pPr marL="0" indent="0">
              <a:lnSpc>
                <a:spcPts val="2750"/>
              </a:lnSpc>
              <a:buNone/>
            </a:pPr>
            <a:r>
              <a:rPr lang="en-US" sz="2800" b="1" dirty="0">
                <a:solidFill>
                  <a:srgbClr val="405449"/>
                </a:solidFill>
                <a:latin typeface="Fraunces Extra Bold" pitchFamily="34" charset="0"/>
              </a:rPr>
              <a:t>2. </a:t>
            </a:r>
            <a:r>
              <a:rPr lang="en-US" sz="2800" b="1" dirty="0" err="1">
                <a:solidFill>
                  <a:srgbClr val="405449"/>
                </a:solidFill>
                <a:latin typeface="Fraunces Extra Bold" pitchFamily="34" charset="0"/>
              </a:rPr>
              <a:t>Về</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phía</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giáo</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viên</a:t>
            </a:r>
            <a:endParaRPr lang="en-US" sz="2800" dirty="0"/>
          </a:p>
        </p:txBody>
      </p:sp>
      <p:sp>
        <p:nvSpPr>
          <p:cNvPr id="6" name="Text 3">
            <a:extLst>
              <a:ext uri="{FF2B5EF4-FFF2-40B4-BE49-F238E27FC236}">
                <a16:creationId xmlns:a16="http://schemas.microsoft.com/office/drawing/2014/main" id="{FF9B7DE8-C5EF-F5CC-AE51-06694F4A8E45}"/>
              </a:ext>
            </a:extLst>
          </p:cNvPr>
          <p:cNvSpPr/>
          <p:nvPr/>
        </p:nvSpPr>
        <p:spPr>
          <a:xfrm>
            <a:off x="134033" y="1962342"/>
            <a:ext cx="9340167" cy="6267258"/>
          </a:xfrm>
          <a:prstGeom prst="rect">
            <a:avLst/>
          </a:prstGeom>
          <a:noFill/>
          <a:ln/>
        </p:spPr>
        <p:txBody>
          <a:bodyPr wrap="square" lIns="0" tIns="0" rIns="0" bIns="0" rtlCol="0" anchor="t"/>
          <a:lstStyle/>
          <a:p>
            <a:pPr algn="just"/>
            <a:r>
              <a:rPr lang="en-US" sz="4000" dirty="0">
                <a:latin typeface="Times New Roman" panose="02020603050405020304" pitchFamily="18" charset="0"/>
                <a:cs typeface="Times New Roman" panose="02020603050405020304" pitchFamily="18" charset="0"/>
              </a:rPr>
              <a:t>	</a:t>
            </a:r>
            <a:r>
              <a:rPr lang="nl-NL" sz="3200" dirty="0">
                <a:latin typeface="Times New Roman" panose="02020603050405020304" pitchFamily="18" charset="0"/>
                <a:cs typeface="Times New Roman" panose="02020603050405020304" pitchFamily="18" charset="0"/>
              </a:rPr>
              <a:t>Giáo viên TH đang trong giai đoạn thay sách giáo khoa nên có nhiều nội dung kiến thức giáo viên phải dành rất nhiều thời gian để nghiên cứu.</a:t>
            </a:r>
            <a:endParaRPr lang="en-US" sz="3200" dirty="0">
              <a:latin typeface="Times New Roman" panose="02020603050405020304" pitchFamily="18" charset="0"/>
              <a:cs typeface="Times New Roman" panose="02020603050405020304" pitchFamily="18" charset="0"/>
            </a:endParaRPr>
          </a:p>
          <a:p>
            <a:pPr algn="just"/>
            <a:r>
              <a:rPr lang="nl-NL" sz="3200" dirty="0">
                <a:latin typeface="Times New Roman" panose="02020603050405020304" pitchFamily="18" charset="0"/>
                <a:cs typeface="Times New Roman" panose="02020603050405020304" pitchFamily="18" charset="0"/>
              </a:rPr>
              <a:t>	Mặc dù giáo viên đã được tập huấn bồi dưỡng chuyên môn nhưng số lượng cũng như chất lượng tập huấn chưa nhiều, sách tham khảo còn hạn chế nên việc giảng dạy gặp nhiều khó khăn</a:t>
            </a:r>
            <a:endParaRPr lang="en-US" sz="3200" dirty="0">
              <a:latin typeface="Times New Roman" panose="02020603050405020304" pitchFamily="18" charset="0"/>
              <a:cs typeface="Times New Roman" panose="02020603050405020304" pitchFamily="18" charset="0"/>
            </a:endParaRPr>
          </a:p>
          <a:p>
            <a:pPr algn="just" defTabSz="355600"/>
            <a:endParaRPr lang="en-US" sz="4000" dirty="0">
              <a:latin typeface="Times New Roman" panose="02020603050405020304" pitchFamily="18" charset="0"/>
              <a:cs typeface="Times New Roman" panose="02020603050405020304" pitchFamily="18" charset="0"/>
            </a:endParaRPr>
          </a:p>
        </p:txBody>
      </p:sp>
      <p:sp>
        <p:nvSpPr>
          <p:cNvPr id="13" name="Text 0">
            <a:extLst>
              <a:ext uri="{FF2B5EF4-FFF2-40B4-BE49-F238E27FC236}">
                <a16:creationId xmlns:a16="http://schemas.microsoft.com/office/drawing/2014/main" id="{BB0A1A99-4E14-A842-391C-F6003EC145F6}"/>
              </a:ext>
            </a:extLst>
          </p:cNvPr>
          <p:cNvSpPr/>
          <p:nvPr/>
        </p:nvSpPr>
        <p:spPr>
          <a:xfrm>
            <a:off x="134033" y="-1"/>
            <a:ext cx="9009967" cy="1287367"/>
          </a:xfrm>
          <a:prstGeom prst="rect">
            <a:avLst/>
          </a:prstGeom>
          <a:noFill/>
          <a:ln/>
        </p:spPr>
        <p:txBody>
          <a:bodyPr wrap="square" lIns="0" tIns="0" rIns="0" bIns="0" rtlCol="0" anchor="t"/>
          <a:lstStyle/>
          <a:p>
            <a:r>
              <a:rPr lang="en-US" sz="4000" b="1" dirty="0">
                <a:solidFill>
                  <a:srgbClr val="3B4540"/>
                </a:solidFill>
                <a:latin typeface="Fraunces Extra Bold" pitchFamily="34" charset="0"/>
              </a:rPr>
              <a:t>B. </a:t>
            </a:r>
            <a:r>
              <a:rPr lang="en-US" sz="4000" b="1" dirty="0" err="1">
                <a:solidFill>
                  <a:srgbClr val="3B4540"/>
                </a:solidFill>
                <a:latin typeface="Fraunces Extra Bold" pitchFamily="34" charset="0"/>
              </a:rPr>
              <a:t>Nội</a:t>
            </a:r>
            <a:r>
              <a:rPr lang="en-US" sz="4000" b="1" dirty="0">
                <a:solidFill>
                  <a:srgbClr val="3B4540"/>
                </a:solidFill>
                <a:latin typeface="Fraunces Extra Bold" pitchFamily="34" charset="0"/>
              </a:rPr>
              <a:t> dung</a:t>
            </a:r>
          </a:p>
          <a:p>
            <a:pPr marL="0" indent="0">
              <a:buNone/>
            </a:pPr>
            <a:r>
              <a:rPr lang="en-US" sz="4000" b="1" dirty="0">
                <a:solidFill>
                  <a:srgbClr val="3B4540"/>
                </a:solidFill>
                <a:latin typeface="Fraunces Extra Bold" pitchFamily="34" charset="0"/>
                <a:ea typeface="Fraunces Extra Bold" pitchFamily="34" charset="-122"/>
                <a:cs typeface="Fraunces Extra Bold" pitchFamily="34" charset="-120"/>
              </a:rPr>
              <a:t>I. </a:t>
            </a:r>
            <a:r>
              <a:rPr lang="en-US" sz="4000" b="1" dirty="0" err="1">
                <a:solidFill>
                  <a:srgbClr val="3B4540"/>
                </a:solidFill>
                <a:latin typeface="Fraunces Extra Bold" pitchFamily="34" charset="0"/>
                <a:ea typeface="Fraunces Extra Bold" pitchFamily="34" charset="-122"/>
                <a:cs typeface="Fraunces Extra Bold" pitchFamily="34" charset="-120"/>
              </a:rPr>
              <a:t>Thực</a:t>
            </a:r>
            <a:r>
              <a:rPr lang="en-US" sz="4000" b="1" dirty="0">
                <a:solidFill>
                  <a:srgbClr val="3B4540"/>
                </a:solidFill>
                <a:latin typeface="Fraunces Extra Bold" pitchFamily="34" charset="0"/>
                <a:ea typeface="Fraunces Extra Bold" pitchFamily="34" charset="-122"/>
                <a:cs typeface="Fraunces Extra Bold" pitchFamily="34" charset="-120"/>
              </a:rPr>
              <a:t> </a:t>
            </a:r>
            <a:r>
              <a:rPr lang="en-US" sz="4000" b="1" dirty="0" err="1">
                <a:solidFill>
                  <a:srgbClr val="3B4540"/>
                </a:solidFill>
                <a:latin typeface="Fraunces Extra Bold" pitchFamily="34" charset="0"/>
                <a:ea typeface="Fraunces Extra Bold" pitchFamily="34" charset="-122"/>
                <a:cs typeface="Fraunces Extra Bold" pitchFamily="34" charset="-120"/>
              </a:rPr>
              <a:t>trạng</a:t>
            </a:r>
            <a:endParaRPr lang="en-US" sz="4000" dirty="0"/>
          </a:p>
        </p:txBody>
      </p:sp>
      <p:pic>
        <p:nvPicPr>
          <p:cNvPr id="2" name="Image 0" descr="preencoded.png">
            <a:extLst>
              <a:ext uri="{FF2B5EF4-FFF2-40B4-BE49-F238E27FC236}">
                <a16:creationId xmlns:a16="http://schemas.microsoft.com/office/drawing/2014/main" id="{E47E5857-80F0-C512-6012-334D431E5995}"/>
              </a:ext>
            </a:extLst>
          </p:cNvPr>
          <p:cNvPicPr>
            <a:picLocks noChangeAspect="1"/>
          </p:cNvPicPr>
          <p:nvPr/>
        </p:nvPicPr>
        <p:blipFill>
          <a:blip r:embed="rId3"/>
          <a:stretch>
            <a:fillRect/>
          </a:stretch>
        </p:blipFill>
        <p:spPr>
          <a:xfrm>
            <a:off x="9613900" y="0"/>
            <a:ext cx="5016500" cy="8229600"/>
          </a:xfrm>
          <a:prstGeom prst="rect">
            <a:avLst/>
          </a:prstGeom>
        </p:spPr>
      </p:pic>
    </p:spTree>
    <p:extLst>
      <p:ext uri="{BB962C8B-B14F-4D97-AF65-F5344CB8AC3E}">
        <p14:creationId xmlns:p14="http://schemas.microsoft.com/office/powerpoint/2010/main" val="356001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1F4E4-60FE-433C-1B00-6902332A8040}"/>
            </a:ext>
          </a:extLst>
        </p:cNvPr>
        <p:cNvGrpSpPr/>
        <p:nvPr/>
      </p:nvGrpSpPr>
      <p:grpSpPr>
        <a:xfrm>
          <a:off x="0" y="0"/>
          <a:ext cx="0" cy="0"/>
          <a:chOff x="0" y="0"/>
          <a:chExt cx="0" cy="0"/>
        </a:xfrm>
      </p:grpSpPr>
      <p:sp>
        <p:nvSpPr>
          <p:cNvPr id="4" name="Shape 1">
            <a:extLst>
              <a:ext uri="{FF2B5EF4-FFF2-40B4-BE49-F238E27FC236}">
                <a16:creationId xmlns:a16="http://schemas.microsoft.com/office/drawing/2014/main" id="{13013DEA-F2D4-B0EF-88A6-912F4EFBC697}"/>
              </a:ext>
            </a:extLst>
          </p:cNvPr>
          <p:cNvSpPr/>
          <p:nvPr/>
        </p:nvSpPr>
        <p:spPr>
          <a:xfrm>
            <a:off x="0" y="1371931"/>
            <a:ext cx="14630400" cy="6857669"/>
          </a:xfrm>
          <a:prstGeom prst="roundRect">
            <a:avLst>
              <a:gd name="adj" fmla="val 10043"/>
            </a:avLst>
          </a:prstGeom>
          <a:solidFill>
            <a:srgbClr val="E8F3E8"/>
          </a:solidFill>
          <a:ln/>
        </p:spPr>
      </p:sp>
      <p:sp>
        <p:nvSpPr>
          <p:cNvPr id="6" name="Text 3">
            <a:extLst>
              <a:ext uri="{FF2B5EF4-FFF2-40B4-BE49-F238E27FC236}">
                <a16:creationId xmlns:a16="http://schemas.microsoft.com/office/drawing/2014/main" id="{FD85289F-CFFF-8CAB-1F7A-CE276BA65AD0}"/>
              </a:ext>
            </a:extLst>
          </p:cNvPr>
          <p:cNvSpPr/>
          <p:nvPr/>
        </p:nvSpPr>
        <p:spPr>
          <a:xfrm>
            <a:off x="134033" y="1378473"/>
            <a:ext cx="14343968" cy="6267258"/>
          </a:xfrm>
          <a:prstGeom prst="rect">
            <a:avLst/>
          </a:prstGeom>
          <a:noFill/>
          <a:ln/>
        </p:spPr>
        <p:txBody>
          <a:bodyPr wrap="square" lIns="0" tIns="0" rIns="0" bIns="0" rtlCol="0" anchor="t"/>
          <a:lstStyle/>
          <a:p>
            <a:pPr algn="just"/>
            <a:r>
              <a:rPr lang="en-US" sz="54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Môn Tin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2018.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2022-2023, </a:t>
            </a:r>
            <a:r>
              <a:rPr lang="en-US" sz="3600" dirty="0" err="1">
                <a:latin typeface="Times New Roman" panose="02020603050405020304" pitchFamily="18" charset="0"/>
                <a:cs typeface="Times New Roman" panose="02020603050405020304" pitchFamily="18" charset="0"/>
              </a:rPr>
              <a:t>môn</a:t>
            </a:r>
            <a:r>
              <a:rPr lang="en-US" sz="3600" dirty="0">
                <a:latin typeface="Times New Roman" panose="02020603050405020304" pitchFamily="18" charset="0"/>
                <a:cs typeface="Times New Roman" panose="02020603050405020304" pitchFamily="18" charset="0"/>
              </a:rPr>
              <a:t> Tin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2023-2024 </a:t>
            </a:r>
            <a:r>
              <a:rPr lang="en-US" sz="3600" dirty="0" err="1">
                <a:latin typeface="Times New Roman" panose="02020603050405020304" pitchFamily="18" charset="0"/>
                <a:cs typeface="Times New Roman" panose="02020603050405020304" pitchFamily="18" charset="0"/>
              </a:rPr>
              <a:t>dạy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2024-2025 </a:t>
            </a:r>
            <a:r>
              <a:rPr lang="en-US" sz="3600" dirty="0" err="1">
                <a:latin typeface="Times New Roman" panose="02020603050405020304" pitchFamily="18" charset="0"/>
                <a:cs typeface="Times New Roman" panose="02020603050405020304" pitchFamily="18" charset="0"/>
              </a:rPr>
              <a:t>dạy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 5.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môn</a:t>
            </a:r>
            <a:r>
              <a:rPr lang="en-US" sz="3600" dirty="0">
                <a:latin typeface="Times New Roman" panose="02020603050405020304" pitchFamily="18" charset="0"/>
                <a:cs typeface="Times New Roman" panose="02020603050405020304" pitchFamily="18" charset="0"/>
              </a:rPr>
              <a:t> Tin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riêng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môn</a:t>
            </a:r>
            <a:r>
              <a:rPr lang="en-US" sz="3600" dirty="0">
                <a:latin typeface="Times New Roman" panose="02020603050405020304" pitchFamily="18" charset="0"/>
                <a:cs typeface="Times New Roman" panose="02020603050405020304" pitchFamily="18" charset="0"/>
              </a:rPr>
              <a:t> Tin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môn</a:t>
            </a:r>
            <a:r>
              <a:rPr lang="en-US" sz="3600" dirty="0">
                <a:latin typeface="Times New Roman" panose="02020603050405020304" pitchFamily="18" charset="0"/>
                <a:cs typeface="Times New Roman" panose="02020603050405020304" pitchFamily="18" charset="0"/>
              </a:rPr>
              <a:t> Tin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nội</a:t>
            </a:r>
            <a:r>
              <a:rPr lang="en-US" sz="3600" dirty="0">
                <a:latin typeface="Times New Roman" panose="02020603050405020304" pitchFamily="18" charset="0"/>
                <a:cs typeface="Times New Roman" panose="02020603050405020304" pitchFamily="18" charset="0"/>
              </a:rPr>
              <a:t> dung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lực</a:t>
            </a:r>
            <a:r>
              <a:rPr lang="en-US" sz="3600" dirty="0">
                <a:latin typeface="Times New Roman" panose="02020603050405020304" pitchFamily="18" charset="0"/>
                <a:cs typeface="Times New Roman" panose="02020603050405020304" pitchFamily="18" charset="0"/>
              </a:rPr>
              <a:t> Tin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2018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p>
          <a:p>
            <a:pPr algn="just" defTabSz="355600"/>
            <a:endParaRPr lang="en-US" sz="5400" dirty="0">
              <a:latin typeface="Times New Roman" panose="02020603050405020304" pitchFamily="18" charset="0"/>
              <a:cs typeface="Times New Roman" panose="02020603050405020304" pitchFamily="18" charset="0"/>
            </a:endParaRPr>
          </a:p>
        </p:txBody>
      </p:sp>
      <p:sp>
        <p:nvSpPr>
          <p:cNvPr id="13" name="Text 0">
            <a:extLst>
              <a:ext uri="{FF2B5EF4-FFF2-40B4-BE49-F238E27FC236}">
                <a16:creationId xmlns:a16="http://schemas.microsoft.com/office/drawing/2014/main" id="{E92E02E0-C843-5828-726D-FE646167F28E}"/>
              </a:ext>
            </a:extLst>
          </p:cNvPr>
          <p:cNvSpPr/>
          <p:nvPr/>
        </p:nvSpPr>
        <p:spPr>
          <a:xfrm>
            <a:off x="134033" y="-1"/>
            <a:ext cx="9009967" cy="1287367"/>
          </a:xfrm>
          <a:prstGeom prst="rect">
            <a:avLst/>
          </a:prstGeom>
          <a:noFill/>
          <a:ln/>
        </p:spPr>
        <p:txBody>
          <a:bodyPr wrap="square" lIns="0" tIns="0" rIns="0" bIns="0" rtlCol="0" anchor="t"/>
          <a:lstStyle/>
          <a:p>
            <a:r>
              <a:rPr lang="en-US" sz="4000" b="1" dirty="0">
                <a:solidFill>
                  <a:srgbClr val="3B4540"/>
                </a:solidFill>
                <a:latin typeface="Fraunces Extra Bold" pitchFamily="34" charset="0"/>
              </a:rPr>
              <a:t>B. </a:t>
            </a:r>
            <a:r>
              <a:rPr lang="en-US" sz="4000" b="1" dirty="0" err="1">
                <a:solidFill>
                  <a:srgbClr val="3B4540"/>
                </a:solidFill>
                <a:latin typeface="Fraunces Extra Bold" pitchFamily="34" charset="0"/>
              </a:rPr>
              <a:t>Nội</a:t>
            </a:r>
            <a:r>
              <a:rPr lang="en-US" sz="4000" b="1" dirty="0">
                <a:solidFill>
                  <a:srgbClr val="3B4540"/>
                </a:solidFill>
                <a:latin typeface="Fraunces Extra Bold" pitchFamily="34" charset="0"/>
              </a:rPr>
              <a:t> dung</a:t>
            </a:r>
          </a:p>
          <a:p>
            <a:pPr marL="0" indent="0">
              <a:buNone/>
            </a:pPr>
            <a:r>
              <a:rPr lang="en-US" sz="4000" b="1" dirty="0">
                <a:solidFill>
                  <a:srgbClr val="3B4540"/>
                </a:solidFill>
                <a:latin typeface="Fraunces Extra Bold" pitchFamily="34" charset="0"/>
                <a:ea typeface="Fraunces Extra Bold" pitchFamily="34" charset="-122"/>
                <a:cs typeface="Fraunces Extra Bold" pitchFamily="34" charset="-120"/>
              </a:rPr>
              <a:t>II. </a:t>
            </a:r>
            <a:r>
              <a:rPr lang="en-US" sz="4000" b="1" dirty="0" err="1">
                <a:solidFill>
                  <a:srgbClr val="3B4540"/>
                </a:solidFill>
                <a:latin typeface="Fraunces Extra Bold" pitchFamily="34" charset="0"/>
                <a:ea typeface="Fraunces Extra Bold" pitchFamily="34" charset="-122"/>
                <a:cs typeface="Fraunces Extra Bold" pitchFamily="34" charset="-120"/>
              </a:rPr>
              <a:t>Nội</a:t>
            </a:r>
            <a:r>
              <a:rPr lang="en-US" sz="4000" b="1" dirty="0">
                <a:solidFill>
                  <a:srgbClr val="3B4540"/>
                </a:solidFill>
                <a:latin typeface="Fraunces Extra Bold" pitchFamily="34" charset="0"/>
                <a:ea typeface="Fraunces Extra Bold" pitchFamily="34" charset="-122"/>
                <a:cs typeface="Fraunces Extra Bold" pitchFamily="34" charset="-120"/>
              </a:rPr>
              <a:t> dung </a:t>
            </a:r>
            <a:r>
              <a:rPr lang="en-US" sz="4000" b="1" dirty="0" err="1">
                <a:solidFill>
                  <a:srgbClr val="3B4540"/>
                </a:solidFill>
                <a:latin typeface="Fraunces Extra Bold" pitchFamily="34" charset="0"/>
                <a:ea typeface="Fraunces Extra Bold" pitchFamily="34" charset="-122"/>
                <a:cs typeface="Fraunces Extra Bold" pitchFamily="34" charset="-120"/>
              </a:rPr>
              <a:t>triển</a:t>
            </a:r>
            <a:r>
              <a:rPr lang="en-US" sz="4000" b="1" dirty="0">
                <a:solidFill>
                  <a:srgbClr val="3B4540"/>
                </a:solidFill>
                <a:latin typeface="Fraunces Extra Bold" pitchFamily="34" charset="0"/>
                <a:ea typeface="Fraunces Extra Bold" pitchFamily="34" charset="-122"/>
                <a:cs typeface="Fraunces Extra Bold" pitchFamily="34" charset="-120"/>
              </a:rPr>
              <a:t> </a:t>
            </a:r>
            <a:r>
              <a:rPr lang="en-US" sz="4000" b="1" dirty="0" err="1">
                <a:solidFill>
                  <a:srgbClr val="3B4540"/>
                </a:solidFill>
                <a:latin typeface="Fraunces Extra Bold" pitchFamily="34" charset="0"/>
                <a:ea typeface="Fraunces Extra Bold" pitchFamily="34" charset="-122"/>
                <a:cs typeface="Fraunces Extra Bold" pitchFamily="34" charset="-120"/>
              </a:rPr>
              <a:t>khai</a:t>
            </a:r>
            <a:r>
              <a:rPr lang="en-US" sz="4000" b="1" dirty="0">
                <a:solidFill>
                  <a:srgbClr val="3B4540"/>
                </a:solidFill>
                <a:latin typeface="Fraunces Extra Bold" pitchFamily="34" charset="0"/>
                <a:ea typeface="Fraunces Extra Bold" pitchFamily="34" charset="-122"/>
                <a:cs typeface="Fraunces Extra Bold" pitchFamily="34" charset="-120"/>
              </a:rPr>
              <a:t> </a:t>
            </a:r>
            <a:r>
              <a:rPr lang="en-US" sz="4000" b="1" dirty="0" err="1">
                <a:solidFill>
                  <a:srgbClr val="3B4540"/>
                </a:solidFill>
                <a:latin typeface="Fraunces Extra Bold" pitchFamily="34" charset="0"/>
                <a:ea typeface="Fraunces Extra Bold" pitchFamily="34" charset="-122"/>
                <a:cs typeface="Fraunces Extra Bold" pitchFamily="34" charset="-120"/>
              </a:rPr>
              <a:t>chuyên</a:t>
            </a:r>
            <a:r>
              <a:rPr lang="en-US" sz="4000" b="1" dirty="0">
                <a:solidFill>
                  <a:srgbClr val="3B4540"/>
                </a:solidFill>
                <a:latin typeface="Fraunces Extra Bold" pitchFamily="34" charset="0"/>
                <a:ea typeface="Fraunces Extra Bold" pitchFamily="34" charset="-122"/>
                <a:cs typeface="Fraunces Extra Bold" pitchFamily="34" charset="-120"/>
              </a:rPr>
              <a:t> </a:t>
            </a:r>
            <a:r>
              <a:rPr lang="en-US" sz="4000" b="1" dirty="0" err="1">
                <a:solidFill>
                  <a:srgbClr val="3B4540"/>
                </a:solidFill>
                <a:latin typeface="Fraunces Extra Bold" pitchFamily="34" charset="0"/>
                <a:ea typeface="Fraunces Extra Bold" pitchFamily="34" charset="-122"/>
                <a:cs typeface="Fraunces Extra Bold" pitchFamily="34" charset="-120"/>
              </a:rPr>
              <a:t>đề</a:t>
            </a:r>
            <a:endParaRPr lang="en-US" sz="4000" dirty="0"/>
          </a:p>
        </p:txBody>
      </p:sp>
    </p:spTree>
    <p:extLst>
      <p:ext uri="{BB962C8B-B14F-4D97-AF65-F5344CB8AC3E}">
        <p14:creationId xmlns:p14="http://schemas.microsoft.com/office/powerpoint/2010/main" val="138144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7BDE5-A916-B7A7-DEDE-0D980C433A75}"/>
            </a:ext>
          </a:extLst>
        </p:cNvPr>
        <p:cNvGrpSpPr/>
        <p:nvPr/>
      </p:nvGrpSpPr>
      <p:grpSpPr>
        <a:xfrm>
          <a:off x="0" y="0"/>
          <a:ext cx="0" cy="0"/>
          <a:chOff x="0" y="0"/>
          <a:chExt cx="0" cy="0"/>
        </a:xfrm>
      </p:grpSpPr>
      <p:sp>
        <p:nvSpPr>
          <p:cNvPr id="4" name="Text 1">
            <a:extLst>
              <a:ext uri="{FF2B5EF4-FFF2-40B4-BE49-F238E27FC236}">
                <a16:creationId xmlns:a16="http://schemas.microsoft.com/office/drawing/2014/main" id="{98B8453D-96B5-C5FE-6B19-C7D54FF9BC0B}"/>
              </a:ext>
            </a:extLst>
          </p:cNvPr>
          <p:cNvSpPr/>
          <p:nvPr/>
        </p:nvSpPr>
        <p:spPr>
          <a:xfrm>
            <a:off x="6280190" y="4114800"/>
            <a:ext cx="7556421" cy="1814513"/>
          </a:xfrm>
          <a:prstGeom prst="rect">
            <a:avLst/>
          </a:prstGeom>
          <a:noFill/>
          <a:ln/>
        </p:spPr>
        <p:txBody>
          <a:bodyPr wrap="square" lIns="0" tIns="0" rIns="0" bIns="0" rtlCol="0" anchor="t"/>
          <a:lstStyle/>
          <a:p>
            <a:pPr marL="0" indent="0">
              <a:lnSpc>
                <a:spcPts val="2850"/>
              </a:lnSpc>
              <a:buNone/>
            </a:pPr>
            <a:endParaRPr lang="en-US" sz="1750" dirty="0"/>
          </a:p>
        </p:txBody>
      </p:sp>
      <p:sp>
        <p:nvSpPr>
          <p:cNvPr id="5" name="Shape 2">
            <a:extLst>
              <a:ext uri="{FF2B5EF4-FFF2-40B4-BE49-F238E27FC236}">
                <a16:creationId xmlns:a16="http://schemas.microsoft.com/office/drawing/2014/main" id="{51E29A00-A581-B5E5-033F-5FD9E746A3C9}"/>
              </a:ext>
            </a:extLst>
          </p:cNvPr>
          <p:cNvSpPr/>
          <p:nvPr/>
        </p:nvSpPr>
        <p:spPr>
          <a:xfrm>
            <a:off x="6280190" y="6201370"/>
            <a:ext cx="362903" cy="362903"/>
          </a:xfrm>
          <a:prstGeom prst="roundRect">
            <a:avLst>
              <a:gd name="adj" fmla="val 25194296"/>
            </a:avLst>
          </a:prstGeom>
          <a:noFill/>
          <a:ln w="7620">
            <a:solidFill>
              <a:srgbClr val="FFFFFF"/>
            </a:solidFill>
            <a:prstDash val="solid"/>
          </a:ln>
        </p:spPr>
      </p:sp>
      <p:pic>
        <p:nvPicPr>
          <p:cNvPr id="8" name="Image 0" descr="preencoded.png">
            <a:extLst>
              <a:ext uri="{FF2B5EF4-FFF2-40B4-BE49-F238E27FC236}">
                <a16:creationId xmlns:a16="http://schemas.microsoft.com/office/drawing/2014/main" id="{A4B6227B-40D2-9A0A-576E-D0AFF605EE27}"/>
              </a:ext>
            </a:extLst>
          </p:cNvPr>
          <p:cNvPicPr>
            <a:picLocks noChangeAspect="1"/>
          </p:cNvPicPr>
          <p:nvPr/>
        </p:nvPicPr>
        <p:blipFill>
          <a:blip r:embed="rId3"/>
          <a:stretch>
            <a:fillRect/>
          </a:stretch>
        </p:blipFill>
        <p:spPr>
          <a:xfrm>
            <a:off x="9144000" y="0"/>
            <a:ext cx="5486400" cy="8229600"/>
          </a:xfrm>
          <a:prstGeom prst="rect">
            <a:avLst/>
          </a:prstGeom>
        </p:spPr>
      </p:pic>
      <p:pic>
        <p:nvPicPr>
          <p:cNvPr id="9" name="Picture 8">
            <a:extLst>
              <a:ext uri="{FF2B5EF4-FFF2-40B4-BE49-F238E27FC236}">
                <a16:creationId xmlns:a16="http://schemas.microsoft.com/office/drawing/2014/main" id="{B8879539-6864-0199-1A7D-E459A591E166}"/>
              </a:ext>
            </a:extLst>
          </p:cNvPr>
          <p:cNvPicPr>
            <a:picLocks noChangeAspect="1"/>
          </p:cNvPicPr>
          <p:nvPr/>
        </p:nvPicPr>
        <p:blipFill>
          <a:blip r:embed="rId4"/>
          <a:stretch>
            <a:fillRect/>
          </a:stretch>
        </p:blipFill>
        <p:spPr>
          <a:xfrm>
            <a:off x="1842493" y="3200292"/>
            <a:ext cx="4800600" cy="4800600"/>
          </a:xfrm>
          <a:prstGeom prst="rect">
            <a:avLst/>
          </a:prstGeom>
        </p:spPr>
      </p:pic>
      <p:sp>
        <p:nvSpPr>
          <p:cNvPr id="11" name="TextBox 10">
            <a:extLst>
              <a:ext uri="{FF2B5EF4-FFF2-40B4-BE49-F238E27FC236}">
                <a16:creationId xmlns:a16="http://schemas.microsoft.com/office/drawing/2014/main" id="{4C06D924-7DC4-011A-3670-1F7AFDC46C06}"/>
              </a:ext>
            </a:extLst>
          </p:cNvPr>
          <p:cNvSpPr txBox="1"/>
          <p:nvPr/>
        </p:nvSpPr>
        <p:spPr>
          <a:xfrm>
            <a:off x="0" y="-19694"/>
            <a:ext cx="9144000" cy="3600986"/>
          </a:xfrm>
          <a:prstGeom prst="rect">
            <a:avLst/>
          </a:prstGeom>
          <a:noFill/>
        </p:spPr>
        <p:txBody>
          <a:bodyPr wrap="square" anchor="ctr">
            <a:spAutoFit/>
          </a:bodyPr>
          <a:lstStyle/>
          <a:p>
            <a:pPr>
              <a:lnSpc>
                <a:spcPct val="150000"/>
              </a:lnSpc>
            </a:pPr>
            <a:r>
              <a:rPr lang="en-US" sz="3600" b="1" dirty="0">
                <a:solidFill>
                  <a:srgbClr val="3B4540"/>
                </a:solidFill>
                <a:latin typeface="Fraunces Extra Bold" pitchFamily="34" charset="0"/>
              </a:rPr>
              <a:t>B. </a:t>
            </a:r>
            <a:r>
              <a:rPr lang="en-US" sz="3600" b="1" dirty="0" err="1">
                <a:solidFill>
                  <a:srgbClr val="3B4540"/>
                </a:solidFill>
                <a:latin typeface="Fraunces Extra Bold" pitchFamily="34" charset="0"/>
              </a:rPr>
              <a:t>Nội</a:t>
            </a:r>
            <a:r>
              <a:rPr lang="en-US" sz="3600" b="1" dirty="0">
                <a:solidFill>
                  <a:srgbClr val="3B4540"/>
                </a:solidFill>
                <a:latin typeface="Fraunces Extra Bold" pitchFamily="34" charset="0"/>
              </a:rPr>
              <a:t> dung</a:t>
            </a:r>
          </a:p>
          <a:p>
            <a:pPr marL="0" indent="0">
              <a:lnSpc>
                <a:spcPct val="150000"/>
              </a:lnSpc>
              <a:buNone/>
            </a:pPr>
            <a:r>
              <a:rPr lang="en-US" sz="3600" b="1" dirty="0">
                <a:solidFill>
                  <a:srgbClr val="3B4540"/>
                </a:solidFill>
                <a:latin typeface="Fraunces Extra Bold" pitchFamily="34" charset="0"/>
                <a:ea typeface="Fraunces Extra Bold" pitchFamily="34" charset="-122"/>
                <a:cs typeface="Fraunces Extra Bold" pitchFamily="34" charset="-120"/>
              </a:rPr>
              <a:t>II. </a:t>
            </a:r>
            <a:r>
              <a:rPr lang="en-US" sz="3600" b="1" dirty="0" err="1">
                <a:solidFill>
                  <a:srgbClr val="3B4540"/>
                </a:solidFill>
                <a:latin typeface="Fraunces Extra Bold" pitchFamily="34" charset="0"/>
                <a:ea typeface="Fraunces Extra Bold" pitchFamily="34" charset="-122"/>
                <a:cs typeface="Fraunces Extra Bold" pitchFamily="34" charset="-120"/>
              </a:rPr>
              <a:t>Nội</a:t>
            </a:r>
            <a:r>
              <a:rPr lang="en-US" sz="3600" b="1" dirty="0">
                <a:solidFill>
                  <a:srgbClr val="3B4540"/>
                </a:solidFill>
                <a:latin typeface="Fraunces Extra Bold" pitchFamily="34" charset="0"/>
                <a:ea typeface="Fraunces Extra Bold" pitchFamily="34" charset="-122"/>
                <a:cs typeface="Fraunces Extra Bold" pitchFamily="34" charset="-120"/>
              </a:rPr>
              <a:t> dung </a:t>
            </a:r>
            <a:r>
              <a:rPr lang="en-US" sz="3600" b="1" dirty="0" err="1">
                <a:solidFill>
                  <a:srgbClr val="3B4540"/>
                </a:solidFill>
                <a:latin typeface="Fraunces Extra Bold" pitchFamily="34" charset="0"/>
                <a:ea typeface="Fraunces Extra Bold" pitchFamily="34" charset="-122"/>
                <a:cs typeface="Fraunces Extra Bold" pitchFamily="34" charset="-120"/>
              </a:rPr>
              <a:t>triển</a:t>
            </a:r>
            <a:r>
              <a:rPr lang="en-US" sz="3600" b="1" dirty="0">
                <a:solidFill>
                  <a:srgbClr val="3B4540"/>
                </a:solidFill>
                <a:latin typeface="Fraunces Extra Bold" pitchFamily="34" charset="0"/>
                <a:ea typeface="Fraunces Extra Bold" pitchFamily="34" charset="-122"/>
                <a:cs typeface="Fraunces Extra Bold" pitchFamily="34" charset="-120"/>
              </a:rPr>
              <a:t> </a:t>
            </a:r>
            <a:r>
              <a:rPr lang="en-US" sz="3600" b="1" dirty="0" err="1">
                <a:solidFill>
                  <a:srgbClr val="3B4540"/>
                </a:solidFill>
                <a:latin typeface="Fraunces Extra Bold" pitchFamily="34" charset="0"/>
                <a:ea typeface="Fraunces Extra Bold" pitchFamily="34" charset="-122"/>
                <a:cs typeface="Fraunces Extra Bold" pitchFamily="34" charset="-120"/>
              </a:rPr>
              <a:t>khai</a:t>
            </a:r>
            <a:r>
              <a:rPr lang="en-US" sz="3600" b="1" dirty="0">
                <a:solidFill>
                  <a:srgbClr val="3B4540"/>
                </a:solidFill>
                <a:latin typeface="Fraunces Extra Bold" pitchFamily="34" charset="0"/>
                <a:ea typeface="Fraunces Extra Bold" pitchFamily="34" charset="-122"/>
                <a:cs typeface="Fraunces Extra Bold" pitchFamily="34" charset="-120"/>
              </a:rPr>
              <a:t> </a:t>
            </a:r>
            <a:r>
              <a:rPr lang="en-US" sz="3600" b="1" dirty="0" err="1">
                <a:solidFill>
                  <a:srgbClr val="3B4540"/>
                </a:solidFill>
                <a:latin typeface="Fraunces Extra Bold" pitchFamily="34" charset="0"/>
                <a:ea typeface="Fraunces Extra Bold" pitchFamily="34" charset="-122"/>
                <a:cs typeface="Fraunces Extra Bold" pitchFamily="34" charset="-120"/>
              </a:rPr>
              <a:t>chuyên</a:t>
            </a:r>
            <a:r>
              <a:rPr lang="en-US" sz="3600" b="1" dirty="0">
                <a:solidFill>
                  <a:srgbClr val="3B4540"/>
                </a:solidFill>
                <a:latin typeface="Fraunces Extra Bold" pitchFamily="34" charset="0"/>
                <a:ea typeface="Fraunces Extra Bold" pitchFamily="34" charset="-122"/>
                <a:cs typeface="Fraunces Extra Bold" pitchFamily="34" charset="-120"/>
              </a:rPr>
              <a:t> </a:t>
            </a:r>
            <a:r>
              <a:rPr lang="en-US" sz="3600" b="1" dirty="0" err="1">
                <a:solidFill>
                  <a:srgbClr val="3B4540"/>
                </a:solidFill>
                <a:latin typeface="Fraunces Extra Bold" pitchFamily="34" charset="0"/>
                <a:ea typeface="Fraunces Extra Bold" pitchFamily="34" charset="-122"/>
                <a:cs typeface="Fraunces Extra Bold" pitchFamily="34" charset="-120"/>
              </a:rPr>
              <a:t>đề</a:t>
            </a:r>
            <a:endParaRPr lang="en-US" sz="3600" b="1" dirty="0">
              <a:solidFill>
                <a:srgbClr val="3B4540"/>
              </a:solidFill>
              <a:latin typeface="Fraunces Extra Bold" pitchFamily="34" charset="0"/>
              <a:ea typeface="Fraunces Extra Bold" pitchFamily="34" charset="-122"/>
              <a:cs typeface="Fraunces Extra Bold" pitchFamily="34" charset="-120"/>
            </a:endParaRPr>
          </a:p>
          <a:p>
            <a:pPr>
              <a:lnSpc>
                <a:spcPct val="150000"/>
              </a:lnSpc>
            </a:pPr>
            <a:r>
              <a:rPr lang="en-US" sz="2800" b="1" dirty="0">
                <a:effectLst/>
                <a:latin typeface="Fraunces Extra Bold" panose="020B0604020202020204" charset="0"/>
                <a:ea typeface="Calibri" panose="020F0502020204030204" pitchFamily="34" charset="0"/>
                <a:cs typeface="Times New Roman" panose="02020603050405020304" pitchFamily="18" charset="0"/>
              </a:rPr>
              <a:t>1. </a:t>
            </a:r>
            <a:r>
              <a:rPr lang="en-US" sz="2800" b="1"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Tham</a:t>
            </a:r>
            <a:r>
              <a:rPr lang="en-US" sz="2800" b="1" spc="-30"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dirty="0" err="1">
                <a:solidFill>
                  <a:srgbClr val="0D0D0D"/>
                </a:solidFill>
                <a:effectLst/>
                <a:latin typeface="Fraunces Extra Bold" panose="020B0604020202020204" charset="0"/>
                <a:ea typeface="Calibri" panose="020F0502020204030204" pitchFamily="34" charset="0"/>
                <a:cs typeface="Times New Roman" panose="02020603050405020304" pitchFamily="18" charset="0"/>
              </a:rPr>
              <a:t>chiếu</a:t>
            </a:r>
            <a:r>
              <a:rPr lang="en-US" sz="2800" b="1" spc="-30"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dirty="0" err="1">
                <a:solidFill>
                  <a:srgbClr val="0D0D0D"/>
                </a:solidFill>
                <a:effectLst/>
                <a:latin typeface="Fraunces Extra Bold" panose="020B0604020202020204" charset="0"/>
                <a:ea typeface="Calibri" panose="020F0502020204030204" pitchFamily="34" charset="0"/>
                <a:cs typeface="Times New Roman" panose="02020603050405020304" pitchFamily="18" charset="0"/>
              </a:rPr>
              <a:t>chương</a:t>
            </a:r>
            <a:r>
              <a:rPr lang="en-US" sz="2800" b="1" spc="-25"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dirty="0" err="1">
                <a:solidFill>
                  <a:srgbClr val="0D0D0D"/>
                </a:solidFill>
                <a:effectLst/>
                <a:latin typeface="Fraunces Extra Bold" panose="020B0604020202020204" charset="0"/>
                <a:ea typeface="Calibri" panose="020F0502020204030204" pitchFamily="34" charset="0"/>
                <a:cs typeface="Times New Roman" panose="02020603050405020304" pitchFamily="18" charset="0"/>
              </a:rPr>
              <a:t>trình</a:t>
            </a:r>
            <a:r>
              <a:rPr lang="en-US" sz="2800" b="1" spc="-30"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Tin</a:t>
            </a:r>
            <a:r>
              <a:rPr lang="en-US" sz="2800" b="1" spc="-30"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dirty="0" err="1">
                <a:solidFill>
                  <a:srgbClr val="0D0D0D"/>
                </a:solidFill>
                <a:effectLst/>
                <a:latin typeface="Fraunces Extra Bold" panose="020B0604020202020204" charset="0"/>
                <a:ea typeface="Calibri" panose="020F0502020204030204" pitchFamily="34" charset="0"/>
                <a:cs typeface="Times New Roman" panose="02020603050405020304" pitchFamily="18" charset="0"/>
              </a:rPr>
              <a:t>học</a:t>
            </a:r>
            <a:r>
              <a:rPr lang="en-US" sz="2800" b="1" spc="-20"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2018</a:t>
            </a:r>
            <a:r>
              <a:rPr lang="en-US" sz="2800" b="1" spc="-30"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dirty="0" err="1">
                <a:solidFill>
                  <a:srgbClr val="0D0D0D"/>
                </a:solidFill>
                <a:effectLst/>
                <a:latin typeface="Fraunces Extra Bold" panose="020B0604020202020204" charset="0"/>
                <a:ea typeface="Calibri" panose="020F0502020204030204" pitchFamily="34" charset="0"/>
                <a:cs typeface="Times New Roman" panose="02020603050405020304" pitchFamily="18" charset="0"/>
              </a:rPr>
              <a:t>với</a:t>
            </a:r>
            <a:r>
              <a:rPr lang="en-US" sz="2800" b="1" spc="-25"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dirty="0" err="1">
                <a:solidFill>
                  <a:srgbClr val="0D0D0D"/>
                </a:solidFill>
                <a:effectLst/>
                <a:latin typeface="Fraunces Extra Bold" panose="020B0604020202020204" charset="0"/>
                <a:ea typeface="Calibri" panose="020F0502020204030204" pitchFamily="34" charset="0"/>
                <a:cs typeface="Times New Roman" panose="02020603050405020304" pitchFamily="18" charset="0"/>
              </a:rPr>
              <a:t>khung</a:t>
            </a:r>
            <a:r>
              <a:rPr lang="en-US" sz="2800" b="1" spc="-30"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dirty="0" err="1">
                <a:solidFill>
                  <a:srgbClr val="0D0D0D"/>
                </a:solidFill>
                <a:effectLst/>
                <a:latin typeface="Fraunces Extra Bold" panose="020B0604020202020204" charset="0"/>
                <a:ea typeface="Calibri" panose="020F0502020204030204" pitchFamily="34" charset="0"/>
                <a:cs typeface="Times New Roman" panose="02020603050405020304" pitchFamily="18" charset="0"/>
              </a:rPr>
              <a:t>năng</a:t>
            </a:r>
            <a:r>
              <a:rPr lang="en-US" sz="2800" b="1" spc="-30"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dirty="0" err="1">
                <a:solidFill>
                  <a:srgbClr val="0D0D0D"/>
                </a:solidFill>
                <a:effectLst/>
                <a:latin typeface="Fraunces Extra Bold" panose="020B0604020202020204" charset="0"/>
                <a:ea typeface="Calibri" panose="020F0502020204030204" pitchFamily="34" charset="0"/>
                <a:cs typeface="Times New Roman" panose="02020603050405020304" pitchFamily="18" charset="0"/>
              </a:rPr>
              <a:t>lực</a:t>
            </a:r>
            <a:r>
              <a:rPr lang="en-US" sz="2800" b="1" spc="-20"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spc="-25" dirty="0" err="1">
                <a:solidFill>
                  <a:srgbClr val="0D0D0D"/>
                </a:solidFill>
                <a:effectLst/>
                <a:latin typeface="Fraunces Extra Bold" panose="020B0604020202020204" charset="0"/>
                <a:ea typeface="Calibri" panose="020F0502020204030204" pitchFamily="34" charset="0"/>
                <a:cs typeface="Times New Roman" panose="02020603050405020304" pitchFamily="18" charset="0"/>
              </a:rPr>
              <a:t>số</a:t>
            </a:r>
            <a:r>
              <a:rPr lang="en-US" sz="2800" b="1" spc="-25"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spc="-25" dirty="0" err="1">
                <a:solidFill>
                  <a:srgbClr val="0D0D0D"/>
                </a:solidFill>
                <a:effectLst/>
                <a:latin typeface="Fraunces Extra Bold" panose="020B0604020202020204" charset="0"/>
                <a:ea typeface="Calibri" panose="020F0502020204030204" pitchFamily="34" charset="0"/>
                <a:cs typeface="Times New Roman" panose="02020603050405020304" pitchFamily="18" charset="0"/>
              </a:rPr>
              <a:t>đối</a:t>
            </a:r>
            <a:r>
              <a:rPr lang="en-US" sz="2800" b="1" spc="-25"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spc="-25" dirty="0" err="1">
                <a:solidFill>
                  <a:srgbClr val="0D0D0D"/>
                </a:solidFill>
                <a:effectLst/>
                <a:latin typeface="Fraunces Extra Bold" panose="020B0604020202020204" charset="0"/>
                <a:ea typeface="Calibri" panose="020F0502020204030204" pitchFamily="34" charset="0"/>
                <a:cs typeface="Times New Roman" panose="02020603050405020304" pitchFamily="18" charset="0"/>
              </a:rPr>
              <a:t>với</a:t>
            </a:r>
            <a:r>
              <a:rPr lang="en-US" sz="2800" b="1" spc="-25"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spc="-25" dirty="0" err="1">
                <a:solidFill>
                  <a:srgbClr val="0D0D0D"/>
                </a:solidFill>
                <a:effectLst/>
                <a:latin typeface="Fraunces Extra Bold" panose="020B0604020202020204" charset="0"/>
                <a:ea typeface="Calibri" panose="020F0502020204030204" pitchFamily="34" charset="0"/>
                <a:cs typeface="Times New Roman" panose="02020603050405020304" pitchFamily="18" charset="0"/>
              </a:rPr>
              <a:t>môn</a:t>
            </a:r>
            <a:r>
              <a:rPr lang="en-US" sz="2800" b="1" spc="-25"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tin </a:t>
            </a:r>
            <a:r>
              <a:rPr lang="en-US" sz="2800" b="1" spc="-25" dirty="0" err="1">
                <a:solidFill>
                  <a:srgbClr val="0D0D0D"/>
                </a:solidFill>
                <a:effectLst/>
                <a:latin typeface="Fraunces Extra Bold" panose="020B0604020202020204" charset="0"/>
                <a:ea typeface="Calibri" panose="020F0502020204030204" pitchFamily="34" charset="0"/>
                <a:cs typeface="Times New Roman" panose="02020603050405020304" pitchFamily="18" charset="0"/>
              </a:rPr>
              <a:t>học</a:t>
            </a:r>
            <a:r>
              <a:rPr lang="en-US" sz="2800" b="1" spc="-25"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spc="-25" dirty="0" err="1">
                <a:solidFill>
                  <a:srgbClr val="0D0D0D"/>
                </a:solidFill>
                <a:effectLst/>
                <a:latin typeface="Fraunces Extra Bold" panose="020B0604020202020204" charset="0"/>
                <a:ea typeface="Calibri" panose="020F0502020204030204" pitchFamily="34" charset="0"/>
                <a:cs typeface="Times New Roman" panose="02020603050405020304" pitchFamily="18" charset="0"/>
              </a:rPr>
              <a:t>cấp</a:t>
            </a:r>
            <a:r>
              <a:rPr lang="en-US" sz="2800" b="1" spc="-25"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spc="-25" dirty="0" err="1">
                <a:solidFill>
                  <a:srgbClr val="0D0D0D"/>
                </a:solidFill>
                <a:effectLst/>
                <a:latin typeface="Fraunces Extra Bold" panose="020B0604020202020204" charset="0"/>
                <a:ea typeface="Calibri" panose="020F0502020204030204" pitchFamily="34" charset="0"/>
                <a:cs typeface="Times New Roman" panose="02020603050405020304" pitchFamily="18" charset="0"/>
              </a:rPr>
              <a:t>tiểu</a:t>
            </a:r>
            <a:r>
              <a:rPr lang="en-US" sz="2800" b="1" spc="-25"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 </a:t>
            </a:r>
            <a:r>
              <a:rPr lang="en-US" sz="2800" b="1" spc="-25" dirty="0" err="1">
                <a:solidFill>
                  <a:srgbClr val="0D0D0D"/>
                </a:solidFill>
                <a:effectLst/>
                <a:latin typeface="Fraunces Extra Bold" panose="020B0604020202020204" charset="0"/>
                <a:ea typeface="Calibri" panose="020F0502020204030204" pitchFamily="34" charset="0"/>
                <a:cs typeface="Times New Roman" panose="02020603050405020304" pitchFamily="18" charset="0"/>
              </a:rPr>
              <a:t>học</a:t>
            </a:r>
            <a:r>
              <a:rPr lang="en-US" sz="2800" b="1" spc="-25" dirty="0">
                <a:solidFill>
                  <a:srgbClr val="0D0D0D"/>
                </a:solidFill>
                <a:effectLst/>
                <a:latin typeface="Fraunces Extra Bold" panose="020B0604020202020204" charset="0"/>
                <a:ea typeface="Calibri" panose="020F0502020204030204" pitchFamily="34" charset="0"/>
                <a:cs typeface="Times New Roman" panose="02020603050405020304" pitchFamily="18" charset="0"/>
              </a:rPr>
              <a:t>:</a:t>
            </a:r>
            <a:endParaRPr lang="en-US" sz="2800" dirty="0">
              <a:effectLst/>
              <a:latin typeface="Fraunces Extra Bold" panose="020B0604020202020204" charset="0"/>
              <a:ea typeface="Calibri" panose="020F0502020204030204" pitchFamily="34" charset="0"/>
              <a:cs typeface="Times New Roman" panose="02020603050405020304" pitchFamily="18" charset="0"/>
            </a:endParaRPr>
          </a:p>
          <a:p>
            <a:pPr marL="0" indent="0">
              <a:buNone/>
            </a:pPr>
            <a:endParaRPr lang="en-US" sz="3600" dirty="0"/>
          </a:p>
        </p:txBody>
      </p:sp>
    </p:spTree>
    <p:extLst>
      <p:ext uri="{BB962C8B-B14F-4D97-AF65-F5344CB8AC3E}">
        <p14:creationId xmlns:p14="http://schemas.microsoft.com/office/powerpoint/2010/main" val="244343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
            <a:ext cx="14630400" cy="2057400"/>
          </a:xfrm>
          <a:prstGeom prst="rect">
            <a:avLst/>
          </a:prstGeom>
        </p:spPr>
      </p:pic>
      <p:sp>
        <p:nvSpPr>
          <p:cNvPr id="3" name="Text 0"/>
          <p:cNvSpPr/>
          <p:nvPr/>
        </p:nvSpPr>
        <p:spPr>
          <a:xfrm>
            <a:off x="0" y="2085936"/>
            <a:ext cx="8770620" cy="708779"/>
          </a:xfrm>
          <a:prstGeom prst="rect">
            <a:avLst/>
          </a:prstGeom>
          <a:noFill/>
          <a:ln/>
        </p:spPr>
        <p:txBody>
          <a:bodyPr wrap="none" lIns="0" tIns="0" rIns="0" bIns="0" rtlCol="0" anchor="t"/>
          <a:lstStyle/>
          <a:p>
            <a:pPr marL="0" indent="0">
              <a:lnSpc>
                <a:spcPts val="5550"/>
              </a:lnSpc>
              <a:buNone/>
            </a:pPr>
            <a:r>
              <a:rPr lang="en-US" sz="4450" b="1" dirty="0" err="1">
                <a:solidFill>
                  <a:srgbClr val="3B4540"/>
                </a:solidFill>
                <a:latin typeface="Fraunces Extra Bold" pitchFamily="34" charset="0"/>
                <a:ea typeface="Fraunces Extra Bold" pitchFamily="34" charset="-122"/>
                <a:cs typeface="Fraunces Extra Bold" pitchFamily="34" charset="-120"/>
              </a:rPr>
              <a:t>Kết</a:t>
            </a:r>
            <a:r>
              <a:rPr lang="en-US" sz="4450" b="1" dirty="0">
                <a:solidFill>
                  <a:srgbClr val="3B4540"/>
                </a:solidFill>
                <a:latin typeface="Fraunces Extra Bold" pitchFamily="34" charset="0"/>
                <a:ea typeface="Fraunces Extra Bold" pitchFamily="34" charset="-122"/>
                <a:cs typeface="Fraunces Extra Bold" pitchFamily="34" charset="-120"/>
              </a:rPr>
              <a:t> </a:t>
            </a:r>
            <a:r>
              <a:rPr lang="en-US" sz="4450" b="1" dirty="0" err="1">
                <a:solidFill>
                  <a:srgbClr val="3B4540"/>
                </a:solidFill>
                <a:latin typeface="Fraunces Extra Bold" pitchFamily="34" charset="0"/>
                <a:ea typeface="Fraunces Extra Bold" pitchFamily="34" charset="-122"/>
                <a:cs typeface="Fraunces Extra Bold" pitchFamily="34" charset="-120"/>
              </a:rPr>
              <a:t>luận</a:t>
            </a:r>
            <a:r>
              <a:rPr lang="en-US" sz="4450" b="1" dirty="0">
                <a:solidFill>
                  <a:srgbClr val="3B4540"/>
                </a:solidFill>
                <a:latin typeface="Fraunces Extra Bold" pitchFamily="34" charset="0"/>
                <a:ea typeface="Fraunces Extra Bold" pitchFamily="34" charset="-122"/>
                <a:cs typeface="Fraunces Extra Bold" pitchFamily="34" charset="-120"/>
              </a:rPr>
              <a:t>, </a:t>
            </a:r>
            <a:r>
              <a:rPr lang="en-US" sz="4450" b="1" dirty="0" err="1">
                <a:solidFill>
                  <a:srgbClr val="3B4540"/>
                </a:solidFill>
                <a:latin typeface="Fraunces Extra Bold" pitchFamily="34" charset="0"/>
                <a:ea typeface="Fraunces Extra Bold" pitchFamily="34" charset="-122"/>
                <a:cs typeface="Fraunces Extra Bold" pitchFamily="34" charset="-120"/>
              </a:rPr>
              <a:t>kiến</a:t>
            </a:r>
            <a:r>
              <a:rPr lang="en-US" sz="4450" b="1" dirty="0">
                <a:solidFill>
                  <a:srgbClr val="3B4540"/>
                </a:solidFill>
                <a:latin typeface="Fraunces Extra Bold" pitchFamily="34" charset="0"/>
                <a:ea typeface="Fraunces Extra Bold" pitchFamily="34" charset="-122"/>
                <a:cs typeface="Fraunces Extra Bold" pitchFamily="34" charset="-120"/>
              </a:rPr>
              <a:t> </a:t>
            </a:r>
            <a:r>
              <a:rPr lang="en-US" sz="4450" b="1" dirty="0" err="1">
                <a:solidFill>
                  <a:srgbClr val="3B4540"/>
                </a:solidFill>
                <a:latin typeface="Fraunces Extra Bold" pitchFamily="34" charset="0"/>
                <a:ea typeface="Fraunces Extra Bold" pitchFamily="34" charset="-122"/>
                <a:cs typeface="Fraunces Extra Bold" pitchFamily="34" charset="-120"/>
              </a:rPr>
              <a:t>nghị</a:t>
            </a:r>
            <a:endParaRPr lang="en-US" sz="4450" dirty="0"/>
          </a:p>
        </p:txBody>
      </p:sp>
      <p:sp>
        <p:nvSpPr>
          <p:cNvPr id="4" name="Text 1"/>
          <p:cNvSpPr/>
          <p:nvPr/>
        </p:nvSpPr>
        <p:spPr>
          <a:xfrm>
            <a:off x="101600" y="2752089"/>
            <a:ext cx="14427200" cy="5477509"/>
          </a:xfrm>
          <a:prstGeom prst="rect">
            <a:avLst/>
          </a:prstGeom>
          <a:noFill/>
          <a:ln/>
        </p:spPr>
        <p:txBody>
          <a:bodyPr wrap="square" lIns="0" tIns="0" rIns="0" bIns="0" rtlCol="0" anchor="t"/>
          <a:lstStyle/>
          <a:p>
            <a:pPr indent="457200" algn="just">
              <a:lnSpc>
                <a:spcPct val="107000"/>
              </a:lnSpc>
            </a:pP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I. Kết luận.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pP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Từ thực tiễn dạy học để tích hợp giáo dục kỹ năng công dân số. Đầu tiên người giáo viên phải nghiên cứu các nguồn học liệu có uy tín trên mạng và học hỏi từ những đồng nghiệp đi trước từ đó sẽ tìm được cho riêng mình một phương pháp tốt nhất để giảng dạy.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pP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Hy vọng chuyên đề này được chia sẻ phần nào những khó khăn vất vả của giáo viên dạy môn Tin học và góp phần nâng cao hiệu quả tích hợp giáo dục kỹ năng công dân số cho học sinh tiểu học môn Tin học và các môn học khác, góp phần thực hiện tốt mục tiêu giáo dục và đào tạo trong giai đoạn mới.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pPr>
            <a:r>
              <a:rPr lang="vi-VN" sz="2400" spc="-10" dirty="0">
                <a:effectLst/>
                <a:latin typeface="Times New Roman" panose="02020603050405020304" pitchFamily="18" charset="0"/>
                <a:ea typeface="Times New Roman" panose="02020603050405020304" pitchFamily="18" charset="0"/>
                <a:cs typeface="Times New Roman" panose="02020603050405020304" pitchFamily="18" charset="0"/>
              </a:rPr>
              <a:t>Lãnh đạo nhà trường,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kịp</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spc="-10" dirty="0">
                <a:effectLst/>
                <a:latin typeface="Times New Roman" panose="02020603050405020304" pitchFamily="18" charset="0"/>
                <a:ea typeface="Times New Roman" panose="02020603050405020304" pitchFamily="18" charset="0"/>
                <a:cs typeface="Times New Roman" panose="02020603050405020304" pitchFamily="18" charset="0"/>
              </a:rPr>
              <a:t>tạo điều kiện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spc="-1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pP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Trên đây là một số kinh nghiệm nhỏ trong quá trình dạy thí điểm giáo dục kỹ năng công dân số trong môn Tin học. Trong quá trình biên soạn chắc chắn sẽ còn nhiều thiếu sót và hạn chế. Để nội dung chuyên đề thêm phong phú và đầy đủ hơn rất mong nhận được sự góp ý của quý lãnh đạo cũng như các đồng nghiệp để chuyên đề được hoàn thiện hơn.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122EA-AC17-0DBA-6992-D3816552D6FB}"/>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FF1A776E-63AE-F8CA-1064-6FEB08107715}"/>
              </a:ext>
            </a:extLst>
          </p:cNvPr>
          <p:cNvPicPr>
            <a:picLocks noChangeAspect="1"/>
          </p:cNvPicPr>
          <p:nvPr/>
        </p:nvPicPr>
        <p:blipFill>
          <a:blip r:embed="rId3"/>
          <a:stretch>
            <a:fillRect/>
          </a:stretch>
        </p:blipFill>
        <p:spPr>
          <a:xfrm>
            <a:off x="0" y="0"/>
            <a:ext cx="5486400" cy="8231148"/>
          </a:xfrm>
          <a:prstGeom prst="rect">
            <a:avLst/>
          </a:prstGeom>
        </p:spPr>
      </p:pic>
      <p:sp>
        <p:nvSpPr>
          <p:cNvPr id="3" name="Text 0">
            <a:extLst>
              <a:ext uri="{FF2B5EF4-FFF2-40B4-BE49-F238E27FC236}">
                <a16:creationId xmlns:a16="http://schemas.microsoft.com/office/drawing/2014/main" id="{0B0EA6C5-CCD9-9BE2-4AA3-A9D5C15DCC11}"/>
              </a:ext>
            </a:extLst>
          </p:cNvPr>
          <p:cNvSpPr/>
          <p:nvPr/>
        </p:nvSpPr>
        <p:spPr>
          <a:xfrm>
            <a:off x="5667735" y="28262"/>
            <a:ext cx="7600712" cy="1378029"/>
          </a:xfrm>
          <a:prstGeom prst="rect">
            <a:avLst/>
          </a:prstGeom>
          <a:noFill/>
          <a:ln/>
        </p:spPr>
        <p:txBody>
          <a:bodyPr wrap="square" lIns="0" tIns="0" rIns="0" bIns="0" rtlCol="0" anchor="t"/>
          <a:lstStyle/>
          <a:p>
            <a:pPr marL="0" indent="0">
              <a:lnSpc>
                <a:spcPts val="5550"/>
              </a:lnSpc>
              <a:buNone/>
            </a:pPr>
            <a:r>
              <a:rPr lang="en-US" sz="4400" b="1" dirty="0">
                <a:solidFill>
                  <a:srgbClr val="3B4540"/>
                </a:solidFill>
                <a:latin typeface="Fraunces Extra Bold" pitchFamily="34" charset="0"/>
              </a:rPr>
              <a:t>A. </a:t>
            </a:r>
            <a:r>
              <a:rPr lang="en-US" sz="4400" b="1" dirty="0" err="1">
                <a:solidFill>
                  <a:srgbClr val="3B4540"/>
                </a:solidFill>
                <a:latin typeface="Fraunces Extra Bold" pitchFamily="34" charset="0"/>
              </a:rPr>
              <a:t>Phần</a:t>
            </a:r>
            <a:r>
              <a:rPr lang="en-US" sz="4400" b="1" dirty="0">
                <a:solidFill>
                  <a:srgbClr val="3B4540"/>
                </a:solidFill>
                <a:latin typeface="Fraunces Extra Bold" pitchFamily="34" charset="0"/>
              </a:rPr>
              <a:t> </a:t>
            </a:r>
            <a:r>
              <a:rPr lang="en-US" sz="4400" b="1" dirty="0" err="1">
                <a:solidFill>
                  <a:srgbClr val="3B4540"/>
                </a:solidFill>
                <a:latin typeface="Fraunces Extra Bold" pitchFamily="34" charset="0"/>
              </a:rPr>
              <a:t>mở</a:t>
            </a:r>
            <a:r>
              <a:rPr lang="en-US" sz="4400" b="1" dirty="0">
                <a:solidFill>
                  <a:srgbClr val="3B4540"/>
                </a:solidFill>
                <a:latin typeface="Fraunces Extra Bold" pitchFamily="34" charset="0"/>
              </a:rPr>
              <a:t> </a:t>
            </a:r>
            <a:r>
              <a:rPr lang="en-US" sz="4400" b="1" dirty="0" err="1">
                <a:solidFill>
                  <a:srgbClr val="3B4540"/>
                </a:solidFill>
                <a:latin typeface="Fraunces Extra Bold" pitchFamily="34" charset="0"/>
              </a:rPr>
              <a:t>đầu</a:t>
            </a:r>
            <a:endParaRPr lang="en-US" sz="4400" b="1" dirty="0">
              <a:solidFill>
                <a:srgbClr val="3B4540"/>
              </a:solidFill>
              <a:latin typeface="Fraunces Extra Bold" pitchFamily="34" charset="0"/>
            </a:endParaRPr>
          </a:p>
          <a:p>
            <a:pPr marL="0" indent="0">
              <a:lnSpc>
                <a:spcPts val="5550"/>
              </a:lnSpc>
              <a:buNone/>
            </a:pPr>
            <a:r>
              <a:rPr lang="en-US" sz="4400" b="1" dirty="0">
                <a:solidFill>
                  <a:srgbClr val="3B4540"/>
                </a:solidFill>
                <a:latin typeface="Fraunces Extra Bold" pitchFamily="34" charset="0"/>
              </a:rPr>
              <a:t>I. Ly do </a:t>
            </a:r>
            <a:r>
              <a:rPr lang="en-US" sz="4400" b="1" dirty="0" err="1">
                <a:solidFill>
                  <a:srgbClr val="3B4540"/>
                </a:solidFill>
                <a:latin typeface="Fraunces Extra Bold" pitchFamily="34" charset="0"/>
              </a:rPr>
              <a:t>chọn</a:t>
            </a:r>
            <a:r>
              <a:rPr lang="en-US" sz="4400" b="1" dirty="0">
                <a:solidFill>
                  <a:srgbClr val="3B4540"/>
                </a:solidFill>
                <a:latin typeface="Fraunces Extra Bold" pitchFamily="34" charset="0"/>
              </a:rPr>
              <a:t> </a:t>
            </a:r>
            <a:r>
              <a:rPr lang="en-US" sz="4400" b="1" dirty="0" err="1">
                <a:solidFill>
                  <a:srgbClr val="3B4540"/>
                </a:solidFill>
                <a:latin typeface="Fraunces Extra Bold" pitchFamily="34" charset="0"/>
              </a:rPr>
              <a:t>đề</a:t>
            </a:r>
            <a:r>
              <a:rPr lang="en-US" sz="4400" b="1" dirty="0">
                <a:solidFill>
                  <a:srgbClr val="3B4540"/>
                </a:solidFill>
                <a:latin typeface="Fraunces Extra Bold" pitchFamily="34" charset="0"/>
              </a:rPr>
              <a:t> </a:t>
            </a:r>
            <a:r>
              <a:rPr lang="en-US" sz="4400" b="1" dirty="0" err="1">
                <a:solidFill>
                  <a:srgbClr val="3B4540"/>
                </a:solidFill>
                <a:latin typeface="Fraunces Extra Bold" pitchFamily="34" charset="0"/>
              </a:rPr>
              <a:t>tài</a:t>
            </a:r>
            <a:endParaRPr lang="en-US" sz="4400" dirty="0"/>
          </a:p>
        </p:txBody>
      </p:sp>
      <p:sp>
        <p:nvSpPr>
          <p:cNvPr id="4" name="Shape 1">
            <a:extLst>
              <a:ext uri="{FF2B5EF4-FFF2-40B4-BE49-F238E27FC236}">
                <a16:creationId xmlns:a16="http://schemas.microsoft.com/office/drawing/2014/main" id="{F9BBC0FA-E195-C6D2-9250-9B862B3C0D2E}"/>
              </a:ext>
            </a:extLst>
          </p:cNvPr>
          <p:cNvSpPr/>
          <p:nvPr/>
        </p:nvSpPr>
        <p:spPr>
          <a:xfrm>
            <a:off x="6573440" y="1666750"/>
            <a:ext cx="45719" cy="6215609"/>
          </a:xfrm>
          <a:prstGeom prst="roundRect">
            <a:avLst>
              <a:gd name="adj" fmla="val 651078"/>
            </a:avLst>
          </a:prstGeom>
          <a:solidFill>
            <a:srgbClr val="CED9CE"/>
          </a:solidFill>
          <a:ln/>
        </p:spPr>
      </p:sp>
      <p:sp>
        <p:nvSpPr>
          <p:cNvPr id="5" name="Shape 2">
            <a:extLst>
              <a:ext uri="{FF2B5EF4-FFF2-40B4-BE49-F238E27FC236}">
                <a16:creationId xmlns:a16="http://schemas.microsoft.com/office/drawing/2014/main" id="{A74AAB56-9EB6-1625-5A04-F0558D6DBCD7}"/>
              </a:ext>
            </a:extLst>
          </p:cNvPr>
          <p:cNvSpPr/>
          <p:nvPr/>
        </p:nvSpPr>
        <p:spPr>
          <a:xfrm>
            <a:off x="6894729" y="2263270"/>
            <a:ext cx="771644" cy="30480"/>
          </a:xfrm>
          <a:prstGeom prst="roundRect">
            <a:avLst>
              <a:gd name="adj" fmla="val 651078"/>
            </a:avLst>
          </a:prstGeom>
          <a:solidFill>
            <a:srgbClr val="CED9CE"/>
          </a:solidFill>
          <a:ln/>
        </p:spPr>
      </p:sp>
      <p:sp>
        <p:nvSpPr>
          <p:cNvPr id="6" name="Shape 3">
            <a:extLst>
              <a:ext uri="{FF2B5EF4-FFF2-40B4-BE49-F238E27FC236}">
                <a16:creationId xmlns:a16="http://schemas.microsoft.com/office/drawing/2014/main" id="{EE6093DB-C318-2E74-FF71-26AFBFDCC1AA}"/>
              </a:ext>
            </a:extLst>
          </p:cNvPr>
          <p:cNvSpPr/>
          <p:nvPr/>
        </p:nvSpPr>
        <p:spPr>
          <a:xfrm>
            <a:off x="6340673" y="2007353"/>
            <a:ext cx="496014" cy="496014"/>
          </a:xfrm>
          <a:prstGeom prst="roundRect">
            <a:avLst>
              <a:gd name="adj" fmla="val 40009"/>
            </a:avLst>
          </a:prstGeom>
          <a:solidFill>
            <a:srgbClr val="E8F3E8"/>
          </a:solidFill>
          <a:ln/>
        </p:spPr>
      </p:sp>
      <p:sp>
        <p:nvSpPr>
          <p:cNvPr id="7" name="Text 4">
            <a:extLst>
              <a:ext uri="{FF2B5EF4-FFF2-40B4-BE49-F238E27FC236}">
                <a16:creationId xmlns:a16="http://schemas.microsoft.com/office/drawing/2014/main" id="{2BF8B2E0-AF20-37EE-5BEF-F41B5747C410}"/>
              </a:ext>
            </a:extLst>
          </p:cNvPr>
          <p:cNvSpPr/>
          <p:nvPr/>
        </p:nvSpPr>
        <p:spPr>
          <a:xfrm>
            <a:off x="6483020" y="2124711"/>
            <a:ext cx="165021" cy="330756"/>
          </a:xfrm>
          <a:prstGeom prst="rect">
            <a:avLst/>
          </a:prstGeom>
          <a:noFill/>
          <a:ln/>
        </p:spPr>
        <p:txBody>
          <a:bodyPr wrap="none" lIns="0" tIns="0" rIns="0" bIns="0" rtlCol="0" anchor="t"/>
          <a:lstStyle/>
          <a:p>
            <a:pPr marL="0" indent="0" algn="ctr">
              <a:lnSpc>
                <a:spcPts val="2600"/>
              </a:lnSpc>
              <a:buNone/>
            </a:pPr>
            <a:r>
              <a:rPr lang="en-US" sz="2600" b="1" dirty="0">
                <a:solidFill>
                  <a:srgbClr val="405449"/>
                </a:solidFill>
                <a:latin typeface="Fraunces Extra Bold" pitchFamily="34" charset="0"/>
                <a:ea typeface="Fraunces Extra Bold" pitchFamily="34" charset="-122"/>
                <a:cs typeface="Fraunces Extra Bold" pitchFamily="34" charset="-120"/>
              </a:rPr>
              <a:t>1</a:t>
            </a:r>
            <a:endParaRPr lang="en-US" sz="2600" dirty="0"/>
          </a:p>
        </p:txBody>
      </p:sp>
      <p:sp>
        <p:nvSpPr>
          <p:cNvPr id="8" name="Text 5">
            <a:extLst>
              <a:ext uri="{FF2B5EF4-FFF2-40B4-BE49-F238E27FC236}">
                <a16:creationId xmlns:a16="http://schemas.microsoft.com/office/drawing/2014/main" id="{6D62C6A8-649F-6BDA-14C9-DDAFCFB42032}"/>
              </a:ext>
            </a:extLst>
          </p:cNvPr>
          <p:cNvSpPr/>
          <p:nvPr/>
        </p:nvSpPr>
        <p:spPr>
          <a:xfrm>
            <a:off x="7801331" y="2067445"/>
            <a:ext cx="5421395" cy="496014"/>
          </a:xfrm>
          <a:prstGeom prst="rect">
            <a:avLst/>
          </a:prstGeom>
          <a:noFill/>
          <a:ln/>
        </p:spPr>
        <p:txBody>
          <a:bodyPr wrap="none" lIns="0" tIns="0" rIns="0" bIns="0" rtlCol="0" anchor="ctr"/>
          <a:lstStyle/>
          <a:p>
            <a:pPr marL="0" indent="0" algn="l">
              <a:lnSpc>
                <a:spcPts val="2700"/>
              </a:lnSpc>
              <a:buNone/>
            </a:pPr>
            <a:r>
              <a:rPr lang="en-US" sz="3200" b="1" dirty="0" err="1">
                <a:solidFill>
                  <a:srgbClr val="405449"/>
                </a:solidFill>
                <a:latin typeface="Fraunces Extra Bold" pitchFamily="34" charset="0"/>
              </a:rPr>
              <a:t>Tính</a:t>
            </a:r>
            <a:r>
              <a:rPr lang="en-US" sz="3200" b="1" dirty="0">
                <a:solidFill>
                  <a:srgbClr val="405449"/>
                </a:solidFill>
                <a:latin typeface="Fraunces Extra Bold" pitchFamily="34" charset="0"/>
              </a:rPr>
              <a:t> </a:t>
            </a:r>
            <a:r>
              <a:rPr lang="en-US" sz="3200" b="1" dirty="0" err="1">
                <a:solidFill>
                  <a:srgbClr val="405449"/>
                </a:solidFill>
                <a:latin typeface="Fraunces Extra Bold" pitchFamily="34" charset="0"/>
              </a:rPr>
              <a:t>cấp</a:t>
            </a:r>
            <a:r>
              <a:rPr lang="en-US" sz="3200" b="1" dirty="0">
                <a:solidFill>
                  <a:srgbClr val="405449"/>
                </a:solidFill>
                <a:latin typeface="Fraunces Extra Bold" pitchFamily="34" charset="0"/>
              </a:rPr>
              <a:t> </a:t>
            </a:r>
            <a:r>
              <a:rPr lang="en-US" sz="3200" b="1" dirty="0" err="1">
                <a:solidFill>
                  <a:srgbClr val="405449"/>
                </a:solidFill>
                <a:latin typeface="Fraunces Extra Bold" pitchFamily="34" charset="0"/>
              </a:rPr>
              <a:t>thiết</a:t>
            </a:r>
            <a:r>
              <a:rPr lang="en-US" sz="3200" b="1" dirty="0">
                <a:solidFill>
                  <a:srgbClr val="405449"/>
                </a:solidFill>
                <a:latin typeface="Fraunces Extra Bold" pitchFamily="34" charset="0"/>
              </a:rPr>
              <a:t> </a:t>
            </a:r>
            <a:r>
              <a:rPr lang="en-US" sz="3200" b="1" dirty="0" err="1">
                <a:solidFill>
                  <a:srgbClr val="405449"/>
                </a:solidFill>
                <a:latin typeface="Fraunces Extra Bold" pitchFamily="34" charset="0"/>
              </a:rPr>
              <a:t>của</a:t>
            </a:r>
            <a:r>
              <a:rPr lang="en-US" sz="3200" b="1" dirty="0">
                <a:solidFill>
                  <a:srgbClr val="405449"/>
                </a:solidFill>
                <a:latin typeface="Fraunces Extra Bold" pitchFamily="34" charset="0"/>
              </a:rPr>
              <a:t> </a:t>
            </a:r>
            <a:r>
              <a:rPr lang="en-US" sz="3200" b="1" dirty="0" err="1">
                <a:solidFill>
                  <a:srgbClr val="405449"/>
                </a:solidFill>
                <a:latin typeface="Fraunces Extra Bold" pitchFamily="34" charset="0"/>
              </a:rPr>
              <a:t>vấn</a:t>
            </a:r>
            <a:r>
              <a:rPr lang="en-US" sz="3200" b="1" dirty="0">
                <a:solidFill>
                  <a:srgbClr val="405449"/>
                </a:solidFill>
                <a:latin typeface="Fraunces Extra Bold" pitchFamily="34" charset="0"/>
              </a:rPr>
              <a:t> </a:t>
            </a:r>
            <a:r>
              <a:rPr lang="en-US" sz="3200" b="1" dirty="0" err="1">
                <a:solidFill>
                  <a:srgbClr val="405449"/>
                </a:solidFill>
                <a:latin typeface="Fraunces Extra Bold" pitchFamily="34" charset="0"/>
              </a:rPr>
              <a:t>đề</a:t>
            </a:r>
            <a:endParaRPr lang="en-US" sz="3200" dirty="0"/>
          </a:p>
        </p:txBody>
      </p:sp>
      <p:sp>
        <p:nvSpPr>
          <p:cNvPr id="10" name="Shape 7">
            <a:extLst>
              <a:ext uri="{FF2B5EF4-FFF2-40B4-BE49-F238E27FC236}">
                <a16:creationId xmlns:a16="http://schemas.microsoft.com/office/drawing/2014/main" id="{67169AFA-048E-7E90-8EE2-226CF08A7684}"/>
              </a:ext>
            </a:extLst>
          </p:cNvPr>
          <p:cNvSpPr/>
          <p:nvPr/>
        </p:nvSpPr>
        <p:spPr>
          <a:xfrm>
            <a:off x="6903958" y="3596941"/>
            <a:ext cx="771644" cy="30480"/>
          </a:xfrm>
          <a:prstGeom prst="roundRect">
            <a:avLst>
              <a:gd name="adj" fmla="val 651078"/>
            </a:avLst>
          </a:prstGeom>
          <a:solidFill>
            <a:srgbClr val="CED9CE"/>
          </a:solidFill>
          <a:ln/>
        </p:spPr>
      </p:sp>
      <p:sp>
        <p:nvSpPr>
          <p:cNvPr id="11" name="Shape 8">
            <a:extLst>
              <a:ext uri="{FF2B5EF4-FFF2-40B4-BE49-F238E27FC236}">
                <a16:creationId xmlns:a16="http://schemas.microsoft.com/office/drawing/2014/main" id="{FAE4FD63-9124-7CCA-2FB1-1B36A59C7759}"/>
              </a:ext>
            </a:extLst>
          </p:cNvPr>
          <p:cNvSpPr/>
          <p:nvPr/>
        </p:nvSpPr>
        <p:spPr>
          <a:xfrm>
            <a:off x="6310194" y="3318234"/>
            <a:ext cx="496014" cy="496014"/>
          </a:xfrm>
          <a:prstGeom prst="roundRect">
            <a:avLst>
              <a:gd name="adj" fmla="val 40009"/>
            </a:avLst>
          </a:prstGeom>
          <a:solidFill>
            <a:srgbClr val="E8F3E8"/>
          </a:solidFill>
          <a:ln/>
        </p:spPr>
      </p:sp>
      <p:sp>
        <p:nvSpPr>
          <p:cNvPr id="12" name="Text 9">
            <a:extLst>
              <a:ext uri="{FF2B5EF4-FFF2-40B4-BE49-F238E27FC236}">
                <a16:creationId xmlns:a16="http://schemas.microsoft.com/office/drawing/2014/main" id="{B31CCC29-2D23-65DA-117C-2EE8311835F8}"/>
              </a:ext>
            </a:extLst>
          </p:cNvPr>
          <p:cNvSpPr/>
          <p:nvPr/>
        </p:nvSpPr>
        <p:spPr>
          <a:xfrm>
            <a:off x="6455093" y="3446803"/>
            <a:ext cx="216098" cy="330756"/>
          </a:xfrm>
          <a:prstGeom prst="rect">
            <a:avLst/>
          </a:prstGeom>
          <a:noFill/>
          <a:ln/>
        </p:spPr>
        <p:txBody>
          <a:bodyPr wrap="none" lIns="0" tIns="0" rIns="0" bIns="0" rtlCol="0" anchor="t"/>
          <a:lstStyle/>
          <a:p>
            <a:pPr marL="0" indent="0" algn="ctr">
              <a:lnSpc>
                <a:spcPts val="2600"/>
              </a:lnSpc>
              <a:buNone/>
            </a:pPr>
            <a:r>
              <a:rPr lang="en-US" sz="2600" b="1" dirty="0">
                <a:solidFill>
                  <a:srgbClr val="405449"/>
                </a:solidFill>
                <a:latin typeface="Fraunces Extra Bold" pitchFamily="34" charset="0"/>
                <a:ea typeface="Fraunces Extra Bold" pitchFamily="34" charset="-122"/>
                <a:cs typeface="Fraunces Extra Bold" pitchFamily="34" charset="-120"/>
              </a:rPr>
              <a:t>2</a:t>
            </a:r>
            <a:endParaRPr lang="en-US" sz="2600" dirty="0"/>
          </a:p>
        </p:txBody>
      </p:sp>
      <p:sp>
        <p:nvSpPr>
          <p:cNvPr id="13" name="Text 10">
            <a:extLst>
              <a:ext uri="{FF2B5EF4-FFF2-40B4-BE49-F238E27FC236}">
                <a16:creationId xmlns:a16="http://schemas.microsoft.com/office/drawing/2014/main" id="{9F314BAF-6026-65E5-9918-D611706DD231}"/>
              </a:ext>
            </a:extLst>
          </p:cNvPr>
          <p:cNvSpPr/>
          <p:nvPr/>
        </p:nvSpPr>
        <p:spPr>
          <a:xfrm>
            <a:off x="7801331" y="3374112"/>
            <a:ext cx="6539702" cy="324208"/>
          </a:xfrm>
          <a:prstGeom prst="rect">
            <a:avLst/>
          </a:prstGeom>
          <a:noFill/>
          <a:ln/>
        </p:spPr>
        <p:txBody>
          <a:bodyPr wrap="none" lIns="0" tIns="0" rIns="0" bIns="0" rtlCol="0" anchor="t"/>
          <a:lstStyle/>
          <a:p>
            <a:pPr marL="0" indent="0" algn="l">
              <a:lnSpc>
                <a:spcPts val="2700"/>
              </a:lnSpc>
              <a:buNone/>
            </a:pPr>
            <a:r>
              <a:rPr lang="en-US" sz="2600" b="1" dirty="0" err="1">
                <a:solidFill>
                  <a:srgbClr val="405449"/>
                </a:solidFill>
                <a:latin typeface="Fraunces Extra Bold" pitchFamily="34" charset="0"/>
                <a:ea typeface="Fraunces Extra Bold" pitchFamily="34" charset="-122"/>
                <a:cs typeface="Fraunces Extra Bold" pitchFamily="34" charset="-120"/>
              </a:rPr>
              <a:t>Cơ</a:t>
            </a:r>
            <a:r>
              <a:rPr lang="en-US" sz="2600" b="1" dirty="0">
                <a:solidFill>
                  <a:srgbClr val="405449"/>
                </a:solidFill>
                <a:latin typeface="Fraunces Extra Bold" pitchFamily="34" charset="0"/>
                <a:ea typeface="Fraunces Extra Bold" pitchFamily="34" charset="-122"/>
                <a:cs typeface="Fraunces Extra Bold" pitchFamily="34" charset="-120"/>
              </a:rPr>
              <a:t> </a:t>
            </a:r>
            <a:r>
              <a:rPr lang="en-US" sz="2600" b="1" dirty="0" err="1">
                <a:solidFill>
                  <a:srgbClr val="405449"/>
                </a:solidFill>
                <a:latin typeface="Fraunces Extra Bold" pitchFamily="34" charset="0"/>
                <a:ea typeface="Fraunces Extra Bold" pitchFamily="34" charset="-122"/>
                <a:cs typeface="Fraunces Extra Bold" pitchFamily="34" charset="-120"/>
              </a:rPr>
              <a:t>sở</a:t>
            </a:r>
            <a:r>
              <a:rPr lang="en-US" sz="2600" b="1" dirty="0">
                <a:solidFill>
                  <a:srgbClr val="405449"/>
                </a:solidFill>
                <a:latin typeface="Fraunces Extra Bold" pitchFamily="34" charset="0"/>
                <a:ea typeface="Fraunces Extra Bold" pitchFamily="34" charset="-122"/>
                <a:cs typeface="Fraunces Extra Bold" pitchFamily="34" charset="-120"/>
              </a:rPr>
              <a:t> </a:t>
            </a:r>
            <a:r>
              <a:rPr lang="en-US" sz="2600" b="1" dirty="0" err="1">
                <a:solidFill>
                  <a:srgbClr val="405449"/>
                </a:solidFill>
                <a:latin typeface="Fraunces Extra Bold" pitchFamily="34" charset="0"/>
                <a:ea typeface="Fraunces Extra Bold" pitchFamily="34" charset="-122"/>
                <a:cs typeface="Fraunces Extra Bold" pitchFamily="34" charset="-120"/>
              </a:rPr>
              <a:t>pháp</a:t>
            </a:r>
            <a:r>
              <a:rPr lang="en-US" sz="2600" b="1" dirty="0">
                <a:solidFill>
                  <a:srgbClr val="405449"/>
                </a:solidFill>
                <a:latin typeface="Fraunces Extra Bold" pitchFamily="34" charset="0"/>
                <a:ea typeface="Fraunces Extra Bold" pitchFamily="34" charset="-122"/>
                <a:cs typeface="Fraunces Extra Bold" pitchFamily="34" charset="-120"/>
              </a:rPr>
              <a:t> </a:t>
            </a:r>
            <a:r>
              <a:rPr lang="en-US" sz="2600" b="1" dirty="0" err="1">
                <a:solidFill>
                  <a:srgbClr val="405449"/>
                </a:solidFill>
                <a:latin typeface="Fraunces Extra Bold" pitchFamily="34" charset="0"/>
                <a:ea typeface="Fraunces Extra Bold" pitchFamily="34" charset="-122"/>
                <a:cs typeface="Fraunces Extra Bold" pitchFamily="34" charset="-120"/>
              </a:rPr>
              <a:t>lý</a:t>
            </a:r>
            <a:r>
              <a:rPr lang="en-US" sz="2600" b="1" dirty="0">
                <a:solidFill>
                  <a:srgbClr val="405449"/>
                </a:solidFill>
                <a:latin typeface="Fraunces Extra Bold" pitchFamily="34" charset="0"/>
                <a:ea typeface="Fraunces Extra Bold" pitchFamily="34" charset="-122"/>
                <a:cs typeface="Fraunces Extra Bold" pitchFamily="34" charset="-120"/>
              </a:rPr>
              <a:t> </a:t>
            </a:r>
            <a:r>
              <a:rPr lang="en-US" sz="2600" b="1" dirty="0" err="1">
                <a:solidFill>
                  <a:srgbClr val="405449"/>
                </a:solidFill>
                <a:latin typeface="Fraunces Extra Bold" pitchFamily="34" charset="0"/>
                <a:ea typeface="Fraunces Extra Bold" pitchFamily="34" charset="-122"/>
                <a:cs typeface="Fraunces Extra Bold" pitchFamily="34" charset="-120"/>
              </a:rPr>
              <a:t>và</a:t>
            </a:r>
            <a:r>
              <a:rPr lang="en-US" sz="2600" b="1" dirty="0">
                <a:solidFill>
                  <a:srgbClr val="405449"/>
                </a:solidFill>
                <a:latin typeface="Fraunces Extra Bold" pitchFamily="34" charset="0"/>
                <a:ea typeface="Fraunces Extra Bold" pitchFamily="34" charset="-122"/>
                <a:cs typeface="Fraunces Extra Bold" pitchFamily="34" charset="-120"/>
              </a:rPr>
              <a:t> </a:t>
            </a:r>
            <a:r>
              <a:rPr lang="en-US" sz="2600" b="1" dirty="0" err="1">
                <a:solidFill>
                  <a:srgbClr val="405449"/>
                </a:solidFill>
                <a:latin typeface="Fraunces Extra Bold" pitchFamily="34" charset="0"/>
                <a:ea typeface="Fraunces Extra Bold" pitchFamily="34" charset="-122"/>
                <a:cs typeface="Fraunces Extra Bold" pitchFamily="34" charset="-120"/>
              </a:rPr>
              <a:t>định</a:t>
            </a:r>
            <a:r>
              <a:rPr lang="en-US" sz="2600" b="1" dirty="0">
                <a:solidFill>
                  <a:srgbClr val="405449"/>
                </a:solidFill>
                <a:latin typeface="Fraunces Extra Bold" pitchFamily="34" charset="0"/>
                <a:ea typeface="Fraunces Extra Bold" pitchFamily="34" charset="-122"/>
                <a:cs typeface="Fraunces Extra Bold" pitchFamily="34" charset="-120"/>
              </a:rPr>
              <a:t> </a:t>
            </a:r>
            <a:r>
              <a:rPr lang="en-US" sz="2600" b="1" dirty="0" err="1">
                <a:solidFill>
                  <a:srgbClr val="405449"/>
                </a:solidFill>
                <a:latin typeface="Fraunces Extra Bold" pitchFamily="34" charset="0"/>
                <a:ea typeface="Fraunces Extra Bold" pitchFamily="34" charset="-122"/>
                <a:cs typeface="Fraunces Extra Bold" pitchFamily="34" charset="-120"/>
              </a:rPr>
              <a:t>hướng</a:t>
            </a:r>
            <a:r>
              <a:rPr lang="en-US" sz="2600" b="1" dirty="0">
                <a:solidFill>
                  <a:srgbClr val="405449"/>
                </a:solidFill>
                <a:latin typeface="Fraunces Extra Bold" pitchFamily="34" charset="0"/>
                <a:ea typeface="Fraunces Extra Bold" pitchFamily="34" charset="-122"/>
                <a:cs typeface="Fraunces Extra Bold" pitchFamily="34" charset="-120"/>
              </a:rPr>
              <a:t> </a:t>
            </a:r>
            <a:r>
              <a:rPr lang="en-US" sz="2600" b="1" dirty="0" err="1">
                <a:solidFill>
                  <a:srgbClr val="405449"/>
                </a:solidFill>
                <a:latin typeface="Fraunces Extra Bold" pitchFamily="34" charset="0"/>
                <a:ea typeface="Fraunces Extra Bold" pitchFamily="34" charset="-122"/>
                <a:cs typeface="Fraunces Extra Bold" pitchFamily="34" charset="-120"/>
              </a:rPr>
              <a:t>của</a:t>
            </a:r>
            <a:r>
              <a:rPr lang="en-US" sz="2600" b="1" dirty="0">
                <a:solidFill>
                  <a:srgbClr val="405449"/>
                </a:solidFill>
                <a:latin typeface="Fraunces Extra Bold" pitchFamily="34" charset="0"/>
                <a:ea typeface="Fraunces Extra Bold" pitchFamily="34" charset="-122"/>
                <a:cs typeface="Fraunces Extra Bold" pitchFamily="34" charset="-120"/>
              </a:rPr>
              <a:t> </a:t>
            </a:r>
            <a:r>
              <a:rPr lang="en-US" sz="2600" b="1" dirty="0" err="1">
                <a:solidFill>
                  <a:srgbClr val="405449"/>
                </a:solidFill>
                <a:latin typeface="Fraunces Extra Bold" pitchFamily="34" charset="0"/>
                <a:ea typeface="Fraunces Extra Bold" pitchFamily="34" charset="-122"/>
                <a:cs typeface="Fraunces Extra Bold" pitchFamily="34" charset="-120"/>
              </a:rPr>
              <a:t>Bộ</a:t>
            </a:r>
            <a:r>
              <a:rPr lang="en-US" sz="2600" b="1" dirty="0">
                <a:solidFill>
                  <a:srgbClr val="405449"/>
                </a:solidFill>
                <a:latin typeface="Fraunces Extra Bold" pitchFamily="34" charset="0"/>
                <a:ea typeface="Fraunces Extra Bold" pitchFamily="34" charset="-122"/>
                <a:cs typeface="Fraunces Extra Bold" pitchFamily="34" charset="-120"/>
              </a:rPr>
              <a:t> GD</a:t>
            </a:r>
            <a:r>
              <a:rPr lang="en-US" sz="2600" b="1" dirty="0">
                <a:solidFill>
                  <a:srgbClr val="405449"/>
                </a:solidFill>
                <a:latin typeface="Times New Roman" panose="02020603050405020304" pitchFamily="18" charset="0"/>
                <a:ea typeface="Fraunces Extra Bold" pitchFamily="34" charset="-122"/>
                <a:cs typeface="Times New Roman" panose="02020603050405020304" pitchFamily="18" charset="0"/>
              </a:rPr>
              <a:t>&amp;</a:t>
            </a:r>
            <a:r>
              <a:rPr lang="en-US" sz="2600" b="1" dirty="0">
                <a:solidFill>
                  <a:srgbClr val="405449"/>
                </a:solidFill>
                <a:latin typeface="Fraunces Extra Bold" pitchFamily="34" charset="0"/>
                <a:ea typeface="Fraunces Extra Bold" pitchFamily="34" charset="-122"/>
                <a:cs typeface="Fraunces Extra Bold" pitchFamily="34" charset="-120"/>
              </a:rPr>
              <a:t>ĐT</a:t>
            </a:r>
            <a:endParaRPr lang="en-US" sz="2600" dirty="0"/>
          </a:p>
        </p:txBody>
      </p:sp>
      <p:sp>
        <p:nvSpPr>
          <p:cNvPr id="15" name="Shape 12">
            <a:extLst>
              <a:ext uri="{FF2B5EF4-FFF2-40B4-BE49-F238E27FC236}">
                <a16:creationId xmlns:a16="http://schemas.microsoft.com/office/drawing/2014/main" id="{64C170BA-28DE-65D3-060F-68ED2A17F39C}"/>
              </a:ext>
            </a:extLst>
          </p:cNvPr>
          <p:cNvSpPr/>
          <p:nvPr/>
        </p:nvSpPr>
        <p:spPr>
          <a:xfrm>
            <a:off x="6980274" y="4824146"/>
            <a:ext cx="771644" cy="30480"/>
          </a:xfrm>
          <a:prstGeom prst="roundRect">
            <a:avLst>
              <a:gd name="adj" fmla="val 651078"/>
            </a:avLst>
          </a:prstGeom>
          <a:solidFill>
            <a:srgbClr val="CED9CE"/>
          </a:solidFill>
          <a:ln/>
        </p:spPr>
      </p:sp>
      <p:sp>
        <p:nvSpPr>
          <p:cNvPr id="16" name="Shape 13">
            <a:extLst>
              <a:ext uri="{FF2B5EF4-FFF2-40B4-BE49-F238E27FC236}">
                <a16:creationId xmlns:a16="http://schemas.microsoft.com/office/drawing/2014/main" id="{1C50C874-C8D8-1CB6-7BF4-7AF5520A7102}"/>
              </a:ext>
            </a:extLst>
          </p:cNvPr>
          <p:cNvSpPr/>
          <p:nvPr/>
        </p:nvSpPr>
        <p:spPr>
          <a:xfrm>
            <a:off x="6371152" y="4586940"/>
            <a:ext cx="496014" cy="496014"/>
          </a:xfrm>
          <a:prstGeom prst="roundRect">
            <a:avLst>
              <a:gd name="adj" fmla="val 40009"/>
            </a:avLst>
          </a:prstGeom>
          <a:solidFill>
            <a:srgbClr val="E8F3E8"/>
          </a:solidFill>
          <a:ln/>
        </p:spPr>
      </p:sp>
      <p:sp>
        <p:nvSpPr>
          <p:cNvPr id="17" name="Text 14">
            <a:extLst>
              <a:ext uri="{FF2B5EF4-FFF2-40B4-BE49-F238E27FC236}">
                <a16:creationId xmlns:a16="http://schemas.microsoft.com/office/drawing/2014/main" id="{3359ABBC-DAEA-79AB-2856-66D8D50DAADA}"/>
              </a:ext>
            </a:extLst>
          </p:cNvPr>
          <p:cNvSpPr/>
          <p:nvPr/>
        </p:nvSpPr>
        <p:spPr>
          <a:xfrm>
            <a:off x="6454063" y="4721838"/>
            <a:ext cx="317420" cy="361116"/>
          </a:xfrm>
          <a:prstGeom prst="rect">
            <a:avLst/>
          </a:prstGeom>
          <a:noFill/>
          <a:ln/>
        </p:spPr>
        <p:txBody>
          <a:bodyPr wrap="none" lIns="0" tIns="0" rIns="0" bIns="0" rtlCol="0" anchor="t"/>
          <a:lstStyle/>
          <a:p>
            <a:pPr marL="0" indent="0" algn="ctr">
              <a:lnSpc>
                <a:spcPts val="2600"/>
              </a:lnSpc>
              <a:buNone/>
            </a:pPr>
            <a:r>
              <a:rPr lang="en-US" sz="2600" b="1" dirty="0">
                <a:solidFill>
                  <a:srgbClr val="405449"/>
                </a:solidFill>
                <a:latin typeface="Fraunces Extra Bold" pitchFamily="34" charset="0"/>
                <a:ea typeface="Fraunces Extra Bold" pitchFamily="34" charset="-122"/>
                <a:cs typeface="Fraunces Extra Bold" pitchFamily="34" charset="-120"/>
              </a:rPr>
              <a:t>3</a:t>
            </a:r>
            <a:endParaRPr lang="en-US" sz="2600" dirty="0"/>
          </a:p>
        </p:txBody>
      </p:sp>
      <p:sp>
        <p:nvSpPr>
          <p:cNvPr id="18" name="Text 15">
            <a:extLst>
              <a:ext uri="{FF2B5EF4-FFF2-40B4-BE49-F238E27FC236}">
                <a16:creationId xmlns:a16="http://schemas.microsoft.com/office/drawing/2014/main" id="{1BD6B0D6-D66F-E505-A2F4-CFFC8F74180E}"/>
              </a:ext>
            </a:extLst>
          </p:cNvPr>
          <p:cNvSpPr/>
          <p:nvPr/>
        </p:nvSpPr>
        <p:spPr>
          <a:xfrm>
            <a:off x="7801331" y="4651922"/>
            <a:ext cx="4525707" cy="344448"/>
          </a:xfrm>
          <a:prstGeom prst="rect">
            <a:avLst/>
          </a:prstGeom>
          <a:noFill/>
          <a:ln/>
        </p:spPr>
        <p:txBody>
          <a:bodyPr wrap="none" lIns="0" tIns="0" rIns="0" bIns="0" rtlCol="0" anchor="t"/>
          <a:lstStyle/>
          <a:p>
            <a:pPr marL="0" indent="0" algn="l">
              <a:lnSpc>
                <a:spcPts val="2700"/>
              </a:lnSpc>
              <a:buNone/>
            </a:pPr>
            <a:r>
              <a:rPr lang="en-US" sz="2800" b="1" dirty="0" err="1">
                <a:solidFill>
                  <a:srgbClr val="405449"/>
                </a:solidFill>
                <a:latin typeface="Fraunces Extra Bold" pitchFamily="34" charset="0"/>
                <a:ea typeface="Fraunces Extra Bold" pitchFamily="34" charset="-122"/>
                <a:cs typeface="Fraunces Extra Bold" pitchFamily="34" charset="-120"/>
              </a:rPr>
              <a:t>Mục</a:t>
            </a:r>
            <a:r>
              <a:rPr lang="en-US" sz="2800" b="1" dirty="0">
                <a:solidFill>
                  <a:srgbClr val="405449"/>
                </a:solidFill>
                <a:latin typeface="Fraunces Extra Bold" pitchFamily="34" charset="0"/>
                <a:ea typeface="Fraunces Extra Bold" pitchFamily="34" charset="-122"/>
                <a:cs typeface="Fraunces Extra Bold" pitchFamily="34" charset="-120"/>
              </a:rPr>
              <a:t> </a:t>
            </a:r>
            <a:r>
              <a:rPr lang="en-US" sz="2800" b="1" dirty="0" err="1">
                <a:solidFill>
                  <a:srgbClr val="405449"/>
                </a:solidFill>
                <a:latin typeface="Fraunces Extra Bold" pitchFamily="34" charset="0"/>
                <a:ea typeface="Fraunces Extra Bold" pitchFamily="34" charset="-122"/>
                <a:cs typeface="Fraunces Extra Bold" pitchFamily="34" charset="-120"/>
              </a:rPr>
              <a:t>tiêu</a:t>
            </a:r>
            <a:r>
              <a:rPr lang="en-US" sz="2800" b="1" dirty="0">
                <a:solidFill>
                  <a:srgbClr val="405449"/>
                </a:solidFill>
                <a:latin typeface="Fraunces Extra Bold" pitchFamily="34" charset="0"/>
                <a:ea typeface="Fraunces Extra Bold" pitchFamily="34" charset="-122"/>
                <a:cs typeface="Fraunces Extra Bold" pitchFamily="34" charset="-120"/>
              </a:rPr>
              <a:t> </a:t>
            </a:r>
            <a:r>
              <a:rPr lang="en-US" sz="2800" b="1" dirty="0" err="1">
                <a:solidFill>
                  <a:srgbClr val="405449"/>
                </a:solidFill>
                <a:latin typeface="Fraunces Extra Bold" pitchFamily="34" charset="0"/>
                <a:ea typeface="Fraunces Extra Bold" pitchFamily="34" charset="-122"/>
                <a:cs typeface="Fraunces Extra Bold" pitchFamily="34" charset="-120"/>
              </a:rPr>
              <a:t>giáo</a:t>
            </a:r>
            <a:r>
              <a:rPr lang="en-US" sz="2800" b="1" dirty="0">
                <a:solidFill>
                  <a:srgbClr val="405449"/>
                </a:solidFill>
                <a:latin typeface="Fraunces Extra Bold" pitchFamily="34" charset="0"/>
                <a:ea typeface="Fraunces Extra Bold" pitchFamily="34" charset="-122"/>
                <a:cs typeface="Fraunces Extra Bold" pitchFamily="34" charset="-120"/>
              </a:rPr>
              <a:t> </a:t>
            </a:r>
            <a:r>
              <a:rPr lang="en-US" sz="2800" b="1" dirty="0" err="1">
                <a:solidFill>
                  <a:srgbClr val="405449"/>
                </a:solidFill>
                <a:latin typeface="Fraunces Extra Bold" pitchFamily="34" charset="0"/>
                <a:ea typeface="Fraunces Extra Bold" pitchFamily="34" charset="-122"/>
                <a:cs typeface="Fraunces Extra Bold" pitchFamily="34" charset="-120"/>
              </a:rPr>
              <a:t>dục</a:t>
            </a:r>
            <a:r>
              <a:rPr lang="en-US" sz="2800" b="1" dirty="0">
                <a:solidFill>
                  <a:srgbClr val="405449"/>
                </a:solidFill>
                <a:latin typeface="Fraunces Extra Bold" pitchFamily="34" charset="0"/>
                <a:ea typeface="Fraunces Extra Bold" pitchFamily="34" charset="-122"/>
                <a:cs typeface="Fraunces Extra Bold" pitchFamily="34" charset="-120"/>
              </a:rPr>
              <a:t> </a:t>
            </a:r>
            <a:r>
              <a:rPr lang="en-US" sz="2800" b="1" dirty="0" err="1">
                <a:solidFill>
                  <a:srgbClr val="405449"/>
                </a:solidFill>
                <a:latin typeface="Fraunces Extra Bold" pitchFamily="34" charset="0"/>
                <a:ea typeface="Fraunces Extra Bold" pitchFamily="34" charset="-122"/>
                <a:cs typeface="Fraunces Extra Bold" pitchFamily="34" charset="-120"/>
              </a:rPr>
              <a:t>toàn</a:t>
            </a:r>
            <a:r>
              <a:rPr lang="en-US" sz="2800" b="1" dirty="0">
                <a:solidFill>
                  <a:srgbClr val="405449"/>
                </a:solidFill>
                <a:latin typeface="Fraunces Extra Bold" pitchFamily="34" charset="0"/>
                <a:ea typeface="Fraunces Extra Bold" pitchFamily="34" charset="-122"/>
                <a:cs typeface="Fraunces Extra Bold" pitchFamily="34" charset="-120"/>
              </a:rPr>
              <a:t> </a:t>
            </a:r>
            <a:r>
              <a:rPr lang="en-US" sz="2800" b="1" dirty="0" err="1">
                <a:solidFill>
                  <a:srgbClr val="405449"/>
                </a:solidFill>
                <a:latin typeface="Fraunces Extra Bold" pitchFamily="34" charset="0"/>
                <a:ea typeface="Fraunces Extra Bold" pitchFamily="34" charset="-122"/>
                <a:cs typeface="Fraunces Extra Bold" pitchFamily="34" charset="-120"/>
              </a:rPr>
              <a:t>diện</a:t>
            </a:r>
            <a:endParaRPr lang="en-US" sz="2800" dirty="0"/>
          </a:p>
        </p:txBody>
      </p:sp>
      <p:sp>
        <p:nvSpPr>
          <p:cNvPr id="20" name="Shape 13">
            <a:extLst>
              <a:ext uri="{FF2B5EF4-FFF2-40B4-BE49-F238E27FC236}">
                <a16:creationId xmlns:a16="http://schemas.microsoft.com/office/drawing/2014/main" id="{985E3FD0-D815-5C74-28F8-9A84D02FACF0}"/>
              </a:ext>
            </a:extLst>
          </p:cNvPr>
          <p:cNvSpPr/>
          <p:nvPr/>
        </p:nvSpPr>
        <p:spPr>
          <a:xfrm>
            <a:off x="6325433" y="5726191"/>
            <a:ext cx="496014" cy="496014"/>
          </a:xfrm>
          <a:prstGeom prst="roundRect">
            <a:avLst>
              <a:gd name="adj" fmla="val 40009"/>
            </a:avLst>
          </a:prstGeom>
          <a:solidFill>
            <a:srgbClr val="E8F3E8"/>
          </a:solidFill>
          <a:ln/>
        </p:spPr>
      </p:sp>
      <p:sp>
        <p:nvSpPr>
          <p:cNvPr id="22" name="Text 14">
            <a:extLst>
              <a:ext uri="{FF2B5EF4-FFF2-40B4-BE49-F238E27FC236}">
                <a16:creationId xmlns:a16="http://schemas.microsoft.com/office/drawing/2014/main" id="{4244F98A-6A55-E217-3B37-D8E2EFC9CEAC}"/>
              </a:ext>
            </a:extLst>
          </p:cNvPr>
          <p:cNvSpPr/>
          <p:nvPr/>
        </p:nvSpPr>
        <p:spPr>
          <a:xfrm>
            <a:off x="6409327" y="5855646"/>
            <a:ext cx="317420" cy="361116"/>
          </a:xfrm>
          <a:prstGeom prst="rect">
            <a:avLst/>
          </a:prstGeom>
          <a:noFill/>
          <a:ln/>
        </p:spPr>
        <p:txBody>
          <a:bodyPr wrap="none" lIns="0" tIns="0" rIns="0" bIns="0" rtlCol="0" anchor="t"/>
          <a:lstStyle/>
          <a:p>
            <a:pPr marL="0" indent="0" algn="ctr">
              <a:lnSpc>
                <a:spcPts val="2600"/>
              </a:lnSpc>
              <a:buNone/>
            </a:pPr>
            <a:r>
              <a:rPr lang="en-US" sz="2600" b="1" dirty="0">
                <a:solidFill>
                  <a:srgbClr val="405449"/>
                </a:solidFill>
                <a:latin typeface="Fraunces Extra Bold" pitchFamily="34" charset="0"/>
              </a:rPr>
              <a:t>4</a:t>
            </a:r>
            <a:endParaRPr lang="en-US" sz="2600" dirty="0"/>
          </a:p>
        </p:txBody>
      </p:sp>
      <p:sp>
        <p:nvSpPr>
          <p:cNvPr id="23" name="Shape 12">
            <a:extLst>
              <a:ext uri="{FF2B5EF4-FFF2-40B4-BE49-F238E27FC236}">
                <a16:creationId xmlns:a16="http://schemas.microsoft.com/office/drawing/2014/main" id="{7F7CBB56-F34F-A340-2D90-E6BEF43A2489}"/>
              </a:ext>
            </a:extLst>
          </p:cNvPr>
          <p:cNvSpPr/>
          <p:nvPr/>
        </p:nvSpPr>
        <p:spPr>
          <a:xfrm>
            <a:off x="6888836" y="5974198"/>
            <a:ext cx="771644" cy="30480"/>
          </a:xfrm>
          <a:prstGeom prst="roundRect">
            <a:avLst>
              <a:gd name="adj" fmla="val 651078"/>
            </a:avLst>
          </a:prstGeom>
          <a:solidFill>
            <a:srgbClr val="CED9CE"/>
          </a:solidFill>
          <a:ln/>
        </p:spPr>
      </p:sp>
      <p:sp>
        <p:nvSpPr>
          <p:cNvPr id="24" name="Text 15">
            <a:extLst>
              <a:ext uri="{FF2B5EF4-FFF2-40B4-BE49-F238E27FC236}">
                <a16:creationId xmlns:a16="http://schemas.microsoft.com/office/drawing/2014/main" id="{3F029A1F-4CC2-F709-3D94-7CFC3DB9D100}"/>
              </a:ext>
            </a:extLst>
          </p:cNvPr>
          <p:cNvSpPr/>
          <p:nvPr/>
        </p:nvSpPr>
        <p:spPr>
          <a:xfrm>
            <a:off x="7727869" y="5809090"/>
            <a:ext cx="6613164" cy="496014"/>
          </a:xfrm>
          <a:prstGeom prst="rect">
            <a:avLst/>
          </a:prstGeom>
          <a:noFill/>
          <a:ln/>
        </p:spPr>
        <p:txBody>
          <a:bodyPr wrap="none" lIns="0" tIns="0" rIns="0" bIns="0" rtlCol="0" anchor="t"/>
          <a:lstStyle/>
          <a:p>
            <a:pPr marL="0" indent="0" algn="l">
              <a:lnSpc>
                <a:spcPts val="2700"/>
              </a:lnSpc>
              <a:buNone/>
            </a:pPr>
            <a:r>
              <a:rPr lang="en-US" sz="2800" b="1" dirty="0" err="1">
                <a:solidFill>
                  <a:srgbClr val="405449"/>
                </a:solidFill>
                <a:latin typeface="Fraunces Extra Bold" pitchFamily="34" charset="0"/>
              </a:rPr>
              <a:t>Đặc</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điểm</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tâm</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lý</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lứa</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tuổi</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học</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sinh</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tiểu</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học</a:t>
            </a:r>
            <a:endParaRPr lang="en-US" sz="2800" dirty="0"/>
          </a:p>
        </p:txBody>
      </p:sp>
      <p:sp>
        <p:nvSpPr>
          <p:cNvPr id="25" name="Shape 13">
            <a:extLst>
              <a:ext uri="{FF2B5EF4-FFF2-40B4-BE49-F238E27FC236}">
                <a16:creationId xmlns:a16="http://schemas.microsoft.com/office/drawing/2014/main" id="{8DC9E248-AA60-5747-E7AD-DA011D29EA96}"/>
              </a:ext>
            </a:extLst>
          </p:cNvPr>
          <p:cNvSpPr/>
          <p:nvPr/>
        </p:nvSpPr>
        <p:spPr>
          <a:xfrm>
            <a:off x="6371152" y="6918520"/>
            <a:ext cx="496014" cy="496014"/>
          </a:xfrm>
          <a:prstGeom prst="roundRect">
            <a:avLst>
              <a:gd name="adj" fmla="val 40009"/>
            </a:avLst>
          </a:prstGeom>
          <a:solidFill>
            <a:srgbClr val="E8F3E8"/>
          </a:solidFill>
          <a:ln/>
        </p:spPr>
      </p:sp>
      <p:sp>
        <p:nvSpPr>
          <p:cNvPr id="26" name="Shape 12">
            <a:extLst>
              <a:ext uri="{FF2B5EF4-FFF2-40B4-BE49-F238E27FC236}">
                <a16:creationId xmlns:a16="http://schemas.microsoft.com/office/drawing/2014/main" id="{974EC323-3DA9-64D5-315D-066366181D03}"/>
              </a:ext>
            </a:extLst>
          </p:cNvPr>
          <p:cNvSpPr/>
          <p:nvPr/>
        </p:nvSpPr>
        <p:spPr>
          <a:xfrm>
            <a:off x="6957586" y="7151287"/>
            <a:ext cx="771644" cy="30480"/>
          </a:xfrm>
          <a:prstGeom prst="roundRect">
            <a:avLst>
              <a:gd name="adj" fmla="val 651078"/>
            </a:avLst>
          </a:prstGeom>
          <a:solidFill>
            <a:srgbClr val="CED9CE"/>
          </a:solidFill>
          <a:ln/>
        </p:spPr>
      </p:sp>
      <p:sp>
        <p:nvSpPr>
          <p:cNvPr id="27" name="Text 15">
            <a:extLst>
              <a:ext uri="{FF2B5EF4-FFF2-40B4-BE49-F238E27FC236}">
                <a16:creationId xmlns:a16="http://schemas.microsoft.com/office/drawing/2014/main" id="{746A1CC9-32CA-BBC1-C65B-CF99D00BEE6E}"/>
              </a:ext>
            </a:extLst>
          </p:cNvPr>
          <p:cNvSpPr/>
          <p:nvPr/>
        </p:nvSpPr>
        <p:spPr>
          <a:xfrm>
            <a:off x="7801331" y="7011561"/>
            <a:ext cx="6613164" cy="496014"/>
          </a:xfrm>
          <a:prstGeom prst="rect">
            <a:avLst/>
          </a:prstGeom>
          <a:noFill/>
          <a:ln/>
        </p:spPr>
        <p:txBody>
          <a:bodyPr wrap="none" lIns="0" tIns="0" rIns="0" bIns="0" rtlCol="0" anchor="t"/>
          <a:lstStyle/>
          <a:p>
            <a:pPr marL="0" indent="0" algn="l">
              <a:lnSpc>
                <a:spcPts val="2700"/>
              </a:lnSpc>
              <a:buNone/>
            </a:pPr>
            <a:r>
              <a:rPr lang="en-US" sz="2800" b="1" dirty="0" err="1">
                <a:solidFill>
                  <a:srgbClr val="405449"/>
                </a:solidFill>
                <a:latin typeface="Fraunces Extra Bold" pitchFamily="34" charset="0"/>
              </a:rPr>
              <a:t>Tính</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khả</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thi</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và</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hiệu</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quả</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của</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việc</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triển</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khai</a:t>
            </a:r>
            <a:endParaRPr lang="en-US" sz="2800" dirty="0"/>
          </a:p>
        </p:txBody>
      </p:sp>
      <p:sp>
        <p:nvSpPr>
          <p:cNvPr id="28" name="Text 14">
            <a:extLst>
              <a:ext uri="{FF2B5EF4-FFF2-40B4-BE49-F238E27FC236}">
                <a16:creationId xmlns:a16="http://schemas.microsoft.com/office/drawing/2014/main" id="{577FF5EB-D3C6-490C-C71D-40462FE81205}"/>
              </a:ext>
            </a:extLst>
          </p:cNvPr>
          <p:cNvSpPr/>
          <p:nvPr/>
        </p:nvSpPr>
        <p:spPr>
          <a:xfrm>
            <a:off x="6429970" y="7001209"/>
            <a:ext cx="317420" cy="361116"/>
          </a:xfrm>
          <a:prstGeom prst="rect">
            <a:avLst/>
          </a:prstGeom>
          <a:noFill/>
          <a:ln/>
        </p:spPr>
        <p:txBody>
          <a:bodyPr wrap="none" lIns="0" tIns="0" rIns="0" bIns="0" rtlCol="0" anchor="t"/>
          <a:lstStyle/>
          <a:p>
            <a:pPr marL="0" indent="0" algn="ctr">
              <a:lnSpc>
                <a:spcPts val="2600"/>
              </a:lnSpc>
              <a:buNone/>
            </a:pPr>
            <a:r>
              <a:rPr lang="en-US" sz="2600" b="1" dirty="0">
                <a:solidFill>
                  <a:srgbClr val="405449"/>
                </a:solidFill>
                <a:latin typeface="Fraunces Extra Bold" pitchFamily="34" charset="0"/>
              </a:rPr>
              <a:t>5</a:t>
            </a:r>
            <a:endParaRPr lang="en-US" sz="2600" dirty="0"/>
          </a:p>
        </p:txBody>
      </p:sp>
      <p:sp>
        <p:nvSpPr>
          <p:cNvPr id="29" name="Arrow: Left 28">
            <a:extLst>
              <a:ext uri="{FF2B5EF4-FFF2-40B4-BE49-F238E27FC236}">
                <a16:creationId xmlns:a16="http://schemas.microsoft.com/office/drawing/2014/main" id="{4C7BE754-BCE4-4EAB-3C35-E1FED15B2FE2}"/>
              </a:ext>
            </a:extLst>
          </p:cNvPr>
          <p:cNvSpPr/>
          <p:nvPr/>
        </p:nvSpPr>
        <p:spPr>
          <a:xfrm>
            <a:off x="12941300" y="7835900"/>
            <a:ext cx="1459967" cy="28534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65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500"/>
                                        <p:tgtEl>
                                          <p:spTgt spid="12"/>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5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500"/>
                                        <p:tgtEl>
                                          <p:spTgt spid="17"/>
                                        </p:tgtEl>
                                      </p:cBhvr>
                                    </p:animEffec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500"/>
                                        <p:tgtEl>
                                          <p:spTgt spid="1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500"/>
                                        <p:tgtEl>
                                          <p:spTgt spid="22"/>
                                        </p:tgtEl>
                                      </p:cBhvr>
                                    </p:animEffect>
                                  </p:childTnLst>
                                </p:cTn>
                              </p:par>
                              <p:par>
                                <p:cTn id="26" presetID="6" presetClass="entr" presetSubtype="16"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500"/>
                                        <p:tgtEl>
                                          <p:spTgt spid="20"/>
                                        </p:tgtEl>
                                      </p:cBhvr>
                                    </p:animEffect>
                                  </p:childTnLst>
                                </p:cTn>
                              </p:par>
                              <p:par>
                                <p:cTn id="29" presetID="6" presetClass="entr" presetSubtype="16"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circle(in)">
                                      <p:cBhvr>
                                        <p:cTn id="31" dur="500"/>
                                        <p:tgtEl>
                                          <p:spTgt spid="2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500"/>
                                        <p:tgtEl>
                                          <p:spTgt spid="28"/>
                                        </p:tgtEl>
                                      </p:cBhvr>
                                    </p:animEffect>
                                  </p:childTnLst>
                                </p:cTn>
                              </p:par>
                              <p:par>
                                <p:cTn id="35" presetID="6" presetClass="entr" presetSubtype="16"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500"/>
                                        <p:tgtEl>
                                          <p:spTgt spid="4"/>
                                        </p:tgtEl>
                                      </p:cBhvr>
                                    </p:animEffect>
                                  </p:childTnLst>
                                </p:cTn>
                              </p:par>
                              <p:par>
                                <p:cTn id="38" presetID="6" presetClass="entr" presetSubtype="16"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500"/>
                                        <p:tgtEl>
                                          <p:spTgt spid="5"/>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500"/>
                                        <p:tgtEl>
                                          <p:spTgt spid="8"/>
                                        </p:tgtEl>
                                      </p:cBhvr>
                                    </p:animEffect>
                                  </p:childTnLst>
                                </p:cTn>
                              </p:par>
                              <p:par>
                                <p:cTn id="44" presetID="6"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500"/>
                                        <p:tgtEl>
                                          <p:spTgt spid="10"/>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ircle(in)">
                                      <p:cBhvr>
                                        <p:cTn id="49" dur="500"/>
                                        <p:tgtEl>
                                          <p:spTgt spid="13"/>
                                        </p:tgtEl>
                                      </p:cBhvr>
                                    </p:animEffect>
                                  </p:childTnLst>
                                </p:cTn>
                              </p:par>
                              <p:par>
                                <p:cTn id="50" presetID="6" presetClass="entr" presetSubtype="16"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500"/>
                                        <p:tgtEl>
                                          <p:spTgt spid="15"/>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500"/>
                                        <p:tgtEl>
                                          <p:spTgt spid="18"/>
                                        </p:tgtEl>
                                      </p:cBhvr>
                                    </p:animEffect>
                                  </p:childTnLst>
                                </p:cTn>
                              </p:par>
                              <p:par>
                                <p:cTn id="56" presetID="6" presetClass="entr" presetSubtype="16"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circle(in)">
                                      <p:cBhvr>
                                        <p:cTn id="58" dur="500"/>
                                        <p:tgtEl>
                                          <p:spTgt spid="23"/>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circle(in)">
                                      <p:cBhvr>
                                        <p:cTn id="61" dur="500"/>
                                        <p:tgtEl>
                                          <p:spTgt spid="24"/>
                                        </p:tgtEl>
                                      </p:cBhvr>
                                    </p:animEffect>
                                  </p:childTnLst>
                                </p:cTn>
                              </p:par>
                              <p:par>
                                <p:cTn id="62" presetID="6" presetClass="entr" presetSubtype="16"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circle(in)">
                                      <p:cBhvr>
                                        <p:cTn id="64" dur="500"/>
                                        <p:tgtEl>
                                          <p:spTgt spid="26"/>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circle(in)">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7" grpId="0" animBg="1"/>
      <p:bldP spid="18" grpId="0" animBg="1"/>
      <p:bldP spid="22" grpId="0" animBg="1"/>
      <p:bldP spid="24"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229134" y="108353"/>
            <a:ext cx="13042821" cy="1451610"/>
          </a:xfrm>
          <a:prstGeom prst="rect">
            <a:avLst/>
          </a:prstGeom>
          <a:noFill/>
          <a:ln/>
        </p:spPr>
        <p:txBody>
          <a:bodyPr wrap="square" lIns="0" tIns="0" rIns="0" bIns="0" rtlCol="0" anchor="t"/>
          <a:lstStyle/>
          <a:p>
            <a:pPr marL="0" indent="0">
              <a:lnSpc>
                <a:spcPts val="5550"/>
              </a:lnSpc>
              <a:buNone/>
            </a:pPr>
            <a:r>
              <a:rPr lang="en-US" sz="4450" b="1" dirty="0">
                <a:solidFill>
                  <a:srgbClr val="3B4540"/>
                </a:solidFill>
                <a:latin typeface="Fraunces Extra Bold" pitchFamily="34" charset="0"/>
              </a:rPr>
              <a:t>A. </a:t>
            </a:r>
            <a:r>
              <a:rPr lang="en-US" sz="4450" b="1" dirty="0" err="1">
                <a:solidFill>
                  <a:srgbClr val="3B4540"/>
                </a:solidFill>
                <a:latin typeface="Fraunces Extra Bold" pitchFamily="34" charset="0"/>
              </a:rPr>
              <a:t>Phần</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mở</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đầu</a:t>
            </a:r>
            <a:endParaRPr lang="en-US" sz="4450" b="1" dirty="0">
              <a:solidFill>
                <a:srgbClr val="3B4540"/>
              </a:solidFill>
              <a:latin typeface="Fraunces Extra Bold" pitchFamily="34" charset="0"/>
            </a:endParaRPr>
          </a:p>
          <a:p>
            <a:pPr marL="0" indent="0">
              <a:lnSpc>
                <a:spcPts val="5550"/>
              </a:lnSpc>
              <a:buNone/>
            </a:pPr>
            <a:r>
              <a:rPr lang="en-US" sz="4450" b="1" dirty="0">
                <a:solidFill>
                  <a:srgbClr val="3B4540"/>
                </a:solidFill>
                <a:latin typeface="Fraunces Extra Bold" pitchFamily="34" charset="0"/>
              </a:rPr>
              <a:t>I. Ly do </a:t>
            </a:r>
            <a:r>
              <a:rPr lang="en-US" sz="4450" b="1" dirty="0" err="1">
                <a:solidFill>
                  <a:srgbClr val="3B4540"/>
                </a:solidFill>
                <a:latin typeface="Fraunces Extra Bold" pitchFamily="34" charset="0"/>
              </a:rPr>
              <a:t>chọn</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chuyên</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đề</a:t>
            </a:r>
            <a:endParaRPr lang="en-US" sz="4450" dirty="0"/>
          </a:p>
        </p:txBody>
      </p:sp>
      <p:sp>
        <p:nvSpPr>
          <p:cNvPr id="3" name="Text 1"/>
          <p:cNvSpPr/>
          <p:nvPr/>
        </p:nvSpPr>
        <p:spPr>
          <a:xfrm>
            <a:off x="229133" y="1704403"/>
            <a:ext cx="5234965" cy="599653"/>
          </a:xfrm>
          <a:prstGeom prst="rect">
            <a:avLst/>
          </a:prstGeom>
          <a:noFill/>
          <a:ln/>
        </p:spPr>
        <p:txBody>
          <a:bodyPr wrap="none" lIns="0" tIns="0" rIns="0" bIns="0" rtlCol="0" anchor="ctr"/>
          <a:lstStyle/>
          <a:p>
            <a:pPr marL="0" indent="0">
              <a:lnSpc>
                <a:spcPts val="2750"/>
              </a:lnSpc>
              <a:buNone/>
            </a:pPr>
            <a:r>
              <a:rPr lang="en-US" sz="3200" b="1" dirty="0">
                <a:effectLst/>
                <a:latin typeface="Times New Roman" panose="02020603050405020304" pitchFamily="18" charset="0"/>
                <a:ea typeface="Calibri" panose="020F0502020204030204" pitchFamily="34" charset="0"/>
              </a:rPr>
              <a:t>1. </a:t>
            </a:r>
            <a:r>
              <a:rPr lang="en-US" sz="3200" b="1" dirty="0" err="1">
                <a:effectLst/>
                <a:latin typeface="Times New Roman" panose="02020603050405020304" pitchFamily="18" charset="0"/>
                <a:ea typeface="Calibri" panose="020F0502020204030204" pitchFamily="34" charset="0"/>
              </a:rPr>
              <a:t>Tính</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cấp</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thiết</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của</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vấn</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đề</a:t>
            </a:r>
            <a:endParaRPr lang="en-US" sz="3600" dirty="0"/>
          </a:p>
        </p:txBody>
      </p:sp>
      <p:sp>
        <p:nvSpPr>
          <p:cNvPr id="4" name="Text 2"/>
          <p:cNvSpPr/>
          <p:nvPr/>
        </p:nvSpPr>
        <p:spPr>
          <a:xfrm>
            <a:off x="229133" y="2448495"/>
            <a:ext cx="7069035" cy="5672752"/>
          </a:xfrm>
          <a:prstGeom prst="rect">
            <a:avLst/>
          </a:prstGeom>
          <a:noFill/>
          <a:ln/>
        </p:spPr>
        <p:txBody>
          <a:bodyPr wrap="square" lIns="0" tIns="0" rIns="0" bIns="0" rtlCol="0" anchor="t"/>
          <a:lstStyle/>
          <a:p>
            <a:pPr algn="just">
              <a:lnSpc>
                <a:spcPct val="115000"/>
              </a:lnSpc>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internet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tiềm</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tiềm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nạt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lừa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nghiện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game,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Nhu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 3"/>
          <p:cNvSpPr/>
          <p:nvPr/>
        </p:nvSpPr>
        <p:spPr>
          <a:xfrm>
            <a:off x="8728351" y="1398943"/>
            <a:ext cx="5553306" cy="952238"/>
          </a:xfrm>
          <a:prstGeom prst="rect">
            <a:avLst/>
          </a:prstGeom>
          <a:noFill/>
          <a:ln/>
        </p:spPr>
        <p:txBody>
          <a:bodyPr wrap="none" lIns="0" tIns="0" rIns="0" bIns="0" rtlCol="0" anchor="t"/>
          <a:lstStyle/>
          <a:p>
            <a:pPr algn="l">
              <a:lnSpc>
                <a:spcPct val="115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l">
              <a:lnSpc>
                <a:spcPct val="115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 4"/>
          <p:cNvSpPr/>
          <p:nvPr/>
        </p:nvSpPr>
        <p:spPr>
          <a:xfrm>
            <a:off x="8608741" y="2512213"/>
            <a:ext cx="5792526" cy="5545315"/>
          </a:xfrm>
          <a:prstGeom prst="rect">
            <a:avLst/>
          </a:prstGeom>
          <a:noFill/>
          <a:ln/>
        </p:spPr>
        <p:txBody>
          <a:bodyPr wrap="square" lIns="0" tIns="0" rIns="0" bIns="0" rtlCol="0" anchor="t"/>
          <a:lstStyle/>
          <a:p>
            <a:pPr indent="450215" algn="just">
              <a:lnSpc>
                <a:spcPct val="115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131/QĐ-</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TTg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duyệt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2022 - 2025,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2030".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GDĐT: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GDĐT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en-US" sz="2400" b="1" spc="-20" dirty="0" err="1">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24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pc="-2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spc="-2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GDĐT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Arrow: Left 9">
            <a:extLst>
              <a:ext uri="{FF2B5EF4-FFF2-40B4-BE49-F238E27FC236}">
                <a16:creationId xmlns:a16="http://schemas.microsoft.com/office/drawing/2014/main" id="{6B570283-A9A7-D4EC-76A8-FB9AD2CFEC7E}"/>
              </a:ext>
            </a:extLst>
          </p:cNvPr>
          <p:cNvSpPr/>
          <p:nvPr/>
        </p:nvSpPr>
        <p:spPr>
          <a:xfrm>
            <a:off x="12941300" y="7835900"/>
            <a:ext cx="1459967" cy="28534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9C6BB-7B85-9A93-AD72-F56F99D961D0}"/>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DEAD448-B0F8-A960-B033-47DA0B530B8C}"/>
              </a:ext>
            </a:extLst>
          </p:cNvPr>
          <p:cNvSpPr/>
          <p:nvPr/>
        </p:nvSpPr>
        <p:spPr>
          <a:xfrm>
            <a:off x="229134" y="108353"/>
            <a:ext cx="13042821" cy="1451610"/>
          </a:xfrm>
          <a:prstGeom prst="rect">
            <a:avLst/>
          </a:prstGeom>
          <a:noFill/>
          <a:ln/>
        </p:spPr>
        <p:txBody>
          <a:bodyPr wrap="square" lIns="0" tIns="0" rIns="0" bIns="0" rtlCol="0" anchor="t"/>
          <a:lstStyle/>
          <a:p>
            <a:pPr marL="0" indent="0">
              <a:lnSpc>
                <a:spcPts val="5550"/>
              </a:lnSpc>
              <a:buNone/>
            </a:pPr>
            <a:r>
              <a:rPr lang="en-US" sz="4450" b="1" dirty="0">
                <a:solidFill>
                  <a:srgbClr val="3B4540"/>
                </a:solidFill>
                <a:latin typeface="Fraunces Extra Bold" pitchFamily="34" charset="0"/>
              </a:rPr>
              <a:t>A. </a:t>
            </a:r>
            <a:r>
              <a:rPr lang="en-US" sz="4450" b="1" dirty="0" err="1">
                <a:solidFill>
                  <a:srgbClr val="3B4540"/>
                </a:solidFill>
                <a:latin typeface="Fraunces Extra Bold" pitchFamily="34" charset="0"/>
              </a:rPr>
              <a:t>Phần</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mở</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đầu</a:t>
            </a:r>
            <a:endParaRPr lang="en-US" sz="4450" b="1" dirty="0">
              <a:solidFill>
                <a:srgbClr val="3B4540"/>
              </a:solidFill>
              <a:latin typeface="Fraunces Extra Bold" pitchFamily="34" charset="0"/>
            </a:endParaRPr>
          </a:p>
          <a:p>
            <a:pPr marL="0" indent="0">
              <a:lnSpc>
                <a:spcPts val="5550"/>
              </a:lnSpc>
              <a:buNone/>
            </a:pPr>
            <a:r>
              <a:rPr lang="en-US" sz="4450" b="1" dirty="0">
                <a:solidFill>
                  <a:srgbClr val="3B4540"/>
                </a:solidFill>
                <a:latin typeface="Fraunces Extra Bold" pitchFamily="34" charset="0"/>
              </a:rPr>
              <a:t>I. Ly do </a:t>
            </a:r>
            <a:r>
              <a:rPr lang="en-US" sz="4450" b="1" dirty="0" err="1">
                <a:solidFill>
                  <a:srgbClr val="3B4540"/>
                </a:solidFill>
                <a:latin typeface="Fraunces Extra Bold" pitchFamily="34" charset="0"/>
              </a:rPr>
              <a:t>chọn</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chuyên</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đề</a:t>
            </a:r>
            <a:endParaRPr lang="en-US" sz="4450" dirty="0"/>
          </a:p>
        </p:txBody>
      </p:sp>
      <p:sp>
        <p:nvSpPr>
          <p:cNvPr id="3" name="Text 1">
            <a:extLst>
              <a:ext uri="{FF2B5EF4-FFF2-40B4-BE49-F238E27FC236}">
                <a16:creationId xmlns:a16="http://schemas.microsoft.com/office/drawing/2014/main" id="{1E018EA3-46EE-3DA8-5034-10673D34BFE6}"/>
              </a:ext>
            </a:extLst>
          </p:cNvPr>
          <p:cNvSpPr/>
          <p:nvPr/>
        </p:nvSpPr>
        <p:spPr>
          <a:xfrm>
            <a:off x="229133" y="1704403"/>
            <a:ext cx="5234965" cy="599653"/>
          </a:xfrm>
          <a:prstGeom prst="rect">
            <a:avLst/>
          </a:prstGeom>
          <a:noFill/>
          <a:ln/>
        </p:spPr>
        <p:txBody>
          <a:bodyPr wrap="none" lIns="0" tIns="0" rIns="0" bIns="0" rtlCol="0" anchor="ctr"/>
          <a:lstStyle/>
          <a:p>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Mục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diện</a:t>
            </a:r>
            <a:endParaRPr lang="en-US" sz="3200" dirty="0">
              <a:latin typeface="Times New Roman" panose="02020603050405020304" pitchFamily="18" charset="0"/>
              <a:cs typeface="Times New Roman" panose="02020603050405020304" pitchFamily="18" charset="0"/>
            </a:endParaRPr>
          </a:p>
        </p:txBody>
      </p:sp>
      <p:sp>
        <p:nvSpPr>
          <p:cNvPr id="4" name="Text 2">
            <a:extLst>
              <a:ext uri="{FF2B5EF4-FFF2-40B4-BE49-F238E27FC236}">
                <a16:creationId xmlns:a16="http://schemas.microsoft.com/office/drawing/2014/main" id="{EF706510-E774-E3EF-6BC3-F254846EFD83}"/>
              </a:ext>
            </a:extLst>
          </p:cNvPr>
          <p:cNvSpPr/>
          <p:nvPr/>
        </p:nvSpPr>
        <p:spPr>
          <a:xfrm>
            <a:off x="229133" y="2448495"/>
            <a:ext cx="7069035" cy="5672752"/>
          </a:xfrm>
          <a:prstGeom prst="rect">
            <a:avLst/>
          </a:prstGeom>
          <a:noFill/>
          <a:ln/>
        </p:spPr>
        <p:txBody>
          <a:bodyPr wrap="square" lIns="0" tIns="0" rIns="0" bIns="0" rtlCol="0" anchor="t"/>
          <a:lstStyle/>
          <a:p>
            <a:pPr algn="just"/>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lực</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a:t>
            </a:r>
          </a:p>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phẩm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chất</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 3">
            <a:extLst>
              <a:ext uri="{FF2B5EF4-FFF2-40B4-BE49-F238E27FC236}">
                <a16:creationId xmlns:a16="http://schemas.microsoft.com/office/drawing/2014/main" id="{9DF23FD5-6232-8B8E-D095-5638B9271F7D}"/>
              </a:ext>
            </a:extLst>
          </p:cNvPr>
          <p:cNvSpPr/>
          <p:nvPr/>
        </p:nvSpPr>
        <p:spPr>
          <a:xfrm>
            <a:off x="8728351" y="1398943"/>
            <a:ext cx="5553306" cy="952238"/>
          </a:xfrm>
          <a:prstGeom prst="rect">
            <a:avLst/>
          </a:prstGeom>
          <a:noFill/>
          <a:ln/>
        </p:spPr>
        <p:txBody>
          <a:bodyPr wrap="none" lIns="0" tIns="0" rIns="0" bIns="0" rtlCol="0" anchor="t"/>
          <a:lstStyle/>
          <a:p>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endParaRPr lang="en-US" sz="2800" dirty="0">
              <a:latin typeface="Times New Roman" panose="02020603050405020304" pitchFamily="18" charset="0"/>
              <a:cs typeface="Times New Roman" panose="02020603050405020304" pitchFamily="18" charset="0"/>
            </a:endParaRPr>
          </a:p>
        </p:txBody>
      </p:sp>
      <p:sp>
        <p:nvSpPr>
          <p:cNvPr id="6" name="Text 4">
            <a:extLst>
              <a:ext uri="{FF2B5EF4-FFF2-40B4-BE49-F238E27FC236}">
                <a16:creationId xmlns:a16="http://schemas.microsoft.com/office/drawing/2014/main" id="{CC533983-5ADD-2D16-E65C-A5875B7C5359}"/>
              </a:ext>
            </a:extLst>
          </p:cNvPr>
          <p:cNvSpPr/>
          <p:nvPr/>
        </p:nvSpPr>
        <p:spPr>
          <a:xfrm>
            <a:off x="8608741" y="2512213"/>
            <a:ext cx="5792526" cy="4942687"/>
          </a:xfrm>
          <a:prstGeom prst="rect">
            <a:avLst/>
          </a:prstGeom>
          <a:noFill/>
          <a:ln/>
        </p:spPr>
        <p:txBody>
          <a:bodyPr wrap="square" lIns="0" tIns="0" rIns="0" bIns="0" rtlCol="0" anchor="t"/>
          <a:lstStyle/>
          <a:p>
            <a:pPr algn="just"/>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Khả</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năng</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tiếp</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thu</a:t>
            </a:r>
            <a:r>
              <a:rPr lang="en-US" sz="2900" b="1" dirty="0">
                <a:latin typeface="Times New Roman" panose="02020603050405020304" pitchFamily="18" charset="0"/>
                <a:cs typeface="Times New Roman" panose="02020603050405020304" pitchFamily="18" charset="0"/>
              </a:rPr>
              <a: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Học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sinh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tiểu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học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đã</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dần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có</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khả</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năng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tiếp</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nhận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thức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nhất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định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về</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thế</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giới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xung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quanh</a:t>
            </a:r>
            <a:r>
              <a:rPr lang="en-US" sz="2900" dirty="0">
                <a:latin typeface="Times New Roman" panose="02020603050405020304" pitchFamily="18" charset="0"/>
                <a:cs typeface="Times New Roman" panose="02020603050405020304" pitchFamily="18" charset="0"/>
              </a:rPr>
              <a:t>, bao </a:t>
            </a:r>
            <a:r>
              <a:rPr lang="en-US" sz="2900" dirty="0" err="1">
                <a:latin typeface="Times New Roman" panose="02020603050405020304" pitchFamily="18" charset="0"/>
                <a:cs typeface="Times New Roman" panose="02020603050405020304" pitchFamily="18" charset="0"/>
              </a:rPr>
              <a:t>gồm</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cả</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môi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trường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số</a:t>
            </a:r>
            <a:r>
              <a:rPr lang="en-US" sz="2900" dirty="0">
                <a:latin typeface="Times New Roman" panose="02020603050405020304" pitchFamily="18" charset="0"/>
                <a:cs typeface="Times New Roman" panose="02020603050405020304" pitchFamily="18" charset="0"/>
              </a:rPr>
              <a:t>.</a:t>
            </a:r>
          </a:p>
          <a:p>
            <a:pPr algn="just"/>
            <a:r>
              <a:rPr lang="en-US" sz="2900" b="1" dirty="0">
                <a:latin typeface="Times New Roman" panose="02020603050405020304" pitchFamily="18" charset="0"/>
                <a:cs typeface="Times New Roman" panose="02020603050405020304" pitchFamily="18" charset="0"/>
              </a:rPr>
              <a:t>	Nhu </a:t>
            </a:r>
            <a:r>
              <a:rPr lang="en-US" sz="2900" b="1" dirty="0" err="1">
                <a:latin typeface="Times New Roman" panose="02020603050405020304" pitchFamily="18" charset="0"/>
                <a:cs typeface="Times New Roman" panose="02020603050405020304" pitchFamily="18" charset="0"/>
              </a:rPr>
              <a:t>cầu</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giao</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tiếp</a:t>
            </a:r>
            <a:r>
              <a:rPr lang="en-US" sz="2900" b="1" dirty="0">
                <a:latin typeface="Times New Roman" panose="02020603050405020304" pitchFamily="18" charset="0"/>
                <a:cs typeface="Times New Roman" panose="02020603050405020304" pitchFamily="18" charset="0"/>
              </a:rPr>
              <a: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Học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sinh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tiểu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học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bắt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đầu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có</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cầu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giao</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tiếp</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kết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nối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với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bạn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bè</a:t>
            </a:r>
            <a:r>
              <a:rPr lang="en-US" sz="2900" dirty="0">
                <a:latin typeface="Times New Roman" panose="02020603050405020304" pitchFamily="18" charset="0"/>
                <a:cs typeface="Times New Roman" panose="02020603050405020304" pitchFamily="18" charset="0"/>
              </a:rPr>
              <a:t> qua </a:t>
            </a:r>
            <a:r>
              <a:rPr lang="en-US" sz="2900" dirty="0" err="1">
                <a:latin typeface="Times New Roman" panose="02020603050405020304" pitchFamily="18" charset="0"/>
                <a:cs typeface="Times New Roman" panose="02020603050405020304" pitchFamily="18" charset="0"/>
              </a:rPr>
              <a:t>mạng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xã</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hội</a:t>
            </a:r>
            <a:r>
              <a:rPr lang="en-US" sz="2900" dirty="0">
                <a:latin typeface="Times New Roman" panose="02020603050405020304" pitchFamily="18" charset="0"/>
                <a:cs typeface="Times New Roman" panose="02020603050405020304" pitchFamily="18" charset="0"/>
              </a:rPr>
              <a:t>.</a:t>
            </a:r>
          </a:p>
          <a:p>
            <a:pPr algn="just"/>
            <a:r>
              <a:rPr lang="en-US" sz="2900" b="1" dirty="0">
                <a:latin typeface="Times New Roman" panose="02020603050405020304" pitchFamily="18" charset="0"/>
                <a:cs typeface="Times New Roman" panose="02020603050405020304" pitchFamily="18" charset="0"/>
              </a:rPr>
              <a:t>	Ý </a:t>
            </a:r>
            <a:r>
              <a:rPr lang="en-US" sz="2900" b="1" dirty="0" err="1">
                <a:latin typeface="Times New Roman" panose="02020603050405020304" pitchFamily="18" charset="0"/>
                <a:cs typeface="Times New Roman" panose="02020603050405020304" pitchFamily="18" charset="0"/>
              </a:rPr>
              <a:t>thức</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tự</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bảo</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vệ</a:t>
            </a:r>
            <a:r>
              <a:rPr lang="en-US" sz="2900" b="1" dirty="0">
                <a:latin typeface="Times New Roman" panose="02020603050405020304" pitchFamily="18" charset="0"/>
                <a:cs typeface="Times New Roman" panose="02020603050405020304" pitchFamily="18" charset="0"/>
              </a:rPr>
              <a: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Học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sinh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tiểu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học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cần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được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trang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bị</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kiến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thức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kỹ</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năng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để</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tự</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bảo</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vệ</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mình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trước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những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nguy</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cơ</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trên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mạng</a:t>
            </a:r>
            <a:r>
              <a:rPr lang="en-US" sz="2900" dirty="0">
                <a:latin typeface="Times New Roman" panose="02020603050405020304" pitchFamily="18" charset="0"/>
                <a:cs typeface="Times New Roman" panose="02020603050405020304" pitchFamily="18" charset="0"/>
              </a:rPr>
              <a:t>.</a:t>
            </a:r>
          </a:p>
        </p:txBody>
      </p:sp>
      <p:sp>
        <p:nvSpPr>
          <p:cNvPr id="7" name="Arrow: Left 6">
            <a:extLst>
              <a:ext uri="{FF2B5EF4-FFF2-40B4-BE49-F238E27FC236}">
                <a16:creationId xmlns:a16="http://schemas.microsoft.com/office/drawing/2014/main" id="{1ECF5950-F568-576C-ABCC-F42860188571}"/>
              </a:ext>
            </a:extLst>
          </p:cNvPr>
          <p:cNvSpPr/>
          <p:nvPr/>
        </p:nvSpPr>
        <p:spPr>
          <a:xfrm>
            <a:off x="12941300" y="7835900"/>
            <a:ext cx="1459967" cy="28534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29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72C4B-DE50-6903-CCD6-6584698D2DE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AF7084D-942E-E5CB-BAC2-6B98D18A0C99}"/>
              </a:ext>
            </a:extLst>
          </p:cNvPr>
          <p:cNvSpPr/>
          <p:nvPr/>
        </p:nvSpPr>
        <p:spPr>
          <a:xfrm>
            <a:off x="229134" y="108353"/>
            <a:ext cx="13042821" cy="1451610"/>
          </a:xfrm>
          <a:prstGeom prst="rect">
            <a:avLst/>
          </a:prstGeom>
          <a:noFill/>
          <a:ln/>
        </p:spPr>
        <p:txBody>
          <a:bodyPr wrap="square" lIns="0" tIns="0" rIns="0" bIns="0" rtlCol="0" anchor="t"/>
          <a:lstStyle/>
          <a:p>
            <a:pPr marL="0" indent="0">
              <a:lnSpc>
                <a:spcPts val="5550"/>
              </a:lnSpc>
              <a:buNone/>
            </a:pPr>
            <a:r>
              <a:rPr lang="en-US" sz="4450" b="1" dirty="0">
                <a:solidFill>
                  <a:srgbClr val="3B4540"/>
                </a:solidFill>
                <a:latin typeface="Fraunces Extra Bold" pitchFamily="34" charset="0"/>
              </a:rPr>
              <a:t>A. </a:t>
            </a:r>
            <a:r>
              <a:rPr lang="en-US" sz="4450" b="1" dirty="0" err="1">
                <a:solidFill>
                  <a:srgbClr val="3B4540"/>
                </a:solidFill>
                <a:latin typeface="Fraunces Extra Bold" pitchFamily="34" charset="0"/>
              </a:rPr>
              <a:t>Phần</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mở</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đầu</a:t>
            </a:r>
            <a:endParaRPr lang="en-US" sz="4450" b="1" dirty="0">
              <a:solidFill>
                <a:srgbClr val="3B4540"/>
              </a:solidFill>
              <a:latin typeface="Fraunces Extra Bold" pitchFamily="34" charset="0"/>
            </a:endParaRPr>
          </a:p>
          <a:p>
            <a:pPr marL="0" indent="0">
              <a:lnSpc>
                <a:spcPts val="5550"/>
              </a:lnSpc>
              <a:buNone/>
            </a:pPr>
            <a:r>
              <a:rPr lang="en-US" sz="4450" b="1" dirty="0">
                <a:solidFill>
                  <a:srgbClr val="3B4540"/>
                </a:solidFill>
                <a:latin typeface="Fraunces Extra Bold" pitchFamily="34" charset="0"/>
              </a:rPr>
              <a:t>I. Lý do </a:t>
            </a:r>
            <a:r>
              <a:rPr lang="en-US" sz="4450" b="1" dirty="0" err="1">
                <a:solidFill>
                  <a:srgbClr val="3B4540"/>
                </a:solidFill>
                <a:latin typeface="Fraunces Extra Bold" pitchFamily="34" charset="0"/>
              </a:rPr>
              <a:t>chọn</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chuyên</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đề</a:t>
            </a:r>
            <a:endParaRPr lang="en-US" sz="4450" dirty="0"/>
          </a:p>
        </p:txBody>
      </p:sp>
      <p:sp>
        <p:nvSpPr>
          <p:cNvPr id="3" name="Text 1">
            <a:extLst>
              <a:ext uri="{FF2B5EF4-FFF2-40B4-BE49-F238E27FC236}">
                <a16:creationId xmlns:a16="http://schemas.microsoft.com/office/drawing/2014/main" id="{64602E81-B00E-8E08-C973-04085B286A00}"/>
              </a:ext>
            </a:extLst>
          </p:cNvPr>
          <p:cNvSpPr/>
          <p:nvPr/>
        </p:nvSpPr>
        <p:spPr>
          <a:xfrm>
            <a:off x="229133" y="1704403"/>
            <a:ext cx="5234965" cy="599653"/>
          </a:xfrm>
          <a:prstGeom prst="rect">
            <a:avLst/>
          </a:prstGeom>
          <a:noFill/>
          <a:ln/>
        </p:spPr>
        <p:txBody>
          <a:bodyPr wrap="none" lIns="0" tIns="0" rIns="0" bIns="0" rtlCol="0" anchor="ctr"/>
          <a:lstStyle/>
          <a:p>
            <a:r>
              <a:rPr lang="en-US" sz="3600" b="1" dirty="0">
                <a:latin typeface="Times New Roman" panose="02020603050405020304" pitchFamily="18" charset="0"/>
                <a:cs typeface="Times New Roman" panose="02020603050405020304" pitchFamily="18" charset="0"/>
              </a:rPr>
              <a:t>5. </a:t>
            </a:r>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triển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khai</a:t>
            </a:r>
            <a:endParaRPr lang="en-US" sz="3600" dirty="0">
              <a:latin typeface="Times New Roman" panose="02020603050405020304" pitchFamily="18" charset="0"/>
              <a:cs typeface="Times New Roman" panose="02020603050405020304" pitchFamily="18" charset="0"/>
            </a:endParaRPr>
          </a:p>
        </p:txBody>
      </p:sp>
      <p:sp>
        <p:nvSpPr>
          <p:cNvPr id="4" name="Text 2">
            <a:extLst>
              <a:ext uri="{FF2B5EF4-FFF2-40B4-BE49-F238E27FC236}">
                <a16:creationId xmlns:a16="http://schemas.microsoft.com/office/drawing/2014/main" id="{CC8CD244-5EEA-3FB6-C7D6-805AC4F242D1}"/>
              </a:ext>
            </a:extLst>
          </p:cNvPr>
          <p:cNvSpPr/>
          <p:nvPr/>
        </p:nvSpPr>
        <p:spPr>
          <a:xfrm>
            <a:off x="229133" y="2448495"/>
            <a:ext cx="14289755" cy="5672752"/>
          </a:xfrm>
          <a:prstGeom prst="rect">
            <a:avLst/>
          </a:prstGeom>
          <a:noFill/>
          <a:ln/>
        </p:spPr>
        <p:txBody>
          <a:bodyPr wrap="square" lIns="0" tIns="0" rIns="0" bIns="0" rtlCol="0" anchor="t"/>
          <a:lstStyle/>
          <a:p>
            <a:pPr algn="just"/>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Môn Tin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Môn Tin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buộc</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a:t>
            </a:r>
          </a:p>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hỗ</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nghệ</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a:t>
            </a:r>
          </a:p>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tiễn</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sẻ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p>
        </p:txBody>
      </p:sp>
      <p:sp>
        <p:nvSpPr>
          <p:cNvPr id="6" name="Arrow: Left 5">
            <a:extLst>
              <a:ext uri="{FF2B5EF4-FFF2-40B4-BE49-F238E27FC236}">
                <a16:creationId xmlns:a16="http://schemas.microsoft.com/office/drawing/2014/main" id="{BE0A12D2-B8F3-1106-EB93-7C1620CBCDA4}"/>
              </a:ext>
            </a:extLst>
          </p:cNvPr>
          <p:cNvSpPr/>
          <p:nvPr/>
        </p:nvSpPr>
        <p:spPr>
          <a:xfrm>
            <a:off x="12941300" y="7835900"/>
            <a:ext cx="1459967" cy="28534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313F1-7DF8-4616-F556-C126A5FAAB41}"/>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CF7A9963-C55E-A911-A1BB-70F62D27554A}"/>
              </a:ext>
            </a:extLst>
          </p:cNvPr>
          <p:cNvPicPr>
            <a:picLocks noChangeAspect="1"/>
          </p:cNvPicPr>
          <p:nvPr/>
        </p:nvPicPr>
        <p:blipFill>
          <a:blip r:embed="rId3"/>
          <a:stretch>
            <a:fillRect/>
          </a:stretch>
        </p:blipFill>
        <p:spPr>
          <a:xfrm>
            <a:off x="0" y="0"/>
            <a:ext cx="5486400" cy="8231148"/>
          </a:xfrm>
          <a:prstGeom prst="rect">
            <a:avLst/>
          </a:prstGeom>
        </p:spPr>
      </p:pic>
      <p:sp>
        <p:nvSpPr>
          <p:cNvPr id="3" name="Text 0">
            <a:extLst>
              <a:ext uri="{FF2B5EF4-FFF2-40B4-BE49-F238E27FC236}">
                <a16:creationId xmlns:a16="http://schemas.microsoft.com/office/drawing/2014/main" id="{B95FB254-A341-DEA3-A8F2-C35974461C57}"/>
              </a:ext>
            </a:extLst>
          </p:cNvPr>
          <p:cNvSpPr/>
          <p:nvPr/>
        </p:nvSpPr>
        <p:spPr>
          <a:xfrm>
            <a:off x="5667735" y="28262"/>
            <a:ext cx="8673298" cy="1378029"/>
          </a:xfrm>
          <a:prstGeom prst="rect">
            <a:avLst/>
          </a:prstGeom>
          <a:noFill/>
          <a:ln/>
        </p:spPr>
        <p:txBody>
          <a:bodyPr wrap="square" lIns="0" tIns="0" rIns="0" bIns="0" rtlCol="0" anchor="t"/>
          <a:lstStyle/>
          <a:p>
            <a:pPr marL="0" indent="0">
              <a:lnSpc>
                <a:spcPts val="5550"/>
              </a:lnSpc>
              <a:buNone/>
            </a:pPr>
            <a:r>
              <a:rPr lang="en-US" sz="4400" b="1" dirty="0">
                <a:solidFill>
                  <a:srgbClr val="3B4540"/>
                </a:solidFill>
                <a:latin typeface="Fraunces Extra Bold" pitchFamily="34" charset="0"/>
              </a:rPr>
              <a:t>A. </a:t>
            </a:r>
            <a:r>
              <a:rPr lang="en-US" sz="4400" b="1" dirty="0" err="1">
                <a:solidFill>
                  <a:srgbClr val="3B4540"/>
                </a:solidFill>
                <a:latin typeface="Fraunces Extra Bold" pitchFamily="34" charset="0"/>
              </a:rPr>
              <a:t>Phần</a:t>
            </a:r>
            <a:r>
              <a:rPr lang="en-US" sz="4400" b="1" dirty="0">
                <a:solidFill>
                  <a:srgbClr val="3B4540"/>
                </a:solidFill>
                <a:latin typeface="Fraunces Extra Bold" pitchFamily="34" charset="0"/>
              </a:rPr>
              <a:t> </a:t>
            </a:r>
            <a:r>
              <a:rPr lang="en-US" sz="4400" b="1" dirty="0" err="1">
                <a:solidFill>
                  <a:srgbClr val="3B4540"/>
                </a:solidFill>
                <a:latin typeface="Fraunces Extra Bold" pitchFamily="34" charset="0"/>
              </a:rPr>
              <a:t>mở</a:t>
            </a:r>
            <a:r>
              <a:rPr lang="en-US" sz="4400" b="1" dirty="0">
                <a:solidFill>
                  <a:srgbClr val="3B4540"/>
                </a:solidFill>
                <a:latin typeface="Fraunces Extra Bold" pitchFamily="34" charset="0"/>
              </a:rPr>
              <a:t> </a:t>
            </a:r>
            <a:r>
              <a:rPr lang="en-US" sz="4400" b="1" dirty="0" err="1">
                <a:solidFill>
                  <a:srgbClr val="3B4540"/>
                </a:solidFill>
                <a:latin typeface="Fraunces Extra Bold" pitchFamily="34" charset="0"/>
              </a:rPr>
              <a:t>đầu</a:t>
            </a:r>
            <a:endParaRPr lang="en-US" sz="4400" b="1" dirty="0">
              <a:solidFill>
                <a:srgbClr val="3B4540"/>
              </a:solidFill>
              <a:latin typeface="Fraunces Extra Bold" pitchFamily="34" charset="0"/>
            </a:endParaRPr>
          </a:p>
          <a:p>
            <a:pPr marL="0" indent="0">
              <a:lnSpc>
                <a:spcPts val="5550"/>
              </a:lnSpc>
              <a:buNone/>
            </a:pPr>
            <a:r>
              <a:rPr lang="en-US" sz="4400" b="1" dirty="0">
                <a:solidFill>
                  <a:srgbClr val="3B4540"/>
                </a:solidFill>
                <a:latin typeface="Fraunces Extra Bold" pitchFamily="34" charset="0"/>
              </a:rPr>
              <a:t>II. </a:t>
            </a:r>
            <a:r>
              <a:rPr lang="en-US" sz="4400" b="1" dirty="0" err="1">
                <a:solidFill>
                  <a:srgbClr val="3B4540"/>
                </a:solidFill>
                <a:latin typeface="Fraunces Extra Bold" pitchFamily="34" charset="0"/>
              </a:rPr>
              <a:t>Mục</a:t>
            </a:r>
            <a:r>
              <a:rPr lang="en-US" sz="4400" b="1" dirty="0">
                <a:solidFill>
                  <a:srgbClr val="3B4540"/>
                </a:solidFill>
                <a:latin typeface="Fraunces Extra Bold" pitchFamily="34" charset="0"/>
              </a:rPr>
              <a:t> </a:t>
            </a:r>
            <a:r>
              <a:rPr lang="en-US" sz="4400" b="1" dirty="0" err="1">
                <a:solidFill>
                  <a:srgbClr val="3B4540"/>
                </a:solidFill>
                <a:latin typeface="Fraunces Extra Bold" pitchFamily="34" charset="0"/>
              </a:rPr>
              <a:t>tiêu</a:t>
            </a:r>
            <a:r>
              <a:rPr lang="en-US" sz="4400" b="1" dirty="0">
                <a:solidFill>
                  <a:srgbClr val="3B4540"/>
                </a:solidFill>
                <a:latin typeface="Fraunces Extra Bold" pitchFamily="34" charset="0"/>
              </a:rPr>
              <a:t> </a:t>
            </a:r>
            <a:r>
              <a:rPr lang="en-US" sz="4400" b="1" dirty="0" err="1">
                <a:solidFill>
                  <a:srgbClr val="3B4540"/>
                </a:solidFill>
                <a:latin typeface="Fraunces Extra Bold" pitchFamily="34" charset="0"/>
              </a:rPr>
              <a:t>chính</a:t>
            </a:r>
            <a:r>
              <a:rPr lang="en-US" sz="4400" b="1" dirty="0">
                <a:solidFill>
                  <a:srgbClr val="3B4540"/>
                </a:solidFill>
                <a:latin typeface="Fraunces Extra Bold" pitchFamily="34" charset="0"/>
              </a:rPr>
              <a:t> </a:t>
            </a:r>
            <a:r>
              <a:rPr lang="en-US" sz="4400" b="1" dirty="0" err="1">
                <a:solidFill>
                  <a:srgbClr val="3B4540"/>
                </a:solidFill>
                <a:latin typeface="Fraunces Extra Bold" pitchFamily="34" charset="0"/>
              </a:rPr>
              <a:t>của</a:t>
            </a:r>
            <a:r>
              <a:rPr lang="en-US" sz="4400" b="1" dirty="0">
                <a:solidFill>
                  <a:srgbClr val="3B4540"/>
                </a:solidFill>
                <a:latin typeface="Fraunces Extra Bold" pitchFamily="34" charset="0"/>
              </a:rPr>
              <a:t> </a:t>
            </a:r>
            <a:r>
              <a:rPr lang="en-US" sz="4400" b="1" dirty="0" err="1">
                <a:solidFill>
                  <a:srgbClr val="3B4540"/>
                </a:solidFill>
                <a:latin typeface="Fraunces Extra Bold" pitchFamily="34" charset="0"/>
              </a:rPr>
              <a:t>chuyên</a:t>
            </a:r>
            <a:r>
              <a:rPr lang="en-US" sz="4400" b="1" dirty="0">
                <a:solidFill>
                  <a:srgbClr val="3B4540"/>
                </a:solidFill>
                <a:latin typeface="Fraunces Extra Bold" pitchFamily="34" charset="0"/>
              </a:rPr>
              <a:t> </a:t>
            </a:r>
            <a:r>
              <a:rPr lang="en-US" sz="4400" b="1" dirty="0" err="1">
                <a:solidFill>
                  <a:srgbClr val="3B4540"/>
                </a:solidFill>
                <a:latin typeface="Fraunces Extra Bold" pitchFamily="34" charset="0"/>
              </a:rPr>
              <a:t>đề</a:t>
            </a:r>
            <a:endParaRPr lang="en-US" sz="4400" dirty="0"/>
          </a:p>
        </p:txBody>
      </p:sp>
      <p:sp>
        <p:nvSpPr>
          <p:cNvPr id="4" name="Shape 1">
            <a:extLst>
              <a:ext uri="{FF2B5EF4-FFF2-40B4-BE49-F238E27FC236}">
                <a16:creationId xmlns:a16="http://schemas.microsoft.com/office/drawing/2014/main" id="{3BB53314-1091-ECF0-C8EC-3BD122643789}"/>
              </a:ext>
            </a:extLst>
          </p:cNvPr>
          <p:cNvSpPr/>
          <p:nvPr/>
        </p:nvSpPr>
        <p:spPr>
          <a:xfrm>
            <a:off x="6573440" y="1666751"/>
            <a:ext cx="45719" cy="5242050"/>
          </a:xfrm>
          <a:prstGeom prst="roundRect">
            <a:avLst>
              <a:gd name="adj" fmla="val 651078"/>
            </a:avLst>
          </a:prstGeom>
          <a:solidFill>
            <a:srgbClr val="CED9CE"/>
          </a:solidFill>
          <a:ln/>
        </p:spPr>
      </p:sp>
      <p:sp>
        <p:nvSpPr>
          <p:cNvPr id="5" name="Shape 2">
            <a:extLst>
              <a:ext uri="{FF2B5EF4-FFF2-40B4-BE49-F238E27FC236}">
                <a16:creationId xmlns:a16="http://schemas.microsoft.com/office/drawing/2014/main" id="{765B1BF3-9362-DDCB-5610-90065F7896AA}"/>
              </a:ext>
            </a:extLst>
          </p:cNvPr>
          <p:cNvSpPr/>
          <p:nvPr/>
        </p:nvSpPr>
        <p:spPr>
          <a:xfrm>
            <a:off x="6894729" y="2263270"/>
            <a:ext cx="771644" cy="30480"/>
          </a:xfrm>
          <a:prstGeom prst="roundRect">
            <a:avLst>
              <a:gd name="adj" fmla="val 651078"/>
            </a:avLst>
          </a:prstGeom>
          <a:solidFill>
            <a:srgbClr val="CED9CE"/>
          </a:solidFill>
          <a:ln/>
        </p:spPr>
      </p:sp>
      <p:sp>
        <p:nvSpPr>
          <p:cNvPr id="6" name="Shape 3">
            <a:extLst>
              <a:ext uri="{FF2B5EF4-FFF2-40B4-BE49-F238E27FC236}">
                <a16:creationId xmlns:a16="http://schemas.microsoft.com/office/drawing/2014/main" id="{CD167308-4DB9-E9DE-9D3D-35DFAB5F7AE2}"/>
              </a:ext>
            </a:extLst>
          </p:cNvPr>
          <p:cNvSpPr/>
          <p:nvPr/>
        </p:nvSpPr>
        <p:spPr>
          <a:xfrm>
            <a:off x="6340673" y="2007353"/>
            <a:ext cx="496014" cy="496014"/>
          </a:xfrm>
          <a:prstGeom prst="roundRect">
            <a:avLst>
              <a:gd name="adj" fmla="val 40009"/>
            </a:avLst>
          </a:prstGeom>
          <a:solidFill>
            <a:srgbClr val="E8F3E8"/>
          </a:solidFill>
          <a:ln/>
        </p:spPr>
      </p:sp>
      <p:sp>
        <p:nvSpPr>
          <p:cNvPr id="7" name="Text 4">
            <a:extLst>
              <a:ext uri="{FF2B5EF4-FFF2-40B4-BE49-F238E27FC236}">
                <a16:creationId xmlns:a16="http://schemas.microsoft.com/office/drawing/2014/main" id="{4AFDC2C7-292B-6A14-66A1-9D7845FBC4A5}"/>
              </a:ext>
            </a:extLst>
          </p:cNvPr>
          <p:cNvSpPr/>
          <p:nvPr/>
        </p:nvSpPr>
        <p:spPr>
          <a:xfrm>
            <a:off x="6483020" y="2124711"/>
            <a:ext cx="165021" cy="330756"/>
          </a:xfrm>
          <a:prstGeom prst="rect">
            <a:avLst/>
          </a:prstGeom>
          <a:noFill/>
          <a:ln/>
        </p:spPr>
        <p:txBody>
          <a:bodyPr wrap="none" lIns="0" tIns="0" rIns="0" bIns="0" rtlCol="0" anchor="t"/>
          <a:lstStyle/>
          <a:p>
            <a:pPr marL="0" indent="0" algn="ctr">
              <a:lnSpc>
                <a:spcPts val="2600"/>
              </a:lnSpc>
              <a:buNone/>
            </a:pPr>
            <a:r>
              <a:rPr lang="en-US" sz="2600" b="1" dirty="0">
                <a:solidFill>
                  <a:srgbClr val="405449"/>
                </a:solidFill>
                <a:latin typeface="Fraunces Extra Bold" pitchFamily="34" charset="0"/>
                <a:ea typeface="Fraunces Extra Bold" pitchFamily="34" charset="-122"/>
                <a:cs typeface="Fraunces Extra Bold" pitchFamily="34" charset="-120"/>
              </a:rPr>
              <a:t>1</a:t>
            </a:r>
            <a:endParaRPr lang="en-US" sz="2600" dirty="0"/>
          </a:p>
        </p:txBody>
      </p:sp>
      <p:sp>
        <p:nvSpPr>
          <p:cNvPr id="8" name="Text 5">
            <a:extLst>
              <a:ext uri="{FF2B5EF4-FFF2-40B4-BE49-F238E27FC236}">
                <a16:creationId xmlns:a16="http://schemas.microsoft.com/office/drawing/2014/main" id="{84800BD4-AE55-1803-8B6D-21765A9008D8}"/>
              </a:ext>
            </a:extLst>
          </p:cNvPr>
          <p:cNvSpPr/>
          <p:nvPr/>
        </p:nvSpPr>
        <p:spPr>
          <a:xfrm>
            <a:off x="7801331" y="2067445"/>
            <a:ext cx="5421395" cy="496014"/>
          </a:xfrm>
          <a:prstGeom prst="rect">
            <a:avLst/>
          </a:prstGeom>
          <a:noFill/>
          <a:ln/>
        </p:spPr>
        <p:txBody>
          <a:bodyPr wrap="none" lIns="0" tIns="0" rIns="0" bIns="0" rtlCol="0" anchor="ctr"/>
          <a:lstStyle/>
          <a:p>
            <a:pPr marL="0" indent="0" algn="l">
              <a:lnSpc>
                <a:spcPts val="2700"/>
              </a:lnSpc>
              <a:buNone/>
            </a:pPr>
            <a:r>
              <a:rPr lang="en-US" sz="3200" b="1" dirty="0" err="1">
                <a:solidFill>
                  <a:srgbClr val="405449"/>
                </a:solidFill>
                <a:latin typeface="Fraunces Extra Bold" pitchFamily="34" charset="0"/>
              </a:rPr>
              <a:t>Nâng</a:t>
            </a:r>
            <a:r>
              <a:rPr lang="en-US" sz="3200" b="1" dirty="0">
                <a:solidFill>
                  <a:srgbClr val="405449"/>
                </a:solidFill>
                <a:latin typeface="Fraunces Extra Bold" pitchFamily="34" charset="0"/>
              </a:rPr>
              <a:t> </a:t>
            </a:r>
            <a:r>
              <a:rPr lang="en-US" sz="3200" b="1" dirty="0" err="1">
                <a:solidFill>
                  <a:srgbClr val="405449"/>
                </a:solidFill>
                <a:latin typeface="Fraunces Extra Bold" pitchFamily="34" charset="0"/>
              </a:rPr>
              <a:t>cao</a:t>
            </a:r>
            <a:r>
              <a:rPr lang="en-US" sz="3200" b="1" dirty="0">
                <a:solidFill>
                  <a:srgbClr val="405449"/>
                </a:solidFill>
                <a:latin typeface="Fraunces Extra Bold" pitchFamily="34" charset="0"/>
              </a:rPr>
              <a:t> </a:t>
            </a:r>
            <a:r>
              <a:rPr lang="en-US" sz="3200" b="1" dirty="0" err="1">
                <a:solidFill>
                  <a:srgbClr val="405449"/>
                </a:solidFill>
                <a:latin typeface="Fraunces Extra Bold" pitchFamily="34" charset="0"/>
              </a:rPr>
              <a:t>nhận</a:t>
            </a:r>
            <a:r>
              <a:rPr lang="en-US" sz="3200" b="1" dirty="0">
                <a:solidFill>
                  <a:srgbClr val="405449"/>
                </a:solidFill>
                <a:latin typeface="Fraunces Extra Bold" pitchFamily="34" charset="0"/>
              </a:rPr>
              <a:t> </a:t>
            </a:r>
            <a:r>
              <a:rPr lang="en-US" sz="3200" b="1" dirty="0" err="1">
                <a:solidFill>
                  <a:srgbClr val="405449"/>
                </a:solidFill>
                <a:latin typeface="Fraunces Extra Bold" pitchFamily="34" charset="0"/>
              </a:rPr>
              <a:t>thức</a:t>
            </a:r>
            <a:endParaRPr lang="en-US" sz="3200" dirty="0"/>
          </a:p>
        </p:txBody>
      </p:sp>
      <p:sp>
        <p:nvSpPr>
          <p:cNvPr id="10" name="Shape 7">
            <a:extLst>
              <a:ext uri="{FF2B5EF4-FFF2-40B4-BE49-F238E27FC236}">
                <a16:creationId xmlns:a16="http://schemas.microsoft.com/office/drawing/2014/main" id="{4BEF97CB-57B4-3D01-FDBF-D4AA82FFD628}"/>
              </a:ext>
            </a:extLst>
          </p:cNvPr>
          <p:cNvSpPr/>
          <p:nvPr/>
        </p:nvSpPr>
        <p:spPr>
          <a:xfrm>
            <a:off x="6903958" y="3596941"/>
            <a:ext cx="771644" cy="30480"/>
          </a:xfrm>
          <a:prstGeom prst="roundRect">
            <a:avLst>
              <a:gd name="adj" fmla="val 651078"/>
            </a:avLst>
          </a:prstGeom>
          <a:solidFill>
            <a:srgbClr val="CED9CE"/>
          </a:solidFill>
          <a:ln/>
        </p:spPr>
      </p:sp>
      <p:sp>
        <p:nvSpPr>
          <p:cNvPr id="11" name="Shape 8">
            <a:extLst>
              <a:ext uri="{FF2B5EF4-FFF2-40B4-BE49-F238E27FC236}">
                <a16:creationId xmlns:a16="http://schemas.microsoft.com/office/drawing/2014/main" id="{8BE77997-BC9A-283B-CBED-0717B6C1661F}"/>
              </a:ext>
            </a:extLst>
          </p:cNvPr>
          <p:cNvSpPr/>
          <p:nvPr/>
        </p:nvSpPr>
        <p:spPr>
          <a:xfrm>
            <a:off x="6310194" y="3318234"/>
            <a:ext cx="496014" cy="496014"/>
          </a:xfrm>
          <a:prstGeom prst="roundRect">
            <a:avLst>
              <a:gd name="adj" fmla="val 40009"/>
            </a:avLst>
          </a:prstGeom>
          <a:solidFill>
            <a:srgbClr val="E8F3E8"/>
          </a:solidFill>
          <a:ln/>
        </p:spPr>
      </p:sp>
      <p:sp>
        <p:nvSpPr>
          <p:cNvPr id="12" name="Text 9">
            <a:extLst>
              <a:ext uri="{FF2B5EF4-FFF2-40B4-BE49-F238E27FC236}">
                <a16:creationId xmlns:a16="http://schemas.microsoft.com/office/drawing/2014/main" id="{2124DFF6-90A6-AC85-A031-7AA830D73EFF}"/>
              </a:ext>
            </a:extLst>
          </p:cNvPr>
          <p:cNvSpPr/>
          <p:nvPr/>
        </p:nvSpPr>
        <p:spPr>
          <a:xfrm>
            <a:off x="6455093" y="3446803"/>
            <a:ext cx="216098" cy="330756"/>
          </a:xfrm>
          <a:prstGeom prst="rect">
            <a:avLst/>
          </a:prstGeom>
          <a:noFill/>
          <a:ln/>
        </p:spPr>
        <p:txBody>
          <a:bodyPr wrap="none" lIns="0" tIns="0" rIns="0" bIns="0" rtlCol="0" anchor="t"/>
          <a:lstStyle/>
          <a:p>
            <a:pPr marL="0" indent="0" algn="ctr">
              <a:lnSpc>
                <a:spcPts val="2600"/>
              </a:lnSpc>
              <a:buNone/>
            </a:pPr>
            <a:r>
              <a:rPr lang="en-US" sz="2600" b="1" dirty="0">
                <a:solidFill>
                  <a:srgbClr val="405449"/>
                </a:solidFill>
                <a:latin typeface="Fraunces Extra Bold" pitchFamily="34" charset="0"/>
                <a:ea typeface="Fraunces Extra Bold" pitchFamily="34" charset="-122"/>
                <a:cs typeface="Fraunces Extra Bold" pitchFamily="34" charset="-120"/>
              </a:rPr>
              <a:t>2</a:t>
            </a:r>
            <a:endParaRPr lang="en-US" sz="2600" dirty="0"/>
          </a:p>
        </p:txBody>
      </p:sp>
      <p:sp>
        <p:nvSpPr>
          <p:cNvPr id="13" name="Text 10">
            <a:extLst>
              <a:ext uri="{FF2B5EF4-FFF2-40B4-BE49-F238E27FC236}">
                <a16:creationId xmlns:a16="http://schemas.microsoft.com/office/drawing/2014/main" id="{E53E4E73-65DA-328A-4CA7-CD5F75113578}"/>
              </a:ext>
            </a:extLst>
          </p:cNvPr>
          <p:cNvSpPr/>
          <p:nvPr/>
        </p:nvSpPr>
        <p:spPr>
          <a:xfrm>
            <a:off x="7801331" y="3374112"/>
            <a:ext cx="6539702" cy="324208"/>
          </a:xfrm>
          <a:prstGeom prst="rect">
            <a:avLst/>
          </a:prstGeom>
          <a:noFill/>
          <a:ln/>
        </p:spPr>
        <p:txBody>
          <a:bodyPr wrap="none" lIns="0" tIns="0" rIns="0" bIns="0" rtlCol="0" anchor="t"/>
          <a:lstStyle/>
          <a:p>
            <a:pPr marL="0" indent="0" algn="l">
              <a:lnSpc>
                <a:spcPts val="2700"/>
              </a:lnSpc>
              <a:buNone/>
            </a:pPr>
            <a:r>
              <a:rPr lang="en-US" sz="3200" b="1" dirty="0">
                <a:solidFill>
                  <a:srgbClr val="405449"/>
                </a:solidFill>
                <a:latin typeface="Fraunces Extra Bold" pitchFamily="34" charset="0"/>
                <a:ea typeface="Fraunces Extra Bold" pitchFamily="34" charset="-122"/>
                <a:cs typeface="Fraunces Extra Bold" pitchFamily="34" charset="-120"/>
              </a:rPr>
              <a:t>Trang </a:t>
            </a:r>
            <a:r>
              <a:rPr lang="en-US" sz="3200" b="1" dirty="0" err="1">
                <a:solidFill>
                  <a:srgbClr val="405449"/>
                </a:solidFill>
                <a:latin typeface="Fraunces Extra Bold" pitchFamily="34" charset="0"/>
                <a:ea typeface="Fraunces Extra Bold" pitchFamily="34" charset="-122"/>
                <a:cs typeface="Fraunces Extra Bold" pitchFamily="34" charset="-120"/>
              </a:rPr>
              <a:t>bị</a:t>
            </a:r>
            <a:r>
              <a:rPr lang="en-US" sz="3200" b="1" dirty="0">
                <a:solidFill>
                  <a:srgbClr val="405449"/>
                </a:solidFill>
                <a:latin typeface="Fraunces Extra Bold" pitchFamily="34" charset="0"/>
                <a:ea typeface="Fraunces Extra Bold" pitchFamily="34" charset="-122"/>
                <a:cs typeface="Fraunces Extra Bold" pitchFamily="34" charset="-120"/>
              </a:rPr>
              <a:t> </a:t>
            </a:r>
            <a:r>
              <a:rPr lang="en-US" sz="3200" b="1" dirty="0" err="1">
                <a:solidFill>
                  <a:srgbClr val="405449"/>
                </a:solidFill>
                <a:latin typeface="Fraunces Extra Bold" pitchFamily="34" charset="0"/>
                <a:ea typeface="Fraunces Extra Bold" pitchFamily="34" charset="-122"/>
                <a:cs typeface="Fraunces Extra Bold" pitchFamily="34" charset="-120"/>
              </a:rPr>
              <a:t>kiến</a:t>
            </a:r>
            <a:r>
              <a:rPr lang="en-US" sz="3200" b="1" dirty="0">
                <a:solidFill>
                  <a:srgbClr val="405449"/>
                </a:solidFill>
                <a:latin typeface="Fraunces Extra Bold" pitchFamily="34" charset="0"/>
                <a:ea typeface="Fraunces Extra Bold" pitchFamily="34" charset="-122"/>
                <a:cs typeface="Fraunces Extra Bold" pitchFamily="34" charset="-120"/>
              </a:rPr>
              <a:t> </a:t>
            </a:r>
            <a:r>
              <a:rPr lang="en-US" sz="3200" b="1" dirty="0" err="1">
                <a:solidFill>
                  <a:srgbClr val="405449"/>
                </a:solidFill>
                <a:latin typeface="Fraunces Extra Bold" pitchFamily="34" charset="0"/>
                <a:ea typeface="Fraunces Extra Bold" pitchFamily="34" charset="-122"/>
                <a:cs typeface="Fraunces Extra Bold" pitchFamily="34" charset="-120"/>
              </a:rPr>
              <a:t>thức</a:t>
            </a:r>
            <a:endParaRPr lang="en-US" sz="3200" dirty="0"/>
          </a:p>
        </p:txBody>
      </p:sp>
      <p:sp>
        <p:nvSpPr>
          <p:cNvPr id="15" name="Shape 12">
            <a:extLst>
              <a:ext uri="{FF2B5EF4-FFF2-40B4-BE49-F238E27FC236}">
                <a16:creationId xmlns:a16="http://schemas.microsoft.com/office/drawing/2014/main" id="{AC27F040-AEBC-E1DC-A7E2-E6802F47E13B}"/>
              </a:ext>
            </a:extLst>
          </p:cNvPr>
          <p:cNvSpPr/>
          <p:nvPr/>
        </p:nvSpPr>
        <p:spPr>
          <a:xfrm>
            <a:off x="6980274" y="4824146"/>
            <a:ext cx="771644" cy="30480"/>
          </a:xfrm>
          <a:prstGeom prst="roundRect">
            <a:avLst>
              <a:gd name="adj" fmla="val 651078"/>
            </a:avLst>
          </a:prstGeom>
          <a:solidFill>
            <a:srgbClr val="CED9CE"/>
          </a:solidFill>
          <a:ln/>
        </p:spPr>
      </p:sp>
      <p:sp>
        <p:nvSpPr>
          <p:cNvPr id="16" name="Shape 13">
            <a:extLst>
              <a:ext uri="{FF2B5EF4-FFF2-40B4-BE49-F238E27FC236}">
                <a16:creationId xmlns:a16="http://schemas.microsoft.com/office/drawing/2014/main" id="{5FAF7C9A-1F94-62AE-1BCD-80900813DA91}"/>
              </a:ext>
            </a:extLst>
          </p:cNvPr>
          <p:cNvSpPr/>
          <p:nvPr/>
        </p:nvSpPr>
        <p:spPr>
          <a:xfrm>
            <a:off x="6371152" y="4586940"/>
            <a:ext cx="496014" cy="496014"/>
          </a:xfrm>
          <a:prstGeom prst="roundRect">
            <a:avLst>
              <a:gd name="adj" fmla="val 40009"/>
            </a:avLst>
          </a:prstGeom>
          <a:solidFill>
            <a:srgbClr val="E8F3E8"/>
          </a:solidFill>
          <a:ln/>
        </p:spPr>
      </p:sp>
      <p:sp>
        <p:nvSpPr>
          <p:cNvPr id="17" name="Text 14">
            <a:extLst>
              <a:ext uri="{FF2B5EF4-FFF2-40B4-BE49-F238E27FC236}">
                <a16:creationId xmlns:a16="http://schemas.microsoft.com/office/drawing/2014/main" id="{8399879B-6CAA-EA51-195A-7E319FEB01B6}"/>
              </a:ext>
            </a:extLst>
          </p:cNvPr>
          <p:cNvSpPr/>
          <p:nvPr/>
        </p:nvSpPr>
        <p:spPr>
          <a:xfrm>
            <a:off x="6454063" y="4721838"/>
            <a:ext cx="317420" cy="361116"/>
          </a:xfrm>
          <a:prstGeom prst="rect">
            <a:avLst/>
          </a:prstGeom>
          <a:noFill/>
          <a:ln/>
        </p:spPr>
        <p:txBody>
          <a:bodyPr wrap="none" lIns="0" tIns="0" rIns="0" bIns="0" rtlCol="0" anchor="t"/>
          <a:lstStyle/>
          <a:p>
            <a:pPr marL="0" indent="0" algn="ctr">
              <a:lnSpc>
                <a:spcPts val="2600"/>
              </a:lnSpc>
              <a:buNone/>
            </a:pPr>
            <a:r>
              <a:rPr lang="en-US" sz="2600" b="1" dirty="0">
                <a:solidFill>
                  <a:srgbClr val="405449"/>
                </a:solidFill>
                <a:latin typeface="Fraunces Extra Bold" pitchFamily="34" charset="0"/>
                <a:ea typeface="Fraunces Extra Bold" pitchFamily="34" charset="-122"/>
                <a:cs typeface="Fraunces Extra Bold" pitchFamily="34" charset="-120"/>
              </a:rPr>
              <a:t>3</a:t>
            </a:r>
            <a:endParaRPr lang="en-US" sz="2600" dirty="0"/>
          </a:p>
        </p:txBody>
      </p:sp>
      <p:sp>
        <p:nvSpPr>
          <p:cNvPr id="18" name="Text 15">
            <a:extLst>
              <a:ext uri="{FF2B5EF4-FFF2-40B4-BE49-F238E27FC236}">
                <a16:creationId xmlns:a16="http://schemas.microsoft.com/office/drawing/2014/main" id="{242B7009-6B50-E65A-C3DE-B58FDEED3F0D}"/>
              </a:ext>
            </a:extLst>
          </p:cNvPr>
          <p:cNvSpPr/>
          <p:nvPr/>
        </p:nvSpPr>
        <p:spPr>
          <a:xfrm>
            <a:off x="7801331" y="4651922"/>
            <a:ext cx="4525707" cy="344448"/>
          </a:xfrm>
          <a:prstGeom prst="rect">
            <a:avLst/>
          </a:prstGeom>
          <a:noFill/>
          <a:ln/>
        </p:spPr>
        <p:txBody>
          <a:bodyPr wrap="none" lIns="0" tIns="0" rIns="0" bIns="0" rtlCol="0" anchor="t"/>
          <a:lstStyle/>
          <a:p>
            <a:pPr marL="0" indent="0" algn="l">
              <a:lnSpc>
                <a:spcPts val="2700"/>
              </a:lnSpc>
              <a:buNone/>
            </a:pPr>
            <a:r>
              <a:rPr lang="en-US" sz="3200" b="1" dirty="0" err="1">
                <a:solidFill>
                  <a:srgbClr val="405449"/>
                </a:solidFill>
                <a:latin typeface="Fraunces Extra Bold" pitchFamily="34" charset="0"/>
                <a:ea typeface="Fraunces Extra Bold" pitchFamily="34" charset="-122"/>
                <a:cs typeface="Fraunces Extra Bold" pitchFamily="34" charset="-120"/>
              </a:rPr>
              <a:t>Phát</a:t>
            </a:r>
            <a:r>
              <a:rPr lang="en-US" sz="3200" b="1" dirty="0">
                <a:solidFill>
                  <a:srgbClr val="405449"/>
                </a:solidFill>
                <a:latin typeface="Fraunces Extra Bold" pitchFamily="34" charset="0"/>
                <a:ea typeface="Fraunces Extra Bold" pitchFamily="34" charset="-122"/>
                <a:cs typeface="Fraunces Extra Bold" pitchFamily="34" charset="-120"/>
              </a:rPr>
              <a:t> </a:t>
            </a:r>
            <a:r>
              <a:rPr lang="en-US" sz="3200" b="1" dirty="0" err="1">
                <a:solidFill>
                  <a:srgbClr val="405449"/>
                </a:solidFill>
                <a:latin typeface="Fraunces Extra Bold" pitchFamily="34" charset="0"/>
                <a:ea typeface="Fraunces Extra Bold" pitchFamily="34" charset="-122"/>
                <a:cs typeface="Fraunces Extra Bold" pitchFamily="34" charset="-120"/>
              </a:rPr>
              <a:t>triển</a:t>
            </a:r>
            <a:r>
              <a:rPr lang="en-US" sz="3200" b="1" dirty="0">
                <a:solidFill>
                  <a:srgbClr val="405449"/>
                </a:solidFill>
                <a:latin typeface="Fraunces Extra Bold" pitchFamily="34" charset="0"/>
                <a:ea typeface="Fraunces Extra Bold" pitchFamily="34" charset="-122"/>
                <a:cs typeface="Fraunces Extra Bold" pitchFamily="34" charset="-120"/>
              </a:rPr>
              <a:t> </a:t>
            </a:r>
            <a:r>
              <a:rPr lang="en-US" sz="3200" b="1" dirty="0" err="1">
                <a:solidFill>
                  <a:srgbClr val="405449"/>
                </a:solidFill>
                <a:latin typeface="Fraunces Extra Bold" pitchFamily="34" charset="0"/>
                <a:ea typeface="Fraunces Extra Bold" pitchFamily="34" charset="-122"/>
                <a:cs typeface="Fraunces Extra Bold" pitchFamily="34" charset="-120"/>
              </a:rPr>
              <a:t>kỹ</a:t>
            </a:r>
            <a:r>
              <a:rPr lang="en-US" sz="3200" b="1" dirty="0">
                <a:solidFill>
                  <a:srgbClr val="405449"/>
                </a:solidFill>
                <a:latin typeface="Fraunces Extra Bold" pitchFamily="34" charset="0"/>
                <a:ea typeface="Fraunces Extra Bold" pitchFamily="34" charset="-122"/>
                <a:cs typeface="Fraunces Extra Bold" pitchFamily="34" charset="-120"/>
              </a:rPr>
              <a:t> </a:t>
            </a:r>
            <a:r>
              <a:rPr lang="en-US" sz="3200" b="1" dirty="0" err="1">
                <a:solidFill>
                  <a:srgbClr val="405449"/>
                </a:solidFill>
                <a:latin typeface="Fraunces Extra Bold" pitchFamily="34" charset="0"/>
                <a:ea typeface="Fraunces Extra Bold" pitchFamily="34" charset="-122"/>
                <a:cs typeface="Fraunces Extra Bold" pitchFamily="34" charset="-120"/>
              </a:rPr>
              <a:t>năng</a:t>
            </a:r>
            <a:endParaRPr lang="en-US" sz="3200" dirty="0"/>
          </a:p>
        </p:txBody>
      </p:sp>
      <p:sp>
        <p:nvSpPr>
          <p:cNvPr id="20" name="Shape 13">
            <a:extLst>
              <a:ext uri="{FF2B5EF4-FFF2-40B4-BE49-F238E27FC236}">
                <a16:creationId xmlns:a16="http://schemas.microsoft.com/office/drawing/2014/main" id="{3B28A900-BCA8-B07D-B766-8837C42DF0DC}"/>
              </a:ext>
            </a:extLst>
          </p:cNvPr>
          <p:cNvSpPr/>
          <p:nvPr/>
        </p:nvSpPr>
        <p:spPr>
          <a:xfrm>
            <a:off x="6325433" y="5726191"/>
            <a:ext cx="496014" cy="496014"/>
          </a:xfrm>
          <a:prstGeom prst="roundRect">
            <a:avLst>
              <a:gd name="adj" fmla="val 40009"/>
            </a:avLst>
          </a:prstGeom>
          <a:solidFill>
            <a:srgbClr val="E8F3E8"/>
          </a:solidFill>
          <a:ln/>
        </p:spPr>
      </p:sp>
      <p:sp>
        <p:nvSpPr>
          <p:cNvPr id="22" name="Text 14">
            <a:extLst>
              <a:ext uri="{FF2B5EF4-FFF2-40B4-BE49-F238E27FC236}">
                <a16:creationId xmlns:a16="http://schemas.microsoft.com/office/drawing/2014/main" id="{10824C0D-E069-B7A4-FB47-7BCAFCDF0190}"/>
              </a:ext>
            </a:extLst>
          </p:cNvPr>
          <p:cNvSpPr/>
          <p:nvPr/>
        </p:nvSpPr>
        <p:spPr>
          <a:xfrm>
            <a:off x="6409327" y="5855646"/>
            <a:ext cx="317420" cy="361116"/>
          </a:xfrm>
          <a:prstGeom prst="rect">
            <a:avLst/>
          </a:prstGeom>
          <a:noFill/>
          <a:ln/>
        </p:spPr>
        <p:txBody>
          <a:bodyPr wrap="none" lIns="0" tIns="0" rIns="0" bIns="0" rtlCol="0" anchor="t"/>
          <a:lstStyle/>
          <a:p>
            <a:pPr marL="0" indent="0" algn="ctr">
              <a:lnSpc>
                <a:spcPts val="2600"/>
              </a:lnSpc>
              <a:buNone/>
            </a:pPr>
            <a:r>
              <a:rPr lang="en-US" sz="2600" b="1" dirty="0">
                <a:solidFill>
                  <a:srgbClr val="405449"/>
                </a:solidFill>
                <a:latin typeface="Fraunces Extra Bold" pitchFamily="34" charset="0"/>
              </a:rPr>
              <a:t>4</a:t>
            </a:r>
            <a:endParaRPr lang="en-US" sz="2600" dirty="0"/>
          </a:p>
        </p:txBody>
      </p:sp>
      <p:sp>
        <p:nvSpPr>
          <p:cNvPr id="23" name="Shape 12">
            <a:extLst>
              <a:ext uri="{FF2B5EF4-FFF2-40B4-BE49-F238E27FC236}">
                <a16:creationId xmlns:a16="http://schemas.microsoft.com/office/drawing/2014/main" id="{0A9C0BF9-6447-DD99-6933-87D6320BD0B2}"/>
              </a:ext>
            </a:extLst>
          </p:cNvPr>
          <p:cNvSpPr/>
          <p:nvPr/>
        </p:nvSpPr>
        <p:spPr>
          <a:xfrm>
            <a:off x="6888836" y="5974198"/>
            <a:ext cx="771644" cy="30480"/>
          </a:xfrm>
          <a:prstGeom prst="roundRect">
            <a:avLst>
              <a:gd name="adj" fmla="val 651078"/>
            </a:avLst>
          </a:prstGeom>
          <a:solidFill>
            <a:srgbClr val="CED9CE"/>
          </a:solidFill>
          <a:ln/>
        </p:spPr>
      </p:sp>
      <p:sp>
        <p:nvSpPr>
          <p:cNvPr id="24" name="Text 15">
            <a:extLst>
              <a:ext uri="{FF2B5EF4-FFF2-40B4-BE49-F238E27FC236}">
                <a16:creationId xmlns:a16="http://schemas.microsoft.com/office/drawing/2014/main" id="{A1EB85A8-39F5-EC90-21B0-489B901D4118}"/>
              </a:ext>
            </a:extLst>
          </p:cNvPr>
          <p:cNvSpPr/>
          <p:nvPr/>
        </p:nvSpPr>
        <p:spPr>
          <a:xfrm>
            <a:off x="7727869" y="5809090"/>
            <a:ext cx="6613164" cy="496014"/>
          </a:xfrm>
          <a:prstGeom prst="rect">
            <a:avLst/>
          </a:prstGeom>
          <a:noFill/>
          <a:ln/>
        </p:spPr>
        <p:txBody>
          <a:bodyPr wrap="none" lIns="0" tIns="0" rIns="0" bIns="0" rtlCol="0" anchor="t"/>
          <a:lstStyle/>
          <a:p>
            <a:pPr marL="0" indent="0" algn="l">
              <a:lnSpc>
                <a:spcPts val="2700"/>
              </a:lnSpc>
              <a:buNone/>
            </a:pPr>
            <a:r>
              <a:rPr lang="en-US" sz="3200" b="1" dirty="0" err="1">
                <a:solidFill>
                  <a:srgbClr val="405449"/>
                </a:solidFill>
                <a:latin typeface="Fraunces Extra Bold" pitchFamily="34" charset="0"/>
              </a:rPr>
              <a:t>Hình</a:t>
            </a:r>
            <a:r>
              <a:rPr lang="en-US" sz="3200" b="1" dirty="0">
                <a:solidFill>
                  <a:srgbClr val="405449"/>
                </a:solidFill>
                <a:latin typeface="Fraunces Extra Bold" pitchFamily="34" charset="0"/>
              </a:rPr>
              <a:t> </a:t>
            </a:r>
            <a:r>
              <a:rPr lang="en-US" sz="3200" b="1" dirty="0" err="1">
                <a:solidFill>
                  <a:srgbClr val="405449"/>
                </a:solidFill>
                <a:latin typeface="Fraunces Extra Bold" pitchFamily="34" charset="0"/>
              </a:rPr>
              <a:t>thành</a:t>
            </a:r>
            <a:r>
              <a:rPr lang="en-US" sz="3200" b="1" dirty="0">
                <a:solidFill>
                  <a:srgbClr val="405449"/>
                </a:solidFill>
                <a:latin typeface="Fraunces Extra Bold" pitchFamily="34" charset="0"/>
              </a:rPr>
              <a:t> </a:t>
            </a:r>
            <a:r>
              <a:rPr lang="en-US" sz="3200" b="1" dirty="0" err="1">
                <a:solidFill>
                  <a:srgbClr val="405449"/>
                </a:solidFill>
                <a:latin typeface="Fraunces Extra Bold" pitchFamily="34" charset="0"/>
              </a:rPr>
              <a:t>thái</a:t>
            </a:r>
            <a:r>
              <a:rPr lang="en-US" sz="3200" b="1" dirty="0">
                <a:solidFill>
                  <a:srgbClr val="405449"/>
                </a:solidFill>
                <a:latin typeface="Fraunces Extra Bold" pitchFamily="34" charset="0"/>
              </a:rPr>
              <a:t> </a:t>
            </a:r>
            <a:r>
              <a:rPr lang="en-US" sz="3200" b="1" dirty="0" err="1">
                <a:solidFill>
                  <a:srgbClr val="405449"/>
                </a:solidFill>
                <a:latin typeface="Fraunces Extra Bold" pitchFamily="34" charset="0"/>
              </a:rPr>
              <a:t>độ</a:t>
            </a:r>
            <a:endParaRPr lang="en-US" sz="3200" dirty="0"/>
          </a:p>
        </p:txBody>
      </p:sp>
      <p:sp>
        <p:nvSpPr>
          <p:cNvPr id="9" name="Arrow: Left 8">
            <a:extLst>
              <a:ext uri="{FF2B5EF4-FFF2-40B4-BE49-F238E27FC236}">
                <a16:creationId xmlns:a16="http://schemas.microsoft.com/office/drawing/2014/main" id="{241A4571-1239-1D24-7DD6-CC6E5CE409C8}"/>
              </a:ext>
            </a:extLst>
          </p:cNvPr>
          <p:cNvSpPr/>
          <p:nvPr/>
        </p:nvSpPr>
        <p:spPr>
          <a:xfrm>
            <a:off x="12941300" y="7835900"/>
            <a:ext cx="1459967" cy="28534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05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500"/>
                                        <p:tgtEl>
                                          <p:spTgt spid="12"/>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5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500"/>
                                        <p:tgtEl>
                                          <p:spTgt spid="17"/>
                                        </p:tgtEl>
                                      </p:cBhvr>
                                    </p:animEffec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500"/>
                                        <p:tgtEl>
                                          <p:spTgt spid="1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500"/>
                                        <p:tgtEl>
                                          <p:spTgt spid="22"/>
                                        </p:tgtEl>
                                      </p:cBhvr>
                                    </p:animEffect>
                                  </p:childTnLst>
                                </p:cTn>
                              </p:par>
                              <p:par>
                                <p:cTn id="26" presetID="6" presetClass="entr" presetSubtype="16"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500"/>
                                        <p:tgtEl>
                                          <p:spTgt spid="20"/>
                                        </p:tgtEl>
                                      </p:cBhvr>
                                    </p:animEffect>
                                  </p:childTnLst>
                                </p:cTn>
                              </p:par>
                              <p:par>
                                <p:cTn id="29" presetID="6" presetClass="entr" presetSubtype="16"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500"/>
                                        <p:tgtEl>
                                          <p:spTgt spid="4"/>
                                        </p:tgtEl>
                                      </p:cBhvr>
                                    </p:animEffect>
                                  </p:childTnLst>
                                </p:cTn>
                              </p:par>
                              <p:par>
                                <p:cTn id="32" presetID="6"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500"/>
                                        <p:tgtEl>
                                          <p:spTgt spid="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500"/>
                                        <p:tgtEl>
                                          <p:spTgt spid="8"/>
                                        </p:tgtEl>
                                      </p:cBhvr>
                                    </p:animEffect>
                                  </p:childTnLst>
                                </p:cTn>
                              </p:par>
                              <p:par>
                                <p:cTn id="38" presetID="6"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500"/>
                                        <p:tgtEl>
                                          <p:spTgt spid="10"/>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500"/>
                                        <p:tgtEl>
                                          <p:spTgt spid="13"/>
                                        </p:tgtEl>
                                      </p:cBhvr>
                                    </p:animEffect>
                                  </p:childTnLst>
                                </p:cTn>
                              </p:par>
                              <p:par>
                                <p:cTn id="44" presetID="6" presetClass="entr" presetSubtype="16"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500"/>
                                        <p:tgtEl>
                                          <p:spTgt spid="15"/>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ircle(in)">
                                      <p:cBhvr>
                                        <p:cTn id="49" dur="500"/>
                                        <p:tgtEl>
                                          <p:spTgt spid="18"/>
                                        </p:tgtEl>
                                      </p:cBhvr>
                                    </p:animEffect>
                                  </p:childTnLst>
                                </p:cTn>
                              </p:par>
                              <p:par>
                                <p:cTn id="50" presetID="6" presetClass="entr" presetSubtype="16"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500"/>
                                        <p:tgtEl>
                                          <p:spTgt spid="23"/>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ircle(in)">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7" grpId="0" animBg="1"/>
      <p:bldP spid="18" grpId="0" animBg="1"/>
      <p:bldP spid="22"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59F27-AF4C-A1A4-540C-12617B27E5B0}"/>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BBD488B-164A-961E-CC81-1DF6966BDCE1}"/>
              </a:ext>
            </a:extLst>
          </p:cNvPr>
          <p:cNvSpPr/>
          <p:nvPr/>
        </p:nvSpPr>
        <p:spPr>
          <a:xfrm>
            <a:off x="229134" y="108353"/>
            <a:ext cx="13042821" cy="1451610"/>
          </a:xfrm>
          <a:prstGeom prst="rect">
            <a:avLst/>
          </a:prstGeom>
          <a:noFill/>
          <a:ln/>
        </p:spPr>
        <p:txBody>
          <a:bodyPr wrap="square" lIns="0" tIns="0" rIns="0" bIns="0" rtlCol="0" anchor="t"/>
          <a:lstStyle/>
          <a:p>
            <a:pPr marL="0" indent="0">
              <a:lnSpc>
                <a:spcPts val="5550"/>
              </a:lnSpc>
              <a:buNone/>
            </a:pPr>
            <a:r>
              <a:rPr lang="en-US" sz="4450" b="1" dirty="0">
                <a:solidFill>
                  <a:srgbClr val="3B4540"/>
                </a:solidFill>
                <a:latin typeface="Fraunces Extra Bold" pitchFamily="34" charset="0"/>
              </a:rPr>
              <a:t>A. </a:t>
            </a:r>
            <a:r>
              <a:rPr lang="en-US" sz="4450" b="1" dirty="0" err="1">
                <a:solidFill>
                  <a:srgbClr val="3B4540"/>
                </a:solidFill>
                <a:latin typeface="Fraunces Extra Bold" pitchFamily="34" charset="0"/>
              </a:rPr>
              <a:t>Phần</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mở</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đầu</a:t>
            </a:r>
            <a:endParaRPr lang="en-US" sz="4450" b="1" dirty="0">
              <a:solidFill>
                <a:srgbClr val="3B4540"/>
              </a:solidFill>
              <a:latin typeface="Fraunces Extra Bold" pitchFamily="34" charset="0"/>
            </a:endParaRPr>
          </a:p>
          <a:p>
            <a:pPr marL="0" indent="0">
              <a:lnSpc>
                <a:spcPts val="5550"/>
              </a:lnSpc>
              <a:buNone/>
            </a:pPr>
            <a:r>
              <a:rPr lang="en-US" sz="4450" b="1" dirty="0">
                <a:solidFill>
                  <a:srgbClr val="3B4540"/>
                </a:solidFill>
                <a:latin typeface="Fraunces Extra Bold" pitchFamily="34" charset="0"/>
              </a:rPr>
              <a:t>II. </a:t>
            </a:r>
            <a:r>
              <a:rPr lang="en-US" sz="4450" b="1" dirty="0" err="1">
                <a:solidFill>
                  <a:srgbClr val="3B4540"/>
                </a:solidFill>
                <a:latin typeface="Fraunces Extra Bold" pitchFamily="34" charset="0"/>
              </a:rPr>
              <a:t>Mục</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tiêu</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chính</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của</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chuyên</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đề</a:t>
            </a:r>
            <a:endParaRPr lang="en-US" sz="4450" dirty="0"/>
          </a:p>
        </p:txBody>
      </p:sp>
      <p:sp>
        <p:nvSpPr>
          <p:cNvPr id="3" name="Text 1">
            <a:extLst>
              <a:ext uri="{FF2B5EF4-FFF2-40B4-BE49-F238E27FC236}">
                <a16:creationId xmlns:a16="http://schemas.microsoft.com/office/drawing/2014/main" id="{2FCB422F-093F-3B16-862F-6B6D90F60EE1}"/>
              </a:ext>
            </a:extLst>
          </p:cNvPr>
          <p:cNvSpPr/>
          <p:nvPr/>
        </p:nvSpPr>
        <p:spPr>
          <a:xfrm>
            <a:off x="390824" y="1627672"/>
            <a:ext cx="3696095" cy="599653"/>
          </a:xfrm>
          <a:prstGeom prst="rect">
            <a:avLst/>
          </a:prstGeom>
          <a:noFill/>
          <a:ln/>
        </p:spPr>
        <p:txBody>
          <a:bodyPr wrap="none" lIns="0" tIns="0" rIns="0" bIns="0" rtlCol="0" anchor="ct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Nâng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Text 2">
            <a:extLst>
              <a:ext uri="{FF2B5EF4-FFF2-40B4-BE49-F238E27FC236}">
                <a16:creationId xmlns:a16="http://schemas.microsoft.com/office/drawing/2014/main" id="{A2560D6C-CD79-2FA2-29B9-E84569A54BF2}"/>
              </a:ext>
            </a:extLst>
          </p:cNvPr>
          <p:cNvSpPr/>
          <p:nvPr/>
        </p:nvSpPr>
        <p:spPr>
          <a:xfrm>
            <a:off x="390824" y="2411678"/>
            <a:ext cx="3372711" cy="5672752"/>
          </a:xfrm>
          <a:prstGeom prst="rect">
            <a:avLst/>
          </a:prstGeom>
          <a:noFill/>
          <a:ln/>
        </p:spPr>
        <p:txBody>
          <a:bodyPr wrap="square" lIns="0" tIns="0" rIns="0" bIns="0" rtlCol="0" anchor="t"/>
          <a:lstStyle/>
          <a:p>
            <a:pPr algn="just" defTabSz="358775"/>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a:t>
            </a:r>
          </a:p>
          <a:p>
            <a:pPr algn="just" defTabSz="358775"/>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Nâng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huynh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a:t>
            </a:r>
          </a:p>
        </p:txBody>
      </p:sp>
      <p:sp>
        <p:nvSpPr>
          <p:cNvPr id="7" name="Text 1">
            <a:extLst>
              <a:ext uri="{FF2B5EF4-FFF2-40B4-BE49-F238E27FC236}">
                <a16:creationId xmlns:a16="http://schemas.microsoft.com/office/drawing/2014/main" id="{9172D1C0-5465-93FD-2653-A47379ADDD65}"/>
              </a:ext>
            </a:extLst>
          </p:cNvPr>
          <p:cNvSpPr/>
          <p:nvPr/>
        </p:nvSpPr>
        <p:spPr>
          <a:xfrm>
            <a:off x="4824566" y="1627673"/>
            <a:ext cx="4075238" cy="599653"/>
          </a:xfrm>
          <a:prstGeom prst="rect">
            <a:avLst/>
          </a:prstGeom>
          <a:noFill/>
          <a:ln/>
        </p:spPr>
        <p:txBody>
          <a:bodyPr wrap="none" lIns="0" tIns="0" rIns="0" bIns="0" rtlCol="0" anchor="ctr"/>
          <a:lstStyle/>
          <a:p>
            <a:r>
              <a:rPr lang="en-US" sz="2800" b="1" dirty="0">
                <a:latin typeface="Times New Roman" panose="02020603050405020304" pitchFamily="18" charset="0"/>
                <a:cs typeface="Times New Roman" panose="02020603050405020304" pitchFamily="18" charset="0"/>
              </a:rPr>
              <a:t>2. Trang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Text 2">
            <a:extLst>
              <a:ext uri="{FF2B5EF4-FFF2-40B4-BE49-F238E27FC236}">
                <a16:creationId xmlns:a16="http://schemas.microsoft.com/office/drawing/2014/main" id="{22E43CA5-D540-B05F-13DD-BE7B10E049B5}"/>
              </a:ext>
            </a:extLst>
          </p:cNvPr>
          <p:cNvSpPr/>
          <p:nvPr/>
        </p:nvSpPr>
        <p:spPr>
          <a:xfrm>
            <a:off x="4824566" y="2359142"/>
            <a:ext cx="4175599" cy="5672752"/>
          </a:xfrm>
          <a:prstGeom prst="rect">
            <a:avLst/>
          </a:prstGeom>
          <a:noFill/>
          <a:ln/>
        </p:spPr>
        <p:txBody>
          <a:bodyPr wrap="square" lIns="0" tIns="0" rIns="0" bIns="0" rtlCol="0" anchor="t"/>
          <a:lstStyle/>
          <a:p>
            <a:pPr algn="just" defTabSz="358775"/>
            <a:r>
              <a:rPr lang="en-US" sz="3200" dirty="0">
                <a:latin typeface="Times New Roman" panose="02020603050405020304" pitchFamily="18" charset="0"/>
                <a:cs typeface="Times New Roman" panose="02020603050405020304" pitchFamily="18" charset="0"/>
              </a:rPr>
              <a:t>	Cung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a:t>
            </a:r>
          </a:p>
          <a:p>
            <a:pPr algn="just" defTabSz="358775"/>
            <a:r>
              <a:rPr lang="en-US" sz="3200" dirty="0">
                <a:latin typeface="Times New Roman" panose="02020603050405020304" pitchFamily="18" charset="0"/>
                <a:cs typeface="Times New Roman" panose="02020603050405020304" pitchFamily="18" charset="0"/>
              </a:rPr>
              <a:t>	Trang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a:t>
            </a:r>
          </a:p>
        </p:txBody>
      </p:sp>
      <p:sp>
        <p:nvSpPr>
          <p:cNvPr id="9" name="Text 1">
            <a:extLst>
              <a:ext uri="{FF2B5EF4-FFF2-40B4-BE49-F238E27FC236}">
                <a16:creationId xmlns:a16="http://schemas.microsoft.com/office/drawing/2014/main" id="{7EA734E0-2F32-5964-B1ED-13D9AB8F36CB}"/>
              </a:ext>
            </a:extLst>
          </p:cNvPr>
          <p:cNvSpPr/>
          <p:nvPr/>
        </p:nvSpPr>
        <p:spPr>
          <a:xfrm>
            <a:off x="9995910" y="1645532"/>
            <a:ext cx="4075238" cy="599653"/>
          </a:xfrm>
          <a:prstGeom prst="rect">
            <a:avLst/>
          </a:prstGeom>
          <a:noFill/>
          <a:ln/>
        </p:spPr>
        <p:txBody>
          <a:bodyPr wrap="none" lIns="0" tIns="0" rIns="0" bIns="0" rtlCol="0" anchor="ctr"/>
          <a:lstStyle/>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0" name="Text 2">
            <a:extLst>
              <a:ext uri="{FF2B5EF4-FFF2-40B4-BE49-F238E27FC236}">
                <a16:creationId xmlns:a16="http://schemas.microsoft.com/office/drawing/2014/main" id="{13EF2098-5BB4-3085-CC8E-C866EBF09B0B}"/>
              </a:ext>
            </a:extLst>
          </p:cNvPr>
          <p:cNvSpPr/>
          <p:nvPr/>
        </p:nvSpPr>
        <p:spPr>
          <a:xfrm>
            <a:off x="9995910" y="2359142"/>
            <a:ext cx="4175599" cy="5672752"/>
          </a:xfrm>
          <a:prstGeom prst="rect">
            <a:avLst/>
          </a:prstGeom>
          <a:noFill/>
          <a:ln/>
        </p:spPr>
        <p:txBody>
          <a:bodyPr wrap="square" lIns="0" tIns="0" rIns="0" bIns="0" rtlCol="0" anchor="t"/>
          <a:lstStyle/>
          <a:p>
            <a:pPr algn="just" defTabSz="358775"/>
            <a:r>
              <a:rPr lang="en-US"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a:t>
            </a:r>
          </a:p>
          <a:p>
            <a:pPr algn="just" defTabSz="358775"/>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a:t>
            </a:r>
          </a:p>
        </p:txBody>
      </p:sp>
      <p:sp>
        <p:nvSpPr>
          <p:cNvPr id="11" name="Arrow: Left 10">
            <a:extLst>
              <a:ext uri="{FF2B5EF4-FFF2-40B4-BE49-F238E27FC236}">
                <a16:creationId xmlns:a16="http://schemas.microsoft.com/office/drawing/2014/main" id="{D2B3B783-627F-7DA8-A6BE-A5AAB4C2E919}"/>
              </a:ext>
            </a:extLst>
          </p:cNvPr>
          <p:cNvSpPr/>
          <p:nvPr/>
        </p:nvSpPr>
        <p:spPr>
          <a:xfrm>
            <a:off x="12941300" y="7835900"/>
            <a:ext cx="1459967" cy="28534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48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500"/>
                                        <p:tgtEl>
                                          <p:spTgt spid="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1311F-821D-F3BF-AB05-382BA10106E0}"/>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7E5E0670-5FF2-7769-9A59-F69877A5984D}"/>
              </a:ext>
            </a:extLst>
          </p:cNvPr>
          <p:cNvSpPr/>
          <p:nvPr/>
        </p:nvSpPr>
        <p:spPr>
          <a:xfrm>
            <a:off x="229134" y="108353"/>
            <a:ext cx="13042821" cy="1451610"/>
          </a:xfrm>
          <a:prstGeom prst="rect">
            <a:avLst/>
          </a:prstGeom>
          <a:noFill/>
          <a:ln/>
        </p:spPr>
        <p:txBody>
          <a:bodyPr wrap="square" lIns="0" tIns="0" rIns="0" bIns="0" rtlCol="0" anchor="t"/>
          <a:lstStyle/>
          <a:p>
            <a:pPr marL="0" indent="0">
              <a:lnSpc>
                <a:spcPts val="5550"/>
              </a:lnSpc>
              <a:buNone/>
            </a:pPr>
            <a:r>
              <a:rPr lang="en-US" sz="4450" b="1" dirty="0">
                <a:solidFill>
                  <a:srgbClr val="3B4540"/>
                </a:solidFill>
                <a:latin typeface="Fraunces Extra Bold" pitchFamily="34" charset="0"/>
              </a:rPr>
              <a:t>A. </a:t>
            </a:r>
            <a:r>
              <a:rPr lang="en-US" sz="4450" b="1" dirty="0" err="1">
                <a:solidFill>
                  <a:srgbClr val="3B4540"/>
                </a:solidFill>
                <a:latin typeface="Fraunces Extra Bold" pitchFamily="34" charset="0"/>
              </a:rPr>
              <a:t>Phần</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mở</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đầu</a:t>
            </a:r>
            <a:endParaRPr lang="en-US" sz="4450" b="1" dirty="0">
              <a:solidFill>
                <a:srgbClr val="3B4540"/>
              </a:solidFill>
              <a:latin typeface="Fraunces Extra Bold" pitchFamily="34" charset="0"/>
            </a:endParaRPr>
          </a:p>
          <a:p>
            <a:pPr marL="0" indent="0">
              <a:lnSpc>
                <a:spcPts val="5550"/>
              </a:lnSpc>
              <a:buNone/>
            </a:pPr>
            <a:r>
              <a:rPr lang="en-US" sz="4450" b="1" dirty="0">
                <a:solidFill>
                  <a:srgbClr val="3B4540"/>
                </a:solidFill>
                <a:latin typeface="Fraunces Extra Bold" pitchFamily="34" charset="0"/>
              </a:rPr>
              <a:t>II. </a:t>
            </a:r>
            <a:r>
              <a:rPr lang="en-US" sz="4450" b="1" dirty="0" err="1">
                <a:solidFill>
                  <a:srgbClr val="3B4540"/>
                </a:solidFill>
                <a:latin typeface="Fraunces Extra Bold" pitchFamily="34" charset="0"/>
              </a:rPr>
              <a:t>Mục</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tiêu</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chính</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của</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chuyên</a:t>
            </a:r>
            <a:r>
              <a:rPr lang="en-US" sz="4450" b="1" dirty="0">
                <a:solidFill>
                  <a:srgbClr val="3B4540"/>
                </a:solidFill>
                <a:latin typeface="Fraunces Extra Bold" pitchFamily="34" charset="0"/>
              </a:rPr>
              <a:t> </a:t>
            </a:r>
            <a:r>
              <a:rPr lang="en-US" sz="4450" b="1" dirty="0" err="1">
                <a:solidFill>
                  <a:srgbClr val="3B4540"/>
                </a:solidFill>
                <a:latin typeface="Fraunces Extra Bold" pitchFamily="34" charset="0"/>
              </a:rPr>
              <a:t>đề</a:t>
            </a:r>
            <a:r>
              <a:rPr lang="en-US" sz="4450" b="1" dirty="0">
                <a:solidFill>
                  <a:srgbClr val="3B4540"/>
                </a:solidFill>
                <a:latin typeface="Fraunces Extra Bold" pitchFamily="34" charset="0"/>
              </a:rPr>
              <a:t>:</a:t>
            </a:r>
            <a:endParaRPr lang="en-US" sz="4450" dirty="0"/>
          </a:p>
        </p:txBody>
      </p:sp>
      <p:sp>
        <p:nvSpPr>
          <p:cNvPr id="3" name="Text 1">
            <a:extLst>
              <a:ext uri="{FF2B5EF4-FFF2-40B4-BE49-F238E27FC236}">
                <a16:creationId xmlns:a16="http://schemas.microsoft.com/office/drawing/2014/main" id="{60F68457-DE58-DFC3-1499-A1C3C1BF6BD9}"/>
              </a:ext>
            </a:extLst>
          </p:cNvPr>
          <p:cNvSpPr/>
          <p:nvPr/>
        </p:nvSpPr>
        <p:spPr>
          <a:xfrm>
            <a:off x="229133" y="1627672"/>
            <a:ext cx="4203971" cy="599653"/>
          </a:xfrm>
          <a:prstGeom prst="rect">
            <a:avLst/>
          </a:prstGeom>
          <a:noFill/>
          <a:ln/>
        </p:spPr>
        <p:txBody>
          <a:bodyPr wrap="none" lIns="0" tIns="0" rIns="0" bIns="0" rtlCol="0" anchor="ctr"/>
          <a:lstStyle/>
          <a:p>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4" name="Text 2">
            <a:extLst>
              <a:ext uri="{FF2B5EF4-FFF2-40B4-BE49-F238E27FC236}">
                <a16:creationId xmlns:a16="http://schemas.microsoft.com/office/drawing/2014/main" id="{0CBB1F69-3F76-538B-9CE5-8E71DFB6788D}"/>
              </a:ext>
            </a:extLst>
          </p:cNvPr>
          <p:cNvSpPr/>
          <p:nvPr/>
        </p:nvSpPr>
        <p:spPr>
          <a:xfrm>
            <a:off x="229133" y="2448495"/>
            <a:ext cx="14054026" cy="5672752"/>
          </a:xfrm>
          <a:prstGeom prst="rect">
            <a:avLst/>
          </a:prstGeom>
          <a:noFill/>
          <a:ln/>
        </p:spPr>
        <p:txBody>
          <a:bodyPr wrap="square" lIns="0" tIns="0" rIns="0" bIns="0" rtlCol="0" anchor="t"/>
          <a:lstStyle/>
          <a:p>
            <a:pPr defTabSz="358775"/>
            <a:r>
              <a:rPr lang="en-US" sz="28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a:t>
            </a:r>
          </a:p>
          <a:p>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a:t>
            </a:r>
          </a:p>
        </p:txBody>
      </p:sp>
      <p:sp>
        <p:nvSpPr>
          <p:cNvPr id="5" name="Arrow: Left 4">
            <a:extLst>
              <a:ext uri="{FF2B5EF4-FFF2-40B4-BE49-F238E27FC236}">
                <a16:creationId xmlns:a16="http://schemas.microsoft.com/office/drawing/2014/main" id="{D5B33064-3919-84B9-A942-5A2EA4323913}"/>
              </a:ext>
            </a:extLst>
          </p:cNvPr>
          <p:cNvSpPr/>
          <p:nvPr/>
        </p:nvSpPr>
        <p:spPr>
          <a:xfrm>
            <a:off x="12941300" y="7835900"/>
            <a:ext cx="1459967" cy="28534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3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982109" y="0"/>
            <a:ext cx="4648290" cy="8229600"/>
          </a:xfrm>
          <a:prstGeom prst="rect">
            <a:avLst/>
          </a:prstGeom>
        </p:spPr>
      </p:pic>
      <p:sp>
        <p:nvSpPr>
          <p:cNvPr id="4" name="Shape 1"/>
          <p:cNvSpPr/>
          <p:nvPr/>
        </p:nvSpPr>
        <p:spPr>
          <a:xfrm>
            <a:off x="134033" y="1371931"/>
            <a:ext cx="4171749" cy="6684049"/>
          </a:xfrm>
          <a:prstGeom prst="roundRect">
            <a:avLst>
              <a:gd name="adj" fmla="val 10043"/>
            </a:avLst>
          </a:prstGeom>
          <a:solidFill>
            <a:srgbClr val="E8F3E8"/>
          </a:solidFill>
          <a:ln/>
        </p:spPr>
      </p:sp>
      <p:sp>
        <p:nvSpPr>
          <p:cNvPr id="5" name="Text 2"/>
          <p:cNvSpPr/>
          <p:nvPr/>
        </p:nvSpPr>
        <p:spPr>
          <a:xfrm>
            <a:off x="465018" y="1489826"/>
            <a:ext cx="3933361" cy="485207"/>
          </a:xfrm>
          <a:prstGeom prst="rect">
            <a:avLst/>
          </a:prstGeom>
          <a:noFill/>
          <a:ln/>
        </p:spPr>
        <p:txBody>
          <a:bodyPr wrap="none" lIns="0" tIns="0" rIns="0" bIns="0" rtlCol="0" anchor="t"/>
          <a:lstStyle/>
          <a:p>
            <a:pPr marL="0" indent="0">
              <a:lnSpc>
                <a:spcPts val="2750"/>
              </a:lnSpc>
              <a:buNone/>
            </a:pPr>
            <a:r>
              <a:rPr lang="en-US" sz="2800" b="1" dirty="0">
                <a:solidFill>
                  <a:srgbClr val="405449"/>
                </a:solidFill>
                <a:latin typeface="Fraunces Extra Bold" pitchFamily="34" charset="0"/>
              </a:rPr>
              <a:t>1. </a:t>
            </a:r>
            <a:r>
              <a:rPr lang="en-US" sz="2800" b="1" dirty="0" err="1">
                <a:solidFill>
                  <a:srgbClr val="405449"/>
                </a:solidFill>
                <a:latin typeface="Fraunces Extra Bold" pitchFamily="34" charset="0"/>
              </a:rPr>
              <a:t>Đối</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tượng</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nghiên</a:t>
            </a:r>
            <a:r>
              <a:rPr lang="en-US" sz="2800" b="1" dirty="0">
                <a:solidFill>
                  <a:srgbClr val="405449"/>
                </a:solidFill>
                <a:latin typeface="Fraunces Extra Bold" pitchFamily="34" charset="0"/>
              </a:rPr>
              <a:t> </a:t>
            </a:r>
            <a:r>
              <a:rPr lang="en-US" sz="2800" b="1" dirty="0" err="1">
                <a:solidFill>
                  <a:srgbClr val="405449"/>
                </a:solidFill>
                <a:latin typeface="Fraunces Extra Bold" pitchFamily="34" charset="0"/>
              </a:rPr>
              <a:t>cứu</a:t>
            </a:r>
            <a:endParaRPr lang="en-US" sz="2800" dirty="0"/>
          </a:p>
        </p:txBody>
      </p:sp>
      <p:sp>
        <p:nvSpPr>
          <p:cNvPr id="6" name="Text 3"/>
          <p:cNvSpPr/>
          <p:nvPr/>
        </p:nvSpPr>
        <p:spPr>
          <a:xfrm>
            <a:off x="134034" y="1962342"/>
            <a:ext cx="4079151" cy="5872088"/>
          </a:xfrm>
          <a:prstGeom prst="rect">
            <a:avLst/>
          </a:prstGeom>
          <a:noFill/>
          <a:ln/>
        </p:spPr>
        <p:txBody>
          <a:bodyPr wrap="square" lIns="0" tIns="0" rIns="0" bIns="0" rtlCol="0" anchor="t"/>
          <a:lstStyle/>
          <a:p>
            <a:pPr indent="450215" algn="just">
              <a:lnSpc>
                <a:spcPct val="107000"/>
              </a:lnSpc>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3, 4, 5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hape 4"/>
          <p:cNvSpPr/>
          <p:nvPr/>
        </p:nvSpPr>
        <p:spPr>
          <a:xfrm>
            <a:off x="5143890" y="1396902"/>
            <a:ext cx="4648289" cy="6684049"/>
          </a:xfrm>
          <a:prstGeom prst="roundRect">
            <a:avLst>
              <a:gd name="adj" fmla="val 10043"/>
            </a:avLst>
          </a:prstGeom>
          <a:solidFill>
            <a:srgbClr val="E8F3E8"/>
          </a:solidFill>
          <a:ln/>
        </p:spPr>
      </p:sp>
      <p:sp>
        <p:nvSpPr>
          <p:cNvPr id="8" name="Text 5"/>
          <p:cNvSpPr/>
          <p:nvPr/>
        </p:nvSpPr>
        <p:spPr>
          <a:xfrm>
            <a:off x="5450327" y="1490599"/>
            <a:ext cx="3211235" cy="369450"/>
          </a:xfrm>
          <a:prstGeom prst="rect">
            <a:avLst/>
          </a:prstGeom>
          <a:noFill/>
          <a:ln/>
        </p:spPr>
        <p:txBody>
          <a:bodyPr wrap="none" lIns="0" tIns="0" rIns="0" bIns="0" rtlCol="0" anchor="t"/>
          <a:lstStyle/>
          <a:p>
            <a:pPr marL="0" indent="0">
              <a:lnSpc>
                <a:spcPts val="2750"/>
              </a:lnSpc>
              <a:buNone/>
            </a:pPr>
            <a:r>
              <a:rPr lang="en-US" sz="2400" b="1" dirty="0">
                <a:solidFill>
                  <a:srgbClr val="405449"/>
                </a:solidFill>
                <a:latin typeface="Fraunces Extra Bold" pitchFamily="34" charset="0"/>
              </a:rPr>
              <a:t>2. </a:t>
            </a:r>
            <a:r>
              <a:rPr lang="en-US" sz="2400" b="1" dirty="0" err="1">
                <a:solidFill>
                  <a:srgbClr val="405449"/>
                </a:solidFill>
                <a:latin typeface="Fraunces Extra Bold" pitchFamily="34" charset="0"/>
              </a:rPr>
              <a:t>Phương</a:t>
            </a:r>
            <a:r>
              <a:rPr lang="en-US" sz="2400" b="1" dirty="0">
                <a:solidFill>
                  <a:srgbClr val="405449"/>
                </a:solidFill>
                <a:latin typeface="Fraunces Extra Bold" pitchFamily="34" charset="0"/>
              </a:rPr>
              <a:t> </a:t>
            </a:r>
            <a:r>
              <a:rPr lang="en-US" sz="2400" b="1" dirty="0" err="1">
                <a:solidFill>
                  <a:srgbClr val="405449"/>
                </a:solidFill>
                <a:latin typeface="Fraunces Extra Bold" pitchFamily="34" charset="0"/>
              </a:rPr>
              <a:t>pháp</a:t>
            </a:r>
            <a:r>
              <a:rPr lang="en-US" sz="2400" b="1" dirty="0">
                <a:solidFill>
                  <a:srgbClr val="405449"/>
                </a:solidFill>
                <a:latin typeface="Fraunces Extra Bold" pitchFamily="34" charset="0"/>
              </a:rPr>
              <a:t> </a:t>
            </a:r>
            <a:r>
              <a:rPr lang="en-US" sz="2400" b="1" dirty="0" err="1">
                <a:solidFill>
                  <a:srgbClr val="405449"/>
                </a:solidFill>
                <a:latin typeface="Fraunces Extra Bold" pitchFamily="34" charset="0"/>
              </a:rPr>
              <a:t>nghiên</a:t>
            </a:r>
            <a:r>
              <a:rPr lang="en-US" sz="2400" b="1" dirty="0">
                <a:solidFill>
                  <a:srgbClr val="405449"/>
                </a:solidFill>
                <a:latin typeface="Fraunces Extra Bold" pitchFamily="34" charset="0"/>
              </a:rPr>
              <a:t> </a:t>
            </a:r>
            <a:r>
              <a:rPr lang="en-US" sz="2400" b="1" dirty="0" err="1">
                <a:solidFill>
                  <a:srgbClr val="405449"/>
                </a:solidFill>
                <a:latin typeface="Fraunces Extra Bold" pitchFamily="34" charset="0"/>
              </a:rPr>
              <a:t>cứu</a:t>
            </a:r>
            <a:endParaRPr lang="en-US" sz="2400" dirty="0"/>
          </a:p>
        </p:txBody>
      </p:sp>
      <p:sp>
        <p:nvSpPr>
          <p:cNvPr id="9" name="Text 6"/>
          <p:cNvSpPr/>
          <p:nvPr/>
        </p:nvSpPr>
        <p:spPr>
          <a:xfrm>
            <a:off x="5308168" y="1944613"/>
            <a:ext cx="4368267" cy="6415843"/>
          </a:xfrm>
          <a:prstGeom prst="rect">
            <a:avLst/>
          </a:prstGeom>
          <a:noFill/>
          <a:ln/>
        </p:spPr>
        <p:txBody>
          <a:bodyPr wrap="square" lIns="0" tIns="0" rIns="0" bIns="0" rtlCol="0" anchor="t"/>
          <a:lstStyle/>
          <a:p>
            <a:pPr indent="457200" algn="just">
              <a:lnSpc>
                <a:spcPct val="107000"/>
              </a:lnSpc>
            </a:pPr>
            <a:r>
              <a:rPr lang="nl-NL"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pháp nghiên cứu lí thuyết: Phân tích và hệ thống hóa các tài liệu có liên quan đến chuyên đề và nhiều tài liệu khác.</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pPr>
            <a:r>
              <a:rPr lang="nl-NL"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pháp nghiên cứu thực hành: Tạo cơ hội cho học sinh được tiếp cận với các nội dung trên môi trường số như: Internet, sáng tạo nội dung trên môi trường số, kỹ năng sáng tạo lập trình...</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pPr>
            <a:r>
              <a:rPr lang="nl-NL"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nội dung và các biện pháp giảng dạy.</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pPr>
            <a:r>
              <a:rPr lang="nl-NL"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pháp điều tra học sinh.</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pPr>
            <a:r>
              <a:rPr lang="nl-NL"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Tự rút ra kinh nghiệm sau mỗi buổi dạy cũng như sau những tiết dự giờ từ các đồng nghiệp.</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 0">
            <a:extLst>
              <a:ext uri="{FF2B5EF4-FFF2-40B4-BE49-F238E27FC236}">
                <a16:creationId xmlns:a16="http://schemas.microsoft.com/office/drawing/2014/main" id="{9D12BE52-CE4A-0DC1-843D-138C3E2669E6}"/>
              </a:ext>
            </a:extLst>
          </p:cNvPr>
          <p:cNvSpPr/>
          <p:nvPr/>
        </p:nvSpPr>
        <p:spPr>
          <a:xfrm>
            <a:off x="134033" y="-1"/>
            <a:ext cx="9009967" cy="1287367"/>
          </a:xfrm>
          <a:prstGeom prst="rect">
            <a:avLst/>
          </a:prstGeom>
          <a:noFill/>
          <a:ln/>
        </p:spPr>
        <p:txBody>
          <a:bodyPr wrap="square" lIns="0" tIns="0" rIns="0" bIns="0" rtlCol="0" anchor="t"/>
          <a:lstStyle/>
          <a:p>
            <a:r>
              <a:rPr lang="en-US" sz="4000" b="1" dirty="0">
                <a:solidFill>
                  <a:srgbClr val="3B4540"/>
                </a:solidFill>
                <a:latin typeface="Fraunces Extra Bold" pitchFamily="34" charset="0"/>
              </a:rPr>
              <a:t>A. </a:t>
            </a:r>
            <a:r>
              <a:rPr lang="en-US" sz="4000" b="1" dirty="0" err="1">
                <a:solidFill>
                  <a:srgbClr val="3B4540"/>
                </a:solidFill>
                <a:latin typeface="Fraunces Extra Bold" pitchFamily="34" charset="0"/>
              </a:rPr>
              <a:t>Phần</a:t>
            </a:r>
            <a:r>
              <a:rPr lang="en-US" sz="4000" b="1" dirty="0">
                <a:solidFill>
                  <a:srgbClr val="3B4540"/>
                </a:solidFill>
                <a:latin typeface="Fraunces Extra Bold" pitchFamily="34" charset="0"/>
              </a:rPr>
              <a:t> </a:t>
            </a:r>
            <a:r>
              <a:rPr lang="en-US" sz="4000" b="1" dirty="0" err="1">
                <a:solidFill>
                  <a:srgbClr val="3B4540"/>
                </a:solidFill>
                <a:latin typeface="Fraunces Extra Bold" pitchFamily="34" charset="0"/>
              </a:rPr>
              <a:t>mở</a:t>
            </a:r>
            <a:r>
              <a:rPr lang="en-US" sz="4000" b="1" dirty="0">
                <a:solidFill>
                  <a:srgbClr val="3B4540"/>
                </a:solidFill>
                <a:latin typeface="Fraunces Extra Bold" pitchFamily="34" charset="0"/>
              </a:rPr>
              <a:t> </a:t>
            </a:r>
            <a:r>
              <a:rPr lang="en-US" sz="4000" b="1" dirty="0" err="1">
                <a:solidFill>
                  <a:srgbClr val="3B4540"/>
                </a:solidFill>
                <a:latin typeface="Fraunces Extra Bold" pitchFamily="34" charset="0"/>
              </a:rPr>
              <a:t>đầu</a:t>
            </a:r>
            <a:endParaRPr lang="en-US" sz="4000" b="1" dirty="0">
              <a:solidFill>
                <a:srgbClr val="3B4540"/>
              </a:solidFill>
              <a:latin typeface="Fraunces Extra Bold" pitchFamily="34" charset="0"/>
            </a:endParaRPr>
          </a:p>
          <a:p>
            <a:pPr marL="0" indent="0">
              <a:buNone/>
            </a:pPr>
            <a:r>
              <a:rPr lang="en-US" sz="4000" b="1" dirty="0">
                <a:solidFill>
                  <a:srgbClr val="3B4540"/>
                </a:solidFill>
                <a:latin typeface="Fraunces Extra Bold" pitchFamily="34" charset="0"/>
                <a:ea typeface="Fraunces Extra Bold" pitchFamily="34" charset="-122"/>
                <a:cs typeface="Fraunces Extra Bold" pitchFamily="34" charset="-120"/>
              </a:rPr>
              <a:t>III. </a:t>
            </a:r>
            <a:r>
              <a:rPr lang="en-US" sz="4000" b="1" dirty="0" err="1">
                <a:solidFill>
                  <a:srgbClr val="3B4540"/>
                </a:solidFill>
                <a:latin typeface="Fraunces Extra Bold" pitchFamily="34" charset="0"/>
                <a:ea typeface="Fraunces Extra Bold" pitchFamily="34" charset="-122"/>
                <a:cs typeface="Fraunces Extra Bold" pitchFamily="34" charset="-120"/>
              </a:rPr>
              <a:t>Đối</a:t>
            </a:r>
            <a:r>
              <a:rPr lang="en-US" sz="4000" b="1" dirty="0">
                <a:solidFill>
                  <a:srgbClr val="3B4540"/>
                </a:solidFill>
                <a:latin typeface="Fraunces Extra Bold" pitchFamily="34" charset="0"/>
                <a:ea typeface="Fraunces Extra Bold" pitchFamily="34" charset="-122"/>
                <a:cs typeface="Fraunces Extra Bold" pitchFamily="34" charset="-120"/>
              </a:rPr>
              <a:t> </a:t>
            </a:r>
            <a:r>
              <a:rPr lang="en-US" sz="4000" b="1" dirty="0" err="1">
                <a:solidFill>
                  <a:srgbClr val="3B4540"/>
                </a:solidFill>
                <a:latin typeface="Fraunces Extra Bold" pitchFamily="34" charset="0"/>
                <a:ea typeface="Fraunces Extra Bold" pitchFamily="34" charset="-122"/>
                <a:cs typeface="Fraunces Extra Bold" pitchFamily="34" charset="-120"/>
              </a:rPr>
              <a:t>tượng</a:t>
            </a:r>
            <a:r>
              <a:rPr lang="en-US" sz="4000" b="1" dirty="0">
                <a:solidFill>
                  <a:srgbClr val="3B4540"/>
                </a:solidFill>
                <a:latin typeface="Fraunces Extra Bold" pitchFamily="34" charset="0"/>
                <a:ea typeface="Fraunces Extra Bold" pitchFamily="34" charset="-122"/>
                <a:cs typeface="Fraunces Extra Bold" pitchFamily="34" charset="-120"/>
              </a:rPr>
              <a:t>, </a:t>
            </a:r>
            <a:r>
              <a:rPr lang="en-US" sz="4000" b="1" dirty="0" err="1">
                <a:solidFill>
                  <a:srgbClr val="3B4540"/>
                </a:solidFill>
                <a:latin typeface="Fraunces Extra Bold" pitchFamily="34" charset="0"/>
                <a:ea typeface="Fraunces Extra Bold" pitchFamily="34" charset="-122"/>
                <a:cs typeface="Fraunces Extra Bold" pitchFamily="34" charset="-120"/>
              </a:rPr>
              <a:t>phương</a:t>
            </a:r>
            <a:r>
              <a:rPr lang="en-US" sz="4000" b="1" dirty="0">
                <a:solidFill>
                  <a:srgbClr val="3B4540"/>
                </a:solidFill>
                <a:latin typeface="Fraunces Extra Bold" pitchFamily="34" charset="0"/>
                <a:ea typeface="Fraunces Extra Bold" pitchFamily="34" charset="-122"/>
                <a:cs typeface="Fraunces Extra Bold" pitchFamily="34" charset="-120"/>
              </a:rPr>
              <a:t> </a:t>
            </a:r>
            <a:r>
              <a:rPr lang="en-US" sz="4000" b="1" dirty="0" err="1">
                <a:solidFill>
                  <a:srgbClr val="3B4540"/>
                </a:solidFill>
                <a:latin typeface="Fraunces Extra Bold" pitchFamily="34" charset="0"/>
                <a:ea typeface="Fraunces Extra Bold" pitchFamily="34" charset="-122"/>
                <a:cs typeface="Fraunces Extra Bold" pitchFamily="34" charset="-120"/>
              </a:rPr>
              <a:t>pháp</a:t>
            </a:r>
            <a:r>
              <a:rPr lang="en-US" sz="4000" b="1" dirty="0">
                <a:solidFill>
                  <a:srgbClr val="3B4540"/>
                </a:solidFill>
                <a:latin typeface="Fraunces Extra Bold" pitchFamily="34" charset="0"/>
                <a:ea typeface="Fraunces Extra Bold" pitchFamily="34" charset="-122"/>
                <a:cs typeface="Fraunces Extra Bold" pitchFamily="34" charset="-120"/>
              </a:rPr>
              <a:t> </a:t>
            </a:r>
            <a:r>
              <a:rPr lang="en-US" sz="4000" b="1" dirty="0" err="1">
                <a:solidFill>
                  <a:srgbClr val="3B4540"/>
                </a:solidFill>
                <a:latin typeface="Fraunces Extra Bold" pitchFamily="34" charset="0"/>
                <a:ea typeface="Fraunces Extra Bold" pitchFamily="34" charset="-122"/>
                <a:cs typeface="Fraunces Extra Bold" pitchFamily="34" charset="-120"/>
              </a:rPr>
              <a:t>nghiên</a:t>
            </a:r>
            <a:r>
              <a:rPr lang="en-US" sz="4000" b="1" dirty="0">
                <a:solidFill>
                  <a:srgbClr val="3B4540"/>
                </a:solidFill>
                <a:latin typeface="Fraunces Extra Bold" pitchFamily="34" charset="0"/>
                <a:ea typeface="Fraunces Extra Bold" pitchFamily="34" charset="-122"/>
                <a:cs typeface="Fraunces Extra Bold" pitchFamily="34" charset="-120"/>
              </a:rPr>
              <a:t> </a:t>
            </a:r>
            <a:r>
              <a:rPr lang="en-US" sz="4000" b="1" dirty="0" err="1">
                <a:solidFill>
                  <a:srgbClr val="3B4540"/>
                </a:solidFill>
                <a:latin typeface="Fraunces Extra Bold" pitchFamily="34" charset="0"/>
                <a:ea typeface="Fraunces Extra Bold" pitchFamily="34" charset="-122"/>
                <a:cs typeface="Fraunces Extra Bold" pitchFamily="34" charset="-120"/>
              </a:rPr>
              <a:t>cứu</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5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500"/>
                                        <p:tgtEl>
                                          <p:spTgt spid="8"/>
                                        </p:tgtEl>
                                      </p:cBhvr>
                                    </p:animEffect>
                                  </p:childTnLst>
                                </p:cTn>
                              </p:par>
                              <p:par>
                                <p:cTn id="22" presetID="6"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500"/>
                                        <p:tgtEl>
                                          <p:spTgt spid="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2058</Words>
  <Application>Microsoft Office PowerPoint</Application>
  <PresentationFormat>Custom</PresentationFormat>
  <Paragraphs>127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Fraunces Extra Bold</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cpn00001@hotmail.com</cp:lastModifiedBy>
  <cp:revision>4</cp:revision>
  <dcterms:created xsi:type="dcterms:W3CDTF">2025-02-24T01:48:36Z</dcterms:created>
  <dcterms:modified xsi:type="dcterms:W3CDTF">2025-02-25T06:16:25Z</dcterms:modified>
</cp:coreProperties>
</file>