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4"/>
  </p:notesMasterIdLst>
  <p:sldIdLst>
    <p:sldId id="258" r:id="rId3"/>
    <p:sldId id="279" r:id="rId4"/>
    <p:sldId id="280" r:id="rId5"/>
    <p:sldId id="281" r:id="rId6"/>
    <p:sldId id="282" r:id="rId7"/>
    <p:sldId id="283" r:id="rId8"/>
    <p:sldId id="257" r:id="rId9"/>
    <p:sldId id="276" r:id="rId10"/>
    <p:sldId id="277" r:id="rId11"/>
    <p:sldId id="285" r:id="rId12"/>
    <p:sldId id="292" r:id="rId13"/>
    <p:sldId id="284" r:id="rId14"/>
    <p:sldId id="260" r:id="rId15"/>
    <p:sldId id="291" r:id="rId16"/>
    <p:sldId id="286" r:id="rId17"/>
    <p:sldId id="287" r:id="rId18"/>
    <p:sldId id="288" r:id="rId19"/>
    <p:sldId id="289" r:id="rId20"/>
    <p:sldId id="271" r:id="rId21"/>
    <p:sldId id="290"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660"/>
  </p:normalViewPr>
  <p:slideViewPr>
    <p:cSldViewPr snapToGrid="0">
      <p:cViewPr>
        <p:scale>
          <a:sx n="98" d="100"/>
          <a:sy n="98" d="100"/>
        </p:scale>
        <p:origin x="900" y="60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pPr/>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pPr/>
              <a:t>‹#›</a:t>
            </a:fld>
            <a:endParaRPr lang="en-US"/>
          </a:p>
        </p:txBody>
      </p:sp>
    </p:spTree>
    <p:extLst>
      <p:ext uri="{BB962C8B-B14F-4D97-AF65-F5344CB8AC3E}">
        <p14:creationId xmlns:p14="http://schemas.microsoft.com/office/powerpoint/2010/main" xmlns=""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pPr/>
              <a:t>1</a:t>
            </a:fld>
            <a:endParaRPr lang="en-US"/>
          </a:p>
        </p:txBody>
      </p:sp>
    </p:spTree>
    <p:extLst>
      <p:ext uri="{BB962C8B-B14F-4D97-AF65-F5344CB8AC3E}">
        <p14:creationId xmlns:p14="http://schemas.microsoft.com/office/powerpoint/2010/main" xmlns=""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pPr/>
              <a:t>21</a:t>
            </a:fld>
            <a:endParaRPr lang="en-US"/>
          </a:p>
        </p:txBody>
      </p:sp>
    </p:spTree>
    <p:extLst>
      <p:ext uri="{BB962C8B-B14F-4D97-AF65-F5344CB8AC3E}">
        <p14:creationId xmlns:p14="http://schemas.microsoft.com/office/powerpoint/2010/main" xmlns=""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165532220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361667362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69952577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B4E77426-1DDD-4F81-95DE-5A7062A9AF1E}"/>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xmlns=""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xmlns="" val="72073713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B4E77426-1DDD-4F81-95DE-5A7062A9AF1E}"/>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xmlns=""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xmlns="" val="298547022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xmlns="">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xmlns="">
                  <a14:imgLayer r:embed="rId5">
                    <a14:imgEffect>
                      <a14:colorTemperature colorTemp="7200"/>
                    </a14:imgEffect>
                    <a14:imgEffect>
                      <a14:saturation sat="200000"/>
                    </a14:imgEffect>
                  </a14:imgLayer>
                </a14:imgProps>
              </a:ext>
              <a:ext uri="{28A0092B-C50C-407E-A947-70E740481C1C}">
                <a14:useLocalDpi xmlns:a14="http://schemas.microsoft.com/office/drawing/2010/main" xmlns=""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874322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xmlns="" val="36996527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xmlns="" val="173276102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xmlns="" val="185396343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346652701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270733496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84057688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231721184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142088239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199046097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46448951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pPr/>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pPr/>
              <a:t>‹#›</a:t>
            </a:fld>
            <a:endParaRPr lang="en-US"/>
          </a:p>
        </p:txBody>
      </p:sp>
    </p:spTree>
    <p:extLst>
      <p:ext uri="{BB962C8B-B14F-4D97-AF65-F5344CB8AC3E}">
        <p14:creationId xmlns:p14="http://schemas.microsoft.com/office/powerpoint/2010/main" xmlns="" val="146993382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1D0682BD-E4E4-9576-D9F8-C584F9F7C01B}"/>
              </a:ext>
            </a:extLst>
          </p:cNvPr>
          <p:cNvPicPr>
            <a:picLocks noChangeAspect="1"/>
          </p:cNvPicPr>
          <p:nvPr userDrawn="1"/>
        </p:nvPicPr>
        <p:blipFill>
          <a:blip r:embed="rId16">
            <a:extLst>
              <a:ext uri="{28A0092B-C50C-407E-A947-70E740481C1C}">
                <a14:useLocalDpi xmlns:a14="http://schemas.microsoft.com/office/drawing/2010/main" xmlns=""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xmlns=""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xmlns="" id="{FDD62142-1B72-41B2-908A-3CA6B6EF9866}"/>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xmlns=""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xmlns=""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xmlns=""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xmlns=""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xmlns="" val="264950618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xmlns=""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xmlns=""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graphicFrame>
        <p:nvGraphicFramePr>
          <p:cNvPr id="13" name="Table 12">
            <a:extLst>
              <a:ext uri="{FF2B5EF4-FFF2-40B4-BE49-F238E27FC236}">
                <a16:creationId xmlns:a16="http://schemas.microsoft.com/office/drawing/2014/main" xmlns=""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xmlns=""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spTree>
    <p:extLst>
      <p:ext uri="{BB962C8B-B14F-4D97-AF65-F5344CB8AC3E}">
        <p14:creationId xmlns:p14="http://schemas.microsoft.com/office/powerpoint/2010/main" xmlns="" val="90137252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xmlns="" id="{D8AC5BB3-02A6-A96C-D560-0C18B83C29CE}"/>
              </a:ext>
            </a:extLst>
          </p:cNvPr>
          <p:cNvGraphicFramePr>
            <a:graphicFrameLocks noGrp="1"/>
          </p:cNvGraphicFramePr>
          <p:nvPr/>
        </p:nvGraphicFramePr>
        <p:xfrm>
          <a:off x="630271" y="2131797"/>
          <a:ext cx="5274417" cy="3083986"/>
        </p:xfrm>
        <a:graphic>
          <a:graphicData uri="http://schemas.openxmlformats.org/drawingml/2006/table">
            <a:tbl>
              <a:tblPr firstRow="1" bandRow="1">
                <a:tableStyleId>{5C22544A-7EE6-4342-B048-85BDC9FD1C3A}</a:tableStyleId>
              </a:tblPr>
              <a:tblGrid>
                <a:gridCol w="5274417">
                  <a:extLst>
                    <a:ext uri="{9D8B030D-6E8A-4147-A177-3AD203B41FA5}">
                      <a16:colId xmlns:a16="http://schemas.microsoft.com/office/drawing/2014/main" xmlns=""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839259">
                <a:tc>
                  <a:txBody>
                    <a:bodyPr/>
                    <a:lstStyle/>
                    <a:p>
                      <a:pPr algn="just">
                        <a:lnSpc>
                          <a:spcPct val="200000"/>
                        </a:lnSpc>
                      </a:pPr>
                      <a:r>
                        <a:rPr lang="en-US" sz="2400" dirty="0" err="1">
                          <a:solidFill>
                            <a:srgbClr val="002060"/>
                          </a:solidFill>
                          <a:latin typeface="Cambria" panose="02040503050406030204" pitchFamily="18" charset="0"/>
                          <a:ea typeface="Cambria" panose="02040503050406030204" pitchFamily="18" charset="0"/>
                        </a:rPr>
                        <a:t>Bác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khắp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bốn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biển</a:t>
                      </a:r>
                      <a:r>
                        <a:rPr lang="en-US" sz="2400" dirty="0" smtClean="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839259">
                <a:tc>
                  <a:txBody>
                    <a:bodyPr/>
                    <a:lstStyle/>
                    <a:p>
                      <a:pPr algn="just"/>
                      <a:r>
                        <a:rPr lang="en-US" sz="2400" kern="1200" dirty="0" err="1">
                          <a:solidFill>
                            <a:srgbClr val="002060"/>
                          </a:solidFill>
                          <a:effectLst/>
                          <a:latin typeface="Cambria" panose="02040503050406030204" pitchFamily="18" charset="0"/>
                          <a:ea typeface="Cambria" panose="02040503050406030204" pitchFamily="18" charset="0"/>
                          <a:cs typeface="+mn-cs"/>
                        </a:rPr>
                        <a:t>Bác</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Hồ</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đọc</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i="1" kern="1200" dirty="0" err="1">
                          <a:solidFill>
                            <a:srgbClr val="002060"/>
                          </a:solidFill>
                          <a:effectLst/>
                          <a:latin typeface="Cambria" panose="02040503050406030204" pitchFamily="18" charset="0"/>
                          <a:ea typeface="Cambria" panose="02040503050406030204" pitchFamily="18" charset="0"/>
                          <a:cs typeface="+mn-cs"/>
                        </a:rPr>
                        <a:t>Tuyên</a:t>
                      </a:r>
                      <a:r>
                        <a:rPr lang="en-US" sz="2400" i="1" kern="1200" dirty="0">
                          <a:solidFill>
                            <a:srgbClr val="002060"/>
                          </a:solidFill>
                          <a:effectLst/>
                          <a:latin typeface="Cambria" panose="02040503050406030204" pitchFamily="18" charset="0"/>
                          <a:ea typeface="Cambria" panose="02040503050406030204" pitchFamily="18" charset="0"/>
                          <a:cs typeface="+mn-cs"/>
                        </a:rPr>
                        <a:t> </a:t>
                      </a:r>
                      <a:r>
                        <a:rPr lang="en-US" sz="2400" i="1" kern="1200" dirty="0" err="1">
                          <a:solidFill>
                            <a:srgbClr val="002060"/>
                          </a:solidFill>
                          <a:effectLst/>
                          <a:latin typeface="Cambria" panose="02040503050406030204" pitchFamily="18" charset="0"/>
                          <a:ea typeface="Cambria" panose="02040503050406030204" pitchFamily="18" charset="0"/>
                          <a:cs typeface="+mn-cs"/>
                        </a:rPr>
                        <a:t>ngôn</a:t>
                      </a:r>
                      <a:r>
                        <a:rPr lang="en-US" sz="2400" i="1" kern="1200" dirty="0">
                          <a:solidFill>
                            <a:srgbClr val="002060"/>
                          </a:solidFill>
                          <a:effectLst/>
                          <a:latin typeface="Cambria" panose="02040503050406030204" pitchFamily="18" charset="0"/>
                          <a:ea typeface="Cambria" panose="02040503050406030204" pitchFamily="18" charset="0"/>
                          <a:cs typeface="+mn-cs"/>
                        </a:rPr>
                        <a:t> </a:t>
                      </a:r>
                      <a:r>
                        <a:rPr lang="en-US" sz="2400" i="1" kern="1200" dirty="0" err="1">
                          <a:solidFill>
                            <a:srgbClr val="002060"/>
                          </a:solidFill>
                          <a:effectLst/>
                          <a:latin typeface="Cambria" panose="02040503050406030204" pitchFamily="18" charset="0"/>
                          <a:ea typeface="Cambria" panose="02040503050406030204" pitchFamily="18" charset="0"/>
                          <a:cs typeface="+mn-cs"/>
                        </a:rPr>
                        <a:t>độc</a:t>
                      </a:r>
                      <a:r>
                        <a:rPr lang="en-US" sz="2400" i="1" kern="1200" dirty="0">
                          <a:solidFill>
                            <a:srgbClr val="002060"/>
                          </a:solidFill>
                          <a:effectLst/>
                          <a:latin typeface="Cambria" panose="02040503050406030204" pitchFamily="18" charset="0"/>
                          <a:ea typeface="Cambria" panose="02040503050406030204" pitchFamily="18" charset="0"/>
                          <a:cs typeface="+mn-cs"/>
                        </a:rPr>
                        <a:t> </a:t>
                      </a:r>
                      <a:r>
                        <a:rPr lang="en-US" sz="2400" i="1" kern="1200" dirty="0" err="1">
                          <a:solidFill>
                            <a:srgbClr val="002060"/>
                          </a:solidFill>
                          <a:effectLst/>
                          <a:latin typeface="Cambria" panose="02040503050406030204" pitchFamily="18" charset="0"/>
                          <a:ea typeface="Cambria" panose="02040503050406030204" pitchFamily="18" charset="0"/>
                          <a:cs typeface="+mn-cs"/>
                        </a:rPr>
                        <a:t>lập</a:t>
                      </a:r>
                      <a:r>
                        <a:rPr lang="en-US" sz="2400" i="1" kern="1200" dirty="0" smtClean="0">
                          <a:solidFill>
                            <a:srgbClr val="002060"/>
                          </a:solidFill>
                          <a:effectLst/>
                          <a:latin typeface="Cambria" panose="02040503050406030204" pitchFamily="18" charset="0"/>
                          <a:ea typeface="Cambria" panose="02040503050406030204" pitchFamily="18" charset="0"/>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839259">
                <a:tc>
                  <a:txBody>
                    <a:bodyPr/>
                    <a:lstStyle/>
                    <a:p>
                      <a:pPr algn="just"/>
                      <a:r>
                        <a:rPr lang="en-US" sz="2400" kern="1200" dirty="0" err="1">
                          <a:solidFill>
                            <a:srgbClr val="002060"/>
                          </a:solidFill>
                          <a:effectLst/>
                          <a:latin typeface="Cambria" panose="02040503050406030204" pitchFamily="18" charset="0"/>
                          <a:ea typeface="Cambria" panose="02040503050406030204" pitchFamily="18" charset="0"/>
                          <a:cs typeface="+mn-cs"/>
                        </a:rPr>
                        <a:t>Vườn</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cây</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Bác</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Hồ</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xanh</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tốt</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quanh</a:t>
                      </a:r>
                      <a:r>
                        <a:rPr lang="en-US" sz="2400" kern="1200" dirty="0">
                          <a:solidFill>
                            <a:srgbClr val="002060"/>
                          </a:solidFill>
                          <a:effectLst/>
                          <a:latin typeface="Cambria" panose="02040503050406030204" pitchFamily="18" charset="0"/>
                          <a:ea typeface="Cambria" panose="02040503050406030204" pitchFamily="18" charset="0"/>
                          <a:cs typeface="+mn-cs"/>
                        </a:rPr>
                        <a:t> </a:t>
                      </a:r>
                      <a:r>
                        <a:rPr lang="en-US" sz="2400" kern="1200" dirty="0" err="1">
                          <a:solidFill>
                            <a:srgbClr val="002060"/>
                          </a:solidFill>
                          <a:effectLst/>
                          <a:latin typeface="Cambria" panose="02040503050406030204" pitchFamily="18" charset="0"/>
                          <a:ea typeface="Cambria" panose="02040503050406030204" pitchFamily="18" charset="0"/>
                          <a:cs typeface="+mn-cs"/>
                        </a:rPr>
                        <a:t>năm</a:t>
                      </a:r>
                      <a:r>
                        <a:rPr lang="en-US" sz="2400" kern="1200" dirty="0">
                          <a:solidFill>
                            <a:srgbClr val="002060"/>
                          </a:solidFill>
                          <a:effectLst/>
                          <a:latin typeface="Cambria" panose="02040503050406030204" pitchFamily="18" charset="0"/>
                          <a:ea typeface="Cambria" panose="02040503050406030204" pitchFamily="18" charset="0"/>
                          <a:cs typeface="+mn-cs"/>
                        </a:rPr>
                        <a:t>.</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graphicFrame>
        <p:nvGraphicFramePr>
          <p:cNvPr id="13" name="Table 12">
            <a:extLst>
              <a:ext uri="{FF2B5EF4-FFF2-40B4-BE49-F238E27FC236}">
                <a16:creationId xmlns:a16="http://schemas.microsoft.com/office/drawing/2014/main" xmlns="" id="{A60DB381-304D-D768-4F5C-4979DD47DAF0}"/>
              </a:ext>
            </a:extLst>
          </p:cNvPr>
          <p:cNvGraphicFramePr>
            <a:graphicFrameLocks noGrp="1"/>
          </p:cNvGraphicFramePr>
          <p:nvPr/>
        </p:nvGraphicFramePr>
        <p:xfrm>
          <a:off x="6200371" y="2189961"/>
          <a:ext cx="5343524" cy="3083986"/>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xmlns=""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839259">
                <a:tc>
                  <a:txBody>
                    <a:bodyPr/>
                    <a:lstStyle/>
                    <a:p>
                      <a:pPr algn="just"/>
                      <a:r>
                        <a:rPr lang="en-US" sz="2400" kern="1200" dirty="0" err="1">
                          <a:solidFill>
                            <a:schemeClr val="dk1"/>
                          </a:solidFill>
                          <a:effectLst/>
                          <a:latin typeface="Cambria" panose="02040503050406030204" pitchFamily="18" charset="0"/>
                          <a:ea typeface="Cambria" panose="02040503050406030204" pitchFamily="18" charset="0"/>
                          <a:cs typeface="+mn-cs"/>
                        </a:rPr>
                        <a:t>Để</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tìm</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đường</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cứu</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nước</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Bác</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đã</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đi</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khắp</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năm</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châu</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bốn</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biển</a:t>
                      </a:r>
                      <a:r>
                        <a:rPr lang="en-US" sz="2400" kern="1200" dirty="0">
                          <a:solidFill>
                            <a:schemeClr val="dk1"/>
                          </a:solidFill>
                          <a:effectLst/>
                          <a:latin typeface="Cambria" panose="02040503050406030204" pitchFamily="18" charset="0"/>
                          <a:ea typeface="Cambria" panose="02040503050406030204" pitchFamily="18" charset="0"/>
                          <a:cs typeface="+mn-cs"/>
                        </a:rPr>
                        <a:t>.</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839259">
                <a:tc>
                  <a:txBody>
                    <a:bodyPr/>
                    <a:lstStyle/>
                    <a:p>
                      <a:pPr algn="just"/>
                      <a:r>
                        <a:rPr lang="en-US" sz="2400" kern="1200" dirty="0" err="1">
                          <a:solidFill>
                            <a:schemeClr val="dk1"/>
                          </a:solidFill>
                          <a:effectLst/>
                          <a:latin typeface="Cambria" panose="02040503050406030204" pitchFamily="18" charset="0"/>
                          <a:ea typeface="Cambria" panose="02040503050406030204" pitchFamily="18" charset="0"/>
                          <a:cs typeface="+mn-cs"/>
                        </a:rPr>
                        <a:t>Ngày</a:t>
                      </a:r>
                      <a:r>
                        <a:rPr lang="en-US" sz="2400" kern="1200" dirty="0">
                          <a:solidFill>
                            <a:schemeClr val="dk1"/>
                          </a:solidFill>
                          <a:effectLst/>
                          <a:latin typeface="Cambria" panose="02040503050406030204" pitchFamily="18" charset="0"/>
                          <a:ea typeface="Cambria" panose="02040503050406030204" pitchFamily="18" charset="0"/>
                          <a:cs typeface="+mn-cs"/>
                        </a:rPr>
                        <a:t> 2 </a:t>
                      </a:r>
                      <a:r>
                        <a:rPr lang="en-US" sz="2400" kern="1200" dirty="0" err="1">
                          <a:solidFill>
                            <a:schemeClr val="dk1"/>
                          </a:solidFill>
                          <a:effectLst/>
                          <a:latin typeface="Cambria" panose="02040503050406030204" pitchFamily="18" charset="0"/>
                          <a:ea typeface="Cambria" panose="02040503050406030204" pitchFamily="18" charset="0"/>
                          <a:cs typeface="+mn-cs"/>
                        </a:rPr>
                        <a:t>tháng</a:t>
                      </a:r>
                      <a:r>
                        <a:rPr lang="en-US" sz="2400" kern="1200" dirty="0">
                          <a:solidFill>
                            <a:schemeClr val="dk1"/>
                          </a:solidFill>
                          <a:effectLst/>
                          <a:latin typeface="Cambria" panose="02040503050406030204" pitchFamily="18" charset="0"/>
                          <a:ea typeface="Cambria" panose="02040503050406030204" pitchFamily="18" charset="0"/>
                          <a:cs typeface="+mn-cs"/>
                        </a:rPr>
                        <a:t> 9 </a:t>
                      </a:r>
                      <a:r>
                        <a:rPr lang="en-US" sz="2400" kern="1200" dirty="0" err="1">
                          <a:solidFill>
                            <a:schemeClr val="dk1"/>
                          </a:solidFill>
                          <a:effectLst/>
                          <a:latin typeface="Cambria" panose="02040503050406030204" pitchFamily="18" charset="0"/>
                          <a:ea typeface="Cambria" panose="02040503050406030204" pitchFamily="18" charset="0"/>
                          <a:cs typeface="+mn-cs"/>
                        </a:rPr>
                        <a:t>năm</a:t>
                      </a:r>
                      <a:r>
                        <a:rPr lang="en-US" sz="2400" kern="1200" dirty="0">
                          <a:solidFill>
                            <a:schemeClr val="dk1"/>
                          </a:solidFill>
                          <a:effectLst/>
                          <a:latin typeface="Cambria" panose="02040503050406030204" pitchFamily="18" charset="0"/>
                          <a:ea typeface="Cambria" panose="02040503050406030204" pitchFamily="18" charset="0"/>
                          <a:cs typeface="+mn-cs"/>
                        </a:rPr>
                        <a:t> 1945, </a:t>
                      </a:r>
                      <a:r>
                        <a:rPr lang="en-US" sz="2400" kern="1200" dirty="0" err="1">
                          <a:solidFill>
                            <a:schemeClr val="dk1"/>
                          </a:solidFill>
                          <a:effectLst/>
                          <a:latin typeface="Cambria" panose="02040503050406030204" pitchFamily="18" charset="0"/>
                          <a:ea typeface="Cambria" panose="02040503050406030204" pitchFamily="18" charset="0"/>
                          <a:cs typeface="+mn-cs"/>
                        </a:rPr>
                        <a:t>Bác</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Hồ</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đọc</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i="1" kern="1200" dirty="0" err="1">
                          <a:solidFill>
                            <a:schemeClr val="dk1"/>
                          </a:solidFill>
                          <a:effectLst/>
                          <a:latin typeface="Cambria" panose="02040503050406030204" pitchFamily="18" charset="0"/>
                          <a:ea typeface="Cambria" panose="02040503050406030204" pitchFamily="18" charset="0"/>
                          <a:cs typeface="+mn-cs"/>
                        </a:rPr>
                        <a:t>Tuyên</a:t>
                      </a:r>
                      <a:r>
                        <a:rPr lang="en-US" sz="2400" i="1" kern="1200" dirty="0">
                          <a:solidFill>
                            <a:schemeClr val="dk1"/>
                          </a:solidFill>
                          <a:effectLst/>
                          <a:latin typeface="Cambria" panose="02040503050406030204" pitchFamily="18" charset="0"/>
                          <a:ea typeface="Cambria" panose="02040503050406030204" pitchFamily="18" charset="0"/>
                          <a:cs typeface="+mn-cs"/>
                        </a:rPr>
                        <a:t> </a:t>
                      </a:r>
                      <a:r>
                        <a:rPr lang="en-US" sz="2400" i="1" kern="1200" dirty="0" err="1">
                          <a:solidFill>
                            <a:schemeClr val="dk1"/>
                          </a:solidFill>
                          <a:effectLst/>
                          <a:latin typeface="Cambria" panose="02040503050406030204" pitchFamily="18" charset="0"/>
                          <a:ea typeface="Cambria" panose="02040503050406030204" pitchFamily="18" charset="0"/>
                          <a:cs typeface="+mn-cs"/>
                        </a:rPr>
                        <a:t>ngôn</a:t>
                      </a:r>
                      <a:r>
                        <a:rPr lang="en-US" sz="2400" i="1" kern="1200" dirty="0">
                          <a:solidFill>
                            <a:schemeClr val="dk1"/>
                          </a:solidFill>
                          <a:effectLst/>
                          <a:latin typeface="Cambria" panose="02040503050406030204" pitchFamily="18" charset="0"/>
                          <a:ea typeface="Cambria" panose="02040503050406030204" pitchFamily="18" charset="0"/>
                          <a:cs typeface="+mn-cs"/>
                        </a:rPr>
                        <a:t> </a:t>
                      </a:r>
                      <a:r>
                        <a:rPr lang="en-US" sz="2400" i="1" kern="1200" dirty="0" err="1">
                          <a:solidFill>
                            <a:schemeClr val="dk1"/>
                          </a:solidFill>
                          <a:effectLst/>
                          <a:latin typeface="Cambria" panose="02040503050406030204" pitchFamily="18" charset="0"/>
                          <a:ea typeface="Cambria" panose="02040503050406030204" pitchFamily="18" charset="0"/>
                          <a:cs typeface="+mn-cs"/>
                        </a:rPr>
                        <a:t>độc</a:t>
                      </a:r>
                      <a:r>
                        <a:rPr lang="en-US" sz="2400" i="1" kern="1200" dirty="0">
                          <a:solidFill>
                            <a:schemeClr val="dk1"/>
                          </a:solidFill>
                          <a:effectLst/>
                          <a:latin typeface="Cambria" panose="02040503050406030204" pitchFamily="18" charset="0"/>
                          <a:ea typeface="Cambria" panose="02040503050406030204" pitchFamily="18" charset="0"/>
                          <a:cs typeface="+mn-cs"/>
                        </a:rPr>
                        <a:t> </a:t>
                      </a:r>
                      <a:r>
                        <a:rPr lang="en-US" sz="2400" i="1" kern="1200" dirty="0" err="1">
                          <a:solidFill>
                            <a:schemeClr val="dk1"/>
                          </a:solidFill>
                          <a:effectLst/>
                          <a:latin typeface="Cambria" panose="02040503050406030204" pitchFamily="18" charset="0"/>
                          <a:ea typeface="Cambria" panose="02040503050406030204" pitchFamily="18" charset="0"/>
                          <a:cs typeface="+mn-cs"/>
                        </a:rPr>
                        <a:t>lập</a:t>
                      </a:r>
                      <a:r>
                        <a:rPr lang="en-US" sz="2400" i="1" kern="1200" dirty="0">
                          <a:solidFill>
                            <a:schemeClr val="dk1"/>
                          </a:solidFill>
                          <a:effectLst/>
                          <a:latin typeface="Cambria" panose="02040503050406030204" pitchFamily="18" charset="0"/>
                          <a:ea typeface="Cambria" panose="02040503050406030204" pitchFamily="18" charset="0"/>
                          <a:cs typeface="+mn-cs"/>
                        </a:rPr>
                        <a:t>.</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839259">
                <a:tc>
                  <a:txBody>
                    <a:bodyPr/>
                    <a:lstStyle/>
                    <a:p>
                      <a:pPr algn="just"/>
                      <a:r>
                        <a:rPr lang="en-US" sz="2400" kern="1200" dirty="0">
                          <a:solidFill>
                            <a:schemeClr val="dk1"/>
                          </a:solidFill>
                          <a:effectLst/>
                          <a:latin typeface="Cambria" panose="02040503050406030204" pitchFamily="18" charset="0"/>
                          <a:ea typeface="Cambria" panose="02040503050406030204" pitchFamily="18" charset="0"/>
                          <a:cs typeface="+mn-cs"/>
                        </a:rPr>
                        <a:t>Trong </a:t>
                      </a:r>
                      <a:r>
                        <a:rPr lang="en-US" sz="2400" kern="1200" dirty="0" err="1">
                          <a:solidFill>
                            <a:schemeClr val="dk1"/>
                          </a:solidFill>
                          <a:effectLst/>
                          <a:latin typeface="Cambria" panose="02040503050406030204" pitchFamily="18" charset="0"/>
                          <a:ea typeface="Cambria" panose="02040503050406030204" pitchFamily="18" charset="0"/>
                          <a:cs typeface="+mn-cs"/>
                        </a:rPr>
                        <a:t>Phủ</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Chủ</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tịch</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vườn</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cây</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Bác</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Hồ</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xanh</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tốt</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quanh</a:t>
                      </a:r>
                      <a:r>
                        <a:rPr lang="en-US" sz="2400" kern="1200" dirty="0">
                          <a:solidFill>
                            <a:schemeClr val="dk1"/>
                          </a:solidFill>
                          <a:effectLst/>
                          <a:latin typeface="Cambria" panose="02040503050406030204" pitchFamily="18" charset="0"/>
                          <a:ea typeface="Cambria" panose="02040503050406030204" pitchFamily="18" charset="0"/>
                          <a:cs typeface="+mn-cs"/>
                        </a:rPr>
                        <a:t> </a:t>
                      </a:r>
                      <a:r>
                        <a:rPr lang="en-US" sz="2400" kern="1200" dirty="0" err="1">
                          <a:solidFill>
                            <a:schemeClr val="dk1"/>
                          </a:solidFill>
                          <a:effectLst/>
                          <a:latin typeface="Cambria" panose="02040503050406030204" pitchFamily="18" charset="0"/>
                          <a:ea typeface="Cambria" panose="02040503050406030204" pitchFamily="18" charset="0"/>
                          <a:cs typeface="+mn-cs"/>
                        </a:rPr>
                        <a:t>năm</a:t>
                      </a:r>
                      <a:r>
                        <a:rPr lang="en-US" sz="2400" kern="1200" dirty="0">
                          <a:solidFill>
                            <a:schemeClr val="dk1"/>
                          </a:solidFill>
                          <a:effectLst/>
                          <a:latin typeface="Cambria" panose="02040503050406030204" pitchFamily="18" charset="0"/>
                          <a:ea typeface="Cambria" panose="02040503050406030204" pitchFamily="18" charset="0"/>
                          <a:cs typeface="+mn-cs"/>
                        </a:rPr>
                        <a:t>.</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cxnSp>
        <p:nvCxnSpPr>
          <p:cNvPr id="15" name="Straight Connector 14"/>
          <p:cNvCxnSpPr/>
          <p:nvPr/>
        </p:nvCxnSpPr>
        <p:spPr>
          <a:xfrm rot="5400000">
            <a:off x="1035997" y="3156625"/>
            <a:ext cx="389109" cy="87551"/>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90665" y="3249038"/>
            <a:ext cx="476655" cy="369332"/>
          </a:xfrm>
          <a:prstGeom prst="rect">
            <a:avLst/>
          </a:prstGeom>
          <a:noFill/>
        </p:spPr>
        <p:txBody>
          <a:bodyPr wrap="square" rtlCol="0">
            <a:spAutoFit/>
          </a:bodyPr>
          <a:lstStyle/>
          <a:p>
            <a:r>
              <a:rPr lang="en-US" b="1" dirty="0" smtClean="0">
                <a:solidFill>
                  <a:srgbClr val="FF0000"/>
                </a:solidFill>
              </a:rPr>
              <a:t>CN</a:t>
            </a:r>
            <a:endParaRPr lang="en-US" b="1" dirty="0">
              <a:solidFill>
                <a:srgbClr val="FF0000"/>
              </a:solidFill>
            </a:endParaRPr>
          </a:p>
        </p:txBody>
      </p:sp>
      <p:sp>
        <p:nvSpPr>
          <p:cNvPr id="18" name="TextBox 17"/>
          <p:cNvSpPr txBox="1"/>
          <p:nvPr/>
        </p:nvSpPr>
        <p:spPr>
          <a:xfrm>
            <a:off x="3129064" y="3284707"/>
            <a:ext cx="476655" cy="369332"/>
          </a:xfrm>
          <a:prstGeom prst="rect">
            <a:avLst/>
          </a:prstGeom>
          <a:noFill/>
        </p:spPr>
        <p:txBody>
          <a:bodyPr wrap="square" rtlCol="0">
            <a:spAutoFit/>
          </a:bodyPr>
          <a:lstStyle/>
          <a:p>
            <a:r>
              <a:rPr lang="en-US" b="1" dirty="0" smtClean="0">
                <a:solidFill>
                  <a:srgbClr val="FF0000"/>
                </a:solidFill>
              </a:rPr>
              <a:t>V</a:t>
            </a:r>
            <a:r>
              <a:rPr lang="en-US" b="1" dirty="0" smtClean="0">
                <a:solidFill>
                  <a:srgbClr val="FF0000"/>
                </a:solidFill>
              </a:rPr>
              <a:t>N</a:t>
            </a:r>
            <a:endParaRPr lang="en-US" b="1" dirty="0">
              <a:solidFill>
                <a:srgbClr val="FF0000"/>
              </a:solidFill>
            </a:endParaRPr>
          </a:p>
        </p:txBody>
      </p:sp>
      <p:cxnSp>
        <p:nvCxnSpPr>
          <p:cNvPr id="19" name="Straight Connector 18"/>
          <p:cNvCxnSpPr/>
          <p:nvPr/>
        </p:nvCxnSpPr>
        <p:spPr>
          <a:xfrm rot="5400000">
            <a:off x="2725366" y="4573622"/>
            <a:ext cx="389109" cy="87551"/>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457529" y="3743529"/>
            <a:ext cx="389109" cy="87551"/>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20886" y="3955915"/>
            <a:ext cx="476655" cy="369332"/>
          </a:xfrm>
          <a:prstGeom prst="rect">
            <a:avLst/>
          </a:prstGeom>
          <a:noFill/>
        </p:spPr>
        <p:txBody>
          <a:bodyPr wrap="square" rtlCol="0">
            <a:spAutoFit/>
          </a:bodyPr>
          <a:lstStyle/>
          <a:p>
            <a:r>
              <a:rPr lang="en-US" b="1" dirty="0" smtClean="0">
                <a:solidFill>
                  <a:srgbClr val="FF0000"/>
                </a:solidFill>
              </a:rPr>
              <a:t>CN</a:t>
            </a:r>
            <a:endParaRPr lang="en-US" b="1" dirty="0">
              <a:solidFill>
                <a:srgbClr val="FF0000"/>
              </a:solidFill>
            </a:endParaRPr>
          </a:p>
        </p:txBody>
      </p:sp>
      <p:sp>
        <p:nvSpPr>
          <p:cNvPr id="22" name="TextBox 21"/>
          <p:cNvSpPr txBox="1"/>
          <p:nvPr/>
        </p:nvSpPr>
        <p:spPr>
          <a:xfrm>
            <a:off x="1442938" y="4750340"/>
            <a:ext cx="476655" cy="369332"/>
          </a:xfrm>
          <a:prstGeom prst="rect">
            <a:avLst/>
          </a:prstGeom>
          <a:noFill/>
        </p:spPr>
        <p:txBody>
          <a:bodyPr wrap="square" rtlCol="0">
            <a:spAutoFit/>
          </a:bodyPr>
          <a:lstStyle/>
          <a:p>
            <a:r>
              <a:rPr lang="en-US" b="1" dirty="0" smtClean="0">
                <a:solidFill>
                  <a:srgbClr val="FF0000"/>
                </a:solidFill>
              </a:rPr>
              <a:t>CN</a:t>
            </a:r>
            <a:endParaRPr lang="en-US" b="1" dirty="0">
              <a:solidFill>
                <a:srgbClr val="FF0000"/>
              </a:solidFill>
            </a:endParaRPr>
          </a:p>
        </p:txBody>
      </p:sp>
      <p:sp>
        <p:nvSpPr>
          <p:cNvPr id="23" name="TextBox 22"/>
          <p:cNvSpPr txBox="1"/>
          <p:nvPr/>
        </p:nvSpPr>
        <p:spPr>
          <a:xfrm>
            <a:off x="2619983" y="3874851"/>
            <a:ext cx="476655" cy="369332"/>
          </a:xfrm>
          <a:prstGeom prst="rect">
            <a:avLst/>
          </a:prstGeom>
          <a:noFill/>
        </p:spPr>
        <p:txBody>
          <a:bodyPr wrap="square" rtlCol="0">
            <a:spAutoFit/>
          </a:bodyPr>
          <a:lstStyle/>
          <a:p>
            <a:r>
              <a:rPr lang="en-US" b="1" dirty="0" smtClean="0">
                <a:solidFill>
                  <a:srgbClr val="FF0000"/>
                </a:solidFill>
              </a:rPr>
              <a:t>V</a:t>
            </a:r>
            <a:r>
              <a:rPr lang="en-US" b="1" dirty="0" smtClean="0">
                <a:solidFill>
                  <a:srgbClr val="FF0000"/>
                </a:solidFill>
              </a:rPr>
              <a:t>N</a:t>
            </a:r>
            <a:endParaRPr lang="en-US" b="1" dirty="0">
              <a:solidFill>
                <a:srgbClr val="FF0000"/>
              </a:solidFill>
            </a:endParaRPr>
          </a:p>
        </p:txBody>
      </p:sp>
      <p:sp>
        <p:nvSpPr>
          <p:cNvPr id="24" name="TextBox 23"/>
          <p:cNvSpPr txBox="1"/>
          <p:nvPr/>
        </p:nvSpPr>
        <p:spPr>
          <a:xfrm>
            <a:off x="3784059" y="4737370"/>
            <a:ext cx="476655" cy="369332"/>
          </a:xfrm>
          <a:prstGeom prst="rect">
            <a:avLst/>
          </a:prstGeom>
          <a:noFill/>
        </p:spPr>
        <p:txBody>
          <a:bodyPr wrap="square" rtlCol="0">
            <a:spAutoFit/>
          </a:bodyPr>
          <a:lstStyle/>
          <a:p>
            <a:r>
              <a:rPr lang="en-US" b="1" dirty="0" smtClean="0">
                <a:solidFill>
                  <a:srgbClr val="FF0000"/>
                </a:solidFill>
              </a:rPr>
              <a:t>V</a:t>
            </a:r>
            <a:r>
              <a:rPr lang="en-US" b="1" dirty="0" smtClean="0">
                <a:solidFill>
                  <a:srgbClr val="FF0000"/>
                </a:solidFill>
              </a:rPr>
              <a:t>N</a:t>
            </a:r>
            <a:endParaRPr lang="en-US" b="1" dirty="0">
              <a:solidFill>
                <a:srgbClr val="FF0000"/>
              </a:solidFill>
            </a:endParaRPr>
          </a:p>
        </p:txBody>
      </p:sp>
      <p:cxnSp>
        <p:nvCxnSpPr>
          <p:cNvPr id="25" name="Straight Connector 24"/>
          <p:cNvCxnSpPr/>
          <p:nvPr/>
        </p:nvCxnSpPr>
        <p:spPr>
          <a:xfrm rot="10800000" flipV="1">
            <a:off x="6332706" y="3132304"/>
            <a:ext cx="3044758" cy="9729"/>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6391073" y="3978614"/>
            <a:ext cx="3297677" cy="19453"/>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flipV="1">
            <a:off x="6391073" y="4863829"/>
            <a:ext cx="2548649" cy="9727"/>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0137252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ox(i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ox(i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ox(i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ox(in)">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ox(i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ox(i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ox(in)">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ox(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ox(in)">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ox(in)">
                                      <p:cBhvr>
                                        <p:cTn id="8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C4871BC-1938-56EE-045A-D7E3E3A09276}"/>
              </a:ext>
            </a:extLst>
          </p:cNvPr>
          <p:cNvGraphicFramePr>
            <a:graphicFrameLocks noGrp="1"/>
          </p:cNvGraphicFramePr>
          <p:nvPr>
            <p:extLst>
              <p:ext uri="{D42A27DB-BD31-4B8C-83A1-F6EECF244321}">
                <p14:modId xmlns:p14="http://schemas.microsoft.com/office/powerpoint/2010/main" xmlns=""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xmlns=""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sp>
        <p:nvSpPr>
          <p:cNvPr id="3" name="TextBox 2">
            <a:extLst>
              <a:ext uri="{FF2B5EF4-FFF2-40B4-BE49-F238E27FC236}">
                <a16:creationId xmlns:a16="http://schemas.microsoft.com/office/drawing/2014/main" xmlns=""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xmlns=""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9004342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xmlns=""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a:t>
            </a:r>
            <a:r>
              <a:rPr lang="vi-VN" sz="3000" b="1" i="1" kern="1200" dirty="0" smtClean="0">
                <a:solidFill>
                  <a:srgbClr val="FF0000"/>
                </a:solidFill>
                <a:effectLst/>
                <a:latin typeface="Cambria" panose="02040503050406030204" pitchFamily="18" charset="0"/>
                <a:ea typeface="Cambria" panose="02040503050406030204" pitchFamily="18" charset="0"/>
                <a:cs typeface="+mn-cs"/>
              </a:rPr>
              <a:t>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19674117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xmlns=""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xmlns=""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a:t>
            </a:r>
            <a:r>
              <a:rPr lang="vi-VN" sz="2800" dirty="0" smtClean="0">
                <a:solidFill>
                  <a:prstClr val="black"/>
                </a:solidFill>
                <a:latin typeface="Cambria" panose="02040503050406030204" pitchFamily="18" charset="0"/>
                <a:ea typeface="Cambria" panose="02040503050406030204" pitchFamily="18" charset="0"/>
              </a:rPr>
              <a:t>n</a:t>
            </a:r>
            <a:r>
              <a:rPr lang="en-US" sz="2800" dirty="0" smtClean="0">
                <a:solidFill>
                  <a:prstClr val="black"/>
                </a:solidFill>
                <a:latin typeface="Cambria" panose="02040503050406030204" pitchFamily="18" charset="0"/>
                <a:ea typeface="Cambria" panose="02040503050406030204" pitchFamily="18" charset="0"/>
              </a:rPr>
              <a:t>ê</a:t>
            </a:r>
            <a:r>
              <a:rPr lang="vi-VN" sz="2800" dirty="0" smtClean="0">
                <a:solidFill>
                  <a:prstClr val="black"/>
                </a:solidFill>
                <a:latin typeface="Cambria" panose="02040503050406030204" pitchFamily="18" charset="0"/>
                <a:ea typeface="Cambria" panose="02040503050406030204" pitchFamily="18" charset="0"/>
              </a:rPr>
              <a:t>u </a:t>
            </a:r>
            <a:r>
              <a:rPr lang="vi-VN" sz="2800" dirty="0">
                <a:solidFill>
                  <a:prstClr val="black"/>
                </a:solidFill>
                <a:latin typeface="Cambria" panose="02040503050406030204" pitchFamily="18" charset="0"/>
                <a:ea typeface="Cambria" panose="02040503050406030204" pitchFamily="18" charset="0"/>
              </a:rPr>
              <a:t>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417410668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xmlns=""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xmlns=""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xmlns=""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xmlns=""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9185291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xmlns=""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xmlns=""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a:t>
            </a:r>
            <a:r>
              <a:rPr lang="vi-VN" sz="2800" dirty="0" smtClean="0">
                <a:solidFill>
                  <a:prstClr val="black"/>
                </a:solidFill>
                <a:latin typeface="Cambria" panose="02040503050406030204" pitchFamily="18" charset="0"/>
                <a:ea typeface="Cambria" panose="02040503050406030204" pitchFamily="18" charset="0"/>
              </a:rPr>
              <a:t>n</a:t>
            </a:r>
            <a:r>
              <a:rPr lang="en-US" sz="2800" dirty="0" smtClean="0">
                <a:solidFill>
                  <a:prstClr val="black"/>
                </a:solidFill>
                <a:latin typeface="Cambria" panose="02040503050406030204" pitchFamily="18" charset="0"/>
                <a:ea typeface="Cambria" panose="02040503050406030204" pitchFamily="18" charset="0"/>
              </a:rPr>
              <a:t>ê</a:t>
            </a:r>
            <a:r>
              <a:rPr lang="vi-VN" sz="2800" dirty="0" smtClean="0">
                <a:solidFill>
                  <a:prstClr val="black"/>
                </a:solidFill>
                <a:latin typeface="Cambria" panose="02040503050406030204" pitchFamily="18" charset="0"/>
                <a:ea typeface="Cambria" panose="02040503050406030204" pitchFamily="18" charset="0"/>
              </a:rPr>
              <a:t>u </a:t>
            </a:r>
            <a:r>
              <a:rPr lang="vi-VN" sz="2800" dirty="0">
                <a:solidFill>
                  <a:prstClr val="black"/>
                </a:solidFill>
                <a:latin typeface="Cambria" panose="02040503050406030204" pitchFamily="18" charset="0"/>
                <a:ea typeface="Cambria" panose="02040503050406030204" pitchFamily="18" charset="0"/>
              </a:rPr>
              <a:t>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417410668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xmlns=""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a:t>
            </a:r>
            <a:r>
              <a:rPr lang="vi-VN" sz="2800" b="0" i="0" dirty="0" smtClean="0">
                <a:solidFill>
                  <a:srgbClr val="000000"/>
                </a:solidFill>
                <a:effectLst/>
                <a:latin typeface="Cambria" panose="02040503050406030204" pitchFamily="18" charset="0"/>
                <a:ea typeface="Cambria" panose="02040503050406030204" pitchFamily="18" charset="0"/>
              </a:rPr>
              <a:t>l</a:t>
            </a:r>
            <a:r>
              <a:rPr lang="en-US" sz="2800" dirty="0" smtClean="0">
                <a:solidFill>
                  <a:srgbClr val="000000"/>
                </a:solidFill>
                <a:latin typeface="Cambria" panose="02040503050406030204" pitchFamily="18" charset="0"/>
                <a:ea typeface="Cambria" panose="02040503050406030204" pitchFamily="18" charset="0"/>
              </a:rPr>
              <a:t>ă</a:t>
            </a:r>
            <a:r>
              <a:rPr lang="vi-VN" sz="2800" b="0" i="0" dirty="0" smtClean="0">
                <a:solidFill>
                  <a:srgbClr val="000000"/>
                </a:solidFill>
                <a:effectLst/>
                <a:latin typeface="Cambria" panose="02040503050406030204" pitchFamily="18" charset="0"/>
                <a:ea typeface="Cambria" panose="02040503050406030204" pitchFamily="18" charset="0"/>
              </a:rPr>
              <a:t>ng </a:t>
            </a:r>
            <a:r>
              <a:rPr lang="vi-VN" sz="2800" b="0" i="0" dirty="0">
                <a:solidFill>
                  <a:srgbClr val="000000"/>
                </a:solidFill>
                <a:effectLst/>
                <a:latin typeface="Cambria" panose="02040503050406030204" pitchFamily="18" charset="0"/>
                <a:ea typeface="Cambria" panose="02040503050406030204" pitchFamily="18" charset="0"/>
              </a:rPr>
              <a:t>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43262439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5F0E0C3-0A2D-34CE-702F-67293B99A8F6}"/>
              </a:ext>
            </a:extLst>
          </p:cNvPr>
          <p:cNvGraphicFramePr>
            <a:graphicFrameLocks noGrp="1"/>
          </p:cNvGraphicFramePr>
          <p:nvPr>
            <p:extLst>
              <p:ext uri="{D42A27DB-BD31-4B8C-83A1-F6EECF244321}">
                <p14:modId xmlns:p14="http://schemas.microsoft.com/office/powerpoint/2010/main" xmlns=""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xmlns="" val="3215041989"/>
                    </a:ext>
                  </a:extLst>
                </a:gridCol>
                <a:gridCol w="4533900">
                  <a:extLst>
                    <a:ext uri="{9D8B030D-6E8A-4147-A177-3AD203B41FA5}">
                      <a16:colId xmlns:a16="http://schemas.microsoft.com/office/drawing/2014/main" xmlns="" val="3557246026"/>
                    </a:ext>
                  </a:extLst>
                </a:gridCol>
                <a:gridCol w="3152775">
                  <a:extLst>
                    <a:ext uri="{9D8B030D-6E8A-4147-A177-3AD203B41FA5}">
                      <a16:colId xmlns:a16="http://schemas.microsoft.com/office/drawing/2014/main" xmlns=""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3008029"/>
                  </a:ext>
                </a:extLst>
              </a:tr>
            </a:tbl>
          </a:graphicData>
        </a:graphic>
      </p:graphicFrame>
      <p:sp>
        <p:nvSpPr>
          <p:cNvPr id="3" name="TextBox 2">
            <a:extLst>
              <a:ext uri="{FF2B5EF4-FFF2-40B4-BE49-F238E27FC236}">
                <a16:creationId xmlns:a16="http://schemas.microsoft.com/office/drawing/2014/main" xmlns=""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xmlns=""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xmlns=""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8135416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xmlns="" id="{FDD62142-1B72-41B2-908A-3CA6B6EF986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xmlns=""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xmlns=""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xmlns=""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xmlns=""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xmlns="" val="321821959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xmlns="" val="346890595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xmlns=""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xmlns="" val="254894773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xmlns="" id="{88920206-E2C1-4CFF-AC5F-759167833D2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xmlns=""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xmlns="" id="{03AC16CC-CBF8-42D9-B261-28776874339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xmlns=""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xmlns=""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xmlns=""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xmlns="">
                  <a14:imgLayer r:embed="rId10">
                    <a14:imgEffect>
                      <a14:artisticTexturizer/>
                    </a14:imgEffect>
                  </a14:imgLayer>
                </a14:imgProps>
              </a:ext>
              <a:ext uri="{28A0092B-C50C-407E-A947-70E740481C1C}">
                <a14:useLocalDpi xmlns:a14="http://schemas.microsoft.com/office/drawing/2010/main" xmlns=""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xmlns="" val="273407964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xmlns=""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xmlns=""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xmlns=""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xmlns="" id="{80974FA6-77F1-9FB4-0BC7-971F2C345F4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xmlns=""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xmlns=""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xmlns=""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xmlns=""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xmlns=""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xmlns=""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xmlns=""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xmlns=""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xmlns=""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xmlns=""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8973688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xmlns=""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xmlns=""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xmlns=""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xmlns=""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xmlns=""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effectLst/>
                <a:uLnTx/>
                <a:uFillTx/>
                <a:latin typeface="Cambria" panose="02040503050406030204" pitchFamily="18" charset="0"/>
                <a:ea typeface="+mn-ea"/>
                <a:cs typeface="+mn-cs"/>
              </a:rPr>
              <a:t>Xác định chủ ngữ của câu </a:t>
            </a:r>
            <a:r>
              <a:rPr kumimoji="0" lang="vi-VN" sz="3500" b="1" i="0" u="none" strike="noStrike" kern="1200" cap="none" spc="0" normalizeH="0" baseline="0" noProof="0" dirty="0" smtClean="0">
                <a:ln>
                  <a:noFill/>
                </a:ln>
                <a:effectLst/>
                <a:uLnTx/>
                <a:uFillTx/>
                <a:latin typeface="Cambria" panose="02040503050406030204" pitchFamily="18" charset="0"/>
                <a:ea typeface="+mn-ea"/>
                <a:cs typeface="+mn-cs"/>
              </a:rPr>
              <a:t>sau</a:t>
            </a:r>
            <a:endParaRPr kumimoji="0" lang="vi-VN" sz="3500" b="1" i="0" u="none" strike="noStrike" kern="1200" cap="none" spc="0" normalizeH="0" baseline="0" noProof="0" dirty="0">
              <a:ln>
                <a:noFill/>
              </a:ln>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Cầu Thê Húc đỏ thắm dưới ánh bình minh</a:t>
            </a: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xmlns=""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xmlns=""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xmlns=""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xmlns=""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113094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xmlns=""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a:t>
            </a:r>
            <a:r>
              <a:rPr lang="vi-VN" sz="3600" b="1" dirty="0" smtClean="0">
                <a:solidFill>
                  <a:srgbClr val="00B050"/>
                </a:solidFill>
                <a:latin typeface="Cambria" panose="02040503050406030204" pitchFamily="18" charset="0"/>
              </a:rPr>
              <a:t>sau</a:t>
            </a:r>
            <a:endParaRPr lang="vi-VN" sz="3600" b="1" dirty="0">
              <a:solidFill>
                <a:srgbClr val="00B050"/>
              </a:solidFill>
              <a:latin typeface="Cambria" panose="02040503050406030204" pitchFamily="18" charset="0"/>
            </a:endParaRPr>
          </a:p>
          <a:p>
            <a:pPr lvl="0" algn="ctr">
              <a:defRPr/>
            </a:pPr>
            <a:r>
              <a:rPr lang="vi-VN" sz="3600" b="1" dirty="0">
                <a:solidFill>
                  <a:srgbClr val="FF000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xmlns=""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xmlns=""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xmlns=""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xmlns=""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xmlns=""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9E72BC1A-8570-D437-6ADB-4014C5248AFB}"/>
              </a:ext>
            </a:extLst>
          </p:cNvPr>
          <p:cNvGrpSpPr/>
          <p:nvPr/>
        </p:nvGrpSpPr>
        <p:grpSpPr>
          <a:xfrm>
            <a:off x="2009775" y="3140282"/>
            <a:ext cx="8344045" cy="1129886"/>
            <a:chOff x="6830721" y="2864057"/>
            <a:chExt cx="4542372" cy="1129886"/>
          </a:xfrm>
        </p:grpSpPr>
        <p:sp>
          <p:nvSpPr>
            <p:cNvPr id="3" name="Rectangle: Rounded Corners 24">
              <a:extLst>
                <a:ext uri="{FF2B5EF4-FFF2-40B4-BE49-F238E27FC236}">
                  <a16:creationId xmlns:a16="http://schemas.microsoft.com/office/drawing/2014/main" xmlns=""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xmlns="" id="{9F9A0F2E-88BA-5F00-C529-CE9B6325899C}"/>
                </a:ext>
              </a:extLst>
            </p:cNvPr>
            <p:cNvSpPr txBox="1"/>
            <p:nvPr/>
          </p:nvSpPr>
          <p:spPr>
            <a:xfrm>
              <a:off x="6954289" y="3044278"/>
              <a:ext cx="4418804" cy="830997"/>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là</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danh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tướng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Việt</a:t>
              </a:r>
              <a:r>
                <a:rPr lang="en-US" sz="4000" b="1" dirty="0">
                  <a:solidFill>
                    <a:srgbClr val="FF0000"/>
                  </a:solidFill>
                  <a:effectLst/>
                  <a:latin typeface="Cambria" panose="02040503050406030204" pitchFamily="18" charset="0"/>
                  <a:ea typeface="Cambria" panose="02040503050406030204" pitchFamily="18" charset="0"/>
                </a:rPr>
                <a:t> Nam </a:t>
              </a:r>
              <a:r>
                <a:rPr lang="en-US" sz="4000" b="1" dirty="0" err="1">
                  <a:solidFill>
                    <a:srgbClr val="FF0000"/>
                  </a:solidFill>
                  <a:effectLst/>
                  <a:latin typeface="Cambria" panose="02040503050406030204" pitchFamily="18" charset="0"/>
                  <a:ea typeface="Cambria" panose="02040503050406030204" pitchFamily="18" charset="0"/>
                </a:rPr>
                <a:t>thế</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kỉ</a:t>
              </a:r>
              <a:r>
                <a:rPr lang="en-US" sz="4000" b="1" dirty="0">
                  <a:solidFill>
                    <a:srgbClr val="FF0000"/>
                  </a:solidFill>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xmlns=""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xmlns="" val="188128223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smtClean="0">
                <a:ln>
                  <a:noFill/>
                </a:ln>
                <a:solidFill>
                  <a:srgbClr val="00B050"/>
                </a:solidFill>
                <a:effectLst/>
                <a:uLnTx/>
                <a:uFillTx/>
                <a:latin typeface="Cambria" panose="02040503050406030204" pitchFamily="18" charset="0"/>
                <a:ea typeface="+mn-ea"/>
                <a:cs typeface="+mn-cs"/>
              </a:rPr>
              <a:t>CN, VN </a:t>
            </a:r>
            <a:r>
              <a:rPr kumimoji="0" lang="en-US" sz="4400" b="1" i="0" u="none" strike="noStrike" kern="1200" cap="none" spc="0" normalizeH="0" baseline="0" noProof="0" dirty="0" err="1" smtClean="0">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smtClean="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endParaRPr kumimoji="0" lang="en-US" sz="4400" b="1" i="0" u="none" strike="noStrike" kern="1200" cap="none" spc="0" normalizeH="0" baseline="0" noProof="0" dirty="0" smtClean="0">
              <a:ln>
                <a:noFill/>
              </a:ln>
              <a:solidFill>
                <a:srgbClr val="00B05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FF000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smtClean="0">
                <a:ln>
                  <a:noFill/>
                </a:ln>
                <a:solidFill>
                  <a:srgbClr val="FF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xmlns=""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xmlns=""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xmlns=""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xmlns=""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xmlns=""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xmlns=""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xmlns=""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3CDC2580-D3CE-9963-2B00-F903DAE97851}"/>
                </a:ext>
              </a:extLst>
            </p:cNvPr>
            <p:cNvSpPr txBox="1"/>
            <p:nvPr/>
          </p:nvSpPr>
          <p:spPr>
            <a:xfrm>
              <a:off x="7136651" y="2910750"/>
              <a:ext cx="4070434" cy="992368"/>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smtClean="0">
                  <a:effectLst/>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G</a:t>
              </a:r>
              <a:r>
                <a:rPr lang="en-US" sz="3200" b="1" dirty="0" err="1" smtClean="0">
                  <a:solidFill>
                    <a:srgbClr val="FF0000"/>
                  </a:solidFill>
                  <a:effectLst/>
                  <a:latin typeface="Cambria" panose="02040503050406030204" pitchFamily="18" charset="0"/>
                  <a:ea typeface="Cambria" panose="02040503050406030204" pitchFamily="18" charset="0"/>
                </a:rPr>
                <a:t>ió</a:t>
              </a:r>
              <a:r>
                <a:rPr lang="en-US" sz="3200" b="1" dirty="0" smtClean="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thổi</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smtClean="0">
                  <a:effectLst/>
                  <a:latin typeface="Cambria" panose="02040503050406030204" pitchFamily="18" charset="0"/>
                  <a:ea typeface="Cambria" panose="02040503050406030204" pitchFamily="18" charset="0"/>
                </a:rPr>
                <a:t>        </a:t>
              </a:r>
              <a:r>
                <a:rPr lang="en-US" sz="3200" b="1" dirty="0" smtClean="0">
                  <a:solidFill>
                    <a:srgbClr val="FF0000"/>
                  </a:solidFill>
                  <a:effectLst/>
                  <a:latin typeface="Cambria" panose="02040503050406030204" pitchFamily="18" charset="0"/>
                  <a:ea typeface="Cambria" panose="02040503050406030204" pitchFamily="18" charset="0"/>
                </a:rPr>
                <a:t>vi </a:t>
              </a:r>
              <a:r>
                <a:rPr lang="en-US" sz="3200" b="1" dirty="0">
                  <a:solidFill>
                    <a:srgbClr val="FF0000"/>
                  </a:solidFill>
                  <a:effectLst/>
                  <a:latin typeface="Cambria" panose="02040503050406030204" pitchFamily="18" charset="0"/>
                  <a:ea typeface="Cambria" panose="02040503050406030204" pitchFamily="18" charset="0"/>
                </a:rPr>
                <a:t>vu</a:t>
              </a:r>
            </a:p>
          </p:txBody>
        </p:sp>
      </p:grpSp>
      <p:pic>
        <p:nvPicPr>
          <p:cNvPr id="22" name="Picture 21">
            <a:extLst>
              <a:ext uri="{FF2B5EF4-FFF2-40B4-BE49-F238E27FC236}">
                <a16:creationId xmlns:a16="http://schemas.microsoft.com/office/drawing/2014/main" xmlns=""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xmlns="" val="140082734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xmlns=""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xmlns="" id="{88920206-E2C1-4CFF-AC5F-759167833D2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xmlns="" id="{03AC16CC-CBF8-42D9-B261-28776874339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xmlns=""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xmlns=""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xmlns="" id="{1D22AF88-AE79-7A27-7450-88D46356B038}"/>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xmlns=""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xmlns=""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xmlns="" val="17857903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xmlns=""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xmlns=""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xmlns=""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xmlns=""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xmlns=""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xmlns=""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xmlns=""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xmlns=""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xmlns=""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xmlns=""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xmlns=""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xmlns="" val="335769221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xmlns="" id="{FDD62142-1B72-41B2-908A-3CA6B6EF986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xmlns=""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xmlns=""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xmlns=""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xmlns=""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xmlns="" val="253588451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813</Words>
  <Application>Microsoft Office PowerPoint</Application>
  <PresentationFormat>Custom</PresentationFormat>
  <Paragraphs>94</Paragraphs>
  <Slides>21</Slides>
  <Notes>2</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2023-12-08T09:56:58Z</dcterms:created>
  <dcterms:modified xsi:type="dcterms:W3CDTF">2025-03-02T14:50:16Z</dcterms:modified>
</cp:coreProperties>
</file>