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6.xml" ContentType="application/inkml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ink/ink2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ink/ink1.xml" ContentType="application/inkml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ink/ink4.xml" ContentType="application/inkml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9" r:id="rId3"/>
    <p:sldMasterId id="2147483715" r:id="rId4"/>
  </p:sldMasterIdLst>
  <p:notesMasterIdLst>
    <p:notesMasterId r:id="rId30"/>
  </p:notesMasterIdLst>
  <p:sldIdLst>
    <p:sldId id="389" r:id="rId5"/>
    <p:sldId id="390" r:id="rId6"/>
    <p:sldId id="434" r:id="rId7"/>
    <p:sldId id="291" r:id="rId8"/>
    <p:sldId id="292" r:id="rId9"/>
    <p:sldId id="293" r:id="rId10"/>
    <p:sldId id="398" r:id="rId11"/>
    <p:sldId id="435" r:id="rId12"/>
    <p:sldId id="391" r:id="rId13"/>
    <p:sldId id="397" r:id="rId14"/>
    <p:sldId id="393" r:id="rId15"/>
    <p:sldId id="436" r:id="rId16"/>
    <p:sldId id="441" r:id="rId17"/>
    <p:sldId id="438" r:id="rId18"/>
    <p:sldId id="439" r:id="rId19"/>
    <p:sldId id="405" r:id="rId20"/>
    <p:sldId id="406" r:id="rId21"/>
    <p:sldId id="440" r:id="rId22"/>
    <p:sldId id="431" r:id="rId23"/>
    <p:sldId id="413" r:id="rId24"/>
    <p:sldId id="273" r:id="rId25"/>
    <p:sldId id="259" r:id="rId26"/>
    <p:sldId id="275" r:id="rId27"/>
    <p:sldId id="419" r:id="rId28"/>
    <p:sldId id="4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518" autoAdjust="0"/>
    <p:restoredTop sz="94660"/>
  </p:normalViewPr>
  <p:slideViewPr>
    <p:cSldViewPr snapToGrid="0">
      <p:cViewPr>
        <p:scale>
          <a:sx n="60" d="100"/>
          <a:sy n="60" d="100"/>
        </p:scale>
        <p:origin x="-79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39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92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33"/>
            <a:ext cx="9397325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765300" y="1256184"/>
            <a:ext cx="4413200" cy="14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8533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765300" y="2508951"/>
            <a:ext cx="6070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10928419" y="3119353"/>
            <a:ext cx="622372" cy="619304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9990804" y="5582359"/>
            <a:ext cx="630147" cy="603685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9416430" y="132505"/>
            <a:ext cx="1016540" cy="1042129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10923088" y="1615533"/>
            <a:ext cx="633025" cy="621789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9346635" y="4222966"/>
            <a:ext cx="519725" cy="591268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8613977" y="1280030"/>
            <a:ext cx="933308" cy="844364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10235293" y="3976154"/>
            <a:ext cx="1598371" cy="1595020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452300" y="21543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3"/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3"/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9100797" y="2349512"/>
            <a:ext cx="1250639" cy="1238771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11178827" y="5712270"/>
            <a:ext cx="543239" cy="51406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3"/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8789188" y="5832565"/>
            <a:ext cx="454992" cy="472235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6839746" y="871594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65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5675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9" y="1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931433" y="34290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27400" y="4384600"/>
            <a:ext cx="63372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335557" y="920078"/>
            <a:ext cx="1624063" cy="2004209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892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60999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98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9"/>
          <p:cNvSpPr/>
          <p:nvPr/>
        </p:nvSpPr>
        <p:spPr>
          <a:xfrm rot="-4460431">
            <a:off x="11025989" y="832836"/>
            <a:ext cx="412043" cy="38991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258844" y="5322821"/>
            <a:ext cx="612765" cy="60728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99432" y="5551353"/>
            <a:ext cx="605071" cy="365656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93909" y="6684101"/>
            <a:ext cx="770953" cy="275507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325651" y="5100092"/>
            <a:ext cx="1144301" cy="1177403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10075422" y="-218301"/>
            <a:ext cx="1098812" cy="1091735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11338233" y="949332"/>
            <a:ext cx="1354652" cy="1352673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11472950" y="135962"/>
            <a:ext cx="409348" cy="57955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80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08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9908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3359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390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739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88900" y="-33"/>
            <a:ext cx="5142251" cy="694203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017700" y="4154336"/>
            <a:ext cx="235453" cy="217049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4"/>
          <p:cNvSpPr/>
          <p:nvPr/>
        </p:nvSpPr>
        <p:spPr>
          <a:xfrm rot="6532479">
            <a:off x="2520123" y="6103985"/>
            <a:ext cx="346236" cy="32764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4"/>
          <p:cNvSpPr/>
          <p:nvPr/>
        </p:nvSpPr>
        <p:spPr>
          <a:xfrm rot="-9224351">
            <a:off x="11543019" y="5775232"/>
            <a:ext cx="246508" cy="233269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694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6766891" y="-15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5"/>
          <p:cNvSpPr/>
          <p:nvPr/>
        </p:nvSpPr>
        <p:spPr>
          <a:xfrm rot="-1931421">
            <a:off x="6034957" y="817884"/>
            <a:ext cx="379160" cy="28812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5"/>
          <p:cNvSpPr/>
          <p:nvPr/>
        </p:nvSpPr>
        <p:spPr>
          <a:xfrm rot="-9295350">
            <a:off x="769199" y="5695296"/>
            <a:ext cx="379067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5"/>
          <p:cNvSpPr/>
          <p:nvPr/>
        </p:nvSpPr>
        <p:spPr>
          <a:xfrm rot="-9295189">
            <a:off x="1203981" y="5946775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86892" y="-74685"/>
            <a:ext cx="1033675" cy="840552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10315171" y="-479919"/>
            <a:ext cx="2358711" cy="2254029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317500" y="837598"/>
            <a:ext cx="528453" cy="461437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953426" y="384795"/>
            <a:ext cx="454997" cy="472247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705600" y="1898600"/>
            <a:ext cx="8780800" cy="3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4225200" y="5131067"/>
            <a:ext cx="6261200" cy="4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1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418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61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4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833451" y="1349633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7848460" y="4389030"/>
            <a:ext cx="4407045" cy="2468980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3528067" y="1856872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833451" y="284121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2568549" y="3629983"/>
            <a:ext cx="70548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833451" y="433676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3527900" y="5437073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8446130" y="491400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Google Shape;330;p18"/>
          <p:cNvSpPr/>
          <p:nvPr/>
        </p:nvSpPr>
        <p:spPr>
          <a:xfrm rot="-4086806">
            <a:off x="7618992" y="6325305"/>
            <a:ext cx="337453" cy="29328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11192844" y="819793"/>
            <a:ext cx="585768" cy="636503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9855572" y="85676"/>
            <a:ext cx="1005344" cy="1003875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10337560" y="1652695"/>
            <a:ext cx="976088" cy="999277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2204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960000" y="1499800"/>
            <a:ext cx="5219600" cy="2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960000" y="4010200"/>
            <a:ext cx="52196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973799" y="807388"/>
            <a:ext cx="272368" cy="23673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Google Shape;366;p20"/>
          <p:cNvSpPr/>
          <p:nvPr/>
        </p:nvSpPr>
        <p:spPr>
          <a:xfrm rot="-2955913">
            <a:off x="627764" y="437639"/>
            <a:ext cx="379061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9283700" y="94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0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0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80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037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303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607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24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70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4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1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338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232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17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756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123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973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86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5720C6-925A-09F2-A46B-03D4A08FF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721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xmlns="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13540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xmlns="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xmlns="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170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904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3532873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3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748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723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226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802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509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90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7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88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165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431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6802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xmlns="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89133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xmlns="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xmlns="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494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03D8F9D-13E9-217E-C702-4B5394C47AF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609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1343773988993885069.mp4" TargetMode="External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50" Type="http://schemas.openxmlformats.org/officeDocument/2006/relationships/image" Target="../media/image90.png"/><Relationship Id="rId55" Type="http://schemas.openxmlformats.org/officeDocument/2006/relationships/image" Target="../media/image1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46" Type="http://schemas.openxmlformats.org/officeDocument/2006/relationships/image" Target="../media/image86.png"/><Relationship Id="rId59" Type="http://schemas.microsoft.com/office/2007/relationships/hdphoto" Target="../media/hdphoto12.wdp"/><Relationship Id="rId2" Type="http://schemas.openxmlformats.org/officeDocument/2006/relationships/tags" Target="../tags/tag6.xml"/><Relationship Id="rId16" Type="http://schemas.openxmlformats.org/officeDocument/2006/relationships/image" Target="../media/image56.jpe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41" Type="http://schemas.openxmlformats.org/officeDocument/2006/relationships/image" Target="../media/image81.png"/><Relationship Id="rId54" Type="http://schemas.microsoft.com/office/2007/relationships/hdphoto" Target="../media/hdphoto6.wdp"/><Relationship Id="rId1" Type="http://schemas.openxmlformats.org/officeDocument/2006/relationships/tags" Target="../tags/tag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53" Type="http://schemas.openxmlformats.org/officeDocument/2006/relationships/image" Target="../media/image12.png"/><Relationship Id="rId58" Type="http://schemas.openxmlformats.org/officeDocument/2006/relationships/image" Target="../media/image93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49" Type="http://schemas.openxmlformats.org/officeDocument/2006/relationships/image" Target="../media/image89.png"/><Relationship Id="rId57" Type="http://schemas.openxmlformats.org/officeDocument/2006/relationships/image" Target="../media/image16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4" Type="http://schemas.openxmlformats.org/officeDocument/2006/relationships/image" Target="../media/image84.png"/><Relationship Id="rId52" Type="http://schemas.openxmlformats.org/officeDocument/2006/relationships/image" Target="../media/image92.png"/><Relationship Id="rId60" Type="http://schemas.openxmlformats.org/officeDocument/2006/relationships/image" Target="../media/image106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e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Relationship Id="rId48" Type="http://schemas.openxmlformats.org/officeDocument/2006/relationships/image" Target="../media/image88.png"/><Relationship Id="rId56" Type="http://schemas.microsoft.com/office/2007/relationships/hdphoto" Target="../media/hdphoto7.wdp"/><Relationship Id="rId8" Type="http://schemas.openxmlformats.org/officeDocument/2006/relationships/image" Target="../media/image48.png"/><Relationship Id="rId51" Type="http://schemas.openxmlformats.org/officeDocument/2006/relationships/image" Target="../media/image91.png"/><Relationship Id="rId3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audio" Target="../media/audio11.wav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8.wdp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29.png"/><Relationship Id="rId26" Type="http://schemas.openxmlformats.org/officeDocument/2006/relationships/image" Target="../media/image131.png"/><Relationship Id="rId39" Type="http://schemas.openxmlformats.org/officeDocument/2006/relationships/image" Target="../media/image138.gif"/><Relationship Id="rId3" Type="http://schemas.openxmlformats.org/officeDocument/2006/relationships/audio" Target="../media/audio1.wav"/><Relationship Id="rId34" Type="http://schemas.openxmlformats.org/officeDocument/2006/relationships/image" Target="../media/image13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1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8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0.png"/><Relationship Id="rId32" Type="http://schemas.openxmlformats.org/officeDocument/2006/relationships/image" Target="../media/image134.png"/><Relationship Id="rId37" Type="http://schemas.openxmlformats.org/officeDocument/2006/relationships/image" Target="../media/image115.png"/><Relationship Id="rId40" Type="http://schemas.openxmlformats.org/officeDocument/2006/relationships/audio" Target="../media/audio11.wav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customXml" Target="../ink/ink2.xml"/><Relationship Id="rId28" Type="http://schemas.openxmlformats.org/officeDocument/2006/relationships/image" Target="../media/image132.png"/><Relationship Id="rId36" Type="http://schemas.microsoft.com/office/2007/relationships/hdphoto" Target="../media/hdphoto19.wdp"/><Relationship Id="rId10" Type="http://schemas.openxmlformats.org/officeDocument/2006/relationships/image" Target="../media/image122.png"/><Relationship Id="rId31" Type="http://schemas.openxmlformats.org/officeDocument/2006/relationships/customXml" Target="../ink/ink6.xml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7" Type="http://schemas.openxmlformats.org/officeDocument/2006/relationships/customXml" Target="../ink/ink4.xml"/><Relationship Id="rId30" Type="http://schemas.openxmlformats.org/officeDocument/2006/relationships/image" Target="../media/image133.png"/><Relationship Id="rId35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jpe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3" Type="http://schemas.openxmlformats.org/officeDocument/2006/relationships/image" Target="../media/image140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2" Type="http://schemas.openxmlformats.org/officeDocument/2006/relationships/image" Target="../media/image139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41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49" Type="http://schemas.openxmlformats.org/officeDocument/2006/relationships/image" Target="../media/image92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8" Type="http://schemas.openxmlformats.org/officeDocument/2006/relationships/image" Target="../media/image51.png"/><Relationship Id="rId51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7.png"/><Relationship Id="rId7" Type="http://schemas.openxmlformats.org/officeDocument/2006/relationships/image" Target="../media/image14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41.png"/><Relationship Id="rId3" Type="http://schemas.openxmlformats.org/officeDocument/2006/relationships/image" Target="../media/image6.png"/><Relationship Id="rId21" Type="http://schemas.microsoft.com/office/2007/relationships/hdphoto" Target="../media/hdphoto7.wdp"/><Relationship Id="rId7" Type="http://schemas.openxmlformats.org/officeDocument/2006/relationships/image" Target="../media/image38.png"/><Relationship Id="rId12" Type="http://schemas.microsoft.com/office/2007/relationships/hdphoto" Target="../media/hdphoto10.wdp"/><Relationship Id="rId17" Type="http://schemas.microsoft.com/office/2007/relationships/hdphoto" Target="../media/hdphoto1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24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11.png"/><Relationship Id="rId23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4" Type="http://schemas.microsoft.com/office/2007/relationships/hdphoto" Target="../media/hdphoto3.wdp"/><Relationship Id="rId9" Type="http://schemas.microsoft.com/office/2007/relationships/hdphoto" Target="../media/hdphoto2.wdp"/><Relationship Id="rId14" Type="http://schemas.microsoft.com/office/2007/relationships/hdphoto" Target="../media/hdphoto5.wdp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50" Type="http://schemas.openxmlformats.org/officeDocument/2006/relationships/image" Target="../media/image90.png"/><Relationship Id="rId55" Type="http://schemas.openxmlformats.org/officeDocument/2006/relationships/image" Target="../media/image1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46" Type="http://schemas.openxmlformats.org/officeDocument/2006/relationships/image" Target="../media/image86.png"/><Relationship Id="rId59" Type="http://schemas.microsoft.com/office/2007/relationships/hdphoto" Target="../media/hdphoto12.wdp"/><Relationship Id="rId2" Type="http://schemas.openxmlformats.org/officeDocument/2006/relationships/tags" Target="../tags/tag4.xml"/><Relationship Id="rId16" Type="http://schemas.openxmlformats.org/officeDocument/2006/relationships/image" Target="../media/image56.jpe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41" Type="http://schemas.openxmlformats.org/officeDocument/2006/relationships/image" Target="../media/image81.png"/><Relationship Id="rId54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53" Type="http://schemas.openxmlformats.org/officeDocument/2006/relationships/image" Target="../media/image12.png"/><Relationship Id="rId58" Type="http://schemas.openxmlformats.org/officeDocument/2006/relationships/image" Target="../media/image93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49" Type="http://schemas.openxmlformats.org/officeDocument/2006/relationships/image" Target="../media/image89.png"/><Relationship Id="rId57" Type="http://schemas.openxmlformats.org/officeDocument/2006/relationships/image" Target="../media/image16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4" Type="http://schemas.openxmlformats.org/officeDocument/2006/relationships/image" Target="../media/image84.png"/><Relationship Id="rId52" Type="http://schemas.openxmlformats.org/officeDocument/2006/relationships/image" Target="../media/image92.png"/><Relationship Id="rId60" Type="http://schemas.openxmlformats.org/officeDocument/2006/relationships/image" Target="../media/image94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e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Relationship Id="rId48" Type="http://schemas.openxmlformats.org/officeDocument/2006/relationships/image" Target="../media/image88.png"/><Relationship Id="rId56" Type="http://schemas.microsoft.com/office/2007/relationships/hdphoto" Target="../media/hdphoto7.wdp"/><Relationship Id="rId8" Type="http://schemas.openxmlformats.org/officeDocument/2006/relationships/image" Target="../media/image48.png"/><Relationship Id="rId51" Type="http://schemas.openxmlformats.org/officeDocument/2006/relationships/image" Target="../media/image91.pn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xmlns="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24720" y="-577900"/>
            <a:ext cx="763285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6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pic>
        <p:nvPicPr>
          <p:cNvPr id="4" name="134377398899388506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xmlns="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xmlns="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xmlns="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xmlns="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xmlns="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xmlns="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smtClean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7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组合 40">
              <a:extLst>
                <a:ext uri="{FF2B5EF4-FFF2-40B4-BE49-F238E27FC236}">
                  <a16:creationId xmlns:a16="http://schemas.microsoft.com/office/drawing/2014/main" xmlns="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xmlns="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xmlns="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4" name="组合 40">
              <a:extLst>
                <a:ext uri="{FF2B5EF4-FFF2-40B4-BE49-F238E27FC236}">
                  <a16:creationId xmlns:a16="http://schemas.microsoft.com/office/drawing/2014/main" xmlns="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xmlns="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xmlns="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xmlns="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xmlns="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xmlns="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xmlns="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xmlns="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xmlns="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xmlns="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xmlns="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xmlns="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xmlns="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xmlns="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xmlns="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xmlns="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xmlns="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xmlns="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xmlns="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 xmlns="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 xmlns="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 xmlns="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:a16="http://schemas.microsoft.com/office/drawing/2014/main" xmlns="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xmlns="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xmlns="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xmlns="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xmlns="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xmlns="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xmlns="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xmlns="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xmlns="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xmlns="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xmlns="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xmlns="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xmlns="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xmlns="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xmlns="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xmlns="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xmlns="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xmlns="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xmlns="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xmlns="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xmlns="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xmlns="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xmlns="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xmlns="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xmlns="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xmlns="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xmlns="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xmlns="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xmlns="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xmlns="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xmlns="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xmlns="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xmlns="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xmlns="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xmlns="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xmlns="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xmlns="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xmlns="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xmlns="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xmlns="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xmlns="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xmlns="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xmlns="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xmlns="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xmlns="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xmlns="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:a16="http://schemas.microsoft.com/office/drawing/2014/main" xmlns="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:a16="http://schemas.microsoft.com/office/drawing/2014/main" xmlns="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xmlns="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xmlns="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xmlns="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:a16="http://schemas.microsoft.com/office/drawing/2014/main" xmlns="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:a16="http://schemas.microsoft.com/office/drawing/2014/main" xmlns="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xmlns="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xmlns="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xmlns="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xmlns="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xmlns="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xmlns="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xmlns="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xmlns="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xmlns="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:a16="http://schemas.microsoft.com/office/drawing/2014/main" xmlns="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:a16="http://schemas.microsoft.com/office/drawing/2014/main" xmlns="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xmlns="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:a16="http://schemas.microsoft.com/office/drawing/2014/main" xmlns="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:a16="http://schemas.microsoft.com/office/drawing/2014/main" xmlns="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xmlns="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:a16="http://schemas.microsoft.com/office/drawing/2014/main" xmlns="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:a16="http://schemas.microsoft.com/office/drawing/2014/main" xmlns="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xmlns="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xmlns="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xmlns="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xmlns="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xmlns="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xmlns="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xmlns="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xmlns="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xmlns="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xmlns="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xmlns="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xmlns="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xmlns="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:a16="http://schemas.microsoft.com/office/drawing/2014/main" xmlns="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:a16="http://schemas.microsoft.com/office/drawing/2014/main" xmlns="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xmlns="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:a16="http://schemas.microsoft.com/office/drawing/2014/main" xmlns="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:a16="http://schemas.microsoft.com/office/drawing/2014/main" xmlns="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xmlns="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:a16="http://schemas.microsoft.com/office/drawing/2014/main" xmlns="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:a16="http://schemas.microsoft.com/office/drawing/2014/main" xmlns="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xmlns="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xmlns="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xmlns="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xmlns="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:a16="http://schemas.microsoft.com/office/drawing/2014/main" xmlns="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xmlns="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xmlns="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xmlns="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xmlns="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xmlns="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xmlns="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xmlns="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:a16="http://schemas.microsoft.com/office/drawing/2014/main" xmlns="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:a16="http://schemas.microsoft.com/office/drawing/2014/main" xmlns="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xmlns="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:a16="http://schemas.microsoft.com/office/drawing/2014/main" xmlns="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:a16="http://schemas.microsoft.com/office/drawing/2014/main" xmlns="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xmlns="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:a16="http://schemas.microsoft.com/office/drawing/2014/main" xmlns="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:a16="http://schemas.microsoft.com/office/drawing/2014/main" xmlns="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xmlns="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xmlns="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xmlns="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xmlns="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xmlns="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xmlns="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xmlns="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xmlns="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xmlns="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xmlns="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xmlns="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xmlns="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xmlns="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xmlns="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xmlns="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xmlns="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xmlns="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xmlns="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xmlns="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xmlns="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xmlns="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xmlns="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xmlns="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xmlns="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xmlns="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xmlns="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xmlns="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:a16="http://schemas.microsoft.com/office/drawing/2014/main" xmlns="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xmlns="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xmlns="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xmlns="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18256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 animBg="1"/>
          <p:bldP spid="305" grpId="0" animBg="1"/>
          <p:bldP spid="315" grpId="0" animBg="1"/>
          <p:bldP spid="316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xmlns="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xmlns="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xmlns="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xmlns="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xmlns="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xmlns="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xmlns="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xmlns="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xmlns="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xmlns="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xmlns="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xmlns="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xmlns="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xmlns="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xmlns="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xmlns="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xmlns="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xmlns="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xmlns="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xmlns="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xmlns="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xmlns="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xmlns="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xmlns="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xmlns="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xmlns="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xmlns="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xmlns="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xmlns="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xmlns="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xmlns="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xmlns="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xmlns="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xmlns="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xmlns="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xmlns="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xmlns="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xmlns="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xmlns="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xmlns="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xmlns="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xmlns="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xmlns="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xmlns="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xmlns="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xmlns="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xmlns="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xmlns="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xmlns="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xmlns="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xmlns="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xmlns="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xmlns="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xmlns="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xmlns="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xmlns="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xmlns="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xmlns="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xmlns="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xmlns="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xmlns="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xmlns="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xmlns="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xmlns="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xmlns="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xmlns="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xmlns="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xmlns="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xmlns="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xmlns="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xmlns="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xmlns="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xmlns="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xmlns="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xmlns="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xmlns="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xmlns="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xmlns="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xmlns="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xmlns="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xmlns="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xmlns="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xmlns="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xmlns="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xmlns="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xmlns="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xmlns="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54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:a16="http://schemas.microsoft.com/office/drawing/2014/main" xmlns="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 xmlns="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A6529D-88F4-292A-0499-7EF068C46624}"/>
              </a:ext>
            </a:extLst>
          </p:cNvPr>
          <p:cNvSpPr txBox="1"/>
          <p:nvPr/>
        </p:nvSpPr>
        <p:spPr>
          <a:xfrm>
            <a:off x="7963786" y="6488668"/>
            <a:ext cx="46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</a:t>
            </a: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xmlns="" val="10067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xmlns="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DIỆU HIỀN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xmlns="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xmlns="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xmlns="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xmlns="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xmlns="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xmlns="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xmlns="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xmlns="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xmlns="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xmlns="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xmlns="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xmlns="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xmlns="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xmlns="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xmlns="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xmlns="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xmlns="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xmlns="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xmlns="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xmlns="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xmlns="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xmlns="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xmlns="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xmlns="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xmlns="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xmlns="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xmlns="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xmlns="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xmlns="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xmlns="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xmlns="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xmlns="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xmlns="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xmlns="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xmlns="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417E6E-98B4-8A3D-0CAD-5553781C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DA0387-D318-80E9-A69A-7D99AB9966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F857944-118F-F7EE-8DAE-4BB4E3E2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E259FD-A043-7E12-D08E-ED725A4A8E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3628E7C5-6FF6-8EF1-BBD4-A75F1F1FC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EEA219-1E14-2684-E717-6C9591080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5EADE21-5324-86B9-DE08-96DC3B690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2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>
                <a:blip r:embed="rId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>
                <a:blip r:embed="rId4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1B03BEA-99F3-4A8A-9D15-8A5A60790791}"/>
              </a:ext>
            </a:extLst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7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88F9FD-F1F6-4994-A837-837B5F26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>
                <a:blip r:embed="rId3"/>
                <a:stretch>
                  <a:fillRect l="-4982" t="-392" b="-1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4F910BD-3729-496A-B39D-4A7E553DDA2D}"/>
              </a:ext>
            </a:extLst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>
                <a:blip r:embed="rId4"/>
                <a:stretch>
                  <a:fillRect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>
                <a:blip r:embed="rId5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7C255F-EACA-4F3D-A173-10A79DB9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>
                <a:blip r:embed="rId6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BCB631D-7AAB-4FB6-933B-883A646DDEEC}"/>
              </a:ext>
            </a:extLst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" name="Picture 1" descr="pixlr-bg-result (4)">
            <a:hlinkClick r:id="rId8" action="ppaction://hlinksldjump"/>
            <a:extLst>
              <a:ext uri="{FF2B5EF4-FFF2-40B4-BE49-F238E27FC236}">
                <a16:creationId xmlns:a16="http://schemas.microsoft.com/office/drawing/2014/main" xmlns="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4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xmlns="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xmlns="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xmlns="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 cstate="print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xmlns="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xmlns="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71524" y="-860720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xmlns="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47697" y="684369"/>
            <a:ext cx="5770179" cy="18854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97270" y="2617077"/>
            <a:ext cx="9758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 NIỆM VỀ PHÂN SỐ  (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xmlns="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460EC7-6344-5404-732E-B55522A3F2A8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được khái niệm ban đầu về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tử số, mẫu số của một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Đọc, viết được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phân số có liên quan đến số lượng của một nhóm đồ vật.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65E995-7A3F-E2C2-8729-1058FB78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5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 xmlns="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 xmlns="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 xmlns="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177</Words>
  <Application>Microsoft Office PowerPoint</Application>
  <PresentationFormat>Custom</PresentationFormat>
  <Paragraphs>57</Paragraphs>
  <Slides>25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Custom Design</vt:lpstr>
      <vt:lpstr>Math Lesson by Slidesgo</vt:lpstr>
      <vt:lpstr>1_Custom Design</vt:lpstr>
      <vt:lpstr>2_Custom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2023-12-06T07:45:24Z</dcterms:created>
  <dcterms:modified xsi:type="dcterms:W3CDTF">2025-03-11T13:44:26Z</dcterms:modified>
</cp:coreProperties>
</file>