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02" r:id="rId3"/>
    <p:sldMasterId id="2147483714" r:id="rId4"/>
    <p:sldMasterId id="2147483726" r:id="rId5"/>
    <p:sldMasterId id="2147483738" r:id="rId6"/>
  </p:sldMasterIdLst>
  <p:notesMasterIdLst>
    <p:notesMasterId r:id="rId30"/>
  </p:notesMasterIdLst>
  <p:sldIdLst>
    <p:sldId id="258" r:id="rId7"/>
    <p:sldId id="309" r:id="rId8"/>
    <p:sldId id="286" r:id="rId9"/>
    <p:sldId id="284" r:id="rId10"/>
    <p:sldId id="285" r:id="rId11"/>
    <p:sldId id="287" r:id="rId12"/>
    <p:sldId id="387" r:id="rId13"/>
    <p:sldId id="288" r:id="rId14"/>
    <p:sldId id="311" r:id="rId15"/>
    <p:sldId id="316" r:id="rId16"/>
    <p:sldId id="317" r:id="rId17"/>
    <p:sldId id="388" r:id="rId18"/>
    <p:sldId id="389" r:id="rId19"/>
    <p:sldId id="390" r:id="rId20"/>
    <p:sldId id="297" r:id="rId21"/>
    <p:sldId id="391" r:id="rId22"/>
    <p:sldId id="266" r:id="rId23"/>
    <p:sldId id="393" r:id="rId24"/>
    <p:sldId id="322" r:id="rId25"/>
    <p:sldId id="394" r:id="rId26"/>
    <p:sldId id="395" r:id="rId27"/>
    <p:sldId id="396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1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5358D-EC1F-491C-843C-9C9D81DCD331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8D8E9-A311-4502-B073-D931136F68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977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878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728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4312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45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5039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4301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2809690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2963932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2081173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3066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374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928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35408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8911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9922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3510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3782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2245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1559433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1447138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612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910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7916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797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1658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3634485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0928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4970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6766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5128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2466524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2104151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155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9578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748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948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6957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70454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651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0725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2664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3226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327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99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76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236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6934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659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17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88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486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457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52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58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6640222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3626620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244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0999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0348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70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7368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18311776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26321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31382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2821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269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3333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123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6060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366DBEC-556F-D89D-A34F-B81263D5A96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209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9E30B89-3244-392D-9729-46F529E2D9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968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17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2546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5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3425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gif"/><Relationship Id="rId11" Type="http://schemas.openxmlformats.org/officeDocument/2006/relationships/image" Target="../media/image2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gif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6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gif"/><Relationship Id="rId5" Type="http://schemas.openxmlformats.org/officeDocument/2006/relationships/image" Target="../media/image17.gif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2.xml"/><Relationship Id="rId1" Type="http://schemas.openxmlformats.org/officeDocument/2006/relationships/video" Target="file:///C:\Users\Administrator\Desktop\TINH%20CA%20TAY%20NGUYEN%20mp4.mp4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4.jpe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gif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dark&#10;&#10;Description automatically generated">
            <a:extLst>
              <a:ext uri="{FF2B5EF4-FFF2-40B4-BE49-F238E27FC236}">
                <a16:creationId xmlns:a16="http://schemas.microsoft.com/office/drawing/2014/main" xmlns="" id="{4A967A7D-13ED-538B-6504-9AD6CC21F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667" b="35118"/>
          <a:stretch/>
        </p:blipFill>
        <p:spPr>
          <a:xfrm>
            <a:off x="-255327" y="1774710"/>
            <a:ext cx="12702647" cy="4773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3963E8-BAD8-6B9A-1316-81D1C8F1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91" y="-73238"/>
            <a:ext cx="5413717" cy="1975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2FC2C4-2EE2-C5E5-49F9-4BE7F2F2F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308" y="3128696"/>
            <a:ext cx="7492633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86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xmlns="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nguyên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rừng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49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200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4, 5,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kiểu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Vai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pháp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2624137"/>
            <a:ext cx="8540780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694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2576512"/>
            <a:ext cx="8540780" cy="355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D7A52E-FF0C-63F4-DCD0-0B6BE7589878}"/>
              </a:ext>
            </a:extLst>
          </p:cNvPr>
          <p:cNvSpPr txBox="1"/>
          <p:nvPr/>
        </p:nvSpPr>
        <p:spPr>
          <a:xfrm>
            <a:off x="685800" y="277444"/>
            <a:ext cx="10502759" cy="1938992"/>
          </a:xfrm>
          <a:custGeom>
            <a:avLst/>
            <a:gdLst>
              <a:gd name="connsiteX0" fmla="*/ 0 w 10502759"/>
              <a:gd name="connsiteY0" fmla="*/ 0 h 1938992"/>
              <a:gd name="connsiteX1" fmla="*/ 10502759 w 10502759"/>
              <a:gd name="connsiteY1" fmla="*/ 0 h 1938992"/>
              <a:gd name="connsiteX2" fmla="*/ 10502759 w 10502759"/>
              <a:gd name="connsiteY2" fmla="*/ 1938992 h 1938992"/>
              <a:gd name="connsiteX3" fmla="*/ 0 w 10502759"/>
              <a:gd name="connsiteY3" fmla="*/ 1938992 h 1938992"/>
              <a:gd name="connsiteX4" fmla="*/ 0 w 10502759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759" h="1938992" fill="none" extrusionOk="0">
                <a:moveTo>
                  <a:pt x="0" y="0"/>
                </a:moveTo>
                <a:cubicBezTo>
                  <a:pt x="5204647" y="5222"/>
                  <a:pt x="6491269" y="24918"/>
                  <a:pt x="10502759" y="0"/>
                </a:cubicBezTo>
                <a:cubicBezTo>
                  <a:pt x="10341514" y="738305"/>
                  <a:pt x="10458999" y="1407801"/>
                  <a:pt x="10502759" y="1938992"/>
                </a:cubicBezTo>
                <a:cubicBezTo>
                  <a:pt x="5282740" y="1774231"/>
                  <a:pt x="474085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10502759" h="1938992" stroke="0" extrusionOk="0">
                <a:moveTo>
                  <a:pt x="0" y="0"/>
                </a:moveTo>
                <a:cubicBezTo>
                  <a:pt x="1713740" y="11849"/>
                  <a:pt x="5685308" y="-161459"/>
                  <a:pt x="10502759" y="0"/>
                </a:cubicBezTo>
                <a:cubicBezTo>
                  <a:pt x="10505889" y="920782"/>
                  <a:pt x="10401583" y="1107979"/>
                  <a:pt x="10502759" y="1938992"/>
                </a:cubicBezTo>
                <a:cubicBezTo>
                  <a:pt x="6501348" y="1793132"/>
                  <a:pt x="5100614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Tây Nguyên có diện tích rừng lớn, gồm hai kiểu rừng chính: </a:t>
            </a: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rậm nhiệt đới và rừng khộp (rừng rụng lá vào mùa khô).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86号-杨任东楷书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82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giảm lũ lụt vào mùa mưa, giảm khô hạn vào mùa khô.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C526765-44C0-0BC5-D6DE-65E182A73228}"/>
              </a:ext>
            </a:extLst>
          </p:cNvPr>
          <p:cNvSpPr/>
          <p:nvPr/>
        </p:nvSpPr>
        <p:spPr>
          <a:xfrm>
            <a:off x="4438651" y="2267057"/>
            <a:ext cx="32194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cấp sản vật có giá trị như gỗ, dược liệu, thực phẩm,...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3FB297A-EF3E-454C-573A-BDB446EB6B71}"/>
              </a:ext>
            </a:extLst>
          </p:cNvPr>
          <p:cNvSpPr/>
          <p:nvPr/>
        </p:nvSpPr>
        <p:spPr>
          <a:xfrm>
            <a:off x="9029700" y="2143231"/>
            <a:ext cx="2419349" cy="259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236CF66-AB12-A01D-4C91-55BB87A699F9}"/>
              </a:ext>
            </a:extLst>
          </p:cNvPr>
          <p:cNvSpPr/>
          <p:nvPr/>
        </p:nvSpPr>
        <p:spPr>
          <a:xfrm>
            <a:off x="3133724" y="324198"/>
            <a:ext cx="54768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36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rừng và phục hồi rừng.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C526765-44C0-0BC5-D6DE-65E182A73228}"/>
              </a:ext>
            </a:extLst>
          </p:cNvPr>
          <p:cNvSpPr/>
          <p:nvPr/>
        </p:nvSpPr>
        <p:spPr>
          <a:xfrm>
            <a:off x="4086225" y="2267057"/>
            <a:ext cx="38671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 (vườn quốc gia, khu dự trữ sinh quyển,...).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3FB297A-EF3E-454C-573A-BDB446EB6B71}"/>
              </a:ext>
            </a:extLst>
          </p:cNvPr>
          <p:cNvSpPr/>
          <p:nvPr/>
        </p:nvSpPr>
        <p:spPr>
          <a:xfrm>
            <a:off x="8467725" y="2143230"/>
            <a:ext cx="3114675" cy="3305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 và vận động người dân cùng tham gia bảo vệ rừng,...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236CF66-AB12-A01D-4C91-55BB87A699F9}"/>
              </a:ext>
            </a:extLst>
          </p:cNvPr>
          <p:cNvSpPr/>
          <p:nvPr/>
        </p:nvSpPr>
        <p:spPr>
          <a:xfrm>
            <a:off x="2838450" y="324198"/>
            <a:ext cx="59721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70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xmlns="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 điểm khí hậu ở Tây 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nhiệt độ cao quanh năm, trung bình trên 20℃;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hai mùa rõ rệt: mùa mưa (từ tháng 5 đến tháng 11) và mùa khô (từ tháng 12 đến tháng 4 năm sau);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00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DEF526-6BEC-BDEE-634D-D2278B6AC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341" y="594226"/>
            <a:ext cx="936426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619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Trình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bày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một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số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đặc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điểm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địa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khí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hậu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ở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vùng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Tây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Nguyên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6059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B2D92CD4-7C20-E3F8-EA54-082F470A8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4077547"/>
              </p:ext>
            </p:extLst>
          </p:nvPr>
        </p:nvGraphicFramePr>
        <p:xfrm>
          <a:off x="1600200" y="1100665"/>
          <a:ext cx="9477375" cy="4966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7875">
                  <a:extLst>
                    <a:ext uri="{9D8B030D-6E8A-4147-A177-3AD203B41FA5}">
                      <a16:colId xmlns:a16="http://schemas.microsoft.com/office/drawing/2014/main" xmlns="" val="2744099857"/>
                    </a:ext>
                  </a:extLst>
                </a:gridCol>
                <a:gridCol w="7429500">
                  <a:extLst>
                    <a:ext uri="{9D8B030D-6E8A-4147-A177-3AD203B41FA5}">
                      <a16:colId xmlns:a16="http://schemas.microsoft.com/office/drawing/2014/main" xmlns="" val="298149983"/>
                    </a:ext>
                  </a:extLst>
                </a:gridCol>
              </a:tblGrid>
              <a:tr h="1842242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929757"/>
                  </a:ext>
                </a:extLst>
              </a:tr>
              <a:tr h="312451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40054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3CC2E1-0369-52A1-9776-92910A012920}"/>
              </a:ext>
            </a:extLst>
          </p:cNvPr>
          <p:cNvSpPr txBox="1"/>
          <p:nvPr/>
        </p:nvSpPr>
        <p:spPr>
          <a:xfrm>
            <a:off x="3781425" y="1390650"/>
            <a:ext cx="6991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0D94C2-4BD3-EBB2-DB42-AA2B4C327B9B}"/>
              </a:ext>
            </a:extLst>
          </p:cNvPr>
          <p:cNvSpPr txBox="1"/>
          <p:nvPr/>
        </p:nvSpPr>
        <p:spPr>
          <a:xfrm>
            <a:off x="3809999" y="3276600"/>
            <a:ext cx="7115175" cy="21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Nhiệt độ: cao quanh năm, trung bình trên 20°C</a:t>
            </a:r>
          </a:p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hai mùa rõ rệt: mùa mưa (từ tháng 5 đến tháng 11) và mùa khô (tháng 12 đến tháng 4 năm sau). Lượng mưa tập trung chủ yếu vào mùa mưa, mùa khô xảy ra tình trạng thiếu nước</a:t>
            </a:r>
          </a:p>
        </p:txBody>
      </p:sp>
    </p:spTree>
    <p:extLst>
      <p:ext uri="{BB962C8B-B14F-4D97-AF65-F5344CB8AC3E}">
        <p14:creationId xmlns:p14="http://schemas.microsoft.com/office/powerpoint/2010/main" xmlns="" val="50362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495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396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DDA30B-EC22-E423-6017-3B67821507A2}"/>
              </a:ext>
            </a:extLst>
          </p:cNvPr>
          <p:cNvSpPr txBox="1"/>
          <p:nvPr/>
        </p:nvSpPr>
        <p:spPr>
          <a:xfrm>
            <a:off x="2162175" y="3846761"/>
            <a:ext cx="81343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mbria" panose="02040503050406030204" pitchFamily="18" charset="0"/>
              </a:rPr>
              <a:t>Sưu tầm hình ảnh về một số cảnh đẹp thiên nhiên ở vùng Tây Nguyên và chia sẻ với các bạn.</a:t>
            </a:r>
            <a:endParaRPr kumimoji="0" lang="en-US" sz="4400" b="1" i="0" u="none" strike="noStrike" kern="1200" cap="none" spc="0" normalizeH="0" baseline="0" noProof="0" dirty="0">
              <a:ln w="1905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638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0CFAB9-40FA-5A3C-916F-EA4AB2F4A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42875"/>
            <a:ext cx="4619625" cy="3295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DE0AF9-CA41-E22D-0F14-9383BC7A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228600"/>
            <a:ext cx="4276725" cy="3257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6DA2DDF-8736-1B2C-D2B0-11EDC80E0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424237"/>
            <a:ext cx="4400550" cy="3267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2FE7C0-46A1-6D10-7D9B-08F8024A0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225" y="3612914"/>
            <a:ext cx="3962400" cy="29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674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3609974" y="3334881"/>
            <a:ext cx="5141281" cy="3437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B13142-04D7-B4E2-CC5F-547A4E1F2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131928"/>
            <a:ext cx="6196949" cy="1734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65BAF6-3522-C047-2E20-F3D53F50B5E7}"/>
              </a:ext>
            </a:extLst>
          </p:cNvPr>
          <p:cNvSpPr txBox="1"/>
          <p:nvPr/>
        </p:nvSpPr>
        <p:spPr>
          <a:xfrm>
            <a:off x="2486024" y="1931046"/>
            <a:ext cx="7762876" cy="7831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……………..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71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6031" y="4230459"/>
            <a:ext cx="2003081" cy="1513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1818" y="3282450"/>
            <a:ext cx="1596588" cy="1197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2237" y="3445225"/>
            <a:ext cx="1277812" cy="965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9518" y="886895"/>
            <a:ext cx="943896" cy="713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4527" y="2592003"/>
            <a:ext cx="3411786" cy="25783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8906" y="4068421"/>
            <a:ext cx="2163483" cy="1622613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1043" y="4863359"/>
            <a:ext cx="2275187" cy="22751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6690" y="828366"/>
            <a:ext cx="8651623" cy="2890632"/>
            <a:chOff x="406690" y="828366"/>
            <a:chExt cx="8651623" cy="2890632"/>
          </a:xfrm>
        </p:grpSpPr>
        <p:sp>
          <p:nvSpPr>
            <p:cNvPr id="2" name="Rounded Rectangle 1"/>
            <p:cNvSpPr/>
            <p:nvPr/>
          </p:nvSpPr>
          <p:spPr>
            <a:xfrm>
              <a:off x="406690" y="828366"/>
              <a:ext cx="6246208" cy="26391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7559" y="932885"/>
              <a:ext cx="8510754" cy="2786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7131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2726" y="1007930"/>
            <a:ext cx="4087340" cy="1924566"/>
            <a:chOff x="672726" y="1007930"/>
            <a:chExt cx="4087340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xmlns="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2726" y="1216810"/>
              <a:ext cx="4087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Trước khi đi chơi, các chú ếch con phải hoàn thành bài tập về nhà. Các bạn hãy giúp ếch con trả lời các câu hỏi sau nhé!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860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0862" y="33473"/>
            <a:ext cx="6631344" cy="64979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06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709" y="2129925"/>
            <a:ext cx="6715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cao nguyên: Kom Tum, Pleiku, 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 L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k, Mơ Nông, Lâm Viên, Di Linh.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04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1088" y="365759"/>
            <a:ext cx="6292237" cy="6165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852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608" y="2411578"/>
            <a:ext cx="7018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 hậu ở Tây Nguyên có hai mùa rõ rệt là mùa mưa và mùa khô.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42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6950" y="4545813"/>
            <a:ext cx="2026375" cy="1985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CFC670-227F-21A6-B3D6-CF5496980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1717" y="5200650"/>
            <a:ext cx="2193091" cy="1657350"/>
          </a:xfrm>
          <a:prstGeom prst="rect">
            <a:avLst/>
          </a:prstGeom>
        </p:spPr>
      </p:pic>
      <p:pic>
        <p:nvPicPr>
          <p:cNvPr id="6" name="TINH CA TAY NGUYEN mp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9151" y="225083"/>
            <a:ext cx="11746523" cy="64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46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6239" y="1007930"/>
            <a:ext cx="4073827" cy="1924566"/>
            <a:chOff x="686239" y="1007930"/>
            <a:chExt cx="4073827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xmlns="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76609" y="1411082"/>
              <a:ext cx="36930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 ơn các bạn đã giúp tớ. Nhờ có các bạn mà tớ được vui chơi cùng bạn bè.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370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314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507</Words>
  <Application>Microsoft Office PowerPoint</Application>
  <PresentationFormat>Custom</PresentationFormat>
  <Paragraphs>38</Paragraphs>
  <Slides>23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Office 主题​​</vt:lpstr>
      <vt:lpstr>3_Office Theme</vt:lpstr>
      <vt:lpstr>2_Office Theme</vt:lpstr>
      <vt:lpstr>Office Theme</vt:lpstr>
      <vt:lpstr>1_Office Theme</vt:lpstr>
      <vt:lpstr>4_Office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2023-11-15T06:17:20Z</dcterms:created>
  <dcterms:modified xsi:type="dcterms:W3CDTF">2025-03-11T03:05:15Z</dcterms:modified>
</cp:coreProperties>
</file>