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8.xml" ContentType="application/vnd.openxmlformats-officedocument.theme+xml"/>
  <Override PartName="/ppt/slideLayouts/slideLayout86.xml" ContentType="application/vnd.openxmlformats-officedocument.presentationml.slideLayout+xml"/>
  <Override PartName="/ppt/theme/theme9.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0.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6" r:id="rId3"/>
    <p:sldMasterId id="2147483708" r:id="rId4"/>
    <p:sldMasterId id="2147483714" r:id="rId5"/>
    <p:sldMasterId id="2147483727" r:id="rId6"/>
    <p:sldMasterId id="2147483750" r:id="rId7"/>
    <p:sldMasterId id="2147483763" r:id="rId8"/>
    <p:sldMasterId id="2147483775" r:id="rId9"/>
    <p:sldMasterId id="2147483800" r:id="rId10"/>
    <p:sldMasterId id="2147483830" r:id="rId11"/>
  </p:sldMasterIdLst>
  <p:notesMasterIdLst>
    <p:notesMasterId r:id="rId32"/>
  </p:notesMasterIdLst>
  <p:sldIdLst>
    <p:sldId id="306" r:id="rId12"/>
    <p:sldId id="293" r:id="rId13"/>
    <p:sldId id="2757" r:id="rId14"/>
    <p:sldId id="258" r:id="rId15"/>
    <p:sldId id="2758" r:id="rId16"/>
    <p:sldId id="2759" r:id="rId17"/>
    <p:sldId id="2760" r:id="rId18"/>
    <p:sldId id="366" r:id="rId19"/>
    <p:sldId id="257" r:id="rId20"/>
    <p:sldId id="464" r:id="rId21"/>
    <p:sldId id="2751" r:id="rId22"/>
    <p:sldId id="2007577226" r:id="rId23"/>
    <p:sldId id="2761" r:id="rId24"/>
    <p:sldId id="357" r:id="rId25"/>
    <p:sldId id="465" r:id="rId26"/>
    <p:sldId id="2007577227" r:id="rId27"/>
    <p:sldId id="466" r:id="rId28"/>
    <p:sldId id="467" r:id="rId29"/>
    <p:sldId id="281" r:id="rId30"/>
    <p:sldId id="37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7" d="100"/>
          <a:sy n="77" d="100"/>
        </p:scale>
        <p:origin x="1008" y="6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9E8CD0-1659-47CC-B6BB-03CDDE6D57FD}" type="datetimeFigureOut">
              <a:rPr lang="en-US" smtClean="0"/>
              <a:t>3/12/2025</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7B2DE3-1FDA-4713-87B2-86041F81FCFB}" type="slidenum">
              <a:rPr lang="en-US" smtClean="0"/>
              <a:t>‹#›</a:t>
            </a:fld>
            <a:endParaRPr lang="en-US"/>
          </a:p>
        </p:txBody>
      </p:sp>
    </p:spTree>
    <p:extLst>
      <p:ext uri="{BB962C8B-B14F-4D97-AF65-F5344CB8AC3E}">
        <p14:creationId xmlns:p14="http://schemas.microsoft.com/office/powerpoint/2010/main" val="2341494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081AD3-1C04-46DD-8C7A-A8A6C59E98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30688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55C66C-541F-4121-BDD7-1559F6692F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14587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2F8400-07E7-4B45-A73D-D1B2359A7B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358362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B37B2DE3-1FDA-4713-87B2-86041F81FCFB}" type="slidenum">
              <a:rPr lang="en-US" smtClean="0"/>
              <a:t>9</a:t>
            </a:fld>
            <a:endParaRPr lang="en-US"/>
          </a:p>
        </p:txBody>
      </p:sp>
    </p:spTree>
    <p:extLst>
      <p:ext uri="{BB962C8B-B14F-4D97-AF65-F5344CB8AC3E}">
        <p14:creationId xmlns:p14="http://schemas.microsoft.com/office/powerpoint/2010/main" val="2643554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AB60D-7B73-4905-A8A3-BEF16C7C7DA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856598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B37B2DE3-1FDA-4713-87B2-86041F81FCFB}" type="slidenum">
              <a:rPr lang="en-US" smtClean="0"/>
              <a:t>17</a:t>
            </a:fld>
            <a:endParaRPr lang="en-US"/>
          </a:p>
        </p:txBody>
      </p:sp>
    </p:spTree>
    <p:extLst>
      <p:ext uri="{BB962C8B-B14F-4D97-AF65-F5344CB8AC3E}">
        <p14:creationId xmlns:p14="http://schemas.microsoft.com/office/powerpoint/2010/main" val="3862959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6.jpeg"/><Relationship Id="rId1" Type="http://schemas.openxmlformats.org/officeDocument/2006/relationships/slideMaster" Target="../slideMasters/slideMaster10.xml"/><Relationship Id="rId6" Type="http://schemas.openxmlformats.org/officeDocument/2006/relationships/image" Target="../media/image29.png"/><Relationship Id="rId5" Type="http://schemas.openxmlformats.org/officeDocument/2006/relationships/image" Target="../media/image28.emf"/><Relationship Id="rId4" Type="http://schemas.openxmlformats.org/officeDocument/2006/relationships/image" Target="../media/image27.emf"/></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7.xml"/><Relationship Id="rId4" Type="http://schemas.openxmlformats.org/officeDocument/2006/relationships/image" Target="../media/image18.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Master" Target="../slideMasters/slideMaster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jpe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91B0A-E32E-D38D-449B-6F02EC489DA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B4E03D1-013E-0087-DAC0-A9CB443A326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419F467-5145-8C13-8045-0BB2D358317F}"/>
              </a:ext>
            </a:extLst>
          </p:cNvPr>
          <p:cNvSpPr>
            <a:spLocks noGrp="1"/>
          </p:cNvSpPr>
          <p:nvPr>
            <p:ph type="dt" sz="half" idx="10"/>
          </p:nvPr>
        </p:nvSpPr>
        <p:spPr>
          <a:xfrm>
            <a:off x="838200" y="6356350"/>
            <a:ext cx="2743200" cy="365125"/>
          </a:xfrm>
          <a:prstGeom prst="rect">
            <a:avLst/>
          </a:prstGeom>
        </p:spPr>
        <p:txBody>
          <a:bodyPr/>
          <a:lstStyle/>
          <a:p>
            <a:fld id="{14D81B26-E603-406A-B2C0-1E6807D155DB}" type="datetimeFigureOut">
              <a:rPr lang="en-US" smtClean="0"/>
              <a:t>3/12/2025</a:t>
            </a:fld>
            <a:endParaRPr lang="en-US"/>
          </a:p>
        </p:txBody>
      </p:sp>
      <p:sp>
        <p:nvSpPr>
          <p:cNvPr id="5" name="Footer Placeholder 4">
            <a:extLst>
              <a:ext uri="{FF2B5EF4-FFF2-40B4-BE49-F238E27FC236}">
                <a16:creationId xmlns:a16="http://schemas.microsoft.com/office/drawing/2014/main" id="{643F971B-4581-2EBD-AFC3-206BE51332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8D4C40B-A6EA-E751-7AEB-9FB8437F1050}"/>
              </a:ext>
            </a:extLst>
          </p:cNvPr>
          <p:cNvSpPr>
            <a:spLocks noGrp="1"/>
          </p:cNvSpPr>
          <p:nvPr>
            <p:ph type="sldNum" sz="quarter" idx="12"/>
          </p:nvPr>
        </p:nvSpPr>
        <p:spPr>
          <a:xfrm>
            <a:off x="8610600" y="6356350"/>
            <a:ext cx="2743200" cy="365125"/>
          </a:xfrm>
          <a:prstGeom prst="rect">
            <a:avLst/>
          </a:prstGeom>
        </p:spPr>
        <p:txBody>
          <a:bodyPr/>
          <a:lstStyle/>
          <a:p>
            <a:fld id="{BD5E83F7-418E-4457-AA2B-BE93964E5F34}" type="slidenum">
              <a:rPr lang="en-US" smtClean="0"/>
              <a:t>‹#›</a:t>
            </a:fld>
            <a:endParaRPr lang="en-US"/>
          </a:p>
        </p:txBody>
      </p:sp>
    </p:spTree>
    <p:extLst>
      <p:ext uri="{BB962C8B-B14F-4D97-AF65-F5344CB8AC3E}">
        <p14:creationId xmlns:p14="http://schemas.microsoft.com/office/powerpoint/2010/main" val="6240958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AA2E3-EFBE-4290-584F-1ED9C60FB9B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4922186-D07C-452B-C8B1-9F343C02919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36CCC2-BAED-361A-24C5-9E55FA690BB6}"/>
              </a:ext>
            </a:extLst>
          </p:cNvPr>
          <p:cNvSpPr>
            <a:spLocks noGrp="1"/>
          </p:cNvSpPr>
          <p:nvPr>
            <p:ph type="dt" sz="half" idx="10"/>
          </p:nvPr>
        </p:nvSpPr>
        <p:spPr>
          <a:xfrm>
            <a:off x="838200" y="6356350"/>
            <a:ext cx="2743200" cy="365125"/>
          </a:xfrm>
          <a:prstGeom prst="rect">
            <a:avLst/>
          </a:prstGeom>
        </p:spPr>
        <p:txBody>
          <a:bodyPr/>
          <a:lstStyle/>
          <a:p>
            <a:fld id="{14D81B26-E603-406A-B2C0-1E6807D155DB}" type="datetimeFigureOut">
              <a:rPr lang="en-US" smtClean="0"/>
              <a:t>3/12/2025</a:t>
            </a:fld>
            <a:endParaRPr lang="en-US"/>
          </a:p>
        </p:txBody>
      </p:sp>
      <p:sp>
        <p:nvSpPr>
          <p:cNvPr id="5" name="Footer Placeholder 4">
            <a:extLst>
              <a:ext uri="{FF2B5EF4-FFF2-40B4-BE49-F238E27FC236}">
                <a16:creationId xmlns:a16="http://schemas.microsoft.com/office/drawing/2014/main" id="{B479A533-5AED-66F0-01A9-16A8246F60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322A7B1-5BA3-CDE1-CD8D-9607D73E841B}"/>
              </a:ext>
            </a:extLst>
          </p:cNvPr>
          <p:cNvSpPr>
            <a:spLocks noGrp="1"/>
          </p:cNvSpPr>
          <p:nvPr>
            <p:ph type="sldNum" sz="quarter" idx="12"/>
          </p:nvPr>
        </p:nvSpPr>
        <p:spPr>
          <a:xfrm>
            <a:off x="8610600" y="6356350"/>
            <a:ext cx="2743200" cy="365125"/>
          </a:xfrm>
          <a:prstGeom prst="rect">
            <a:avLst/>
          </a:prstGeom>
        </p:spPr>
        <p:txBody>
          <a:bodyPr/>
          <a:lstStyle/>
          <a:p>
            <a:fld id="{BD5E83F7-418E-4457-AA2B-BE93964E5F34}" type="slidenum">
              <a:rPr lang="en-US" smtClean="0"/>
              <a:t>‹#›</a:t>
            </a:fld>
            <a:endParaRPr lang="en-US"/>
          </a:p>
        </p:txBody>
      </p:sp>
    </p:spTree>
    <p:extLst>
      <p:ext uri="{BB962C8B-B14F-4D97-AF65-F5344CB8AC3E}">
        <p14:creationId xmlns:p14="http://schemas.microsoft.com/office/powerpoint/2010/main" val="441176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912"/>
        <p:cNvGrpSpPr/>
        <p:nvPr/>
      </p:nvGrpSpPr>
      <p:grpSpPr>
        <a:xfrm>
          <a:off x="0" y="0"/>
          <a:ext cx="0" cy="0"/>
          <a:chOff x="0" y="0"/>
          <a:chExt cx="0" cy="0"/>
        </a:xfrm>
      </p:grpSpPr>
      <p:sp>
        <p:nvSpPr>
          <p:cNvPr id="913" name="Google Shape;913;p31"/>
          <p:cNvSpPr txBox="1">
            <a:spLocks noGrp="1"/>
          </p:cNvSpPr>
          <p:nvPr>
            <p:ph type="title" hasCustomPrompt="1"/>
          </p:nvPr>
        </p:nvSpPr>
        <p:spPr>
          <a:xfrm>
            <a:off x="2682200" y="642000"/>
            <a:ext cx="68276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7989"/>
            </a:lvl1pPr>
            <a:lvl2pPr lvl="1" algn="ctr" rtl="0">
              <a:spcBef>
                <a:spcPts val="0"/>
              </a:spcBef>
              <a:spcAft>
                <a:spcPts val="0"/>
              </a:spcAft>
              <a:buSzPts val="6200"/>
              <a:buNone/>
              <a:defRPr sz="8255"/>
            </a:lvl2pPr>
            <a:lvl3pPr lvl="2" algn="ctr" rtl="0">
              <a:spcBef>
                <a:spcPts val="0"/>
              </a:spcBef>
              <a:spcAft>
                <a:spcPts val="0"/>
              </a:spcAft>
              <a:buSzPts val="6200"/>
              <a:buNone/>
              <a:defRPr sz="8255"/>
            </a:lvl3pPr>
            <a:lvl4pPr lvl="3" algn="ctr" rtl="0">
              <a:spcBef>
                <a:spcPts val="0"/>
              </a:spcBef>
              <a:spcAft>
                <a:spcPts val="0"/>
              </a:spcAft>
              <a:buSzPts val="6200"/>
              <a:buNone/>
              <a:defRPr sz="8255"/>
            </a:lvl4pPr>
            <a:lvl5pPr lvl="4" algn="ctr" rtl="0">
              <a:spcBef>
                <a:spcPts val="0"/>
              </a:spcBef>
              <a:spcAft>
                <a:spcPts val="0"/>
              </a:spcAft>
              <a:buSzPts val="6200"/>
              <a:buNone/>
              <a:defRPr sz="8255"/>
            </a:lvl5pPr>
            <a:lvl6pPr lvl="5" algn="ctr" rtl="0">
              <a:spcBef>
                <a:spcPts val="0"/>
              </a:spcBef>
              <a:spcAft>
                <a:spcPts val="0"/>
              </a:spcAft>
              <a:buSzPts val="6200"/>
              <a:buNone/>
              <a:defRPr sz="8255"/>
            </a:lvl6pPr>
            <a:lvl7pPr lvl="6" algn="ctr" rtl="0">
              <a:spcBef>
                <a:spcPts val="0"/>
              </a:spcBef>
              <a:spcAft>
                <a:spcPts val="0"/>
              </a:spcAft>
              <a:buSzPts val="6200"/>
              <a:buNone/>
              <a:defRPr sz="8255"/>
            </a:lvl7pPr>
            <a:lvl8pPr lvl="7" algn="ctr" rtl="0">
              <a:spcBef>
                <a:spcPts val="0"/>
              </a:spcBef>
              <a:spcAft>
                <a:spcPts val="0"/>
              </a:spcAft>
              <a:buSzPts val="6200"/>
              <a:buNone/>
              <a:defRPr sz="8255"/>
            </a:lvl8pPr>
            <a:lvl9pPr lvl="8" algn="ctr" rtl="0">
              <a:spcBef>
                <a:spcPts val="0"/>
              </a:spcBef>
              <a:spcAft>
                <a:spcPts val="0"/>
              </a:spcAft>
              <a:buSzPts val="6200"/>
              <a:buNone/>
              <a:defRPr sz="8255"/>
            </a:lvl9pPr>
          </a:lstStyle>
          <a:p>
            <a:r>
              <a:t>xx%</a:t>
            </a:r>
          </a:p>
        </p:txBody>
      </p:sp>
      <p:sp>
        <p:nvSpPr>
          <p:cNvPr id="914" name="Google Shape;914;p31"/>
          <p:cNvSpPr txBox="1">
            <a:spLocks noGrp="1"/>
          </p:cNvSpPr>
          <p:nvPr>
            <p:ph type="subTitle" idx="1"/>
          </p:nvPr>
        </p:nvSpPr>
        <p:spPr>
          <a:xfrm>
            <a:off x="2682200" y="1848004"/>
            <a:ext cx="68276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0"/>
            </a:lvl1pPr>
            <a:lvl2pPr lvl="1" algn="ctr" rtl="0">
              <a:lnSpc>
                <a:spcPct val="100000"/>
              </a:lnSpc>
              <a:spcBef>
                <a:spcPts val="0"/>
              </a:spcBef>
              <a:spcAft>
                <a:spcPts val="0"/>
              </a:spcAft>
              <a:buSzPts val="1600"/>
              <a:buNone/>
              <a:defRPr sz="2130"/>
            </a:lvl2pPr>
            <a:lvl3pPr lvl="2" algn="ctr" rtl="0">
              <a:lnSpc>
                <a:spcPct val="100000"/>
              </a:lnSpc>
              <a:spcBef>
                <a:spcPts val="0"/>
              </a:spcBef>
              <a:spcAft>
                <a:spcPts val="0"/>
              </a:spcAft>
              <a:buSzPts val="1600"/>
              <a:buNone/>
              <a:defRPr sz="2130"/>
            </a:lvl3pPr>
            <a:lvl4pPr lvl="3" algn="ctr" rtl="0">
              <a:lnSpc>
                <a:spcPct val="100000"/>
              </a:lnSpc>
              <a:spcBef>
                <a:spcPts val="0"/>
              </a:spcBef>
              <a:spcAft>
                <a:spcPts val="0"/>
              </a:spcAft>
              <a:buSzPts val="1600"/>
              <a:buNone/>
              <a:defRPr sz="2130"/>
            </a:lvl4pPr>
            <a:lvl5pPr lvl="4" algn="ctr" rtl="0">
              <a:lnSpc>
                <a:spcPct val="100000"/>
              </a:lnSpc>
              <a:spcBef>
                <a:spcPts val="0"/>
              </a:spcBef>
              <a:spcAft>
                <a:spcPts val="0"/>
              </a:spcAft>
              <a:buSzPts val="1600"/>
              <a:buNone/>
              <a:defRPr sz="2130"/>
            </a:lvl5pPr>
            <a:lvl6pPr lvl="5" algn="ctr" rtl="0">
              <a:lnSpc>
                <a:spcPct val="100000"/>
              </a:lnSpc>
              <a:spcBef>
                <a:spcPts val="0"/>
              </a:spcBef>
              <a:spcAft>
                <a:spcPts val="0"/>
              </a:spcAft>
              <a:buSzPts val="1600"/>
              <a:buNone/>
              <a:defRPr sz="2130"/>
            </a:lvl6pPr>
            <a:lvl7pPr lvl="6" algn="ctr" rtl="0">
              <a:lnSpc>
                <a:spcPct val="100000"/>
              </a:lnSpc>
              <a:spcBef>
                <a:spcPts val="0"/>
              </a:spcBef>
              <a:spcAft>
                <a:spcPts val="0"/>
              </a:spcAft>
              <a:buSzPts val="1600"/>
              <a:buNone/>
              <a:defRPr sz="2130"/>
            </a:lvl7pPr>
            <a:lvl8pPr lvl="7" algn="ctr" rtl="0">
              <a:lnSpc>
                <a:spcPct val="100000"/>
              </a:lnSpc>
              <a:spcBef>
                <a:spcPts val="0"/>
              </a:spcBef>
              <a:spcAft>
                <a:spcPts val="0"/>
              </a:spcAft>
              <a:buSzPts val="1600"/>
              <a:buNone/>
              <a:defRPr sz="2130"/>
            </a:lvl8pPr>
            <a:lvl9pPr lvl="8" algn="ctr" rtl="0">
              <a:lnSpc>
                <a:spcPct val="100000"/>
              </a:lnSpc>
              <a:spcBef>
                <a:spcPts val="0"/>
              </a:spcBef>
              <a:spcAft>
                <a:spcPts val="0"/>
              </a:spcAft>
              <a:buSzPts val="1600"/>
              <a:buNone/>
              <a:defRPr sz="2130"/>
            </a:lvl9pPr>
          </a:lstStyle>
          <a:p>
            <a:endParaRPr/>
          </a:p>
        </p:txBody>
      </p:sp>
      <p:sp>
        <p:nvSpPr>
          <p:cNvPr id="915" name="Google Shape;915;p31"/>
          <p:cNvSpPr txBox="1">
            <a:spLocks noGrp="1"/>
          </p:cNvSpPr>
          <p:nvPr>
            <p:ph type="title" idx="2" hasCustomPrompt="1"/>
          </p:nvPr>
        </p:nvSpPr>
        <p:spPr>
          <a:xfrm>
            <a:off x="2682200" y="2565189"/>
            <a:ext cx="68276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7989"/>
            </a:lvl1pPr>
            <a:lvl2pPr lvl="1" algn="ctr" rtl="0">
              <a:spcBef>
                <a:spcPts val="0"/>
              </a:spcBef>
              <a:spcAft>
                <a:spcPts val="0"/>
              </a:spcAft>
              <a:buSzPts val="6200"/>
              <a:buNone/>
              <a:defRPr sz="8255"/>
            </a:lvl2pPr>
            <a:lvl3pPr lvl="2" algn="ctr" rtl="0">
              <a:spcBef>
                <a:spcPts val="0"/>
              </a:spcBef>
              <a:spcAft>
                <a:spcPts val="0"/>
              </a:spcAft>
              <a:buSzPts val="6200"/>
              <a:buNone/>
              <a:defRPr sz="8255"/>
            </a:lvl3pPr>
            <a:lvl4pPr lvl="3" algn="ctr" rtl="0">
              <a:spcBef>
                <a:spcPts val="0"/>
              </a:spcBef>
              <a:spcAft>
                <a:spcPts val="0"/>
              </a:spcAft>
              <a:buSzPts val="6200"/>
              <a:buNone/>
              <a:defRPr sz="8255"/>
            </a:lvl4pPr>
            <a:lvl5pPr lvl="4" algn="ctr" rtl="0">
              <a:spcBef>
                <a:spcPts val="0"/>
              </a:spcBef>
              <a:spcAft>
                <a:spcPts val="0"/>
              </a:spcAft>
              <a:buSzPts val="6200"/>
              <a:buNone/>
              <a:defRPr sz="8255"/>
            </a:lvl5pPr>
            <a:lvl6pPr lvl="5" algn="ctr" rtl="0">
              <a:spcBef>
                <a:spcPts val="0"/>
              </a:spcBef>
              <a:spcAft>
                <a:spcPts val="0"/>
              </a:spcAft>
              <a:buSzPts val="6200"/>
              <a:buNone/>
              <a:defRPr sz="8255"/>
            </a:lvl6pPr>
            <a:lvl7pPr lvl="6" algn="ctr" rtl="0">
              <a:spcBef>
                <a:spcPts val="0"/>
              </a:spcBef>
              <a:spcAft>
                <a:spcPts val="0"/>
              </a:spcAft>
              <a:buSzPts val="6200"/>
              <a:buNone/>
              <a:defRPr sz="8255"/>
            </a:lvl7pPr>
            <a:lvl8pPr lvl="7" algn="ctr" rtl="0">
              <a:spcBef>
                <a:spcPts val="0"/>
              </a:spcBef>
              <a:spcAft>
                <a:spcPts val="0"/>
              </a:spcAft>
              <a:buSzPts val="6200"/>
              <a:buNone/>
              <a:defRPr sz="8255"/>
            </a:lvl8pPr>
            <a:lvl9pPr lvl="8" algn="ctr" rtl="0">
              <a:spcBef>
                <a:spcPts val="0"/>
              </a:spcBef>
              <a:spcAft>
                <a:spcPts val="0"/>
              </a:spcAft>
              <a:buSzPts val="6200"/>
              <a:buNone/>
              <a:defRPr sz="8255"/>
            </a:lvl9pPr>
          </a:lstStyle>
          <a:p>
            <a:r>
              <a:t>xx%</a:t>
            </a:r>
          </a:p>
        </p:txBody>
      </p:sp>
      <p:sp>
        <p:nvSpPr>
          <p:cNvPr id="916" name="Google Shape;916;p31"/>
          <p:cNvSpPr txBox="1">
            <a:spLocks noGrp="1"/>
          </p:cNvSpPr>
          <p:nvPr>
            <p:ph type="subTitle" idx="3"/>
          </p:nvPr>
        </p:nvSpPr>
        <p:spPr>
          <a:xfrm>
            <a:off x="2682200" y="3771193"/>
            <a:ext cx="68276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0"/>
            </a:lvl1pPr>
            <a:lvl2pPr lvl="1" algn="ctr" rtl="0">
              <a:lnSpc>
                <a:spcPct val="100000"/>
              </a:lnSpc>
              <a:spcBef>
                <a:spcPts val="0"/>
              </a:spcBef>
              <a:spcAft>
                <a:spcPts val="0"/>
              </a:spcAft>
              <a:buSzPts val="1600"/>
              <a:buNone/>
              <a:defRPr sz="2130"/>
            </a:lvl2pPr>
            <a:lvl3pPr lvl="2" algn="ctr" rtl="0">
              <a:lnSpc>
                <a:spcPct val="100000"/>
              </a:lnSpc>
              <a:spcBef>
                <a:spcPts val="0"/>
              </a:spcBef>
              <a:spcAft>
                <a:spcPts val="0"/>
              </a:spcAft>
              <a:buSzPts val="1600"/>
              <a:buNone/>
              <a:defRPr sz="2130"/>
            </a:lvl3pPr>
            <a:lvl4pPr lvl="3" algn="ctr" rtl="0">
              <a:lnSpc>
                <a:spcPct val="100000"/>
              </a:lnSpc>
              <a:spcBef>
                <a:spcPts val="0"/>
              </a:spcBef>
              <a:spcAft>
                <a:spcPts val="0"/>
              </a:spcAft>
              <a:buSzPts val="1600"/>
              <a:buNone/>
              <a:defRPr sz="2130"/>
            </a:lvl4pPr>
            <a:lvl5pPr lvl="4" algn="ctr" rtl="0">
              <a:lnSpc>
                <a:spcPct val="100000"/>
              </a:lnSpc>
              <a:spcBef>
                <a:spcPts val="0"/>
              </a:spcBef>
              <a:spcAft>
                <a:spcPts val="0"/>
              </a:spcAft>
              <a:buSzPts val="1600"/>
              <a:buNone/>
              <a:defRPr sz="2130"/>
            </a:lvl5pPr>
            <a:lvl6pPr lvl="5" algn="ctr" rtl="0">
              <a:lnSpc>
                <a:spcPct val="100000"/>
              </a:lnSpc>
              <a:spcBef>
                <a:spcPts val="0"/>
              </a:spcBef>
              <a:spcAft>
                <a:spcPts val="0"/>
              </a:spcAft>
              <a:buSzPts val="1600"/>
              <a:buNone/>
              <a:defRPr sz="2130"/>
            </a:lvl6pPr>
            <a:lvl7pPr lvl="6" algn="ctr" rtl="0">
              <a:lnSpc>
                <a:spcPct val="100000"/>
              </a:lnSpc>
              <a:spcBef>
                <a:spcPts val="0"/>
              </a:spcBef>
              <a:spcAft>
                <a:spcPts val="0"/>
              </a:spcAft>
              <a:buSzPts val="1600"/>
              <a:buNone/>
              <a:defRPr sz="2130"/>
            </a:lvl7pPr>
            <a:lvl8pPr lvl="7" algn="ctr" rtl="0">
              <a:lnSpc>
                <a:spcPct val="100000"/>
              </a:lnSpc>
              <a:spcBef>
                <a:spcPts val="0"/>
              </a:spcBef>
              <a:spcAft>
                <a:spcPts val="0"/>
              </a:spcAft>
              <a:buSzPts val="1600"/>
              <a:buNone/>
              <a:defRPr sz="2130"/>
            </a:lvl8pPr>
            <a:lvl9pPr lvl="8" algn="ctr" rtl="0">
              <a:lnSpc>
                <a:spcPct val="100000"/>
              </a:lnSpc>
              <a:spcBef>
                <a:spcPts val="0"/>
              </a:spcBef>
              <a:spcAft>
                <a:spcPts val="0"/>
              </a:spcAft>
              <a:buSzPts val="1600"/>
              <a:buNone/>
              <a:defRPr sz="2130"/>
            </a:lvl9pPr>
          </a:lstStyle>
          <a:p>
            <a:endParaRPr/>
          </a:p>
        </p:txBody>
      </p:sp>
      <p:sp>
        <p:nvSpPr>
          <p:cNvPr id="917" name="Google Shape;917;p31"/>
          <p:cNvSpPr txBox="1">
            <a:spLocks noGrp="1"/>
          </p:cNvSpPr>
          <p:nvPr>
            <p:ph type="title" idx="4" hasCustomPrompt="1"/>
          </p:nvPr>
        </p:nvSpPr>
        <p:spPr>
          <a:xfrm>
            <a:off x="2682200" y="4488396"/>
            <a:ext cx="68276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7989"/>
            </a:lvl1pPr>
            <a:lvl2pPr lvl="1" algn="ctr" rtl="0">
              <a:spcBef>
                <a:spcPts val="0"/>
              </a:spcBef>
              <a:spcAft>
                <a:spcPts val="0"/>
              </a:spcAft>
              <a:buSzPts val="6200"/>
              <a:buNone/>
              <a:defRPr sz="8255"/>
            </a:lvl2pPr>
            <a:lvl3pPr lvl="2" algn="ctr" rtl="0">
              <a:spcBef>
                <a:spcPts val="0"/>
              </a:spcBef>
              <a:spcAft>
                <a:spcPts val="0"/>
              </a:spcAft>
              <a:buSzPts val="6200"/>
              <a:buNone/>
              <a:defRPr sz="8255"/>
            </a:lvl3pPr>
            <a:lvl4pPr lvl="3" algn="ctr" rtl="0">
              <a:spcBef>
                <a:spcPts val="0"/>
              </a:spcBef>
              <a:spcAft>
                <a:spcPts val="0"/>
              </a:spcAft>
              <a:buSzPts val="6200"/>
              <a:buNone/>
              <a:defRPr sz="8255"/>
            </a:lvl4pPr>
            <a:lvl5pPr lvl="4" algn="ctr" rtl="0">
              <a:spcBef>
                <a:spcPts val="0"/>
              </a:spcBef>
              <a:spcAft>
                <a:spcPts val="0"/>
              </a:spcAft>
              <a:buSzPts val="6200"/>
              <a:buNone/>
              <a:defRPr sz="8255"/>
            </a:lvl5pPr>
            <a:lvl6pPr lvl="5" algn="ctr" rtl="0">
              <a:spcBef>
                <a:spcPts val="0"/>
              </a:spcBef>
              <a:spcAft>
                <a:spcPts val="0"/>
              </a:spcAft>
              <a:buSzPts val="6200"/>
              <a:buNone/>
              <a:defRPr sz="8255"/>
            </a:lvl6pPr>
            <a:lvl7pPr lvl="6" algn="ctr" rtl="0">
              <a:spcBef>
                <a:spcPts val="0"/>
              </a:spcBef>
              <a:spcAft>
                <a:spcPts val="0"/>
              </a:spcAft>
              <a:buSzPts val="6200"/>
              <a:buNone/>
              <a:defRPr sz="8255"/>
            </a:lvl7pPr>
            <a:lvl8pPr lvl="7" algn="ctr" rtl="0">
              <a:spcBef>
                <a:spcPts val="0"/>
              </a:spcBef>
              <a:spcAft>
                <a:spcPts val="0"/>
              </a:spcAft>
              <a:buSzPts val="6200"/>
              <a:buNone/>
              <a:defRPr sz="8255"/>
            </a:lvl8pPr>
            <a:lvl9pPr lvl="8" algn="ctr" rtl="0">
              <a:spcBef>
                <a:spcPts val="0"/>
              </a:spcBef>
              <a:spcAft>
                <a:spcPts val="0"/>
              </a:spcAft>
              <a:buSzPts val="6200"/>
              <a:buNone/>
              <a:defRPr sz="8255"/>
            </a:lvl9pPr>
          </a:lstStyle>
          <a:p>
            <a:r>
              <a:t>xx%</a:t>
            </a:r>
          </a:p>
        </p:txBody>
      </p:sp>
      <p:sp>
        <p:nvSpPr>
          <p:cNvPr id="918" name="Google Shape;918;p31"/>
          <p:cNvSpPr txBox="1">
            <a:spLocks noGrp="1"/>
          </p:cNvSpPr>
          <p:nvPr>
            <p:ph type="subTitle" idx="5"/>
          </p:nvPr>
        </p:nvSpPr>
        <p:spPr>
          <a:xfrm>
            <a:off x="2682200" y="5694400"/>
            <a:ext cx="68276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0"/>
            </a:lvl1pPr>
            <a:lvl2pPr lvl="1" algn="ctr" rtl="0">
              <a:lnSpc>
                <a:spcPct val="100000"/>
              </a:lnSpc>
              <a:spcBef>
                <a:spcPts val="0"/>
              </a:spcBef>
              <a:spcAft>
                <a:spcPts val="0"/>
              </a:spcAft>
              <a:buSzPts val="1600"/>
              <a:buNone/>
              <a:defRPr sz="2130"/>
            </a:lvl2pPr>
            <a:lvl3pPr lvl="2" algn="ctr" rtl="0">
              <a:lnSpc>
                <a:spcPct val="100000"/>
              </a:lnSpc>
              <a:spcBef>
                <a:spcPts val="0"/>
              </a:spcBef>
              <a:spcAft>
                <a:spcPts val="0"/>
              </a:spcAft>
              <a:buSzPts val="1600"/>
              <a:buNone/>
              <a:defRPr sz="2130"/>
            </a:lvl3pPr>
            <a:lvl4pPr lvl="3" algn="ctr" rtl="0">
              <a:lnSpc>
                <a:spcPct val="100000"/>
              </a:lnSpc>
              <a:spcBef>
                <a:spcPts val="0"/>
              </a:spcBef>
              <a:spcAft>
                <a:spcPts val="0"/>
              </a:spcAft>
              <a:buSzPts val="1600"/>
              <a:buNone/>
              <a:defRPr sz="2130"/>
            </a:lvl4pPr>
            <a:lvl5pPr lvl="4" algn="ctr" rtl="0">
              <a:lnSpc>
                <a:spcPct val="100000"/>
              </a:lnSpc>
              <a:spcBef>
                <a:spcPts val="0"/>
              </a:spcBef>
              <a:spcAft>
                <a:spcPts val="0"/>
              </a:spcAft>
              <a:buSzPts val="1600"/>
              <a:buNone/>
              <a:defRPr sz="2130"/>
            </a:lvl5pPr>
            <a:lvl6pPr lvl="5" algn="ctr" rtl="0">
              <a:lnSpc>
                <a:spcPct val="100000"/>
              </a:lnSpc>
              <a:spcBef>
                <a:spcPts val="0"/>
              </a:spcBef>
              <a:spcAft>
                <a:spcPts val="0"/>
              </a:spcAft>
              <a:buSzPts val="1600"/>
              <a:buNone/>
              <a:defRPr sz="2130"/>
            </a:lvl6pPr>
            <a:lvl7pPr lvl="6" algn="ctr" rtl="0">
              <a:lnSpc>
                <a:spcPct val="100000"/>
              </a:lnSpc>
              <a:spcBef>
                <a:spcPts val="0"/>
              </a:spcBef>
              <a:spcAft>
                <a:spcPts val="0"/>
              </a:spcAft>
              <a:buSzPts val="1600"/>
              <a:buNone/>
              <a:defRPr sz="2130"/>
            </a:lvl7pPr>
            <a:lvl8pPr lvl="7" algn="ctr" rtl="0">
              <a:lnSpc>
                <a:spcPct val="100000"/>
              </a:lnSpc>
              <a:spcBef>
                <a:spcPts val="0"/>
              </a:spcBef>
              <a:spcAft>
                <a:spcPts val="0"/>
              </a:spcAft>
              <a:buSzPts val="1600"/>
              <a:buNone/>
              <a:defRPr sz="2130"/>
            </a:lvl8pPr>
            <a:lvl9pPr lvl="8" algn="ctr" rtl="0">
              <a:lnSpc>
                <a:spcPct val="100000"/>
              </a:lnSpc>
              <a:spcBef>
                <a:spcPts val="0"/>
              </a:spcBef>
              <a:spcAft>
                <a:spcPts val="0"/>
              </a:spcAft>
              <a:buSzPts val="1600"/>
              <a:buNone/>
              <a:defRPr sz="2130"/>
            </a:lvl9pPr>
          </a:lstStyle>
          <a:p>
            <a:endParaRPr/>
          </a:p>
        </p:txBody>
      </p:sp>
      <p:grpSp>
        <p:nvGrpSpPr>
          <p:cNvPr id="919" name="Google Shape;919;p31"/>
          <p:cNvGrpSpPr/>
          <p:nvPr/>
        </p:nvGrpSpPr>
        <p:grpSpPr>
          <a:xfrm>
            <a:off x="-43932" y="5215094"/>
            <a:ext cx="12279884" cy="1686855"/>
            <a:chOff x="-32950" y="3911320"/>
            <a:chExt cx="9209913" cy="1265141"/>
          </a:xfrm>
        </p:grpSpPr>
        <p:sp>
          <p:nvSpPr>
            <p:cNvPr id="920" name="Google Shape;920;p31"/>
            <p:cNvSpPr/>
            <p:nvPr/>
          </p:nvSpPr>
          <p:spPr>
            <a:xfrm>
              <a:off x="-32950" y="4421702"/>
              <a:ext cx="2653313" cy="754749"/>
            </a:xfrm>
            <a:custGeom>
              <a:avLst/>
              <a:gdLst/>
              <a:ahLst/>
              <a:cxnLst/>
              <a:rect l="l" t="t" r="r" b="b"/>
              <a:pathLst>
                <a:path w="54508" h="16246" extrusionOk="0">
                  <a:moveTo>
                    <a:pt x="5690" y="1"/>
                  </a:moveTo>
                  <a:cubicBezTo>
                    <a:pt x="3812" y="1"/>
                    <a:pt x="1893" y="286"/>
                    <a:pt x="1" y="940"/>
                  </a:cubicBezTo>
                  <a:lnTo>
                    <a:pt x="1" y="16245"/>
                  </a:lnTo>
                  <a:lnTo>
                    <a:pt x="54507" y="16165"/>
                  </a:lnTo>
                  <a:cubicBezTo>
                    <a:pt x="54507" y="16165"/>
                    <a:pt x="51958" y="11557"/>
                    <a:pt x="48123" y="11557"/>
                  </a:cubicBezTo>
                  <a:cubicBezTo>
                    <a:pt x="46744" y="11557"/>
                    <a:pt x="45198" y="12153"/>
                    <a:pt x="43545" y="13774"/>
                  </a:cubicBezTo>
                  <a:cubicBezTo>
                    <a:pt x="42808" y="11518"/>
                    <a:pt x="39784" y="9845"/>
                    <a:pt x="37055" y="9845"/>
                  </a:cubicBezTo>
                  <a:cubicBezTo>
                    <a:pt x="35549" y="9845"/>
                    <a:pt x="34133" y="10355"/>
                    <a:pt x="33242" y="11558"/>
                  </a:cubicBezTo>
                  <a:cubicBezTo>
                    <a:pt x="32785" y="9643"/>
                    <a:pt x="30103" y="7982"/>
                    <a:pt x="27346" y="7982"/>
                  </a:cubicBezTo>
                  <a:cubicBezTo>
                    <a:pt x="25523" y="7982"/>
                    <a:pt x="23667" y="8708"/>
                    <a:pt x="22398" y="10565"/>
                  </a:cubicBezTo>
                  <a:cubicBezTo>
                    <a:pt x="22778" y="6582"/>
                    <a:pt x="14708" y="1"/>
                    <a:pt x="569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921" name="Google Shape;921;p31"/>
            <p:cNvSpPr/>
            <p:nvPr/>
          </p:nvSpPr>
          <p:spPr>
            <a:xfrm flipH="1">
              <a:off x="234936" y="4733062"/>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922" name="Google Shape;922;p31"/>
            <p:cNvSpPr/>
            <p:nvPr/>
          </p:nvSpPr>
          <p:spPr>
            <a:xfrm flipH="1">
              <a:off x="6523650" y="4201376"/>
              <a:ext cx="2653313" cy="975085"/>
            </a:xfrm>
            <a:custGeom>
              <a:avLst/>
              <a:gdLst/>
              <a:ahLst/>
              <a:cxnLst/>
              <a:rect l="l" t="t" r="r" b="b"/>
              <a:pathLst>
                <a:path w="54508" h="16246" extrusionOk="0">
                  <a:moveTo>
                    <a:pt x="5690" y="1"/>
                  </a:moveTo>
                  <a:cubicBezTo>
                    <a:pt x="3812" y="1"/>
                    <a:pt x="1893" y="286"/>
                    <a:pt x="1" y="940"/>
                  </a:cubicBezTo>
                  <a:lnTo>
                    <a:pt x="1" y="16245"/>
                  </a:lnTo>
                  <a:lnTo>
                    <a:pt x="54507" y="16165"/>
                  </a:lnTo>
                  <a:cubicBezTo>
                    <a:pt x="54507" y="16165"/>
                    <a:pt x="51958" y="11557"/>
                    <a:pt x="48123" y="11557"/>
                  </a:cubicBezTo>
                  <a:cubicBezTo>
                    <a:pt x="46744" y="11557"/>
                    <a:pt x="45198" y="12153"/>
                    <a:pt x="43545" y="13774"/>
                  </a:cubicBezTo>
                  <a:cubicBezTo>
                    <a:pt x="42808" y="11518"/>
                    <a:pt x="39784" y="9845"/>
                    <a:pt x="37055" y="9845"/>
                  </a:cubicBezTo>
                  <a:cubicBezTo>
                    <a:pt x="35549" y="9845"/>
                    <a:pt x="34133" y="10355"/>
                    <a:pt x="33242" y="11558"/>
                  </a:cubicBezTo>
                  <a:cubicBezTo>
                    <a:pt x="32785" y="9643"/>
                    <a:pt x="30103" y="7982"/>
                    <a:pt x="27346" y="7982"/>
                  </a:cubicBezTo>
                  <a:cubicBezTo>
                    <a:pt x="25523" y="7982"/>
                    <a:pt x="23667" y="8708"/>
                    <a:pt x="22398" y="10565"/>
                  </a:cubicBezTo>
                  <a:cubicBezTo>
                    <a:pt x="22778" y="6582"/>
                    <a:pt x="14708" y="1"/>
                    <a:pt x="569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grpSp>
          <p:nvGrpSpPr>
            <p:cNvPr id="923" name="Google Shape;923;p31"/>
            <p:cNvGrpSpPr/>
            <p:nvPr/>
          </p:nvGrpSpPr>
          <p:grpSpPr>
            <a:xfrm flipH="1">
              <a:off x="8011161" y="3911320"/>
              <a:ext cx="565003" cy="832113"/>
              <a:chOff x="5515450" y="3969050"/>
              <a:chExt cx="439725" cy="645800"/>
            </a:xfrm>
          </p:grpSpPr>
          <p:sp>
            <p:nvSpPr>
              <p:cNvPr id="924" name="Google Shape;924;p31"/>
              <p:cNvSpPr/>
              <p:nvPr/>
            </p:nvSpPr>
            <p:spPr>
              <a:xfrm>
                <a:off x="5620400" y="4279375"/>
                <a:ext cx="77175" cy="286875"/>
              </a:xfrm>
              <a:custGeom>
                <a:avLst/>
                <a:gdLst/>
                <a:ahLst/>
                <a:cxnLst/>
                <a:rect l="l" t="t" r="r" b="b"/>
                <a:pathLst>
                  <a:path w="3087" h="11475" extrusionOk="0">
                    <a:moveTo>
                      <a:pt x="3086" y="0"/>
                    </a:moveTo>
                    <a:lnTo>
                      <a:pt x="3086" y="0"/>
                    </a:lnTo>
                    <a:cubicBezTo>
                      <a:pt x="3062" y="29"/>
                      <a:pt x="3043" y="56"/>
                      <a:pt x="3027" y="90"/>
                    </a:cubicBezTo>
                    <a:cubicBezTo>
                      <a:pt x="2945" y="257"/>
                      <a:pt x="1611" y="3007"/>
                      <a:pt x="669" y="6833"/>
                    </a:cubicBezTo>
                    <a:cubicBezTo>
                      <a:pt x="665" y="6846"/>
                      <a:pt x="662" y="6856"/>
                      <a:pt x="662" y="6856"/>
                    </a:cubicBezTo>
                    <a:cubicBezTo>
                      <a:pt x="397" y="7932"/>
                      <a:pt x="165" y="9098"/>
                      <a:pt x="1" y="10309"/>
                    </a:cubicBezTo>
                    <a:lnTo>
                      <a:pt x="798" y="11474"/>
                    </a:lnTo>
                    <a:cubicBezTo>
                      <a:pt x="948" y="9960"/>
                      <a:pt x="1223" y="8496"/>
                      <a:pt x="1551" y="7159"/>
                    </a:cubicBezTo>
                    <a:cubicBezTo>
                      <a:pt x="1554" y="7142"/>
                      <a:pt x="1558" y="7126"/>
                      <a:pt x="1561" y="7109"/>
                    </a:cubicBezTo>
                    <a:cubicBezTo>
                      <a:pt x="1573" y="7061"/>
                      <a:pt x="1585" y="7009"/>
                      <a:pt x="1600" y="6957"/>
                    </a:cubicBezTo>
                    <a:cubicBezTo>
                      <a:pt x="1947" y="5564"/>
                      <a:pt x="2349" y="4314"/>
                      <a:pt x="2717" y="3295"/>
                    </a:cubicBezTo>
                    <a:cubicBezTo>
                      <a:pt x="2515" y="2375"/>
                      <a:pt x="2734" y="1156"/>
                      <a:pt x="30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925" name="Google Shape;925;p31"/>
              <p:cNvSpPr/>
              <p:nvPr/>
            </p:nvSpPr>
            <p:spPr>
              <a:xfrm>
                <a:off x="5689150" y="4145875"/>
                <a:ext cx="89725" cy="88775"/>
              </a:xfrm>
              <a:custGeom>
                <a:avLst/>
                <a:gdLst/>
                <a:ahLst/>
                <a:cxnLst/>
                <a:rect l="l" t="t" r="r" b="b"/>
                <a:pathLst>
                  <a:path w="3589" h="3551" extrusionOk="0">
                    <a:moveTo>
                      <a:pt x="1820" y="1"/>
                    </a:moveTo>
                    <a:cubicBezTo>
                      <a:pt x="1802" y="1"/>
                      <a:pt x="1783" y="1"/>
                      <a:pt x="1765" y="2"/>
                    </a:cubicBezTo>
                    <a:cubicBezTo>
                      <a:pt x="1736" y="2"/>
                      <a:pt x="1708" y="2"/>
                      <a:pt x="1680" y="5"/>
                    </a:cubicBezTo>
                    <a:cubicBezTo>
                      <a:pt x="1670" y="5"/>
                      <a:pt x="1660" y="5"/>
                      <a:pt x="1650" y="7"/>
                    </a:cubicBezTo>
                    <a:cubicBezTo>
                      <a:pt x="1412" y="24"/>
                      <a:pt x="1172" y="90"/>
                      <a:pt x="946" y="214"/>
                    </a:cubicBezTo>
                    <a:cubicBezTo>
                      <a:pt x="722" y="337"/>
                      <a:pt x="536" y="498"/>
                      <a:pt x="388" y="691"/>
                    </a:cubicBezTo>
                    <a:cubicBezTo>
                      <a:pt x="384" y="695"/>
                      <a:pt x="384" y="699"/>
                      <a:pt x="382" y="704"/>
                    </a:cubicBezTo>
                    <a:cubicBezTo>
                      <a:pt x="377" y="707"/>
                      <a:pt x="374" y="713"/>
                      <a:pt x="368" y="717"/>
                    </a:cubicBezTo>
                    <a:cubicBezTo>
                      <a:pt x="352" y="740"/>
                      <a:pt x="339" y="762"/>
                      <a:pt x="324" y="783"/>
                    </a:cubicBezTo>
                    <a:lnTo>
                      <a:pt x="324" y="783"/>
                    </a:lnTo>
                    <a:cubicBezTo>
                      <a:pt x="323" y="782"/>
                      <a:pt x="323" y="782"/>
                      <a:pt x="323" y="781"/>
                    </a:cubicBezTo>
                    <a:cubicBezTo>
                      <a:pt x="189" y="981"/>
                      <a:pt x="91" y="1208"/>
                      <a:pt x="46" y="1464"/>
                    </a:cubicBezTo>
                    <a:cubicBezTo>
                      <a:pt x="1" y="1715"/>
                      <a:pt x="13" y="1965"/>
                      <a:pt x="71" y="2198"/>
                    </a:cubicBezTo>
                    <a:cubicBezTo>
                      <a:pt x="81" y="2235"/>
                      <a:pt x="91" y="2273"/>
                      <a:pt x="102" y="2307"/>
                    </a:cubicBezTo>
                    <a:cubicBezTo>
                      <a:pt x="173" y="2539"/>
                      <a:pt x="291" y="2756"/>
                      <a:pt x="461" y="2948"/>
                    </a:cubicBezTo>
                    <a:cubicBezTo>
                      <a:pt x="630" y="3141"/>
                      <a:pt x="832" y="3286"/>
                      <a:pt x="1050" y="3387"/>
                    </a:cubicBezTo>
                    <a:cubicBezTo>
                      <a:pt x="1054" y="3387"/>
                      <a:pt x="1057" y="3389"/>
                      <a:pt x="1060" y="3391"/>
                    </a:cubicBezTo>
                    <a:cubicBezTo>
                      <a:pt x="1064" y="3393"/>
                      <a:pt x="1070" y="3394"/>
                      <a:pt x="1076" y="3398"/>
                    </a:cubicBezTo>
                    <a:cubicBezTo>
                      <a:pt x="1103" y="3408"/>
                      <a:pt x="1129" y="3420"/>
                      <a:pt x="1158" y="3427"/>
                    </a:cubicBezTo>
                    <a:lnTo>
                      <a:pt x="1158" y="3431"/>
                    </a:lnTo>
                    <a:cubicBezTo>
                      <a:pt x="1355" y="3506"/>
                      <a:pt x="1570" y="3551"/>
                      <a:pt x="1794" y="3551"/>
                    </a:cubicBezTo>
                    <a:cubicBezTo>
                      <a:pt x="1823" y="3551"/>
                      <a:pt x="1851" y="3550"/>
                      <a:pt x="1880" y="3548"/>
                    </a:cubicBezTo>
                    <a:cubicBezTo>
                      <a:pt x="2138" y="3536"/>
                      <a:pt x="2380" y="3468"/>
                      <a:pt x="2594" y="3359"/>
                    </a:cubicBezTo>
                    <a:cubicBezTo>
                      <a:pt x="2596" y="3356"/>
                      <a:pt x="2600" y="3356"/>
                      <a:pt x="2606" y="3355"/>
                    </a:cubicBezTo>
                    <a:cubicBezTo>
                      <a:pt x="2635" y="3341"/>
                      <a:pt x="2662" y="3325"/>
                      <a:pt x="2691" y="3306"/>
                    </a:cubicBezTo>
                    <a:cubicBezTo>
                      <a:pt x="2900" y="3188"/>
                      <a:pt x="3087" y="3022"/>
                      <a:pt x="3238" y="2813"/>
                    </a:cubicBezTo>
                    <a:cubicBezTo>
                      <a:pt x="3388" y="2607"/>
                      <a:pt x="3486" y="2378"/>
                      <a:pt x="3532" y="2139"/>
                    </a:cubicBezTo>
                    <a:cubicBezTo>
                      <a:pt x="3535" y="2136"/>
                      <a:pt x="3535" y="2130"/>
                      <a:pt x="3536" y="2122"/>
                    </a:cubicBezTo>
                    <a:cubicBezTo>
                      <a:pt x="3540" y="2093"/>
                      <a:pt x="3548" y="2061"/>
                      <a:pt x="3550" y="2031"/>
                    </a:cubicBezTo>
                    <a:lnTo>
                      <a:pt x="3553" y="2031"/>
                    </a:lnTo>
                    <a:cubicBezTo>
                      <a:pt x="3588" y="1792"/>
                      <a:pt x="3575" y="1543"/>
                      <a:pt x="3508" y="1295"/>
                    </a:cubicBezTo>
                    <a:cubicBezTo>
                      <a:pt x="3438" y="1048"/>
                      <a:pt x="3317" y="827"/>
                      <a:pt x="3163" y="645"/>
                    </a:cubicBezTo>
                    <a:cubicBezTo>
                      <a:pt x="3141" y="616"/>
                      <a:pt x="3118" y="589"/>
                      <a:pt x="3089" y="562"/>
                    </a:cubicBezTo>
                    <a:cubicBezTo>
                      <a:pt x="2927" y="383"/>
                      <a:pt x="2726" y="238"/>
                      <a:pt x="2487" y="137"/>
                    </a:cubicBezTo>
                    <a:cubicBezTo>
                      <a:pt x="2271" y="44"/>
                      <a:pt x="2043" y="1"/>
                      <a:pt x="18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926" name="Google Shape;926;p31"/>
              <p:cNvSpPr/>
              <p:nvPr/>
            </p:nvSpPr>
            <p:spPr>
              <a:xfrm>
                <a:off x="5558600" y="4203550"/>
                <a:ext cx="159500" cy="146850"/>
              </a:xfrm>
              <a:custGeom>
                <a:avLst/>
                <a:gdLst/>
                <a:ahLst/>
                <a:cxnLst/>
                <a:rect l="l" t="t" r="r" b="b"/>
                <a:pathLst>
                  <a:path w="6380" h="5874" extrusionOk="0">
                    <a:moveTo>
                      <a:pt x="5324" y="0"/>
                    </a:moveTo>
                    <a:cubicBezTo>
                      <a:pt x="4860" y="128"/>
                      <a:pt x="4331" y="261"/>
                      <a:pt x="3777" y="374"/>
                    </a:cubicBezTo>
                    <a:cubicBezTo>
                      <a:pt x="2051" y="1004"/>
                      <a:pt x="245" y="1963"/>
                      <a:pt x="72" y="3271"/>
                    </a:cubicBezTo>
                    <a:cubicBezTo>
                      <a:pt x="1" y="3788"/>
                      <a:pt x="191" y="4360"/>
                      <a:pt x="743" y="4988"/>
                    </a:cubicBezTo>
                    <a:cubicBezTo>
                      <a:pt x="1293" y="5612"/>
                      <a:pt x="1833" y="5874"/>
                      <a:pt x="2354" y="5874"/>
                    </a:cubicBezTo>
                    <a:cubicBezTo>
                      <a:pt x="2469" y="5874"/>
                      <a:pt x="2583" y="5861"/>
                      <a:pt x="2695" y="5837"/>
                    </a:cubicBezTo>
                    <a:cubicBezTo>
                      <a:pt x="3879" y="5589"/>
                      <a:pt x="4937" y="4064"/>
                      <a:pt x="5707" y="2567"/>
                    </a:cubicBezTo>
                    <a:cubicBezTo>
                      <a:pt x="5707" y="2567"/>
                      <a:pt x="5707" y="2565"/>
                      <a:pt x="5709" y="2563"/>
                    </a:cubicBezTo>
                    <a:cubicBezTo>
                      <a:pt x="5967" y="2064"/>
                      <a:pt x="6189" y="1570"/>
                      <a:pt x="6380" y="1125"/>
                    </a:cubicBezTo>
                    <a:cubicBezTo>
                      <a:pt x="6351" y="1113"/>
                      <a:pt x="6325" y="1103"/>
                      <a:pt x="6298" y="1092"/>
                    </a:cubicBezTo>
                    <a:cubicBezTo>
                      <a:pt x="6292" y="1089"/>
                      <a:pt x="6286" y="1087"/>
                      <a:pt x="6282" y="1085"/>
                    </a:cubicBezTo>
                    <a:cubicBezTo>
                      <a:pt x="6280" y="1082"/>
                      <a:pt x="6277" y="1081"/>
                      <a:pt x="6272" y="1081"/>
                    </a:cubicBezTo>
                    <a:cubicBezTo>
                      <a:pt x="6054" y="980"/>
                      <a:pt x="5851" y="836"/>
                      <a:pt x="5683" y="644"/>
                    </a:cubicBezTo>
                    <a:cubicBezTo>
                      <a:pt x="5514" y="449"/>
                      <a:pt x="5395" y="231"/>
                      <a:pt x="53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927" name="Google Shape;927;p31"/>
              <p:cNvSpPr/>
              <p:nvPr/>
            </p:nvSpPr>
            <p:spPr>
              <a:xfrm>
                <a:off x="5683250" y="4228550"/>
                <a:ext cx="121475" cy="170500"/>
              </a:xfrm>
              <a:custGeom>
                <a:avLst/>
                <a:gdLst/>
                <a:ahLst/>
                <a:cxnLst/>
                <a:rect l="l" t="t" r="r" b="b"/>
                <a:pathLst>
                  <a:path w="4859" h="6820" extrusionOk="0">
                    <a:moveTo>
                      <a:pt x="2927" y="0"/>
                    </a:moveTo>
                    <a:cubicBezTo>
                      <a:pt x="2898" y="17"/>
                      <a:pt x="2871" y="33"/>
                      <a:pt x="2842" y="49"/>
                    </a:cubicBezTo>
                    <a:cubicBezTo>
                      <a:pt x="2836" y="51"/>
                      <a:pt x="2832" y="51"/>
                      <a:pt x="2830" y="53"/>
                    </a:cubicBezTo>
                    <a:cubicBezTo>
                      <a:pt x="2616" y="162"/>
                      <a:pt x="2373" y="233"/>
                      <a:pt x="2116" y="244"/>
                    </a:cubicBezTo>
                    <a:cubicBezTo>
                      <a:pt x="2089" y="245"/>
                      <a:pt x="2062" y="246"/>
                      <a:pt x="2035" y="246"/>
                    </a:cubicBezTo>
                    <a:cubicBezTo>
                      <a:pt x="1809" y="246"/>
                      <a:pt x="1592" y="201"/>
                      <a:pt x="1394" y="125"/>
                    </a:cubicBezTo>
                    <a:cubicBezTo>
                      <a:pt x="1203" y="570"/>
                      <a:pt x="980" y="1064"/>
                      <a:pt x="723" y="1563"/>
                    </a:cubicBezTo>
                    <a:cubicBezTo>
                      <a:pt x="721" y="1566"/>
                      <a:pt x="721" y="1567"/>
                      <a:pt x="721" y="1567"/>
                    </a:cubicBezTo>
                    <a:cubicBezTo>
                      <a:pt x="668" y="1721"/>
                      <a:pt x="619" y="1877"/>
                      <a:pt x="570" y="2032"/>
                    </a:cubicBezTo>
                    <a:cubicBezTo>
                      <a:pt x="218" y="3187"/>
                      <a:pt x="1" y="4407"/>
                      <a:pt x="201" y="5328"/>
                    </a:cubicBezTo>
                    <a:cubicBezTo>
                      <a:pt x="337" y="5949"/>
                      <a:pt x="669" y="6433"/>
                      <a:pt x="1286" y="6666"/>
                    </a:cubicBezTo>
                    <a:cubicBezTo>
                      <a:pt x="1553" y="6766"/>
                      <a:pt x="1868" y="6820"/>
                      <a:pt x="2245" y="6820"/>
                    </a:cubicBezTo>
                    <a:cubicBezTo>
                      <a:pt x="2307" y="6820"/>
                      <a:pt x="2371" y="6818"/>
                      <a:pt x="2437" y="6815"/>
                    </a:cubicBezTo>
                    <a:cubicBezTo>
                      <a:pt x="3450" y="6766"/>
                      <a:pt x="4030" y="6390"/>
                      <a:pt x="4314" y="5822"/>
                    </a:cubicBezTo>
                    <a:cubicBezTo>
                      <a:pt x="4858" y="4735"/>
                      <a:pt x="4322" y="2951"/>
                      <a:pt x="3630" y="1414"/>
                    </a:cubicBezTo>
                    <a:cubicBezTo>
                      <a:pt x="3630" y="1412"/>
                      <a:pt x="3628" y="1412"/>
                      <a:pt x="3628" y="1410"/>
                    </a:cubicBezTo>
                    <a:cubicBezTo>
                      <a:pt x="3399" y="903"/>
                      <a:pt x="3157" y="422"/>
                      <a:pt x="29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928" name="Google Shape;928;p31"/>
              <p:cNvSpPr/>
              <p:nvPr/>
            </p:nvSpPr>
            <p:spPr>
              <a:xfrm>
                <a:off x="5756400" y="4196650"/>
                <a:ext cx="190250" cy="141900"/>
              </a:xfrm>
              <a:custGeom>
                <a:avLst/>
                <a:gdLst/>
                <a:ahLst/>
                <a:cxnLst/>
                <a:rect l="l" t="t" r="r" b="b"/>
                <a:pathLst>
                  <a:path w="7610" h="5676" extrusionOk="0">
                    <a:moveTo>
                      <a:pt x="861" y="0"/>
                    </a:moveTo>
                    <a:cubicBezTo>
                      <a:pt x="858" y="30"/>
                      <a:pt x="852" y="62"/>
                      <a:pt x="847" y="91"/>
                    </a:cubicBezTo>
                    <a:cubicBezTo>
                      <a:pt x="844" y="99"/>
                      <a:pt x="844" y="105"/>
                      <a:pt x="843" y="108"/>
                    </a:cubicBezTo>
                    <a:cubicBezTo>
                      <a:pt x="795" y="347"/>
                      <a:pt x="699" y="576"/>
                      <a:pt x="549" y="782"/>
                    </a:cubicBezTo>
                    <a:cubicBezTo>
                      <a:pt x="397" y="991"/>
                      <a:pt x="210" y="1157"/>
                      <a:pt x="1" y="1277"/>
                    </a:cubicBezTo>
                    <a:cubicBezTo>
                      <a:pt x="232" y="1698"/>
                      <a:pt x="474" y="2180"/>
                      <a:pt x="702" y="2687"/>
                    </a:cubicBezTo>
                    <a:cubicBezTo>
                      <a:pt x="702" y="2689"/>
                      <a:pt x="704" y="2689"/>
                      <a:pt x="704" y="2690"/>
                    </a:cubicBezTo>
                    <a:cubicBezTo>
                      <a:pt x="1664" y="4178"/>
                      <a:pt x="2944" y="5676"/>
                      <a:pt x="4212" y="5676"/>
                    </a:cubicBezTo>
                    <a:cubicBezTo>
                      <a:pt x="4782" y="5676"/>
                      <a:pt x="5349" y="5374"/>
                      <a:pt x="5884" y="4633"/>
                    </a:cubicBezTo>
                    <a:cubicBezTo>
                      <a:pt x="7610" y="2242"/>
                      <a:pt x="4896" y="967"/>
                      <a:pt x="2413" y="330"/>
                    </a:cubicBezTo>
                    <a:lnTo>
                      <a:pt x="2411" y="330"/>
                    </a:lnTo>
                    <a:cubicBezTo>
                      <a:pt x="1867" y="193"/>
                      <a:pt x="1336" y="83"/>
                      <a:pt x="8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929" name="Google Shape;929;p31"/>
              <p:cNvSpPr/>
              <p:nvPr/>
            </p:nvSpPr>
            <p:spPr>
              <a:xfrm>
                <a:off x="5766400" y="4092250"/>
                <a:ext cx="185100" cy="114600"/>
              </a:xfrm>
              <a:custGeom>
                <a:avLst/>
                <a:gdLst/>
                <a:ahLst/>
                <a:cxnLst/>
                <a:rect l="l" t="t" r="r" b="b"/>
                <a:pathLst>
                  <a:path w="7404" h="4584" extrusionOk="0">
                    <a:moveTo>
                      <a:pt x="4899" y="1"/>
                    </a:moveTo>
                    <a:cubicBezTo>
                      <a:pt x="3781" y="1"/>
                      <a:pt x="2397" y="817"/>
                      <a:pt x="1224" y="1704"/>
                    </a:cubicBezTo>
                    <a:cubicBezTo>
                      <a:pt x="777" y="2041"/>
                      <a:pt x="358" y="2388"/>
                      <a:pt x="0" y="2707"/>
                    </a:cubicBezTo>
                    <a:cubicBezTo>
                      <a:pt x="29" y="2734"/>
                      <a:pt x="52" y="2762"/>
                      <a:pt x="74" y="2790"/>
                    </a:cubicBezTo>
                    <a:cubicBezTo>
                      <a:pt x="228" y="2972"/>
                      <a:pt x="349" y="3194"/>
                      <a:pt x="419" y="3440"/>
                    </a:cubicBezTo>
                    <a:cubicBezTo>
                      <a:pt x="485" y="3688"/>
                      <a:pt x="500" y="3937"/>
                      <a:pt x="464" y="4176"/>
                    </a:cubicBezTo>
                    <a:cubicBezTo>
                      <a:pt x="937" y="4259"/>
                      <a:pt x="1467" y="4369"/>
                      <a:pt x="2011" y="4506"/>
                    </a:cubicBezTo>
                    <a:lnTo>
                      <a:pt x="2014" y="4506"/>
                    </a:lnTo>
                    <a:cubicBezTo>
                      <a:pt x="2480" y="4554"/>
                      <a:pt x="2961" y="4584"/>
                      <a:pt x="3430" y="4584"/>
                    </a:cubicBezTo>
                    <a:cubicBezTo>
                      <a:pt x="5529" y="4584"/>
                      <a:pt x="7403" y="3985"/>
                      <a:pt x="6756" y="1668"/>
                    </a:cubicBezTo>
                    <a:cubicBezTo>
                      <a:pt x="6416" y="453"/>
                      <a:pt x="5731" y="1"/>
                      <a:pt x="48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930" name="Google Shape;930;p31"/>
              <p:cNvSpPr/>
              <p:nvPr/>
            </p:nvSpPr>
            <p:spPr>
              <a:xfrm>
                <a:off x="5729625" y="3991350"/>
                <a:ext cx="153725" cy="168525"/>
              </a:xfrm>
              <a:custGeom>
                <a:avLst/>
                <a:gdLst/>
                <a:ahLst/>
                <a:cxnLst/>
                <a:rect l="l" t="t" r="r" b="b"/>
                <a:pathLst>
                  <a:path w="6149" h="6741" extrusionOk="0">
                    <a:moveTo>
                      <a:pt x="2323" y="0"/>
                    </a:moveTo>
                    <a:cubicBezTo>
                      <a:pt x="537" y="0"/>
                      <a:pt x="72" y="2427"/>
                      <a:pt x="13" y="4598"/>
                    </a:cubicBezTo>
                    <a:lnTo>
                      <a:pt x="13" y="4602"/>
                    </a:lnTo>
                    <a:cubicBezTo>
                      <a:pt x="0" y="5164"/>
                      <a:pt x="9" y="5705"/>
                      <a:pt x="33" y="6185"/>
                    </a:cubicBezTo>
                    <a:cubicBezTo>
                      <a:pt x="42" y="6183"/>
                      <a:pt x="52" y="6183"/>
                      <a:pt x="62" y="6183"/>
                    </a:cubicBezTo>
                    <a:cubicBezTo>
                      <a:pt x="63" y="6183"/>
                      <a:pt x="64" y="6183"/>
                      <a:pt x="65" y="6183"/>
                    </a:cubicBezTo>
                    <a:cubicBezTo>
                      <a:pt x="68" y="6183"/>
                      <a:pt x="72" y="6181"/>
                      <a:pt x="75" y="6181"/>
                    </a:cubicBezTo>
                    <a:lnTo>
                      <a:pt x="147" y="6181"/>
                    </a:lnTo>
                    <a:cubicBezTo>
                      <a:pt x="163" y="6181"/>
                      <a:pt x="179" y="6181"/>
                      <a:pt x="196" y="6181"/>
                    </a:cubicBezTo>
                    <a:cubicBezTo>
                      <a:pt x="420" y="6181"/>
                      <a:pt x="650" y="6223"/>
                      <a:pt x="870" y="6316"/>
                    </a:cubicBezTo>
                    <a:cubicBezTo>
                      <a:pt x="1108" y="6418"/>
                      <a:pt x="1311" y="6564"/>
                      <a:pt x="1471" y="6741"/>
                    </a:cubicBezTo>
                    <a:cubicBezTo>
                      <a:pt x="1830" y="6424"/>
                      <a:pt x="2249" y="6076"/>
                      <a:pt x="2695" y="5738"/>
                    </a:cubicBezTo>
                    <a:cubicBezTo>
                      <a:pt x="4490" y="3903"/>
                      <a:pt x="6148" y="1406"/>
                      <a:pt x="3434" y="257"/>
                    </a:cubicBezTo>
                    <a:cubicBezTo>
                      <a:pt x="3016" y="80"/>
                      <a:pt x="2647" y="0"/>
                      <a:pt x="23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931" name="Google Shape;931;p31"/>
              <p:cNvSpPr/>
              <p:nvPr/>
            </p:nvSpPr>
            <p:spPr>
              <a:xfrm>
                <a:off x="5569625" y="3997300"/>
                <a:ext cx="160875" cy="168125"/>
              </a:xfrm>
              <a:custGeom>
                <a:avLst/>
                <a:gdLst/>
                <a:ahLst/>
                <a:cxnLst/>
                <a:rect l="l" t="t" r="r" b="b"/>
                <a:pathLst>
                  <a:path w="6435" h="6725" extrusionOk="0">
                    <a:moveTo>
                      <a:pt x="3852" y="1"/>
                    </a:moveTo>
                    <a:cubicBezTo>
                      <a:pt x="3483" y="1"/>
                      <a:pt x="3065" y="115"/>
                      <a:pt x="2590" y="373"/>
                    </a:cubicBezTo>
                    <a:cubicBezTo>
                      <a:pt x="0" y="1780"/>
                      <a:pt x="1889" y="4100"/>
                      <a:pt x="3849" y="5752"/>
                    </a:cubicBezTo>
                    <a:lnTo>
                      <a:pt x="3852" y="5752"/>
                    </a:lnTo>
                    <a:cubicBezTo>
                      <a:pt x="4283" y="6115"/>
                      <a:pt x="4715" y="6446"/>
                      <a:pt x="5104" y="6724"/>
                    </a:cubicBezTo>
                    <a:cubicBezTo>
                      <a:pt x="5118" y="6702"/>
                      <a:pt x="5135" y="6681"/>
                      <a:pt x="5153" y="6659"/>
                    </a:cubicBezTo>
                    <a:cubicBezTo>
                      <a:pt x="5157" y="6655"/>
                      <a:pt x="5159" y="6649"/>
                      <a:pt x="5165" y="6645"/>
                    </a:cubicBezTo>
                    <a:cubicBezTo>
                      <a:pt x="5168" y="6642"/>
                      <a:pt x="5168" y="6638"/>
                      <a:pt x="5172" y="6633"/>
                    </a:cubicBezTo>
                    <a:cubicBezTo>
                      <a:pt x="5319" y="6440"/>
                      <a:pt x="5505" y="6279"/>
                      <a:pt x="5731" y="6155"/>
                    </a:cubicBezTo>
                    <a:cubicBezTo>
                      <a:pt x="5956" y="6032"/>
                      <a:pt x="6195" y="5965"/>
                      <a:pt x="6434" y="5949"/>
                    </a:cubicBezTo>
                    <a:cubicBezTo>
                      <a:pt x="6411" y="5469"/>
                      <a:pt x="6401" y="4926"/>
                      <a:pt x="6415" y="4365"/>
                    </a:cubicBezTo>
                    <a:lnTo>
                      <a:pt x="6415" y="4362"/>
                    </a:lnTo>
                    <a:cubicBezTo>
                      <a:pt x="6155" y="2282"/>
                      <a:pt x="5497" y="1"/>
                      <a:pt x="38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932" name="Google Shape;932;p31"/>
              <p:cNvSpPr/>
              <p:nvPr/>
            </p:nvSpPr>
            <p:spPr>
              <a:xfrm>
                <a:off x="5519275" y="4107450"/>
                <a:ext cx="177975" cy="111925"/>
              </a:xfrm>
              <a:custGeom>
                <a:avLst/>
                <a:gdLst/>
                <a:ahLst/>
                <a:cxnLst/>
                <a:rect l="l" t="t" r="r" b="b"/>
                <a:pathLst>
                  <a:path w="7119" h="4477" extrusionOk="0">
                    <a:moveTo>
                      <a:pt x="2289" y="1"/>
                    </a:moveTo>
                    <a:cubicBezTo>
                      <a:pt x="1344" y="1"/>
                      <a:pt x="603" y="491"/>
                      <a:pt x="362" y="1850"/>
                    </a:cubicBezTo>
                    <a:cubicBezTo>
                      <a:pt x="0" y="3883"/>
                      <a:pt x="1362" y="4476"/>
                      <a:pt x="3074" y="4476"/>
                    </a:cubicBezTo>
                    <a:cubicBezTo>
                      <a:pt x="3805" y="4476"/>
                      <a:pt x="4599" y="4368"/>
                      <a:pt x="5350" y="4218"/>
                    </a:cubicBezTo>
                    <a:cubicBezTo>
                      <a:pt x="5902" y="4105"/>
                      <a:pt x="6434" y="3972"/>
                      <a:pt x="6897" y="3844"/>
                    </a:cubicBezTo>
                    <a:cubicBezTo>
                      <a:pt x="6885" y="3808"/>
                      <a:pt x="6875" y="3770"/>
                      <a:pt x="6866" y="3735"/>
                    </a:cubicBezTo>
                    <a:cubicBezTo>
                      <a:pt x="6808" y="3503"/>
                      <a:pt x="6794" y="3252"/>
                      <a:pt x="6841" y="3001"/>
                    </a:cubicBezTo>
                    <a:cubicBezTo>
                      <a:pt x="6886" y="2745"/>
                      <a:pt x="6984" y="2518"/>
                      <a:pt x="7118" y="2318"/>
                    </a:cubicBezTo>
                    <a:cubicBezTo>
                      <a:pt x="6729" y="2040"/>
                      <a:pt x="6296" y="1709"/>
                      <a:pt x="5866" y="1346"/>
                    </a:cubicBezTo>
                    <a:lnTo>
                      <a:pt x="5863" y="1346"/>
                    </a:lnTo>
                    <a:cubicBezTo>
                      <a:pt x="4699" y="634"/>
                      <a:pt x="3363" y="1"/>
                      <a:pt x="22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933" name="Google Shape;933;p31"/>
              <p:cNvSpPr/>
              <p:nvPr/>
            </p:nvSpPr>
            <p:spPr>
              <a:xfrm>
                <a:off x="5515450" y="3969050"/>
                <a:ext cx="439725" cy="597200"/>
              </a:xfrm>
              <a:custGeom>
                <a:avLst/>
                <a:gdLst/>
                <a:ahLst/>
                <a:cxnLst/>
                <a:rect l="l" t="t" r="r" b="b"/>
                <a:pathLst>
                  <a:path w="17589" h="23888" fill="none" extrusionOk="0">
                    <a:moveTo>
                      <a:pt x="5503" y="9754"/>
                    </a:moveTo>
                    <a:cubicBezTo>
                      <a:pt x="3777" y="10384"/>
                      <a:pt x="1971" y="11343"/>
                      <a:pt x="1798" y="12651"/>
                    </a:cubicBezTo>
                    <a:cubicBezTo>
                      <a:pt x="1727" y="13168"/>
                      <a:pt x="1917" y="13740"/>
                      <a:pt x="2469" y="14368"/>
                    </a:cubicBezTo>
                    <a:cubicBezTo>
                      <a:pt x="3140" y="15130"/>
                      <a:pt x="3797" y="15351"/>
                      <a:pt x="4421" y="15217"/>
                    </a:cubicBezTo>
                    <a:cubicBezTo>
                      <a:pt x="5605" y="14969"/>
                      <a:pt x="6663" y="13444"/>
                      <a:pt x="7432" y="11947"/>
                    </a:cubicBezTo>
                    <a:cubicBezTo>
                      <a:pt x="7380" y="12101"/>
                      <a:pt x="7331" y="12257"/>
                      <a:pt x="7282" y="12413"/>
                    </a:cubicBezTo>
                    <a:cubicBezTo>
                      <a:pt x="7259" y="12442"/>
                      <a:pt x="7239" y="12469"/>
                      <a:pt x="7224" y="12503"/>
                    </a:cubicBezTo>
                    <a:cubicBezTo>
                      <a:pt x="7142" y="12670"/>
                      <a:pt x="5807" y="15420"/>
                      <a:pt x="4865" y="19246"/>
                    </a:cubicBezTo>
                    <a:cubicBezTo>
                      <a:pt x="4862" y="19259"/>
                      <a:pt x="4858" y="19269"/>
                      <a:pt x="4858" y="19269"/>
                    </a:cubicBezTo>
                    <a:cubicBezTo>
                      <a:pt x="4594" y="20345"/>
                      <a:pt x="4362" y="21511"/>
                      <a:pt x="4198" y="22722"/>
                    </a:cubicBezTo>
                    <a:lnTo>
                      <a:pt x="4995" y="23887"/>
                    </a:lnTo>
                    <a:cubicBezTo>
                      <a:pt x="5145" y="22373"/>
                      <a:pt x="5420" y="20909"/>
                      <a:pt x="5749" y="19572"/>
                    </a:cubicBezTo>
                    <a:cubicBezTo>
                      <a:pt x="5752" y="19555"/>
                      <a:pt x="5756" y="19539"/>
                      <a:pt x="5759" y="19522"/>
                    </a:cubicBezTo>
                    <a:cubicBezTo>
                      <a:pt x="5772" y="19473"/>
                      <a:pt x="5785" y="19420"/>
                      <a:pt x="5799" y="19369"/>
                    </a:cubicBezTo>
                    <a:cubicBezTo>
                      <a:pt x="6146" y="17976"/>
                      <a:pt x="6548" y="16726"/>
                      <a:pt x="6917" y="15707"/>
                    </a:cubicBezTo>
                    <a:cubicBezTo>
                      <a:pt x="7051" y="16328"/>
                      <a:pt x="7385" y="16812"/>
                      <a:pt x="8001" y="17045"/>
                    </a:cubicBezTo>
                    <a:cubicBezTo>
                      <a:pt x="8311" y="17161"/>
                      <a:pt x="8688" y="17215"/>
                      <a:pt x="9152" y="17194"/>
                    </a:cubicBezTo>
                    <a:cubicBezTo>
                      <a:pt x="10165" y="17145"/>
                      <a:pt x="10744" y="16769"/>
                      <a:pt x="11029" y="16201"/>
                    </a:cubicBezTo>
                    <a:cubicBezTo>
                      <a:pt x="11573" y="15114"/>
                      <a:pt x="11036" y="13330"/>
                      <a:pt x="10345" y="11793"/>
                    </a:cubicBezTo>
                    <a:cubicBezTo>
                      <a:pt x="11735" y="13949"/>
                      <a:pt x="13799" y="16126"/>
                      <a:pt x="15524" y="13736"/>
                    </a:cubicBezTo>
                    <a:cubicBezTo>
                      <a:pt x="17251" y="11345"/>
                      <a:pt x="14538" y="10070"/>
                      <a:pt x="12055" y="9432"/>
                    </a:cubicBezTo>
                    <a:cubicBezTo>
                      <a:pt x="14605" y="9691"/>
                      <a:pt x="17588" y="9430"/>
                      <a:pt x="16796" y="6594"/>
                    </a:cubicBezTo>
                    <a:cubicBezTo>
                      <a:pt x="15999" y="3750"/>
                      <a:pt x="13311" y="5083"/>
                      <a:pt x="11264" y="6630"/>
                    </a:cubicBezTo>
                    <a:cubicBezTo>
                      <a:pt x="13059" y="4795"/>
                      <a:pt x="14718" y="2298"/>
                      <a:pt x="12004" y="1149"/>
                    </a:cubicBezTo>
                    <a:cubicBezTo>
                      <a:pt x="9290" y="1"/>
                      <a:pt x="8652" y="2924"/>
                      <a:pt x="8583" y="5490"/>
                    </a:cubicBezTo>
                    <a:cubicBezTo>
                      <a:pt x="8266" y="2944"/>
                      <a:pt x="7349" y="95"/>
                      <a:pt x="4758" y="1502"/>
                    </a:cubicBezTo>
                    <a:cubicBezTo>
                      <a:pt x="2168" y="2908"/>
                      <a:pt x="4058" y="5229"/>
                      <a:pt x="6018" y="6881"/>
                    </a:cubicBezTo>
                    <a:cubicBezTo>
                      <a:pt x="3830" y="5543"/>
                      <a:pt x="1031" y="4481"/>
                      <a:pt x="517" y="7384"/>
                    </a:cubicBezTo>
                    <a:cubicBezTo>
                      <a:pt x="0" y="10286"/>
                      <a:pt x="2991" y="10257"/>
                      <a:pt x="5503" y="9754"/>
                    </a:cubicBezTo>
                    <a:close/>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934" name="Google Shape;934;p31"/>
              <p:cNvSpPr/>
              <p:nvPr/>
            </p:nvSpPr>
            <p:spPr>
              <a:xfrm>
                <a:off x="5518500" y="4508850"/>
                <a:ext cx="229525" cy="106000"/>
              </a:xfrm>
              <a:custGeom>
                <a:avLst/>
                <a:gdLst/>
                <a:ahLst/>
                <a:cxnLst/>
                <a:rect l="l" t="t" r="r" b="b"/>
                <a:pathLst>
                  <a:path w="9181" h="4240" fill="none" extrusionOk="0">
                    <a:moveTo>
                      <a:pt x="7395" y="4240"/>
                    </a:moveTo>
                    <a:cubicBezTo>
                      <a:pt x="7395" y="4240"/>
                      <a:pt x="9181" y="2714"/>
                      <a:pt x="8442" y="1935"/>
                    </a:cubicBezTo>
                    <a:cubicBezTo>
                      <a:pt x="7703" y="1159"/>
                      <a:pt x="6162" y="2822"/>
                      <a:pt x="6162" y="2822"/>
                    </a:cubicBezTo>
                    <a:cubicBezTo>
                      <a:pt x="6162" y="2822"/>
                      <a:pt x="6717" y="1344"/>
                      <a:pt x="6162" y="1158"/>
                    </a:cubicBezTo>
                    <a:cubicBezTo>
                      <a:pt x="5608" y="974"/>
                      <a:pt x="4622" y="2698"/>
                      <a:pt x="4622" y="2698"/>
                    </a:cubicBezTo>
                    <a:cubicBezTo>
                      <a:pt x="4622" y="2698"/>
                      <a:pt x="4191" y="0"/>
                      <a:pt x="2528" y="117"/>
                    </a:cubicBezTo>
                    <a:cubicBezTo>
                      <a:pt x="864" y="234"/>
                      <a:pt x="2774" y="2822"/>
                      <a:pt x="2774" y="2822"/>
                    </a:cubicBezTo>
                    <a:cubicBezTo>
                      <a:pt x="2774" y="2822"/>
                      <a:pt x="1726" y="1715"/>
                      <a:pt x="864" y="2176"/>
                    </a:cubicBezTo>
                    <a:cubicBezTo>
                      <a:pt x="0" y="2638"/>
                      <a:pt x="1664" y="3752"/>
                      <a:pt x="1664" y="3752"/>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935" name="Google Shape;935;p31"/>
              <p:cNvSpPr/>
              <p:nvPr/>
            </p:nvSpPr>
            <p:spPr>
              <a:xfrm>
                <a:off x="5682875" y="4295550"/>
                <a:ext cx="6750" cy="71050"/>
              </a:xfrm>
              <a:custGeom>
                <a:avLst/>
                <a:gdLst/>
                <a:ahLst/>
                <a:cxnLst/>
                <a:rect l="l" t="t" r="r" b="b"/>
                <a:pathLst>
                  <a:path w="270" h="2842" fill="none" extrusionOk="0">
                    <a:moveTo>
                      <a:pt x="269" y="2842"/>
                    </a:moveTo>
                    <a:cubicBezTo>
                      <a:pt x="269" y="2842"/>
                      <a:pt x="0" y="1875"/>
                      <a:pt x="269"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grpSp>
        <p:sp>
          <p:nvSpPr>
            <p:cNvPr id="936" name="Google Shape;936;p31"/>
            <p:cNvSpPr/>
            <p:nvPr/>
          </p:nvSpPr>
          <p:spPr>
            <a:xfrm>
              <a:off x="8639724" y="4838150"/>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937" name="Google Shape;937;p31"/>
            <p:cNvSpPr/>
            <p:nvPr/>
          </p:nvSpPr>
          <p:spPr>
            <a:xfrm flipH="1">
              <a:off x="583261" y="4883475"/>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grpSp>
    </p:spTree>
    <p:extLst>
      <p:ext uri="{BB962C8B-B14F-4D97-AF65-F5344CB8AC3E}">
        <p14:creationId xmlns:p14="http://schemas.microsoft.com/office/powerpoint/2010/main" val="400101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advClick="0">
        <p159:morph option="byObject"/>
      </p:transition>
    </mc:Choice>
    <mc:Fallback xmlns="">
      <p:transition advClick="0">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938"/>
        <p:cNvGrpSpPr/>
        <p:nvPr/>
      </p:nvGrpSpPr>
      <p:grpSpPr>
        <a:xfrm>
          <a:off x="0" y="0"/>
          <a:ext cx="0" cy="0"/>
          <a:chOff x="0" y="0"/>
          <a:chExt cx="0" cy="0"/>
        </a:xfrm>
      </p:grpSpPr>
      <p:sp>
        <p:nvSpPr>
          <p:cNvPr id="939" name="Google Shape;939;p32"/>
          <p:cNvSpPr/>
          <p:nvPr/>
        </p:nvSpPr>
        <p:spPr>
          <a:xfrm>
            <a:off x="390800" y="2419734"/>
            <a:ext cx="11410400" cy="4114000"/>
          </a:xfrm>
          <a:prstGeom prst="roundRect">
            <a:avLst>
              <a:gd name="adj" fmla="val 5886"/>
            </a:avLst>
          </a:prstGeom>
          <a:solidFill>
            <a:srgbClr val="FFFFFF"/>
          </a:solidFill>
          <a:ln w="19050" cap="flat" cmpd="sng">
            <a:solidFill>
              <a:schemeClr val="dk1"/>
            </a:solidFill>
            <a:prstDash val="solid"/>
            <a:round/>
            <a:headEnd type="none" w="sm" len="sm"/>
            <a:tailEnd type="none" w="sm" len="sm"/>
          </a:ln>
        </p:spPr>
        <p:txBody>
          <a:bodyPr spcFirstLastPara="1" wrap="square" lIns="121745" tIns="121745" rIns="121745" bIns="121745" anchor="ctr" anchorCtr="0">
            <a:noAutofit/>
          </a:bodyPr>
          <a:lstStyle/>
          <a:p>
            <a:pPr marL="0" lvl="0" indent="0" algn="l" rtl="0">
              <a:spcBef>
                <a:spcPts val="0"/>
              </a:spcBef>
              <a:spcAft>
                <a:spcPts val="0"/>
              </a:spcAft>
              <a:buNone/>
            </a:pPr>
            <a:endParaRPr sz="2397"/>
          </a:p>
        </p:txBody>
      </p:sp>
      <p:grpSp>
        <p:nvGrpSpPr>
          <p:cNvPr id="940" name="Google Shape;940;p32"/>
          <p:cNvGrpSpPr/>
          <p:nvPr/>
        </p:nvGrpSpPr>
        <p:grpSpPr>
          <a:xfrm flipH="1">
            <a:off x="-43932" y="5215094"/>
            <a:ext cx="12279884" cy="1686855"/>
            <a:chOff x="-32950" y="3911320"/>
            <a:chExt cx="9209913" cy="1265141"/>
          </a:xfrm>
        </p:grpSpPr>
        <p:sp>
          <p:nvSpPr>
            <p:cNvPr id="941" name="Google Shape;941;p32"/>
            <p:cNvSpPr/>
            <p:nvPr/>
          </p:nvSpPr>
          <p:spPr>
            <a:xfrm>
              <a:off x="-32950" y="4421702"/>
              <a:ext cx="2653313" cy="754749"/>
            </a:xfrm>
            <a:custGeom>
              <a:avLst/>
              <a:gdLst/>
              <a:ahLst/>
              <a:cxnLst/>
              <a:rect l="l" t="t" r="r" b="b"/>
              <a:pathLst>
                <a:path w="54508" h="16246" extrusionOk="0">
                  <a:moveTo>
                    <a:pt x="5690" y="1"/>
                  </a:moveTo>
                  <a:cubicBezTo>
                    <a:pt x="3812" y="1"/>
                    <a:pt x="1893" y="286"/>
                    <a:pt x="1" y="940"/>
                  </a:cubicBezTo>
                  <a:lnTo>
                    <a:pt x="1" y="16245"/>
                  </a:lnTo>
                  <a:lnTo>
                    <a:pt x="54507" y="16165"/>
                  </a:lnTo>
                  <a:cubicBezTo>
                    <a:pt x="54507" y="16165"/>
                    <a:pt x="51958" y="11557"/>
                    <a:pt x="48123" y="11557"/>
                  </a:cubicBezTo>
                  <a:cubicBezTo>
                    <a:pt x="46744" y="11557"/>
                    <a:pt x="45198" y="12153"/>
                    <a:pt x="43545" y="13774"/>
                  </a:cubicBezTo>
                  <a:cubicBezTo>
                    <a:pt x="42808" y="11518"/>
                    <a:pt x="39784" y="9845"/>
                    <a:pt x="37055" y="9845"/>
                  </a:cubicBezTo>
                  <a:cubicBezTo>
                    <a:pt x="35549" y="9845"/>
                    <a:pt x="34133" y="10355"/>
                    <a:pt x="33242" y="11558"/>
                  </a:cubicBezTo>
                  <a:cubicBezTo>
                    <a:pt x="32785" y="9643"/>
                    <a:pt x="30103" y="7982"/>
                    <a:pt x="27346" y="7982"/>
                  </a:cubicBezTo>
                  <a:cubicBezTo>
                    <a:pt x="25523" y="7982"/>
                    <a:pt x="23667" y="8708"/>
                    <a:pt x="22398" y="10565"/>
                  </a:cubicBezTo>
                  <a:cubicBezTo>
                    <a:pt x="22778" y="6582"/>
                    <a:pt x="14708" y="1"/>
                    <a:pt x="569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942" name="Google Shape;942;p32"/>
            <p:cNvSpPr/>
            <p:nvPr/>
          </p:nvSpPr>
          <p:spPr>
            <a:xfrm flipH="1">
              <a:off x="234936" y="4733062"/>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943" name="Google Shape;943;p32"/>
            <p:cNvSpPr/>
            <p:nvPr/>
          </p:nvSpPr>
          <p:spPr>
            <a:xfrm flipH="1">
              <a:off x="6523650" y="4201376"/>
              <a:ext cx="2653313" cy="975085"/>
            </a:xfrm>
            <a:custGeom>
              <a:avLst/>
              <a:gdLst/>
              <a:ahLst/>
              <a:cxnLst/>
              <a:rect l="l" t="t" r="r" b="b"/>
              <a:pathLst>
                <a:path w="54508" h="16246" extrusionOk="0">
                  <a:moveTo>
                    <a:pt x="5690" y="1"/>
                  </a:moveTo>
                  <a:cubicBezTo>
                    <a:pt x="3812" y="1"/>
                    <a:pt x="1893" y="286"/>
                    <a:pt x="1" y="940"/>
                  </a:cubicBezTo>
                  <a:lnTo>
                    <a:pt x="1" y="16245"/>
                  </a:lnTo>
                  <a:lnTo>
                    <a:pt x="54507" y="16165"/>
                  </a:lnTo>
                  <a:cubicBezTo>
                    <a:pt x="54507" y="16165"/>
                    <a:pt x="51958" y="11557"/>
                    <a:pt x="48123" y="11557"/>
                  </a:cubicBezTo>
                  <a:cubicBezTo>
                    <a:pt x="46744" y="11557"/>
                    <a:pt x="45198" y="12153"/>
                    <a:pt x="43545" y="13774"/>
                  </a:cubicBezTo>
                  <a:cubicBezTo>
                    <a:pt x="42808" y="11518"/>
                    <a:pt x="39784" y="9845"/>
                    <a:pt x="37055" y="9845"/>
                  </a:cubicBezTo>
                  <a:cubicBezTo>
                    <a:pt x="35549" y="9845"/>
                    <a:pt x="34133" y="10355"/>
                    <a:pt x="33242" y="11558"/>
                  </a:cubicBezTo>
                  <a:cubicBezTo>
                    <a:pt x="32785" y="9643"/>
                    <a:pt x="30103" y="7982"/>
                    <a:pt x="27346" y="7982"/>
                  </a:cubicBezTo>
                  <a:cubicBezTo>
                    <a:pt x="25523" y="7982"/>
                    <a:pt x="23667" y="8708"/>
                    <a:pt x="22398" y="10565"/>
                  </a:cubicBezTo>
                  <a:cubicBezTo>
                    <a:pt x="22778" y="6582"/>
                    <a:pt x="14708" y="1"/>
                    <a:pt x="569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grpSp>
          <p:nvGrpSpPr>
            <p:cNvPr id="944" name="Google Shape;944;p32"/>
            <p:cNvGrpSpPr/>
            <p:nvPr/>
          </p:nvGrpSpPr>
          <p:grpSpPr>
            <a:xfrm flipH="1">
              <a:off x="8011161" y="3911320"/>
              <a:ext cx="565003" cy="832113"/>
              <a:chOff x="5515450" y="3969050"/>
              <a:chExt cx="439725" cy="645800"/>
            </a:xfrm>
          </p:grpSpPr>
          <p:sp>
            <p:nvSpPr>
              <p:cNvPr id="945" name="Google Shape;945;p32"/>
              <p:cNvSpPr/>
              <p:nvPr/>
            </p:nvSpPr>
            <p:spPr>
              <a:xfrm>
                <a:off x="5620400" y="4279375"/>
                <a:ext cx="77175" cy="286875"/>
              </a:xfrm>
              <a:custGeom>
                <a:avLst/>
                <a:gdLst/>
                <a:ahLst/>
                <a:cxnLst/>
                <a:rect l="l" t="t" r="r" b="b"/>
                <a:pathLst>
                  <a:path w="3087" h="11475" extrusionOk="0">
                    <a:moveTo>
                      <a:pt x="3086" y="0"/>
                    </a:moveTo>
                    <a:lnTo>
                      <a:pt x="3086" y="0"/>
                    </a:lnTo>
                    <a:cubicBezTo>
                      <a:pt x="3062" y="29"/>
                      <a:pt x="3043" y="56"/>
                      <a:pt x="3027" y="90"/>
                    </a:cubicBezTo>
                    <a:cubicBezTo>
                      <a:pt x="2945" y="257"/>
                      <a:pt x="1611" y="3007"/>
                      <a:pt x="669" y="6833"/>
                    </a:cubicBezTo>
                    <a:cubicBezTo>
                      <a:pt x="665" y="6846"/>
                      <a:pt x="662" y="6856"/>
                      <a:pt x="662" y="6856"/>
                    </a:cubicBezTo>
                    <a:cubicBezTo>
                      <a:pt x="397" y="7932"/>
                      <a:pt x="165" y="9098"/>
                      <a:pt x="1" y="10309"/>
                    </a:cubicBezTo>
                    <a:lnTo>
                      <a:pt x="798" y="11474"/>
                    </a:lnTo>
                    <a:cubicBezTo>
                      <a:pt x="948" y="9960"/>
                      <a:pt x="1223" y="8496"/>
                      <a:pt x="1551" y="7159"/>
                    </a:cubicBezTo>
                    <a:cubicBezTo>
                      <a:pt x="1554" y="7142"/>
                      <a:pt x="1558" y="7126"/>
                      <a:pt x="1561" y="7109"/>
                    </a:cubicBezTo>
                    <a:cubicBezTo>
                      <a:pt x="1573" y="7061"/>
                      <a:pt x="1585" y="7009"/>
                      <a:pt x="1600" y="6957"/>
                    </a:cubicBezTo>
                    <a:cubicBezTo>
                      <a:pt x="1947" y="5564"/>
                      <a:pt x="2349" y="4314"/>
                      <a:pt x="2717" y="3295"/>
                    </a:cubicBezTo>
                    <a:cubicBezTo>
                      <a:pt x="2515" y="2375"/>
                      <a:pt x="2734" y="1156"/>
                      <a:pt x="30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946" name="Google Shape;946;p32"/>
              <p:cNvSpPr/>
              <p:nvPr/>
            </p:nvSpPr>
            <p:spPr>
              <a:xfrm>
                <a:off x="5689150" y="4145875"/>
                <a:ext cx="89725" cy="88775"/>
              </a:xfrm>
              <a:custGeom>
                <a:avLst/>
                <a:gdLst/>
                <a:ahLst/>
                <a:cxnLst/>
                <a:rect l="l" t="t" r="r" b="b"/>
                <a:pathLst>
                  <a:path w="3589" h="3551" extrusionOk="0">
                    <a:moveTo>
                      <a:pt x="1820" y="1"/>
                    </a:moveTo>
                    <a:cubicBezTo>
                      <a:pt x="1802" y="1"/>
                      <a:pt x="1783" y="1"/>
                      <a:pt x="1765" y="2"/>
                    </a:cubicBezTo>
                    <a:cubicBezTo>
                      <a:pt x="1736" y="2"/>
                      <a:pt x="1708" y="2"/>
                      <a:pt x="1680" y="5"/>
                    </a:cubicBezTo>
                    <a:cubicBezTo>
                      <a:pt x="1670" y="5"/>
                      <a:pt x="1660" y="5"/>
                      <a:pt x="1650" y="7"/>
                    </a:cubicBezTo>
                    <a:cubicBezTo>
                      <a:pt x="1412" y="24"/>
                      <a:pt x="1172" y="90"/>
                      <a:pt x="946" y="214"/>
                    </a:cubicBezTo>
                    <a:cubicBezTo>
                      <a:pt x="722" y="337"/>
                      <a:pt x="536" y="498"/>
                      <a:pt x="388" y="691"/>
                    </a:cubicBezTo>
                    <a:cubicBezTo>
                      <a:pt x="384" y="695"/>
                      <a:pt x="384" y="699"/>
                      <a:pt x="382" y="704"/>
                    </a:cubicBezTo>
                    <a:cubicBezTo>
                      <a:pt x="377" y="707"/>
                      <a:pt x="374" y="713"/>
                      <a:pt x="368" y="717"/>
                    </a:cubicBezTo>
                    <a:cubicBezTo>
                      <a:pt x="352" y="740"/>
                      <a:pt x="339" y="762"/>
                      <a:pt x="324" y="783"/>
                    </a:cubicBezTo>
                    <a:lnTo>
                      <a:pt x="324" y="783"/>
                    </a:lnTo>
                    <a:cubicBezTo>
                      <a:pt x="323" y="782"/>
                      <a:pt x="323" y="782"/>
                      <a:pt x="323" y="781"/>
                    </a:cubicBezTo>
                    <a:cubicBezTo>
                      <a:pt x="189" y="981"/>
                      <a:pt x="91" y="1208"/>
                      <a:pt x="46" y="1464"/>
                    </a:cubicBezTo>
                    <a:cubicBezTo>
                      <a:pt x="1" y="1715"/>
                      <a:pt x="13" y="1965"/>
                      <a:pt x="71" y="2198"/>
                    </a:cubicBezTo>
                    <a:cubicBezTo>
                      <a:pt x="81" y="2235"/>
                      <a:pt x="91" y="2273"/>
                      <a:pt x="102" y="2307"/>
                    </a:cubicBezTo>
                    <a:cubicBezTo>
                      <a:pt x="173" y="2539"/>
                      <a:pt x="291" y="2756"/>
                      <a:pt x="461" y="2948"/>
                    </a:cubicBezTo>
                    <a:cubicBezTo>
                      <a:pt x="630" y="3141"/>
                      <a:pt x="832" y="3286"/>
                      <a:pt x="1050" y="3387"/>
                    </a:cubicBezTo>
                    <a:cubicBezTo>
                      <a:pt x="1054" y="3387"/>
                      <a:pt x="1057" y="3389"/>
                      <a:pt x="1060" y="3391"/>
                    </a:cubicBezTo>
                    <a:cubicBezTo>
                      <a:pt x="1064" y="3393"/>
                      <a:pt x="1070" y="3394"/>
                      <a:pt x="1076" y="3398"/>
                    </a:cubicBezTo>
                    <a:cubicBezTo>
                      <a:pt x="1103" y="3408"/>
                      <a:pt x="1129" y="3420"/>
                      <a:pt x="1158" y="3427"/>
                    </a:cubicBezTo>
                    <a:lnTo>
                      <a:pt x="1158" y="3431"/>
                    </a:lnTo>
                    <a:cubicBezTo>
                      <a:pt x="1355" y="3506"/>
                      <a:pt x="1570" y="3551"/>
                      <a:pt x="1794" y="3551"/>
                    </a:cubicBezTo>
                    <a:cubicBezTo>
                      <a:pt x="1823" y="3551"/>
                      <a:pt x="1851" y="3550"/>
                      <a:pt x="1880" y="3548"/>
                    </a:cubicBezTo>
                    <a:cubicBezTo>
                      <a:pt x="2138" y="3536"/>
                      <a:pt x="2380" y="3468"/>
                      <a:pt x="2594" y="3359"/>
                    </a:cubicBezTo>
                    <a:cubicBezTo>
                      <a:pt x="2596" y="3356"/>
                      <a:pt x="2600" y="3356"/>
                      <a:pt x="2606" y="3355"/>
                    </a:cubicBezTo>
                    <a:cubicBezTo>
                      <a:pt x="2635" y="3341"/>
                      <a:pt x="2662" y="3325"/>
                      <a:pt x="2691" y="3306"/>
                    </a:cubicBezTo>
                    <a:cubicBezTo>
                      <a:pt x="2900" y="3188"/>
                      <a:pt x="3087" y="3022"/>
                      <a:pt x="3238" y="2813"/>
                    </a:cubicBezTo>
                    <a:cubicBezTo>
                      <a:pt x="3388" y="2607"/>
                      <a:pt x="3486" y="2378"/>
                      <a:pt x="3532" y="2139"/>
                    </a:cubicBezTo>
                    <a:cubicBezTo>
                      <a:pt x="3535" y="2136"/>
                      <a:pt x="3535" y="2130"/>
                      <a:pt x="3536" y="2122"/>
                    </a:cubicBezTo>
                    <a:cubicBezTo>
                      <a:pt x="3540" y="2093"/>
                      <a:pt x="3548" y="2061"/>
                      <a:pt x="3550" y="2031"/>
                    </a:cubicBezTo>
                    <a:lnTo>
                      <a:pt x="3553" y="2031"/>
                    </a:lnTo>
                    <a:cubicBezTo>
                      <a:pt x="3588" y="1792"/>
                      <a:pt x="3575" y="1543"/>
                      <a:pt x="3508" y="1295"/>
                    </a:cubicBezTo>
                    <a:cubicBezTo>
                      <a:pt x="3438" y="1048"/>
                      <a:pt x="3317" y="827"/>
                      <a:pt x="3163" y="645"/>
                    </a:cubicBezTo>
                    <a:cubicBezTo>
                      <a:pt x="3141" y="616"/>
                      <a:pt x="3118" y="589"/>
                      <a:pt x="3089" y="562"/>
                    </a:cubicBezTo>
                    <a:cubicBezTo>
                      <a:pt x="2927" y="383"/>
                      <a:pt x="2726" y="238"/>
                      <a:pt x="2487" y="137"/>
                    </a:cubicBezTo>
                    <a:cubicBezTo>
                      <a:pt x="2271" y="44"/>
                      <a:pt x="2043" y="1"/>
                      <a:pt x="18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947" name="Google Shape;947;p32"/>
              <p:cNvSpPr/>
              <p:nvPr/>
            </p:nvSpPr>
            <p:spPr>
              <a:xfrm>
                <a:off x="5558600" y="4203550"/>
                <a:ext cx="159500" cy="146850"/>
              </a:xfrm>
              <a:custGeom>
                <a:avLst/>
                <a:gdLst/>
                <a:ahLst/>
                <a:cxnLst/>
                <a:rect l="l" t="t" r="r" b="b"/>
                <a:pathLst>
                  <a:path w="6380" h="5874" extrusionOk="0">
                    <a:moveTo>
                      <a:pt x="5324" y="0"/>
                    </a:moveTo>
                    <a:cubicBezTo>
                      <a:pt x="4860" y="128"/>
                      <a:pt x="4331" y="261"/>
                      <a:pt x="3777" y="374"/>
                    </a:cubicBezTo>
                    <a:cubicBezTo>
                      <a:pt x="2051" y="1004"/>
                      <a:pt x="245" y="1963"/>
                      <a:pt x="72" y="3271"/>
                    </a:cubicBezTo>
                    <a:cubicBezTo>
                      <a:pt x="1" y="3788"/>
                      <a:pt x="191" y="4360"/>
                      <a:pt x="743" y="4988"/>
                    </a:cubicBezTo>
                    <a:cubicBezTo>
                      <a:pt x="1293" y="5612"/>
                      <a:pt x="1833" y="5874"/>
                      <a:pt x="2354" y="5874"/>
                    </a:cubicBezTo>
                    <a:cubicBezTo>
                      <a:pt x="2469" y="5874"/>
                      <a:pt x="2583" y="5861"/>
                      <a:pt x="2695" y="5837"/>
                    </a:cubicBezTo>
                    <a:cubicBezTo>
                      <a:pt x="3879" y="5589"/>
                      <a:pt x="4937" y="4064"/>
                      <a:pt x="5707" y="2567"/>
                    </a:cubicBezTo>
                    <a:cubicBezTo>
                      <a:pt x="5707" y="2567"/>
                      <a:pt x="5707" y="2565"/>
                      <a:pt x="5709" y="2563"/>
                    </a:cubicBezTo>
                    <a:cubicBezTo>
                      <a:pt x="5967" y="2064"/>
                      <a:pt x="6189" y="1570"/>
                      <a:pt x="6380" y="1125"/>
                    </a:cubicBezTo>
                    <a:cubicBezTo>
                      <a:pt x="6351" y="1113"/>
                      <a:pt x="6325" y="1103"/>
                      <a:pt x="6298" y="1092"/>
                    </a:cubicBezTo>
                    <a:cubicBezTo>
                      <a:pt x="6292" y="1089"/>
                      <a:pt x="6286" y="1087"/>
                      <a:pt x="6282" y="1085"/>
                    </a:cubicBezTo>
                    <a:cubicBezTo>
                      <a:pt x="6280" y="1082"/>
                      <a:pt x="6277" y="1081"/>
                      <a:pt x="6272" y="1081"/>
                    </a:cubicBezTo>
                    <a:cubicBezTo>
                      <a:pt x="6054" y="980"/>
                      <a:pt x="5851" y="836"/>
                      <a:pt x="5683" y="644"/>
                    </a:cubicBezTo>
                    <a:cubicBezTo>
                      <a:pt x="5514" y="449"/>
                      <a:pt x="5395" y="231"/>
                      <a:pt x="53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948" name="Google Shape;948;p32"/>
              <p:cNvSpPr/>
              <p:nvPr/>
            </p:nvSpPr>
            <p:spPr>
              <a:xfrm>
                <a:off x="5683250" y="4228550"/>
                <a:ext cx="121475" cy="170500"/>
              </a:xfrm>
              <a:custGeom>
                <a:avLst/>
                <a:gdLst/>
                <a:ahLst/>
                <a:cxnLst/>
                <a:rect l="l" t="t" r="r" b="b"/>
                <a:pathLst>
                  <a:path w="4859" h="6820" extrusionOk="0">
                    <a:moveTo>
                      <a:pt x="2927" y="0"/>
                    </a:moveTo>
                    <a:cubicBezTo>
                      <a:pt x="2898" y="17"/>
                      <a:pt x="2871" y="33"/>
                      <a:pt x="2842" y="49"/>
                    </a:cubicBezTo>
                    <a:cubicBezTo>
                      <a:pt x="2836" y="51"/>
                      <a:pt x="2832" y="51"/>
                      <a:pt x="2830" y="53"/>
                    </a:cubicBezTo>
                    <a:cubicBezTo>
                      <a:pt x="2616" y="162"/>
                      <a:pt x="2373" y="233"/>
                      <a:pt x="2116" y="244"/>
                    </a:cubicBezTo>
                    <a:cubicBezTo>
                      <a:pt x="2089" y="245"/>
                      <a:pt x="2062" y="246"/>
                      <a:pt x="2035" y="246"/>
                    </a:cubicBezTo>
                    <a:cubicBezTo>
                      <a:pt x="1809" y="246"/>
                      <a:pt x="1592" y="201"/>
                      <a:pt x="1394" y="125"/>
                    </a:cubicBezTo>
                    <a:cubicBezTo>
                      <a:pt x="1203" y="570"/>
                      <a:pt x="980" y="1064"/>
                      <a:pt x="723" y="1563"/>
                    </a:cubicBezTo>
                    <a:cubicBezTo>
                      <a:pt x="721" y="1566"/>
                      <a:pt x="721" y="1567"/>
                      <a:pt x="721" y="1567"/>
                    </a:cubicBezTo>
                    <a:cubicBezTo>
                      <a:pt x="668" y="1721"/>
                      <a:pt x="619" y="1877"/>
                      <a:pt x="570" y="2032"/>
                    </a:cubicBezTo>
                    <a:cubicBezTo>
                      <a:pt x="218" y="3187"/>
                      <a:pt x="1" y="4407"/>
                      <a:pt x="201" y="5328"/>
                    </a:cubicBezTo>
                    <a:cubicBezTo>
                      <a:pt x="337" y="5949"/>
                      <a:pt x="669" y="6433"/>
                      <a:pt x="1286" y="6666"/>
                    </a:cubicBezTo>
                    <a:cubicBezTo>
                      <a:pt x="1553" y="6766"/>
                      <a:pt x="1868" y="6820"/>
                      <a:pt x="2245" y="6820"/>
                    </a:cubicBezTo>
                    <a:cubicBezTo>
                      <a:pt x="2307" y="6820"/>
                      <a:pt x="2371" y="6818"/>
                      <a:pt x="2437" y="6815"/>
                    </a:cubicBezTo>
                    <a:cubicBezTo>
                      <a:pt x="3450" y="6766"/>
                      <a:pt x="4030" y="6390"/>
                      <a:pt x="4314" y="5822"/>
                    </a:cubicBezTo>
                    <a:cubicBezTo>
                      <a:pt x="4858" y="4735"/>
                      <a:pt x="4322" y="2951"/>
                      <a:pt x="3630" y="1414"/>
                    </a:cubicBezTo>
                    <a:cubicBezTo>
                      <a:pt x="3630" y="1412"/>
                      <a:pt x="3628" y="1412"/>
                      <a:pt x="3628" y="1410"/>
                    </a:cubicBezTo>
                    <a:cubicBezTo>
                      <a:pt x="3399" y="903"/>
                      <a:pt x="3157" y="422"/>
                      <a:pt x="29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949" name="Google Shape;949;p32"/>
              <p:cNvSpPr/>
              <p:nvPr/>
            </p:nvSpPr>
            <p:spPr>
              <a:xfrm>
                <a:off x="5756400" y="4196650"/>
                <a:ext cx="190250" cy="141900"/>
              </a:xfrm>
              <a:custGeom>
                <a:avLst/>
                <a:gdLst/>
                <a:ahLst/>
                <a:cxnLst/>
                <a:rect l="l" t="t" r="r" b="b"/>
                <a:pathLst>
                  <a:path w="7610" h="5676" extrusionOk="0">
                    <a:moveTo>
                      <a:pt x="861" y="0"/>
                    </a:moveTo>
                    <a:cubicBezTo>
                      <a:pt x="858" y="30"/>
                      <a:pt x="852" y="62"/>
                      <a:pt x="847" y="91"/>
                    </a:cubicBezTo>
                    <a:cubicBezTo>
                      <a:pt x="844" y="99"/>
                      <a:pt x="844" y="105"/>
                      <a:pt x="843" y="108"/>
                    </a:cubicBezTo>
                    <a:cubicBezTo>
                      <a:pt x="795" y="347"/>
                      <a:pt x="699" y="576"/>
                      <a:pt x="549" y="782"/>
                    </a:cubicBezTo>
                    <a:cubicBezTo>
                      <a:pt x="397" y="991"/>
                      <a:pt x="210" y="1157"/>
                      <a:pt x="1" y="1277"/>
                    </a:cubicBezTo>
                    <a:cubicBezTo>
                      <a:pt x="232" y="1698"/>
                      <a:pt x="474" y="2180"/>
                      <a:pt x="702" y="2687"/>
                    </a:cubicBezTo>
                    <a:cubicBezTo>
                      <a:pt x="702" y="2689"/>
                      <a:pt x="704" y="2689"/>
                      <a:pt x="704" y="2690"/>
                    </a:cubicBezTo>
                    <a:cubicBezTo>
                      <a:pt x="1664" y="4178"/>
                      <a:pt x="2944" y="5676"/>
                      <a:pt x="4212" y="5676"/>
                    </a:cubicBezTo>
                    <a:cubicBezTo>
                      <a:pt x="4782" y="5676"/>
                      <a:pt x="5349" y="5374"/>
                      <a:pt x="5884" y="4633"/>
                    </a:cubicBezTo>
                    <a:cubicBezTo>
                      <a:pt x="7610" y="2242"/>
                      <a:pt x="4896" y="967"/>
                      <a:pt x="2413" y="330"/>
                    </a:cubicBezTo>
                    <a:lnTo>
                      <a:pt x="2411" y="330"/>
                    </a:lnTo>
                    <a:cubicBezTo>
                      <a:pt x="1867" y="193"/>
                      <a:pt x="1336" y="83"/>
                      <a:pt x="8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950" name="Google Shape;950;p32"/>
              <p:cNvSpPr/>
              <p:nvPr/>
            </p:nvSpPr>
            <p:spPr>
              <a:xfrm>
                <a:off x="5766400" y="4092250"/>
                <a:ext cx="185100" cy="114600"/>
              </a:xfrm>
              <a:custGeom>
                <a:avLst/>
                <a:gdLst/>
                <a:ahLst/>
                <a:cxnLst/>
                <a:rect l="l" t="t" r="r" b="b"/>
                <a:pathLst>
                  <a:path w="7404" h="4584" extrusionOk="0">
                    <a:moveTo>
                      <a:pt x="4899" y="1"/>
                    </a:moveTo>
                    <a:cubicBezTo>
                      <a:pt x="3781" y="1"/>
                      <a:pt x="2397" y="817"/>
                      <a:pt x="1224" y="1704"/>
                    </a:cubicBezTo>
                    <a:cubicBezTo>
                      <a:pt x="777" y="2041"/>
                      <a:pt x="358" y="2388"/>
                      <a:pt x="0" y="2707"/>
                    </a:cubicBezTo>
                    <a:cubicBezTo>
                      <a:pt x="29" y="2734"/>
                      <a:pt x="52" y="2762"/>
                      <a:pt x="74" y="2790"/>
                    </a:cubicBezTo>
                    <a:cubicBezTo>
                      <a:pt x="228" y="2972"/>
                      <a:pt x="349" y="3194"/>
                      <a:pt x="419" y="3440"/>
                    </a:cubicBezTo>
                    <a:cubicBezTo>
                      <a:pt x="485" y="3688"/>
                      <a:pt x="500" y="3937"/>
                      <a:pt x="464" y="4176"/>
                    </a:cubicBezTo>
                    <a:cubicBezTo>
                      <a:pt x="937" y="4259"/>
                      <a:pt x="1467" y="4369"/>
                      <a:pt x="2011" y="4506"/>
                    </a:cubicBezTo>
                    <a:lnTo>
                      <a:pt x="2014" y="4506"/>
                    </a:lnTo>
                    <a:cubicBezTo>
                      <a:pt x="2480" y="4554"/>
                      <a:pt x="2961" y="4584"/>
                      <a:pt x="3430" y="4584"/>
                    </a:cubicBezTo>
                    <a:cubicBezTo>
                      <a:pt x="5529" y="4584"/>
                      <a:pt x="7403" y="3985"/>
                      <a:pt x="6756" y="1668"/>
                    </a:cubicBezTo>
                    <a:cubicBezTo>
                      <a:pt x="6416" y="453"/>
                      <a:pt x="5731" y="1"/>
                      <a:pt x="48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951" name="Google Shape;951;p32"/>
              <p:cNvSpPr/>
              <p:nvPr/>
            </p:nvSpPr>
            <p:spPr>
              <a:xfrm>
                <a:off x="5729625" y="3991350"/>
                <a:ext cx="153725" cy="168525"/>
              </a:xfrm>
              <a:custGeom>
                <a:avLst/>
                <a:gdLst/>
                <a:ahLst/>
                <a:cxnLst/>
                <a:rect l="l" t="t" r="r" b="b"/>
                <a:pathLst>
                  <a:path w="6149" h="6741" extrusionOk="0">
                    <a:moveTo>
                      <a:pt x="2323" y="0"/>
                    </a:moveTo>
                    <a:cubicBezTo>
                      <a:pt x="537" y="0"/>
                      <a:pt x="72" y="2427"/>
                      <a:pt x="13" y="4598"/>
                    </a:cubicBezTo>
                    <a:lnTo>
                      <a:pt x="13" y="4602"/>
                    </a:lnTo>
                    <a:cubicBezTo>
                      <a:pt x="0" y="5164"/>
                      <a:pt x="9" y="5705"/>
                      <a:pt x="33" y="6185"/>
                    </a:cubicBezTo>
                    <a:cubicBezTo>
                      <a:pt x="42" y="6183"/>
                      <a:pt x="52" y="6183"/>
                      <a:pt x="62" y="6183"/>
                    </a:cubicBezTo>
                    <a:cubicBezTo>
                      <a:pt x="63" y="6183"/>
                      <a:pt x="64" y="6183"/>
                      <a:pt x="65" y="6183"/>
                    </a:cubicBezTo>
                    <a:cubicBezTo>
                      <a:pt x="68" y="6183"/>
                      <a:pt x="72" y="6181"/>
                      <a:pt x="75" y="6181"/>
                    </a:cubicBezTo>
                    <a:lnTo>
                      <a:pt x="147" y="6181"/>
                    </a:lnTo>
                    <a:cubicBezTo>
                      <a:pt x="163" y="6181"/>
                      <a:pt x="179" y="6181"/>
                      <a:pt x="196" y="6181"/>
                    </a:cubicBezTo>
                    <a:cubicBezTo>
                      <a:pt x="420" y="6181"/>
                      <a:pt x="650" y="6223"/>
                      <a:pt x="870" y="6316"/>
                    </a:cubicBezTo>
                    <a:cubicBezTo>
                      <a:pt x="1108" y="6418"/>
                      <a:pt x="1311" y="6564"/>
                      <a:pt x="1471" y="6741"/>
                    </a:cubicBezTo>
                    <a:cubicBezTo>
                      <a:pt x="1830" y="6424"/>
                      <a:pt x="2249" y="6076"/>
                      <a:pt x="2695" y="5738"/>
                    </a:cubicBezTo>
                    <a:cubicBezTo>
                      <a:pt x="4490" y="3903"/>
                      <a:pt x="6148" y="1406"/>
                      <a:pt x="3434" y="257"/>
                    </a:cubicBezTo>
                    <a:cubicBezTo>
                      <a:pt x="3016" y="80"/>
                      <a:pt x="2647" y="0"/>
                      <a:pt x="23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952" name="Google Shape;952;p32"/>
              <p:cNvSpPr/>
              <p:nvPr/>
            </p:nvSpPr>
            <p:spPr>
              <a:xfrm>
                <a:off x="5569625" y="3997300"/>
                <a:ext cx="160875" cy="168125"/>
              </a:xfrm>
              <a:custGeom>
                <a:avLst/>
                <a:gdLst/>
                <a:ahLst/>
                <a:cxnLst/>
                <a:rect l="l" t="t" r="r" b="b"/>
                <a:pathLst>
                  <a:path w="6435" h="6725" extrusionOk="0">
                    <a:moveTo>
                      <a:pt x="3852" y="1"/>
                    </a:moveTo>
                    <a:cubicBezTo>
                      <a:pt x="3483" y="1"/>
                      <a:pt x="3065" y="115"/>
                      <a:pt x="2590" y="373"/>
                    </a:cubicBezTo>
                    <a:cubicBezTo>
                      <a:pt x="0" y="1780"/>
                      <a:pt x="1889" y="4100"/>
                      <a:pt x="3849" y="5752"/>
                    </a:cubicBezTo>
                    <a:lnTo>
                      <a:pt x="3852" y="5752"/>
                    </a:lnTo>
                    <a:cubicBezTo>
                      <a:pt x="4283" y="6115"/>
                      <a:pt x="4715" y="6446"/>
                      <a:pt x="5104" y="6724"/>
                    </a:cubicBezTo>
                    <a:cubicBezTo>
                      <a:pt x="5118" y="6702"/>
                      <a:pt x="5135" y="6681"/>
                      <a:pt x="5153" y="6659"/>
                    </a:cubicBezTo>
                    <a:cubicBezTo>
                      <a:pt x="5157" y="6655"/>
                      <a:pt x="5159" y="6649"/>
                      <a:pt x="5165" y="6645"/>
                    </a:cubicBezTo>
                    <a:cubicBezTo>
                      <a:pt x="5168" y="6642"/>
                      <a:pt x="5168" y="6638"/>
                      <a:pt x="5172" y="6633"/>
                    </a:cubicBezTo>
                    <a:cubicBezTo>
                      <a:pt x="5319" y="6440"/>
                      <a:pt x="5505" y="6279"/>
                      <a:pt x="5731" y="6155"/>
                    </a:cubicBezTo>
                    <a:cubicBezTo>
                      <a:pt x="5956" y="6032"/>
                      <a:pt x="6195" y="5965"/>
                      <a:pt x="6434" y="5949"/>
                    </a:cubicBezTo>
                    <a:cubicBezTo>
                      <a:pt x="6411" y="5469"/>
                      <a:pt x="6401" y="4926"/>
                      <a:pt x="6415" y="4365"/>
                    </a:cubicBezTo>
                    <a:lnTo>
                      <a:pt x="6415" y="4362"/>
                    </a:lnTo>
                    <a:cubicBezTo>
                      <a:pt x="6155" y="2282"/>
                      <a:pt x="5497" y="1"/>
                      <a:pt x="38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953" name="Google Shape;953;p32"/>
              <p:cNvSpPr/>
              <p:nvPr/>
            </p:nvSpPr>
            <p:spPr>
              <a:xfrm>
                <a:off x="5519275" y="4107450"/>
                <a:ext cx="177975" cy="111925"/>
              </a:xfrm>
              <a:custGeom>
                <a:avLst/>
                <a:gdLst/>
                <a:ahLst/>
                <a:cxnLst/>
                <a:rect l="l" t="t" r="r" b="b"/>
                <a:pathLst>
                  <a:path w="7119" h="4477" extrusionOk="0">
                    <a:moveTo>
                      <a:pt x="2289" y="1"/>
                    </a:moveTo>
                    <a:cubicBezTo>
                      <a:pt x="1344" y="1"/>
                      <a:pt x="603" y="491"/>
                      <a:pt x="362" y="1850"/>
                    </a:cubicBezTo>
                    <a:cubicBezTo>
                      <a:pt x="0" y="3883"/>
                      <a:pt x="1362" y="4476"/>
                      <a:pt x="3074" y="4476"/>
                    </a:cubicBezTo>
                    <a:cubicBezTo>
                      <a:pt x="3805" y="4476"/>
                      <a:pt x="4599" y="4368"/>
                      <a:pt x="5350" y="4218"/>
                    </a:cubicBezTo>
                    <a:cubicBezTo>
                      <a:pt x="5902" y="4105"/>
                      <a:pt x="6434" y="3972"/>
                      <a:pt x="6897" y="3844"/>
                    </a:cubicBezTo>
                    <a:cubicBezTo>
                      <a:pt x="6885" y="3808"/>
                      <a:pt x="6875" y="3770"/>
                      <a:pt x="6866" y="3735"/>
                    </a:cubicBezTo>
                    <a:cubicBezTo>
                      <a:pt x="6808" y="3503"/>
                      <a:pt x="6794" y="3252"/>
                      <a:pt x="6841" y="3001"/>
                    </a:cubicBezTo>
                    <a:cubicBezTo>
                      <a:pt x="6886" y="2745"/>
                      <a:pt x="6984" y="2518"/>
                      <a:pt x="7118" y="2318"/>
                    </a:cubicBezTo>
                    <a:cubicBezTo>
                      <a:pt x="6729" y="2040"/>
                      <a:pt x="6296" y="1709"/>
                      <a:pt x="5866" y="1346"/>
                    </a:cubicBezTo>
                    <a:lnTo>
                      <a:pt x="5863" y="1346"/>
                    </a:lnTo>
                    <a:cubicBezTo>
                      <a:pt x="4699" y="634"/>
                      <a:pt x="3363" y="1"/>
                      <a:pt x="22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954" name="Google Shape;954;p32"/>
              <p:cNvSpPr/>
              <p:nvPr/>
            </p:nvSpPr>
            <p:spPr>
              <a:xfrm>
                <a:off x="5515450" y="3969050"/>
                <a:ext cx="439725" cy="597200"/>
              </a:xfrm>
              <a:custGeom>
                <a:avLst/>
                <a:gdLst/>
                <a:ahLst/>
                <a:cxnLst/>
                <a:rect l="l" t="t" r="r" b="b"/>
                <a:pathLst>
                  <a:path w="17589" h="23888" fill="none" extrusionOk="0">
                    <a:moveTo>
                      <a:pt x="5503" y="9754"/>
                    </a:moveTo>
                    <a:cubicBezTo>
                      <a:pt x="3777" y="10384"/>
                      <a:pt x="1971" y="11343"/>
                      <a:pt x="1798" y="12651"/>
                    </a:cubicBezTo>
                    <a:cubicBezTo>
                      <a:pt x="1727" y="13168"/>
                      <a:pt x="1917" y="13740"/>
                      <a:pt x="2469" y="14368"/>
                    </a:cubicBezTo>
                    <a:cubicBezTo>
                      <a:pt x="3140" y="15130"/>
                      <a:pt x="3797" y="15351"/>
                      <a:pt x="4421" y="15217"/>
                    </a:cubicBezTo>
                    <a:cubicBezTo>
                      <a:pt x="5605" y="14969"/>
                      <a:pt x="6663" y="13444"/>
                      <a:pt x="7432" y="11947"/>
                    </a:cubicBezTo>
                    <a:cubicBezTo>
                      <a:pt x="7380" y="12101"/>
                      <a:pt x="7331" y="12257"/>
                      <a:pt x="7282" y="12413"/>
                    </a:cubicBezTo>
                    <a:cubicBezTo>
                      <a:pt x="7259" y="12442"/>
                      <a:pt x="7239" y="12469"/>
                      <a:pt x="7224" y="12503"/>
                    </a:cubicBezTo>
                    <a:cubicBezTo>
                      <a:pt x="7142" y="12670"/>
                      <a:pt x="5807" y="15420"/>
                      <a:pt x="4865" y="19246"/>
                    </a:cubicBezTo>
                    <a:cubicBezTo>
                      <a:pt x="4862" y="19259"/>
                      <a:pt x="4858" y="19269"/>
                      <a:pt x="4858" y="19269"/>
                    </a:cubicBezTo>
                    <a:cubicBezTo>
                      <a:pt x="4594" y="20345"/>
                      <a:pt x="4362" y="21511"/>
                      <a:pt x="4198" y="22722"/>
                    </a:cubicBezTo>
                    <a:lnTo>
                      <a:pt x="4995" y="23887"/>
                    </a:lnTo>
                    <a:cubicBezTo>
                      <a:pt x="5145" y="22373"/>
                      <a:pt x="5420" y="20909"/>
                      <a:pt x="5749" y="19572"/>
                    </a:cubicBezTo>
                    <a:cubicBezTo>
                      <a:pt x="5752" y="19555"/>
                      <a:pt x="5756" y="19539"/>
                      <a:pt x="5759" y="19522"/>
                    </a:cubicBezTo>
                    <a:cubicBezTo>
                      <a:pt x="5772" y="19473"/>
                      <a:pt x="5785" y="19420"/>
                      <a:pt x="5799" y="19369"/>
                    </a:cubicBezTo>
                    <a:cubicBezTo>
                      <a:pt x="6146" y="17976"/>
                      <a:pt x="6548" y="16726"/>
                      <a:pt x="6917" y="15707"/>
                    </a:cubicBezTo>
                    <a:cubicBezTo>
                      <a:pt x="7051" y="16328"/>
                      <a:pt x="7385" y="16812"/>
                      <a:pt x="8001" y="17045"/>
                    </a:cubicBezTo>
                    <a:cubicBezTo>
                      <a:pt x="8311" y="17161"/>
                      <a:pt x="8688" y="17215"/>
                      <a:pt x="9152" y="17194"/>
                    </a:cubicBezTo>
                    <a:cubicBezTo>
                      <a:pt x="10165" y="17145"/>
                      <a:pt x="10744" y="16769"/>
                      <a:pt x="11029" y="16201"/>
                    </a:cubicBezTo>
                    <a:cubicBezTo>
                      <a:pt x="11573" y="15114"/>
                      <a:pt x="11036" y="13330"/>
                      <a:pt x="10345" y="11793"/>
                    </a:cubicBezTo>
                    <a:cubicBezTo>
                      <a:pt x="11735" y="13949"/>
                      <a:pt x="13799" y="16126"/>
                      <a:pt x="15524" y="13736"/>
                    </a:cubicBezTo>
                    <a:cubicBezTo>
                      <a:pt x="17251" y="11345"/>
                      <a:pt x="14538" y="10070"/>
                      <a:pt x="12055" y="9432"/>
                    </a:cubicBezTo>
                    <a:cubicBezTo>
                      <a:pt x="14605" y="9691"/>
                      <a:pt x="17588" y="9430"/>
                      <a:pt x="16796" y="6594"/>
                    </a:cubicBezTo>
                    <a:cubicBezTo>
                      <a:pt x="15999" y="3750"/>
                      <a:pt x="13311" y="5083"/>
                      <a:pt x="11264" y="6630"/>
                    </a:cubicBezTo>
                    <a:cubicBezTo>
                      <a:pt x="13059" y="4795"/>
                      <a:pt x="14718" y="2298"/>
                      <a:pt x="12004" y="1149"/>
                    </a:cubicBezTo>
                    <a:cubicBezTo>
                      <a:pt x="9290" y="1"/>
                      <a:pt x="8652" y="2924"/>
                      <a:pt x="8583" y="5490"/>
                    </a:cubicBezTo>
                    <a:cubicBezTo>
                      <a:pt x="8266" y="2944"/>
                      <a:pt x="7349" y="95"/>
                      <a:pt x="4758" y="1502"/>
                    </a:cubicBezTo>
                    <a:cubicBezTo>
                      <a:pt x="2168" y="2908"/>
                      <a:pt x="4058" y="5229"/>
                      <a:pt x="6018" y="6881"/>
                    </a:cubicBezTo>
                    <a:cubicBezTo>
                      <a:pt x="3830" y="5543"/>
                      <a:pt x="1031" y="4481"/>
                      <a:pt x="517" y="7384"/>
                    </a:cubicBezTo>
                    <a:cubicBezTo>
                      <a:pt x="0" y="10286"/>
                      <a:pt x="2991" y="10257"/>
                      <a:pt x="5503" y="9754"/>
                    </a:cubicBezTo>
                    <a:close/>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955" name="Google Shape;955;p32"/>
              <p:cNvSpPr/>
              <p:nvPr/>
            </p:nvSpPr>
            <p:spPr>
              <a:xfrm>
                <a:off x="5518500" y="4508850"/>
                <a:ext cx="229525" cy="106000"/>
              </a:xfrm>
              <a:custGeom>
                <a:avLst/>
                <a:gdLst/>
                <a:ahLst/>
                <a:cxnLst/>
                <a:rect l="l" t="t" r="r" b="b"/>
                <a:pathLst>
                  <a:path w="9181" h="4240" fill="none" extrusionOk="0">
                    <a:moveTo>
                      <a:pt x="7395" y="4240"/>
                    </a:moveTo>
                    <a:cubicBezTo>
                      <a:pt x="7395" y="4240"/>
                      <a:pt x="9181" y="2714"/>
                      <a:pt x="8442" y="1935"/>
                    </a:cubicBezTo>
                    <a:cubicBezTo>
                      <a:pt x="7703" y="1159"/>
                      <a:pt x="6162" y="2822"/>
                      <a:pt x="6162" y="2822"/>
                    </a:cubicBezTo>
                    <a:cubicBezTo>
                      <a:pt x="6162" y="2822"/>
                      <a:pt x="6717" y="1344"/>
                      <a:pt x="6162" y="1158"/>
                    </a:cubicBezTo>
                    <a:cubicBezTo>
                      <a:pt x="5608" y="974"/>
                      <a:pt x="4622" y="2698"/>
                      <a:pt x="4622" y="2698"/>
                    </a:cubicBezTo>
                    <a:cubicBezTo>
                      <a:pt x="4622" y="2698"/>
                      <a:pt x="4191" y="0"/>
                      <a:pt x="2528" y="117"/>
                    </a:cubicBezTo>
                    <a:cubicBezTo>
                      <a:pt x="864" y="234"/>
                      <a:pt x="2774" y="2822"/>
                      <a:pt x="2774" y="2822"/>
                    </a:cubicBezTo>
                    <a:cubicBezTo>
                      <a:pt x="2774" y="2822"/>
                      <a:pt x="1726" y="1715"/>
                      <a:pt x="864" y="2176"/>
                    </a:cubicBezTo>
                    <a:cubicBezTo>
                      <a:pt x="0" y="2638"/>
                      <a:pt x="1664" y="3752"/>
                      <a:pt x="1664" y="3752"/>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956" name="Google Shape;956;p32"/>
              <p:cNvSpPr/>
              <p:nvPr/>
            </p:nvSpPr>
            <p:spPr>
              <a:xfrm>
                <a:off x="5682875" y="4295550"/>
                <a:ext cx="6750" cy="71050"/>
              </a:xfrm>
              <a:custGeom>
                <a:avLst/>
                <a:gdLst/>
                <a:ahLst/>
                <a:cxnLst/>
                <a:rect l="l" t="t" r="r" b="b"/>
                <a:pathLst>
                  <a:path w="270" h="2842" fill="none" extrusionOk="0">
                    <a:moveTo>
                      <a:pt x="269" y="2842"/>
                    </a:moveTo>
                    <a:cubicBezTo>
                      <a:pt x="269" y="2842"/>
                      <a:pt x="0" y="1875"/>
                      <a:pt x="269"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grpSp>
        <p:sp>
          <p:nvSpPr>
            <p:cNvPr id="957" name="Google Shape;957;p32"/>
            <p:cNvSpPr/>
            <p:nvPr/>
          </p:nvSpPr>
          <p:spPr>
            <a:xfrm>
              <a:off x="8639724" y="4838150"/>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958" name="Google Shape;958;p32"/>
            <p:cNvSpPr/>
            <p:nvPr/>
          </p:nvSpPr>
          <p:spPr>
            <a:xfrm flipH="1">
              <a:off x="583261" y="4883475"/>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grpSp>
      <p:sp>
        <p:nvSpPr>
          <p:cNvPr id="959" name="Google Shape;959;p32"/>
          <p:cNvSpPr txBox="1">
            <a:spLocks noGrp="1"/>
          </p:cNvSpPr>
          <p:nvPr>
            <p:ph type="title" hasCustomPrompt="1"/>
          </p:nvPr>
        </p:nvSpPr>
        <p:spPr>
          <a:xfrm>
            <a:off x="960000" y="3591924"/>
            <a:ext cx="3048000" cy="97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658"/>
            </a:lvl1pPr>
            <a:lvl2pPr lvl="1" algn="ctr" rtl="0">
              <a:spcBef>
                <a:spcPts val="0"/>
              </a:spcBef>
              <a:spcAft>
                <a:spcPts val="0"/>
              </a:spcAft>
              <a:buSzPts val="6200"/>
              <a:buNone/>
              <a:defRPr sz="8255"/>
            </a:lvl2pPr>
            <a:lvl3pPr lvl="2" algn="ctr" rtl="0">
              <a:spcBef>
                <a:spcPts val="0"/>
              </a:spcBef>
              <a:spcAft>
                <a:spcPts val="0"/>
              </a:spcAft>
              <a:buSzPts val="6200"/>
              <a:buNone/>
              <a:defRPr sz="8255"/>
            </a:lvl3pPr>
            <a:lvl4pPr lvl="3" algn="ctr" rtl="0">
              <a:spcBef>
                <a:spcPts val="0"/>
              </a:spcBef>
              <a:spcAft>
                <a:spcPts val="0"/>
              </a:spcAft>
              <a:buSzPts val="6200"/>
              <a:buNone/>
              <a:defRPr sz="8255"/>
            </a:lvl4pPr>
            <a:lvl5pPr lvl="4" algn="ctr" rtl="0">
              <a:spcBef>
                <a:spcPts val="0"/>
              </a:spcBef>
              <a:spcAft>
                <a:spcPts val="0"/>
              </a:spcAft>
              <a:buSzPts val="6200"/>
              <a:buNone/>
              <a:defRPr sz="8255"/>
            </a:lvl5pPr>
            <a:lvl6pPr lvl="5" algn="ctr" rtl="0">
              <a:spcBef>
                <a:spcPts val="0"/>
              </a:spcBef>
              <a:spcAft>
                <a:spcPts val="0"/>
              </a:spcAft>
              <a:buSzPts val="6200"/>
              <a:buNone/>
              <a:defRPr sz="8255"/>
            </a:lvl6pPr>
            <a:lvl7pPr lvl="6" algn="ctr" rtl="0">
              <a:spcBef>
                <a:spcPts val="0"/>
              </a:spcBef>
              <a:spcAft>
                <a:spcPts val="0"/>
              </a:spcAft>
              <a:buSzPts val="6200"/>
              <a:buNone/>
              <a:defRPr sz="8255"/>
            </a:lvl7pPr>
            <a:lvl8pPr lvl="7" algn="ctr" rtl="0">
              <a:spcBef>
                <a:spcPts val="0"/>
              </a:spcBef>
              <a:spcAft>
                <a:spcPts val="0"/>
              </a:spcAft>
              <a:buSzPts val="6200"/>
              <a:buNone/>
              <a:defRPr sz="8255"/>
            </a:lvl8pPr>
            <a:lvl9pPr lvl="8" algn="ctr" rtl="0">
              <a:spcBef>
                <a:spcPts val="0"/>
              </a:spcBef>
              <a:spcAft>
                <a:spcPts val="0"/>
              </a:spcAft>
              <a:buSzPts val="6200"/>
              <a:buNone/>
              <a:defRPr sz="8255"/>
            </a:lvl9pPr>
          </a:lstStyle>
          <a:p>
            <a:r>
              <a:t>xx%</a:t>
            </a:r>
          </a:p>
        </p:txBody>
      </p:sp>
      <p:sp>
        <p:nvSpPr>
          <p:cNvPr id="960" name="Google Shape;960;p32"/>
          <p:cNvSpPr txBox="1">
            <a:spLocks noGrp="1"/>
          </p:cNvSpPr>
          <p:nvPr>
            <p:ph type="subTitle" idx="1"/>
          </p:nvPr>
        </p:nvSpPr>
        <p:spPr>
          <a:xfrm>
            <a:off x="960000" y="4567148"/>
            <a:ext cx="3048000" cy="85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61" name="Google Shape;961;p32"/>
          <p:cNvSpPr txBox="1">
            <a:spLocks noGrp="1"/>
          </p:cNvSpPr>
          <p:nvPr>
            <p:ph type="title" idx="2" hasCustomPrompt="1"/>
          </p:nvPr>
        </p:nvSpPr>
        <p:spPr>
          <a:xfrm>
            <a:off x="4572000" y="3591909"/>
            <a:ext cx="3048000" cy="97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658"/>
            </a:lvl1pPr>
            <a:lvl2pPr lvl="1" algn="ctr" rtl="0">
              <a:spcBef>
                <a:spcPts val="0"/>
              </a:spcBef>
              <a:spcAft>
                <a:spcPts val="0"/>
              </a:spcAft>
              <a:buSzPts val="6200"/>
              <a:buNone/>
              <a:defRPr sz="8255"/>
            </a:lvl2pPr>
            <a:lvl3pPr lvl="2" algn="ctr" rtl="0">
              <a:spcBef>
                <a:spcPts val="0"/>
              </a:spcBef>
              <a:spcAft>
                <a:spcPts val="0"/>
              </a:spcAft>
              <a:buSzPts val="6200"/>
              <a:buNone/>
              <a:defRPr sz="8255"/>
            </a:lvl3pPr>
            <a:lvl4pPr lvl="3" algn="ctr" rtl="0">
              <a:spcBef>
                <a:spcPts val="0"/>
              </a:spcBef>
              <a:spcAft>
                <a:spcPts val="0"/>
              </a:spcAft>
              <a:buSzPts val="6200"/>
              <a:buNone/>
              <a:defRPr sz="8255"/>
            </a:lvl4pPr>
            <a:lvl5pPr lvl="4" algn="ctr" rtl="0">
              <a:spcBef>
                <a:spcPts val="0"/>
              </a:spcBef>
              <a:spcAft>
                <a:spcPts val="0"/>
              </a:spcAft>
              <a:buSzPts val="6200"/>
              <a:buNone/>
              <a:defRPr sz="8255"/>
            </a:lvl5pPr>
            <a:lvl6pPr lvl="5" algn="ctr" rtl="0">
              <a:spcBef>
                <a:spcPts val="0"/>
              </a:spcBef>
              <a:spcAft>
                <a:spcPts val="0"/>
              </a:spcAft>
              <a:buSzPts val="6200"/>
              <a:buNone/>
              <a:defRPr sz="8255"/>
            </a:lvl6pPr>
            <a:lvl7pPr lvl="6" algn="ctr" rtl="0">
              <a:spcBef>
                <a:spcPts val="0"/>
              </a:spcBef>
              <a:spcAft>
                <a:spcPts val="0"/>
              </a:spcAft>
              <a:buSzPts val="6200"/>
              <a:buNone/>
              <a:defRPr sz="8255"/>
            </a:lvl7pPr>
            <a:lvl8pPr lvl="7" algn="ctr" rtl="0">
              <a:spcBef>
                <a:spcPts val="0"/>
              </a:spcBef>
              <a:spcAft>
                <a:spcPts val="0"/>
              </a:spcAft>
              <a:buSzPts val="6200"/>
              <a:buNone/>
              <a:defRPr sz="8255"/>
            </a:lvl8pPr>
            <a:lvl9pPr lvl="8" algn="ctr" rtl="0">
              <a:spcBef>
                <a:spcPts val="0"/>
              </a:spcBef>
              <a:spcAft>
                <a:spcPts val="0"/>
              </a:spcAft>
              <a:buSzPts val="6200"/>
              <a:buNone/>
              <a:defRPr sz="8255"/>
            </a:lvl9pPr>
          </a:lstStyle>
          <a:p>
            <a:r>
              <a:t>xx%</a:t>
            </a:r>
          </a:p>
        </p:txBody>
      </p:sp>
      <p:sp>
        <p:nvSpPr>
          <p:cNvPr id="962" name="Google Shape;962;p32"/>
          <p:cNvSpPr txBox="1">
            <a:spLocks noGrp="1"/>
          </p:cNvSpPr>
          <p:nvPr>
            <p:ph type="subTitle" idx="3"/>
          </p:nvPr>
        </p:nvSpPr>
        <p:spPr>
          <a:xfrm>
            <a:off x="4572000" y="4567109"/>
            <a:ext cx="3048000" cy="85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63" name="Google Shape;963;p32"/>
          <p:cNvSpPr txBox="1">
            <a:spLocks noGrp="1"/>
          </p:cNvSpPr>
          <p:nvPr>
            <p:ph type="title" idx="4" hasCustomPrompt="1"/>
          </p:nvPr>
        </p:nvSpPr>
        <p:spPr>
          <a:xfrm>
            <a:off x="8184000" y="3591909"/>
            <a:ext cx="3048000" cy="97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658"/>
            </a:lvl1pPr>
            <a:lvl2pPr lvl="1" algn="ctr" rtl="0">
              <a:spcBef>
                <a:spcPts val="0"/>
              </a:spcBef>
              <a:spcAft>
                <a:spcPts val="0"/>
              </a:spcAft>
              <a:buSzPts val="6200"/>
              <a:buNone/>
              <a:defRPr sz="8255"/>
            </a:lvl2pPr>
            <a:lvl3pPr lvl="2" algn="ctr" rtl="0">
              <a:spcBef>
                <a:spcPts val="0"/>
              </a:spcBef>
              <a:spcAft>
                <a:spcPts val="0"/>
              </a:spcAft>
              <a:buSzPts val="6200"/>
              <a:buNone/>
              <a:defRPr sz="8255"/>
            </a:lvl3pPr>
            <a:lvl4pPr lvl="3" algn="ctr" rtl="0">
              <a:spcBef>
                <a:spcPts val="0"/>
              </a:spcBef>
              <a:spcAft>
                <a:spcPts val="0"/>
              </a:spcAft>
              <a:buSzPts val="6200"/>
              <a:buNone/>
              <a:defRPr sz="8255"/>
            </a:lvl4pPr>
            <a:lvl5pPr lvl="4" algn="ctr" rtl="0">
              <a:spcBef>
                <a:spcPts val="0"/>
              </a:spcBef>
              <a:spcAft>
                <a:spcPts val="0"/>
              </a:spcAft>
              <a:buSzPts val="6200"/>
              <a:buNone/>
              <a:defRPr sz="8255"/>
            </a:lvl5pPr>
            <a:lvl6pPr lvl="5" algn="ctr" rtl="0">
              <a:spcBef>
                <a:spcPts val="0"/>
              </a:spcBef>
              <a:spcAft>
                <a:spcPts val="0"/>
              </a:spcAft>
              <a:buSzPts val="6200"/>
              <a:buNone/>
              <a:defRPr sz="8255"/>
            </a:lvl6pPr>
            <a:lvl7pPr lvl="6" algn="ctr" rtl="0">
              <a:spcBef>
                <a:spcPts val="0"/>
              </a:spcBef>
              <a:spcAft>
                <a:spcPts val="0"/>
              </a:spcAft>
              <a:buSzPts val="6200"/>
              <a:buNone/>
              <a:defRPr sz="8255"/>
            </a:lvl7pPr>
            <a:lvl8pPr lvl="7" algn="ctr" rtl="0">
              <a:spcBef>
                <a:spcPts val="0"/>
              </a:spcBef>
              <a:spcAft>
                <a:spcPts val="0"/>
              </a:spcAft>
              <a:buSzPts val="6200"/>
              <a:buNone/>
              <a:defRPr sz="8255"/>
            </a:lvl8pPr>
            <a:lvl9pPr lvl="8" algn="ctr" rtl="0">
              <a:spcBef>
                <a:spcPts val="0"/>
              </a:spcBef>
              <a:spcAft>
                <a:spcPts val="0"/>
              </a:spcAft>
              <a:buSzPts val="6200"/>
              <a:buNone/>
              <a:defRPr sz="8255"/>
            </a:lvl9pPr>
          </a:lstStyle>
          <a:p>
            <a:r>
              <a:t>xx%</a:t>
            </a:r>
          </a:p>
        </p:txBody>
      </p:sp>
      <p:sp>
        <p:nvSpPr>
          <p:cNvPr id="964" name="Google Shape;964;p32"/>
          <p:cNvSpPr txBox="1">
            <a:spLocks noGrp="1"/>
          </p:cNvSpPr>
          <p:nvPr>
            <p:ph type="subTitle" idx="5"/>
          </p:nvPr>
        </p:nvSpPr>
        <p:spPr>
          <a:xfrm>
            <a:off x="8184000" y="4567109"/>
            <a:ext cx="3048000" cy="85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6547651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advClick="0">
        <p159:morph option="byObject"/>
      </p:transition>
    </mc:Choice>
    <mc:Fallback xmlns="">
      <p:transition advClick="0">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981"/>
        <p:cNvGrpSpPr/>
        <p:nvPr/>
      </p:nvGrpSpPr>
      <p:grpSpPr>
        <a:xfrm>
          <a:off x="0" y="0"/>
          <a:ext cx="0" cy="0"/>
          <a:chOff x="0" y="0"/>
          <a:chExt cx="0" cy="0"/>
        </a:xfrm>
      </p:grpSpPr>
    </p:spTree>
    <p:extLst>
      <p:ext uri="{BB962C8B-B14F-4D97-AF65-F5344CB8AC3E}">
        <p14:creationId xmlns:p14="http://schemas.microsoft.com/office/powerpoint/2010/main" val="27081385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advClick="0">
        <p159:morph option="byObject"/>
      </p:transition>
    </mc:Choice>
    <mc:Fallback xmlns="">
      <p:transition advClick="0">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spTree>
      <p:nvGrpSpPr>
        <p:cNvPr id="1" name="Shape 690"/>
        <p:cNvGrpSpPr/>
        <p:nvPr/>
      </p:nvGrpSpPr>
      <p:grpSpPr>
        <a:xfrm>
          <a:off x="0" y="0"/>
          <a:ext cx="0" cy="0"/>
          <a:chOff x="0" y="0"/>
          <a:chExt cx="0" cy="0"/>
        </a:xfrm>
      </p:grpSpPr>
      <p:sp>
        <p:nvSpPr>
          <p:cNvPr id="691" name="Google Shape;691;p17"/>
          <p:cNvSpPr txBox="1">
            <a:spLocks noGrp="1"/>
          </p:cNvSpPr>
          <p:nvPr>
            <p:ph type="title"/>
          </p:nvPr>
        </p:nvSpPr>
        <p:spPr>
          <a:xfrm>
            <a:off x="960000" y="720001"/>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692" name="Google Shape;692;p17"/>
          <p:cNvSpPr txBox="1">
            <a:spLocks noGrp="1"/>
          </p:cNvSpPr>
          <p:nvPr>
            <p:ph type="subTitle" idx="1"/>
          </p:nvPr>
        </p:nvSpPr>
        <p:spPr>
          <a:xfrm>
            <a:off x="1375867" y="3124501"/>
            <a:ext cx="2840800" cy="75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796"/>
            </a:lvl2pPr>
            <a:lvl3pPr lvl="2" algn="ctr" rtl="0">
              <a:lnSpc>
                <a:spcPct val="100000"/>
              </a:lnSpc>
              <a:spcBef>
                <a:spcPts val="0"/>
              </a:spcBef>
              <a:spcAft>
                <a:spcPts val="0"/>
              </a:spcAft>
              <a:buSzPts val="2100"/>
              <a:buNone/>
              <a:defRPr sz="2796"/>
            </a:lvl3pPr>
            <a:lvl4pPr lvl="3" algn="ctr" rtl="0">
              <a:lnSpc>
                <a:spcPct val="100000"/>
              </a:lnSpc>
              <a:spcBef>
                <a:spcPts val="0"/>
              </a:spcBef>
              <a:spcAft>
                <a:spcPts val="0"/>
              </a:spcAft>
              <a:buSzPts val="2100"/>
              <a:buNone/>
              <a:defRPr sz="2796"/>
            </a:lvl4pPr>
            <a:lvl5pPr lvl="4" algn="ctr" rtl="0">
              <a:lnSpc>
                <a:spcPct val="100000"/>
              </a:lnSpc>
              <a:spcBef>
                <a:spcPts val="0"/>
              </a:spcBef>
              <a:spcAft>
                <a:spcPts val="0"/>
              </a:spcAft>
              <a:buSzPts val="2100"/>
              <a:buNone/>
              <a:defRPr sz="2796"/>
            </a:lvl5pPr>
            <a:lvl6pPr lvl="5" algn="ctr" rtl="0">
              <a:lnSpc>
                <a:spcPct val="100000"/>
              </a:lnSpc>
              <a:spcBef>
                <a:spcPts val="0"/>
              </a:spcBef>
              <a:spcAft>
                <a:spcPts val="0"/>
              </a:spcAft>
              <a:buSzPts val="2100"/>
              <a:buNone/>
              <a:defRPr sz="2796"/>
            </a:lvl6pPr>
            <a:lvl7pPr lvl="6" algn="ctr" rtl="0">
              <a:lnSpc>
                <a:spcPct val="100000"/>
              </a:lnSpc>
              <a:spcBef>
                <a:spcPts val="0"/>
              </a:spcBef>
              <a:spcAft>
                <a:spcPts val="0"/>
              </a:spcAft>
              <a:buSzPts val="2100"/>
              <a:buNone/>
              <a:defRPr sz="2796"/>
            </a:lvl7pPr>
            <a:lvl8pPr lvl="7" algn="ctr" rtl="0">
              <a:lnSpc>
                <a:spcPct val="100000"/>
              </a:lnSpc>
              <a:spcBef>
                <a:spcPts val="0"/>
              </a:spcBef>
              <a:spcAft>
                <a:spcPts val="0"/>
              </a:spcAft>
              <a:buSzPts val="2100"/>
              <a:buNone/>
              <a:defRPr sz="2796"/>
            </a:lvl8pPr>
            <a:lvl9pPr lvl="8" algn="ctr" rtl="0">
              <a:lnSpc>
                <a:spcPct val="100000"/>
              </a:lnSpc>
              <a:spcBef>
                <a:spcPts val="0"/>
              </a:spcBef>
              <a:spcAft>
                <a:spcPts val="0"/>
              </a:spcAft>
              <a:buSzPts val="2100"/>
              <a:buNone/>
              <a:defRPr sz="2796"/>
            </a:lvl9pPr>
          </a:lstStyle>
          <a:p>
            <a:endParaRPr/>
          </a:p>
        </p:txBody>
      </p:sp>
      <p:sp>
        <p:nvSpPr>
          <p:cNvPr id="693" name="Google Shape;693;p17"/>
          <p:cNvSpPr txBox="1">
            <a:spLocks noGrp="1"/>
          </p:cNvSpPr>
          <p:nvPr>
            <p:ph type="subTitle" idx="2"/>
          </p:nvPr>
        </p:nvSpPr>
        <p:spPr>
          <a:xfrm>
            <a:off x="4675593" y="3124501"/>
            <a:ext cx="2840800" cy="75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796"/>
            </a:lvl2pPr>
            <a:lvl3pPr lvl="2" algn="ctr" rtl="0">
              <a:lnSpc>
                <a:spcPct val="100000"/>
              </a:lnSpc>
              <a:spcBef>
                <a:spcPts val="0"/>
              </a:spcBef>
              <a:spcAft>
                <a:spcPts val="0"/>
              </a:spcAft>
              <a:buSzPts val="2100"/>
              <a:buNone/>
              <a:defRPr sz="2796"/>
            </a:lvl3pPr>
            <a:lvl4pPr lvl="3" algn="ctr" rtl="0">
              <a:lnSpc>
                <a:spcPct val="100000"/>
              </a:lnSpc>
              <a:spcBef>
                <a:spcPts val="0"/>
              </a:spcBef>
              <a:spcAft>
                <a:spcPts val="0"/>
              </a:spcAft>
              <a:buSzPts val="2100"/>
              <a:buNone/>
              <a:defRPr sz="2796"/>
            </a:lvl4pPr>
            <a:lvl5pPr lvl="4" algn="ctr" rtl="0">
              <a:lnSpc>
                <a:spcPct val="100000"/>
              </a:lnSpc>
              <a:spcBef>
                <a:spcPts val="0"/>
              </a:spcBef>
              <a:spcAft>
                <a:spcPts val="0"/>
              </a:spcAft>
              <a:buSzPts val="2100"/>
              <a:buNone/>
              <a:defRPr sz="2796"/>
            </a:lvl5pPr>
            <a:lvl6pPr lvl="5" algn="ctr" rtl="0">
              <a:lnSpc>
                <a:spcPct val="100000"/>
              </a:lnSpc>
              <a:spcBef>
                <a:spcPts val="0"/>
              </a:spcBef>
              <a:spcAft>
                <a:spcPts val="0"/>
              </a:spcAft>
              <a:buSzPts val="2100"/>
              <a:buNone/>
              <a:defRPr sz="2796"/>
            </a:lvl6pPr>
            <a:lvl7pPr lvl="6" algn="ctr" rtl="0">
              <a:lnSpc>
                <a:spcPct val="100000"/>
              </a:lnSpc>
              <a:spcBef>
                <a:spcPts val="0"/>
              </a:spcBef>
              <a:spcAft>
                <a:spcPts val="0"/>
              </a:spcAft>
              <a:buSzPts val="2100"/>
              <a:buNone/>
              <a:defRPr sz="2796"/>
            </a:lvl7pPr>
            <a:lvl8pPr lvl="7" algn="ctr" rtl="0">
              <a:lnSpc>
                <a:spcPct val="100000"/>
              </a:lnSpc>
              <a:spcBef>
                <a:spcPts val="0"/>
              </a:spcBef>
              <a:spcAft>
                <a:spcPts val="0"/>
              </a:spcAft>
              <a:buSzPts val="2100"/>
              <a:buNone/>
              <a:defRPr sz="2796"/>
            </a:lvl8pPr>
            <a:lvl9pPr lvl="8" algn="ctr" rtl="0">
              <a:lnSpc>
                <a:spcPct val="100000"/>
              </a:lnSpc>
              <a:spcBef>
                <a:spcPts val="0"/>
              </a:spcBef>
              <a:spcAft>
                <a:spcPts val="0"/>
              </a:spcAft>
              <a:buSzPts val="2100"/>
              <a:buNone/>
              <a:defRPr sz="2796"/>
            </a:lvl9pPr>
          </a:lstStyle>
          <a:p>
            <a:endParaRPr/>
          </a:p>
        </p:txBody>
      </p:sp>
      <p:sp>
        <p:nvSpPr>
          <p:cNvPr id="694" name="Google Shape;694;p17"/>
          <p:cNvSpPr txBox="1">
            <a:spLocks noGrp="1"/>
          </p:cNvSpPr>
          <p:nvPr>
            <p:ph type="subTitle" idx="3"/>
          </p:nvPr>
        </p:nvSpPr>
        <p:spPr>
          <a:xfrm>
            <a:off x="7975320" y="3124501"/>
            <a:ext cx="2840800" cy="75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796"/>
            </a:lvl2pPr>
            <a:lvl3pPr lvl="2" algn="ctr" rtl="0">
              <a:lnSpc>
                <a:spcPct val="100000"/>
              </a:lnSpc>
              <a:spcBef>
                <a:spcPts val="0"/>
              </a:spcBef>
              <a:spcAft>
                <a:spcPts val="0"/>
              </a:spcAft>
              <a:buSzPts val="2100"/>
              <a:buNone/>
              <a:defRPr sz="2796"/>
            </a:lvl3pPr>
            <a:lvl4pPr lvl="3" algn="ctr" rtl="0">
              <a:lnSpc>
                <a:spcPct val="100000"/>
              </a:lnSpc>
              <a:spcBef>
                <a:spcPts val="0"/>
              </a:spcBef>
              <a:spcAft>
                <a:spcPts val="0"/>
              </a:spcAft>
              <a:buSzPts val="2100"/>
              <a:buNone/>
              <a:defRPr sz="2796"/>
            </a:lvl4pPr>
            <a:lvl5pPr lvl="4" algn="ctr" rtl="0">
              <a:lnSpc>
                <a:spcPct val="100000"/>
              </a:lnSpc>
              <a:spcBef>
                <a:spcPts val="0"/>
              </a:spcBef>
              <a:spcAft>
                <a:spcPts val="0"/>
              </a:spcAft>
              <a:buSzPts val="2100"/>
              <a:buNone/>
              <a:defRPr sz="2796"/>
            </a:lvl5pPr>
            <a:lvl6pPr lvl="5" algn="ctr" rtl="0">
              <a:lnSpc>
                <a:spcPct val="100000"/>
              </a:lnSpc>
              <a:spcBef>
                <a:spcPts val="0"/>
              </a:spcBef>
              <a:spcAft>
                <a:spcPts val="0"/>
              </a:spcAft>
              <a:buSzPts val="2100"/>
              <a:buNone/>
              <a:defRPr sz="2796"/>
            </a:lvl6pPr>
            <a:lvl7pPr lvl="6" algn="ctr" rtl="0">
              <a:lnSpc>
                <a:spcPct val="100000"/>
              </a:lnSpc>
              <a:spcBef>
                <a:spcPts val="0"/>
              </a:spcBef>
              <a:spcAft>
                <a:spcPts val="0"/>
              </a:spcAft>
              <a:buSzPts val="2100"/>
              <a:buNone/>
              <a:defRPr sz="2796"/>
            </a:lvl7pPr>
            <a:lvl8pPr lvl="7" algn="ctr" rtl="0">
              <a:lnSpc>
                <a:spcPct val="100000"/>
              </a:lnSpc>
              <a:spcBef>
                <a:spcPts val="0"/>
              </a:spcBef>
              <a:spcAft>
                <a:spcPts val="0"/>
              </a:spcAft>
              <a:buSzPts val="2100"/>
              <a:buNone/>
              <a:defRPr sz="2796"/>
            </a:lvl8pPr>
            <a:lvl9pPr lvl="8" algn="ctr" rtl="0">
              <a:lnSpc>
                <a:spcPct val="100000"/>
              </a:lnSpc>
              <a:spcBef>
                <a:spcPts val="0"/>
              </a:spcBef>
              <a:spcAft>
                <a:spcPts val="0"/>
              </a:spcAft>
              <a:buSzPts val="2100"/>
              <a:buNone/>
              <a:defRPr sz="2796"/>
            </a:lvl9pPr>
          </a:lstStyle>
          <a:p>
            <a:endParaRPr/>
          </a:p>
        </p:txBody>
      </p:sp>
      <p:sp>
        <p:nvSpPr>
          <p:cNvPr id="695" name="Google Shape;695;p17"/>
          <p:cNvSpPr txBox="1">
            <a:spLocks noGrp="1"/>
          </p:cNvSpPr>
          <p:nvPr>
            <p:ph type="subTitle" idx="4"/>
          </p:nvPr>
        </p:nvSpPr>
        <p:spPr>
          <a:xfrm>
            <a:off x="1375867" y="5067233"/>
            <a:ext cx="2840800" cy="75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796"/>
            </a:lvl2pPr>
            <a:lvl3pPr lvl="2" algn="ctr" rtl="0">
              <a:lnSpc>
                <a:spcPct val="100000"/>
              </a:lnSpc>
              <a:spcBef>
                <a:spcPts val="0"/>
              </a:spcBef>
              <a:spcAft>
                <a:spcPts val="0"/>
              </a:spcAft>
              <a:buSzPts val="2100"/>
              <a:buNone/>
              <a:defRPr sz="2796"/>
            </a:lvl3pPr>
            <a:lvl4pPr lvl="3" algn="ctr" rtl="0">
              <a:lnSpc>
                <a:spcPct val="100000"/>
              </a:lnSpc>
              <a:spcBef>
                <a:spcPts val="0"/>
              </a:spcBef>
              <a:spcAft>
                <a:spcPts val="0"/>
              </a:spcAft>
              <a:buSzPts val="2100"/>
              <a:buNone/>
              <a:defRPr sz="2796"/>
            </a:lvl4pPr>
            <a:lvl5pPr lvl="4" algn="ctr" rtl="0">
              <a:lnSpc>
                <a:spcPct val="100000"/>
              </a:lnSpc>
              <a:spcBef>
                <a:spcPts val="0"/>
              </a:spcBef>
              <a:spcAft>
                <a:spcPts val="0"/>
              </a:spcAft>
              <a:buSzPts val="2100"/>
              <a:buNone/>
              <a:defRPr sz="2796"/>
            </a:lvl5pPr>
            <a:lvl6pPr lvl="5" algn="ctr" rtl="0">
              <a:lnSpc>
                <a:spcPct val="100000"/>
              </a:lnSpc>
              <a:spcBef>
                <a:spcPts val="0"/>
              </a:spcBef>
              <a:spcAft>
                <a:spcPts val="0"/>
              </a:spcAft>
              <a:buSzPts val="2100"/>
              <a:buNone/>
              <a:defRPr sz="2796"/>
            </a:lvl6pPr>
            <a:lvl7pPr lvl="6" algn="ctr" rtl="0">
              <a:lnSpc>
                <a:spcPct val="100000"/>
              </a:lnSpc>
              <a:spcBef>
                <a:spcPts val="0"/>
              </a:spcBef>
              <a:spcAft>
                <a:spcPts val="0"/>
              </a:spcAft>
              <a:buSzPts val="2100"/>
              <a:buNone/>
              <a:defRPr sz="2796"/>
            </a:lvl7pPr>
            <a:lvl8pPr lvl="7" algn="ctr" rtl="0">
              <a:lnSpc>
                <a:spcPct val="100000"/>
              </a:lnSpc>
              <a:spcBef>
                <a:spcPts val="0"/>
              </a:spcBef>
              <a:spcAft>
                <a:spcPts val="0"/>
              </a:spcAft>
              <a:buSzPts val="2100"/>
              <a:buNone/>
              <a:defRPr sz="2796"/>
            </a:lvl8pPr>
            <a:lvl9pPr lvl="8" algn="ctr" rtl="0">
              <a:lnSpc>
                <a:spcPct val="100000"/>
              </a:lnSpc>
              <a:spcBef>
                <a:spcPts val="0"/>
              </a:spcBef>
              <a:spcAft>
                <a:spcPts val="0"/>
              </a:spcAft>
              <a:buSzPts val="2100"/>
              <a:buNone/>
              <a:defRPr sz="2796"/>
            </a:lvl9pPr>
          </a:lstStyle>
          <a:p>
            <a:endParaRPr/>
          </a:p>
        </p:txBody>
      </p:sp>
      <p:sp>
        <p:nvSpPr>
          <p:cNvPr id="696" name="Google Shape;696;p17"/>
          <p:cNvSpPr txBox="1">
            <a:spLocks noGrp="1"/>
          </p:cNvSpPr>
          <p:nvPr>
            <p:ph type="subTitle" idx="5"/>
          </p:nvPr>
        </p:nvSpPr>
        <p:spPr>
          <a:xfrm>
            <a:off x="4675593" y="5067233"/>
            <a:ext cx="2840800" cy="75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796"/>
            </a:lvl2pPr>
            <a:lvl3pPr lvl="2" algn="ctr" rtl="0">
              <a:lnSpc>
                <a:spcPct val="100000"/>
              </a:lnSpc>
              <a:spcBef>
                <a:spcPts val="0"/>
              </a:spcBef>
              <a:spcAft>
                <a:spcPts val="0"/>
              </a:spcAft>
              <a:buSzPts val="2100"/>
              <a:buNone/>
              <a:defRPr sz="2796"/>
            </a:lvl3pPr>
            <a:lvl4pPr lvl="3" algn="ctr" rtl="0">
              <a:lnSpc>
                <a:spcPct val="100000"/>
              </a:lnSpc>
              <a:spcBef>
                <a:spcPts val="0"/>
              </a:spcBef>
              <a:spcAft>
                <a:spcPts val="0"/>
              </a:spcAft>
              <a:buSzPts val="2100"/>
              <a:buNone/>
              <a:defRPr sz="2796"/>
            </a:lvl4pPr>
            <a:lvl5pPr lvl="4" algn="ctr" rtl="0">
              <a:lnSpc>
                <a:spcPct val="100000"/>
              </a:lnSpc>
              <a:spcBef>
                <a:spcPts val="0"/>
              </a:spcBef>
              <a:spcAft>
                <a:spcPts val="0"/>
              </a:spcAft>
              <a:buSzPts val="2100"/>
              <a:buNone/>
              <a:defRPr sz="2796"/>
            </a:lvl5pPr>
            <a:lvl6pPr lvl="5" algn="ctr" rtl="0">
              <a:lnSpc>
                <a:spcPct val="100000"/>
              </a:lnSpc>
              <a:spcBef>
                <a:spcPts val="0"/>
              </a:spcBef>
              <a:spcAft>
                <a:spcPts val="0"/>
              </a:spcAft>
              <a:buSzPts val="2100"/>
              <a:buNone/>
              <a:defRPr sz="2796"/>
            </a:lvl6pPr>
            <a:lvl7pPr lvl="6" algn="ctr" rtl="0">
              <a:lnSpc>
                <a:spcPct val="100000"/>
              </a:lnSpc>
              <a:spcBef>
                <a:spcPts val="0"/>
              </a:spcBef>
              <a:spcAft>
                <a:spcPts val="0"/>
              </a:spcAft>
              <a:buSzPts val="2100"/>
              <a:buNone/>
              <a:defRPr sz="2796"/>
            </a:lvl7pPr>
            <a:lvl8pPr lvl="7" algn="ctr" rtl="0">
              <a:lnSpc>
                <a:spcPct val="100000"/>
              </a:lnSpc>
              <a:spcBef>
                <a:spcPts val="0"/>
              </a:spcBef>
              <a:spcAft>
                <a:spcPts val="0"/>
              </a:spcAft>
              <a:buSzPts val="2100"/>
              <a:buNone/>
              <a:defRPr sz="2796"/>
            </a:lvl8pPr>
            <a:lvl9pPr lvl="8" algn="ctr" rtl="0">
              <a:lnSpc>
                <a:spcPct val="100000"/>
              </a:lnSpc>
              <a:spcBef>
                <a:spcPts val="0"/>
              </a:spcBef>
              <a:spcAft>
                <a:spcPts val="0"/>
              </a:spcAft>
              <a:buSzPts val="2100"/>
              <a:buNone/>
              <a:defRPr sz="2796"/>
            </a:lvl9pPr>
          </a:lstStyle>
          <a:p>
            <a:endParaRPr/>
          </a:p>
        </p:txBody>
      </p:sp>
      <p:sp>
        <p:nvSpPr>
          <p:cNvPr id="697" name="Google Shape;697;p17"/>
          <p:cNvSpPr txBox="1">
            <a:spLocks noGrp="1"/>
          </p:cNvSpPr>
          <p:nvPr>
            <p:ph type="subTitle" idx="6"/>
          </p:nvPr>
        </p:nvSpPr>
        <p:spPr>
          <a:xfrm>
            <a:off x="7975320" y="5067233"/>
            <a:ext cx="2840800" cy="75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796"/>
            </a:lvl2pPr>
            <a:lvl3pPr lvl="2" algn="ctr" rtl="0">
              <a:lnSpc>
                <a:spcPct val="100000"/>
              </a:lnSpc>
              <a:spcBef>
                <a:spcPts val="0"/>
              </a:spcBef>
              <a:spcAft>
                <a:spcPts val="0"/>
              </a:spcAft>
              <a:buSzPts val="2100"/>
              <a:buNone/>
              <a:defRPr sz="2796"/>
            </a:lvl3pPr>
            <a:lvl4pPr lvl="3" algn="ctr" rtl="0">
              <a:lnSpc>
                <a:spcPct val="100000"/>
              </a:lnSpc>
              <a:spcBef>
                <a:spcPts val="0"/>
              </a:spcBef>
              <a:spcAft>
                <a:spcPts val="0"/>
              </a:spcAft>
              <a:buSzPts val="2100"/>
              <a:buNone/>
              <a:defRPr sz="2796"/>
            </a:lvl4pPr>
            <a:lvl5pPr lvl="4" algn="ctr" rtl="0">
              <a:lnSpc>
                <a:spcPct val="100000"/>
              </a:lnSpc>
              <a:spcBef>
                <a:spcPts val="0"/>
              </a:spcBef>
              <a:spcAft>
                <a:spcPts val="0"/>
              </a:spcAft>
              <a:buSzPts val="2100"/>
              <a:buNone/>
              <a:defRPr sz="2796"/>
            </a:lvl5pPr>
            <a:lvl6pPr lvl="5" algn="ctr" rtl="0">
              <a:lnSpc>
                <a:spcPct val="100000"/>
              </a:lnSpc>
              <a:spcBef>
                <a:spcPts val="0"/>
              </a:spcBef>
              <a:spcAft>
                <a:spcPts val="0"/>
              </a:spcAft>
              <a:buSzPts val="2100"/>
              <a:buNone/>
              <a:defRPr sz="2796"/>
            </a:lvl6pPr>
            <a:lvl7pPr lvl="6" algn="ctr" rtl="0">
              <a:lnSpc>
                <a:spcPct val="100000"/>
              </a:lnSpc>
              <a:spcBef>
                <a:spcPts val="0"/>
              </a:spcBef>
              <a:spcAft>
                <a:spcPts val="0"/>
              </a:spcAft>
              <a:buSzPts val="2100"/>
              <a:buNone/>
              <a:defRPr sz="2796"/>
            </a:lvl7pPr>
            <a:lvl8pPr lvl="7" algn="ctr" rtl="0">
              <a:lnSpc>
                <a:spcPct val="100000"/>
              </a:lnSpc>
              <a:spcBef>
                <a:spcPts val="0"/>
              </a:spcBef>
              <a:spcAft>
                <a:spcPts val="0"/>
              </a:spcAft>
              <a:buSzPts val="2100"/>
              <a:buNone/>
              <a:defRPr sz="2796"/>
            </a:lvl8pPr>
            <a:lvl9pPr lvl="8" algn="ctr" rtl="0">
              <a:lnSpc>
                <a:spcPct val="100000"/>
              </a:lnSpc>
              <a:spcBef>
                <a:spcPts val="0"/>
              </a:spcBef>
              <a:spcAft>
                <a:spcPts val="0"/>
              </a:spcAft>
              <a:buSzPts val="2100"/>
              <a:buNone/>
              <a:defRPr sz="2796"/>
            </a:lvl9pPr>
          </a:lstStyle>
          <a:p>
            <a:endParaRPr/>
          </a:p>
        </p:txBody>
      </p:sp>
      <p:sp>
        <p:nvSpPr>
          <p:cNvPr id="698" name="Google Shape;698;p17"/>
          <p:cNvSpPr txBox="1">
            <a:spLocks noGrp="1"/>
          </p:cNvSpPr>
          <p:nvPr>
            <p:ph type="subTitle" idx="7"/>
          </p:nvPr>
        </p:nvSpPr>
        <p:spPr>
          <a:xfrm>
            <a:off x="1472467" y="2646696"/>
            <a:ext cx="2647600" cy="63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Anton"/>
              <a:buNone/>
              <a:defRPr sz="3196">
                <a:solidFill>
                  <a:schemeClr val="accent2"/>
                </a:solidFill>
                <a:latin typeface="Fredoka One"/>
                <a:ea typeface="Fredoka One"/>
                <a:cs typeface="Fredoka One"/>
                <a:sym typeface="Fredok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99" name="Google Shape;699;p17"/>
          <p:cNvSpPr txBox="1">
            <a:spLocks noGrp="1"/>
          </p:cNvSpPr>
          <p:nvPr>
            <p:ph type="subTitle" idx="8"/>
          </p:nvPr>
        </p:nvSpPr>
        <p:spPr>
          <a:xfrm>
            <a:off x="4772208" y="2646696"/>
            <a:ext cx="2647600" cy="63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Anton"/>
              <a:buNone/>
              <a:defRPr sz="3196">
                <a:solidFill>
                  <a:schemeClr val="accent2"/>
                </a:solidFill>
                <a:latin typeface="Fredoka One"/>
                <a:ea typeface="Fredoka One"/>
                <a:cs typeface="Fredoka One"/>
                <a:sym typeface="Fredok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00" name="Google Shape;700;p17"/>
          <p:cNvSpPr txBox="1">
            <a:spLocks noGrp="1"/>
          </p:cNvSpPr>
          <p:nvPr>
            <p:ph type="subTitle" idx="9"/>
          </p:nvPr>
        </p:nvSpPr>
        <p:spPr>
          <a:xfrm>
            <a:off x="8071949" y="2646696"/>
            <a:ext cx="2647600" cy="63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Anton"/>
              <a:buNone/>
              <a:defRPr sz="3196">
                <a:solidFill>
                  <a:schemeClr val="accent2"/>
                </a:solidFill>
                <a:latin typeface="Fredoka One"/>
                <a:ea typeface="Fredoka One"/>
                <a:cs typeface="Fredoka One"/>
                <a:sym typeface="Fredok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01" name="Google Shape;701;p17"/>
          <p:cNvSpPr txBox="1">
            <a:spLocks noGrp="1"/>
          </p:cNvSpPr>
          <p:nvPr>
            <p:ph type="subTitle" idx="13"/>
          </p:nvPr>
        </p:nvSpPr>
        <p:spPr>
          <a:xfrm>
            <a:off x="1472467" y="4583212"/>
            <a:ext cx="2647600" cy="63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Anton"/>
              <a:buNone/>
              <a:defRPr sz="3196">
                <a:solidFill>
                  <a:schemeClr val="accent2"/>
                </a:solidFill>
                <a:latin typeface="Fredoka One"/>
                <a:ea typeface="Fredoka One"/>
                <a:cs typeface="Fredoka One"/>
                <a:sym typeface="Fredok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02" name="Google Shape;702;p17"/>
          <p:cNvSpPr txBox="1">
            <a:spLocks noGrp="1"/>
          </p:cNvSpPr>
          <p:nvPr>
            <p:ph type="subTitle" idx="14"/>
          </p:nvPr>
        </p:nvSpPr>
        <p:spPr>
          <a:xfrm>
            <a:off x="4772208" y="4583212"/>
            <a:ext cx="2647600" cy="63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Anton"/>
              <a:buNone/>
              <a:defRPr sz="3196">
                <a:solidFill>
                  <a:schemeClr val="accent2"/>
                </a:solidFill>
                <a:latin typeface="Fredoka One"/>
                <a:ea typeface="Fredoka One"/>
                <a:cs typeface="Fredoka One"/>
                <a:sym typeface="Fredok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03" name="Google Shape;703;p17"/>
          <p:cNvSpPr txBox="1">
            <a:spLocks noGrp="1"/>
          </p:cNvSpPr>
          <p:nvPr>
            <p:ph type="subTitle" idx="15"/>
          </p:nvPr>
        </p:nvSpPr>
        <p:spPr>
          <a:xfrm>
            <a:off x="8071949" y="4583212"/>
            <a:ext cx="2647600" cy="63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Anton"/>
              <a:buNone/>
              <a:defRPr sz="3196">
                <a:solidFill>
                  <a:schemeClr val="accent2"/>
                </a:solidFill>
                <a:latin typeface="Fredoka One"/>
                <a:ea typeface="Fredoka One"/>
                <a:cs typeface="Fredoka One"/>
                <a:sym typeface="Fredok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704" name="Google Shape;704;p17"/>
          <p:cNvGrpSpPr/>
          <p:nvPr/>
        </p:nvGrpSpPr>
        <p:grpSpPr>
          <a:xfrm rot="10800000" flipH="1">
            <a:off x="10756452" y="-135448"/>
            <a:ext cx="1223291" cy="1951024"/>
            <a:chOff x="2082700" y="2684302"/>
            <a:chExt cx="917468" cy="1463268"/>
          </a:xfrm>
        </p:grpSpPr>
        <p:sp>
          <p:nvSpPr>
            <p:cNvPr id="705" name="Google Shape;705;p17"/>
            <p:cNvSpPr/>
            <p:nvPr/>
          </p:nvSpPr>
          <p:spPr>
            <a:xfrm>
              <a:off x="2197665" y="2684302"/>
              <a:ext cx="391323" cy="450247"/>
            </a:xfrm>
            <a:custGeom>
              <a:avLst/>
              <a:gdLst/>
              <a:ahLst/>
              <a:cxnLst/>
              <a:rect l="l" t="t" r="r" b="b"/>
              <a:pathLst>
                <a:path w="8826" h="10155" extrusionOk="0">
                  <a:moveTo>
                    <a:pt x="303" y="1"/>
                  </a:moveTo>
                  <a:lnTo>
                    <a:pt x="303" y="1"/>
                  </a:lnTo>
                  <a:cubicBezTo>
                    <a:pt x="303" y="1"/>
                    <a:pt x="1" y="5224"/>
                    <a:pt x="2521" y="7744"/>
                  </a:cubicBezTo>
                  <a:cubicBezTo>
                    <a:pt x="4885" y="10118"/>
                    <a:pt x="7369" y="10154"/>
                    <a:pt x="7369" y="10154"/>
                  </a:cubicBezTo>
                  <a:cubicBezTo>
                    <a:pt x="7369" y="10154"/>
                    <a:pt x="8826" y="6791"/>
                    <a:pt x="6837" y="4354"/>
                  </a:cubicBezTo>
                  <a:cubicBezTo>
                    <a:pt x="4931" y="2017"/>
                    <a:pt x="1302" y="1788"/>
                    <a:pt x="30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706" name="Google Shape;706;p17"/>
            <p:cNvSpPr/>
            <p:nvPr/>
          </p:nvSpPr>
          <p:spPr>
            <a:xfrm>
              <a:off x="2554843" y="2982112"/>
              <a:ext cx="430295" cy="299988"/>
            </a:xfrm>
            <a:custGeom>
              <a:avLst/>
              <a:gdLst/>
              <a:ahLst/>
              <a:cxnLst/>
              <a:rect l="l" t="t" r="r" b="b"/>
              <a:pathLst>
                <a:path w="9705" h="6766" extrusionOk="0">
                  <a:moveTo>
                    <a:pt x="9705" y="1"/>
                  </a:moveTo>
                  <a:lnTo>
                    <a:pt x="9705" y="1"/>
                  </a:lnTo>
                  <a:cubicBezTo>
                    <a:pt x="9705" y="1"/>
                    <a:pt x="5883" y="38"/>
                    <a:pt x="3171" y="2063"/>
                  </a:cubicBezTo>
                  <a:cubicBezTo>
                    <a:pt x="0" y="4464"/>
                    <a:pt x="1530" y="6608"/>
                    <a:pt x="1530" y="6608"/>
                  </a:cubicBezTo>
                  <a:cubicBezTo>
                    <a:pt x="1530" y="6608"/>
                    <a:pt x="1972" y="6766"/>
                    <a:pt x="2647" y="6766"/>
                  </a:cubicBezTo>
                  <a:cubicBezTo>
                    <a:pt x="3634" y="6766"/>
                    <a:pt x="5119" y="6430"/>
                    <a:pt x="6452" y="4775"/>
                  </a:cubicBezTo>
                  <a:cubicBezTo>
                    <a:pt x="8706" y="1944"/>
                    <a:pt x="7945" y="2099"/>
                    <a:pt x="9705"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707" name="Google Shape;707;p17"/>
            <p:cNvSpPr/>
            <p:nvPr/>
          </p:nvSpPr>
          <p:spPr>
            <a:xfrm>
              <a:off x="2082700" y="3172361"/>
              <a:ext cx="418147" cy="197612"/>
            </a:xfrm>
            <a:custGeom>
              <a:avLst/>
              <a:gdLst/>
              <a:ahLst/>
              <a:cxnLst/>
              <a:rect l="l" t="t" r="r" b="b"/>
              <a:pathLst>
                <a:path w="9431" h="4457" extrusionOk="0">
                  <a:moveTo>
                    <a:pt x="5223" y="0"/>
                  </a:moveTo>
                  <a:cubicBezTo>
                    <a:pt x="3668" y="0"/>
                    <a:pt x="2557" y="537"/>
                    <a:pt x="0" y="594"/>
                  </a:cubicBezTo>
                  <a:cubicBezTo>
                    <a:pt x="0" y="594"/>
                    <a:pt x="2255" y="3609"/>
                    <a:pt x="4692" y="4223"/>
                  </a:cubicBezTo>
                  <a:cubicBezTo>
                    <a:pt x="5343" y="4394"/>
                    <a:pt x="5973" y="4457"/>
                    <a:pt x="6548" y="4457"/>
                  </a:cubicBezTo>
                  <a:cubicBezTo>
                    <a:pt x="8169" y="4457"/>
                    <a:pt x="9357" y="3958"/>
                    <a:pt x="9357" y="3958"/>
                  </a:cubicBezTo>
                  <a:cubicBezTo>
                    <a:pt x="9238" y="3692"/>
                    <a:pt x="9430" y="677"/>
                    <a:pt x="6608" y="136"/>
                  </a:cubicBezTo>
                  <a:cubicBezTo>
                    <a:pt x="6090" y="39"/>
                    <a:pt x="5640" y="0"/>
                    <a:pt x="522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708" name="Google Shape;708;p17"/>
            <p:cNvSpPr/>
            <p:nvPr/>
          </p:nvSpPr>
          <p:spPr>
            <a:xfrm>
              <a:off x="2605609" y="3203973"/>
              <a:ext cx="394559" cy="445370"/>
            </a:xfrm>
            <a:custGeom>
              <a:avLst/>
              <a:gdLst/>
              <a:ahLst/>
              <a:cxnLst/>
              <a:rect l="l" t="t" r="r" b="b"/>
              <a:pathLst>
                <a:path w="8899" h="10045" extrusionOk="0">
                  <a:moveTo>
                    <a:pt x="8899" y="1"/>
                  </a:moveTo>
                  <a:lnTo>
                    <a:pt x="8899" y="1"/>
                  </a:lnTo>
                  <a:cubicBezTo>
                    <a:pt x="3437" y="2062"/>
                    <a:pt x="1" y="6415"/>
                    <a:pt x="999" y="10044"/>
                  </a:cubicBezTo>
                  <a:cubicBezTo>
                    <a:pt x="999" y="10044"/>
                    <a:pt x="4354" y="9586"/>
                    <a:pt x="6269" y="6984"/>
                  </a:cubicBezTo>
                  <a:cubicBezTo>
                    <a:pt x="8670" y="3630"/>
                    <a:pt x="7983" y="2172"/>
                    <a:pt x="889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709" name="Google Shape;709;p17"/>
            <p:cNvSpPr/>
            <p:nvPr/>
          </p:nvSpPr>
          <p:spPr>
            <a:xfrm>
              <a:off x="2138343" y="3440865"/>
              <a:ext cx="362503" cy="365696"/>
            </a:xfrm>
            <a:custGeom>
              <a:avLst/>
              <a:gdLst/>
              <a:ahLst/>
              <a:cxnLst/>
              <a:rect l="l" t="t" r="r" b="b"/>
              <a:pathLst>
                <a:path w="8176" h="8248" extrusionOk="0">
                  <a:moveTo>
                    <a:pt x="1" y="0"/>
                  </a:moveTo>
                  <a:cubicBezTo>
                    <a:pt x="1" y="1"/>
                    <a:pt x="917" y="8175"/>
                    <a:pt x="7827" y="8248"/>
                  </a:cubicBezTo>
                  <a:cubicBezTo>
                    <a:pt x="7827" y="8248"/>
                    <a:pt x="8175" y="5425"/>
                    <a:pt x="6269" y="3629"/>
                  </a:cubicBezTo>
                  <a:cubicBezTo>
                    <a:pt x="4354" y="1796"/>
                    <a:pt x="1531" y="1641"/>
                    <a:pt x="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710" name="Google Shape;710;p17"/>
            <p:cNvSpPr/>
            <p:nvPr/>
          </p:nvSpPr>
          <p:spPr>
            <a:xfrm>
              <a:off x="2352135" y="2874950"/>
              <a:ext cx="429852" cy="1272619"/>
            </a:xfrm>
            <a:custGeom>
              <a:avLst/>
              <a:gdLst/>
              <a:ahLst/>
              <a:cxnLst/>
              <a:rect l="l" t="t" r="r" b="b"/>
              <a:pathLst>
                <a:path w="9695" h="28703" extrusionOk="0">
                  <a:moveTo>
                    <a:pt x="117" y="1"/>
                  </a:moveTo>
                  <a:cubicBezTo>
                    <a:pt x="54" y="1"/>
                    <a:pt x="0" y="100"/>
                    <a:pt x="72" y="164"/>
                  </a:cubicBezTo>
                  <a:cubicBezTo>
                    <a:pt x="63" y="156"/>
                    <a:pt x="59" y="153"/>
                    <a:pt x="59" y="153"/>
                  </a:cubicBezTo>
                  <a:lnTo>
                    <a:pt x="59" y="153"/>
                  </a:lnTo>
                  <a:cubicBezTo>
                    <a:pt x="58" y="153"/>
                    <a:pt x="116" y="200"/>
                    <a:pt x="146" y="200"/>
                  </a:cubicBezTo>
                  <a:cubicBezTo>
                    <a:pt x="182" y="237"/>
                    <a:pt x="256" y="319"/>
                    <a:pt x="301" y="356"/>
                  </a:cubicBezTo>
                  <a:cubicBezTo>
                    <a:pt x="531" y="548"/>
                    <a:pt x="714" y="778"/>
                    <a:pt x="906" y="970"/>
                  </a:cubicBezTo>
                  <a:cubicBezTo>
                    <a:pt x="1594" y="1767"/>
                    <a:pt x="2171" y="2684"/>
                    <a:pt x="2666" y="3637"/>
                  </a:cubicBezTo>
                  <a:cubicBezTo>
                    <a:pt x="3280" y="4901"/>
                    <a:pt x="3811" y="6276"/>
                    <a:pt x="3967" y="7687"/>
                  </a:cubicBezTo>
                  <a:cubicBezTo>
                    <a:pt x="4114" y="9291"/>
                    <a:pt x="4077" y="10931"/>
                    <a:pt x="4114" y="12572"/>
                  </a:cubicBezTo>
                  <a:cubicBezTo>
                    <a:pt x="4150" y="15404"/>
                    <a:pt x="4306" y="18263"/>
                    <a:pt x="4838" y="21085"/>
                  </a:cubicBezTo>
                  <a:cubicBezTo>
                    <a:pt x="5149" y="22808"/>
                    <a:pt x="5608" y="24568"/>
                    <a:pt x="6487" y="26089"/>
                  </a:cubicBezTo>
                  <a:cubicBezTo>
                    <a:pt x="6790" y="26630"/>
                    <a:pt x="7175" y="27161"/>
                    <a:pt x="7633" y="27619"/>
                  </a:cubicBezTo>
                  <a:cubicBezTo>
                    <a:pt x="7816" y="27812"/>
                    <a:pt x="8009" y="28004"/>
                    <a:pt x="8238" y="28188"/>
                  </a:cubicBezTo>
                  <a:cubicBezTo>
                    <a:pt x="8467" y="28343"/>
                    <a:pt x="8696" y="28536"/>
                    <a:pt x="8962" y="28646"/>
                  </a:cubicBezTo>
                  <a:cubicBezTo>
                    <a:pt x="9035" y="28684"/>
                    <a:pt x="9113" y="28702"/>
                    <a:pt x="9188" y="28702"/>
                  </a:cubicBezTo>
                  <a:cubicBezTo>
                    <a:pt x="9349" y="28702"/>
                    <a:pt x="9501" y="28618"/>
                    <a:pt x="9576" y="28462"/>
                  </a:cubicBezTo>
                  <a:cubicBezTo>
                    <a:pt x="9649" y="28307"/>
                    <a:pt x="9695" y="28114"/>
                    <a:pt x="9576" y="27958"/>
                  </a:cubicBezTo>
                  <a:cubicBezTo>
                    <a:pt x="9466" y="27812"/>
                    <a:pt x="9273" y="27693"/>
                    <a:pt x="9117" y="27583"/>
                  </a:cubicBezTo>
                  <a:cubicBezTo>
                    <a:pt x="8733" y="27271"/>
                    <a:pt x="8393" y="26969"/>
                    <a:pt x="8091" y="26584"/>
                  </a:cubicBezTo>
                  <a:cubicBezTo>
                    <a:pt x="7477" y="25896"/>
                    <a:pt x="6982" y="25063"/>
                    <a:pt x="6597" y="24219"/>
                  </a:cubicBezTo>
                  <a:cubicBezTo>
                    <a:pt x="5718" y="22277"/>
                    <a:pt x="5259" y="20096"/>
                    <a:pt x="4994" y="17997"/>
                  </a:cubicBezTo>
                  <a:cubicBezTo>
                    <a:pt x="4728" y="15779"/>
                    <a:pt x="4728" y="13571"/>
                    <a:pt x="4691" y="11353"/>
                  </a:cubicBezTo>
                  <a:cubicBezTo>
                    <a:pt x="4691" y="9172"/>
                    <a:pt x="4654" y="7000"/>
                    <a:pt x="3921" y="4938"/>
                  </a:cubicBezTo>
                  <a:cubicBezTo>
                    <a:pt x="3280" y="3179"/>
                    <a:pt x="2171" y="1611"/>
                    <a:pt x="714" y="429"/>
                  </a:cubicBezTo>
                  <a:cubicBezTo>
                    <a:pt x="531" y="283"/>
                    <a:pt x="338" y="164"/>
                    <a:pt x="146" y="8"/>
                  </a:cubicBezTo>
                  <a:cubicBezTo>
                    <a:pt x="136" y="3"/>
                    <a:pt x="127" y="1"/>
                    <a:pt x="117"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711" name="Google Shape;711;p17"/>
            <p:cNvSpPr/>
            <p:nvPr/>
          </p:nvSpPr>
          <p:spPr>
            <a:xfrm>
              <a:off x="2246879" y="3079653"/>
              <a:ext cx="599310" cy="387199"/>
            </a:xfrm>
            <a:custGeom>
              <a:avLst/>
              <a:gdLst/>
              <a:ahLst/>
              <a:cxnLst/>
              <a:rect l="l" t="t" r="r" b="b"/>
              <a:pathLst>
                <a:path w="13517" h="8733" extrusionOk="0">
                  <a:moveTo>
                    <a:pt x="13349" y="0"/>
                  </a:moveTo>
                  <a:cubicBezTo>
                    <a:pt x="13329" y="0"/>
                    <a:pt x="13308" y="6"/>
                    <a:pt x="13288" y="19"/>
                  </a:cubicBezTo>
                  <a:cubicBezTo>
                    <a:pt x="11950" y="623"/>
                    <a:pt x="10767" y="1622"/>
                    <a:pt x="9778" y="2685"/>
                  </a:cubicBezTo>
                  <a:cubicBezTo>
                    <a:pt x="8742" y="3831"/>
                    <a:pt x="7826" y="5096"/>
                    <a:pt x="7212" y="6507"/>
                  </a:cubicBezTo>
                  <a:cubicBezTo>
                    <a:pt x="7027" y="6959"/>
                    <a:pt x="6860" y="7429"/>
                    <a:pt x="6751" y="7916"/>
                  </a:cubicBezTo>
                  <a:lnTo>
                    <a:pt x="6751" y="7916"/>
                  </a:lnTo>
                  <a:cubicBezTo>
                    <a:pt x="6413" y="7003"/>
                    <a:pt x="5878" y="6155"/>
                    <a:pt x="5196" y="5435"/>
                  </a:cubicBezTo>
                  <a:cubicBezTo>
                    <a:pt x="4353" y="4555"/>
                    <a:pt x="3317" y="3913"/>
                    <a:pt x="2171" y="3492"/>
                  </a:cubicBezTo>
                  <a:cubicBezTo>
                    <a:pt x="1530" y="3299"/>
                    <a:pt x="879" y="3144"/>
                    <a:pt x="192" y="3144"/>
                  </a:cubicBezTo>
                  <a:cubicBezTo>
                    <a:pt x="181" y="3142"/>
                    <a:pt x="171" y="3141"/>
                    <a:pt x="161" y="3141"/>
                  </a:cubicBezTo>
                  <a:cubicBezTo>
                    <a:pt x="0" y="3141"/>
                    <a:pt x="10" y="3412"/>
                    <a:pt x="192" y="3455"/>
                  </a:cubicBezTo>
                  <a:cubicBezTo>
                    <a:pt x="1337" y="3492"/>
                    <a:pt x="2483" y="3831"/>
                    <a:pt x="3436" y="4445"/>
                  </a:cubicBezTo>
                  <a:cubicBezTo>
                    <a:pt x="4426" y="5013"/>
                    <a:pt x="5306" y="5856"/>
                    <a:pt x="5883" y="6846"/>
                  </a:cubicBezTo>
                  <a:cubicBezTo>
                    <a:pt x="6222" y="7387"/>
                    <a:pt x="6488" y="7991"/>
                    <a:pt x="6644" y="8605"/>
                  </a:cubicBezTo>
                  <a:cubicBezTo>
                    <a:pt x="6677" y="8693"/>
                    <a:pt x="6742" y="8733"/>
                    <a:pt x="6803" y="8733"/>
                  </a:cubicBezTo>
                  <a:cubicBezTo>
                    <a:pt x="6877" y="8733"/>
                    <a:pt x="6946" y="8674"/>
                    <a:pt x="6946" y="8569"/>
                  </a:cubicBezTo>
                  <a:cubicBezTo>
                    <a:pt x="7028" y="7955"/>
                    <a:pt x="7175" y="7387"/>
                    <a:pt x="7441" y="6809"/>
                  </a:cubicBezTo>
                  <a:cubicBezTo>
                    <a:pt x="7716" y="6159"/>
                    <a:pt x="8055" y="5554"/>
                    <a:pt x="8440" y="4940"/>
                  </a:cubicBezTo>
                  <a:cubicBezTo>
                    <a:pt x="9237" y="3684"/>
                    <a:pt x="10273" y="2493"/>
                    <a:pt x="11455" y="1540"/>
                  </a:cubicBezTo>
                  <a:cubicBezTo>
                    <a:pt x="12069" y="1045"/>
                    <a:pt x="12710" y="587"/>
                    <a:pt x="13443" y="284"/>
                  </a:cubicBezTo>
                  <a:cubicBezTo>
                    <a:pt x="13517" y="248"/>
                    <a:pt x="13517" y="129"/>
                    <a:pt x="13480" y="92"/>
                  </a:cubicBezTo>
                  <a:cubicBezTo>
                    <a:pt x="13454" y="39"/>
                    <a:pt x="13403" y="0"/>
                    <a:pt x="13349"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712" name="Google Shape;712;p17"/>
            <p:cNvSpPr/>
            <p:nvPr/>
          </p:nvSpPr>
          <p:spPr>
            <a:xfrm>
              <a:off x="2181527" y="3513090"/>
              <a:ext cx="426394" cy="372657"/>
            </a:xfrm>
            <a:custGeom>
              <a:avLst/>
              <a:gdLst/>
              <a:ahLst/>
              <a:cxnLst/>
              <a:rect l="l" t="t" r="r" b="b"/>
              <a:pathLst>
                <a:path w="9617" h="8405" extrusionOk="0">
                  <a:moveTo>
                    <a:pt x="197" y="0"/>
                  </a:moveTo>
                  <a:cubicBezTo>
                    <a:pt x="48" y="0"/>
                    <a:pt x="0" y="245"/>
                    <a:pt x="172" y="277"/>
                  </a:cubicBezTo>
                  <a:cubicBezTo>
                    <a:pt x="1015" y="552"/>
                    <a:pt x="1813" y="928"/>
                    <a:pt x="2546" y="1469"/>
                  </a:cubicBezTo>
                  <a:cubicBezTo>
                    <a:pt x="3306" y="2037"/>
                    <a:pt x="3875" y="2761"/>
                    <a:pt x="4415" y="3567"/>
                  </a:cubicBezTo>
                  <a:cubicBezTo>
                    <a:pt x="4681" y="3943"/>
                    <a:pt x="4947" y="4365"/>
                    <a:pt x="5213" y="4786"/>
                  </a:cubicBezTo>
                  <a:cubicBezTo>
                    <a:pt x="5405" y="5052"/>
                    <a:pt x="5634" y="5363"/>
                    <a:pt x="5827" y="5629"/>
                  </a:cubicBezTo>
                  <a:cubicBezTo>
                    <a:pt x="6211" y="6087"/>
                    <a:pt x="6587" y="6546"/>
                    <a:pt x="7045" y="6921"/>
                  </a:cubicBezTo>
                  <a:cubicBezTo>
                    <a:pt x="7733" y="7499"/>
                    <a:pt x="8502" y="7957"/>
                    <a:pt x="9300" y="8379"/>
                  </a:cubicBezTo>
                  <a:cubicBezTo>
                    <a:pt x="9332" y="8397"/>
                    <a:pt x="9363" y="8405"/>
                    <a:pt x="9391" y="8405"/>
                  </a:cubicBezTo>
                  <a:cubicBezTo>
                    <a:pt x="9534" y="8405"/>
                    <a:pt x="9616" y="8204"/>
                    <a:pt x="9456" y="8113"/>
                  </a:cubicBezTo>
                  <a:cubicBezTo>
                    <a:pt x="8732" y="7728"/>
                    <a:pt x="8044" y="7343"/>
                    <a:pt x="7394" y="6811"/>
                  </a:cubicBezTo>
                  <a:cubicBezTo>
                    <a:pt x="6935" y="6427"/>
                    <a:pt x="6514" y="6005"/>
                    <a:pt x="6166" y="5510"/>
                  </a:cubicBezTo>
                  <a:cubicBezTo>
                    <a:pt x="5671" y="4905"/>
                    <a:pt x="5213" y="4218"/>
                    <a:pt x="4754" y="3531"/>
                  </a:cubicBezTo>
                  <a:cubicBezTo>
                    <a:pt x="4223" y="2761"/>
                    <a:pt x="3645" y="2000"/>
                    <a:pt x="2921" y="1386"/>
                  </a:cubicBezTo>
                  <a:cubicBezTo>
                    <a:pt x="2124" y="736"/>
                    <a:pt x="1208" y="277"/>
                    <a:pt x="255" y="12"/>
                  </a:cubicBezTo>
                  <a:cubicBezTo>
                    <a:pt x="234" y="4"/>
                    <a:pt x="215" y="0"/>
                    <a:pt x="19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713" name="Google Shape;713;p17"/>
            <p:cNvSpPr/>
            <p:nvPr/>
          </p:nvSpPr>
          <p:spPr>
            <a:xfrm>
              <a:off x="2578785" y="3316677"/>
              <a:ext cx="335280" cy="503319"/>
            </a:xfrm>
            <a:custGeom>
              <a:avLst/>
              <a:gdLst/>
              <a:ahLst/>
              <a:cxnLst/>
              <a:rect l="l" t="t" r="r" b="b"/>
              <a:pathLst>
                <a:path w="7562" h="11352" extrusionOk="0">
                  <a:moveTo>
                    <a:pt x="7413" y="1"/>
                  </a:moveTo>
                  <a:cubicBezTo>
                    <a:pt x="7350" y="1"/>
                    <a:pt x="7286" y="35"/>
                    <a:pt x="7286" y="89"/>
                  </a:cubicBezTo>
                  <a:cubicBezTo>
                    <a:pt x="6911" y="895"/>
                    <a:pt x="6416" y="1656"/>
                    <a:pt x="5838" y="2343"/>
                  </a:cubicBezTo>
                  <a:cubicBezTo>
                    <a:pt x="5343" y="2957"/>
                    <a:pt x="4812" y="3525"/>
                    <a:pt x="4235" y="4103"/>
                  </a:cubicBezTo>
                  <a:cubicBezTo>
                    <a:pt x="3052" y="5321"/>
                    <a:pt x="1870" y="6659"/>
                    <a:pt x="1027" y="8144"/>
                  </a:cubicBezTo>
                  <a:cubicBezTo>
                    <a:pt x="532" y="9106"/>
                    <a:pt x="147" y="10133"/>
                    <a:pt x="37" y="11205"/>
                  </a:cubicBezTo>
                  <a:cubicBezTo>
                    <a:pt x="1" y="11315"/>
                    <a:pt x="111" y="11351"/>
                    <a:pt x="184" y="11351"/>
                  </a:cubicBezTo>
                  <a:cubicBezTo>
                    <a:pt x="266" y="11351"/>
                    <a:pt x="303" y="11315"/>
                    <a:pt x="340" y="11205"/>
                  </a:cubicBezTo>
                  <a:cubicBezTo>
                    <a:pt x="569" y="9335"/>
                    <a:pt x="1604" y="7612"/>
                    <a:pt x="2787" y="6164"/>
                  </a:cubicBezTo>
                  <a:cubicBezTo>
                    <a:pt x="3281" y="5550"/>
                    <a:pt x="3813" y="4982"/>
                    <a:pt x="4354" y="4405"/>
                  </a:cubicBezTo>
                  <a:cubicBezTo>
                    <a:pt x="4885" y="3873"/>
                    <a:pt x="5417" y="3333"/>
                    <a:pt x="5875" y="2765"/>
                  </a:cubicBezTo>
                  <a:cubicBezTo>
                    <a:pt x="6526" y="1958"/>
                    <a:pt x="7140" y="1161"/>
                    <a:pt x="7561" y="244"/>
                  </a:cubicBezTo>
                  <a:cubicBezTo>
                    <a:pt x="7561" y="171"/>
                    <a:pt x="7561" y="89"/>
                    <a:pt x="7479" y="15"/>
                  </a:cubicBezTo>
                  <a:cubicBezTo>
                    <a:pt x="7459" y="6"/>
                    <a:pt x="7436" y="1"/>
                    <a:pt x="7413"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grpSp>
      <p:grpSp>
        <p:nvGrpSpPr>
          <p:cNvPr id="714" name="Google Shape;714;p17"/>
          <p:cNvGrpSpPr/>
          <p:nvPr/>
        </p:nvGrpSpPr>
        <p:grpSpPr>
          <a:xfrm rot="10800000">
            <a:off x="212252" y="-135448"/>
            <a:ext cx="1223291" cy="1951024"/>
            <a:chOff x="2082700" y="2684302"/>
            <a:chExt cx="917468" cy="1463268"/>
          </a:xfrm>
        </p:grpSpPr>
        <p:sp>
          <p:nvSpPr>
            <p:cNvPr id="715" name="Google Shape;715;p17"/>
            <p:cNvSpPr/>
            <p:nvPr/>
          </p:nvSpPr>
          <p:spPr>
            <a:xfrm>
              <a:off x="2197665" y="2684302"/>
              <a:ext cx="391323" cy="450247"/>
            </a:xfrm>
            <a:custGeom>
              <a:avLst/>
              <a:gdLst/>
              <a:ahLst/>
              <a:cxnLst/>
              <a:rect l="l" t="t" r="r" b="b"/>
              <a:pathLst>
                <a:path w="8826" h="10155" extrusionOk="0">
                  <a:moveTo>
                    <a:pt x="303" y="1"/>
                  </a:moveTo>
                  <a:lnTo>
                    <a:pt x="303" y="1"/>
                  </a:lnTo>
                  <a:cubicBezTo>
                    <a:pt x="303" y="1"/>
                    <a:pt x="1" y="5224"/>
                    <a:pt x="2521" y="7744"/>
                  </a:cubicBezTo>
                  <a:cubicBezTo>
                    <a:pt x="4885" y="10118"/>
                    <a:pt x="7369" y="10154"/>
                    <a:pt x="7369" y="10154"/>
                  </a:cubicBezTo>
                  <a:cubicBezTo>
                    <a:pt x="7369" y="10154"/>
                    <a:pt x="8826" y="6791"/>
                    <a:pt x="6837" y="4354"/>
                  </a:cubicBezTo>
                  <a:cubicBezTo>
                    <a:pt x="4931" y="2017"/>
                    <a:pt x="1302" y="1788"/>
                    <a:pt x="30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716" name="Google Shape;716;p17"/>
            <p:cNvSpPr/>
            <p:nvPr/>
          </p:nvSpPr>
          <p:spPr>
            <a:xfrm>
              <a:off x="2554843" y="2982112"/>
              <a:ext cx="430295" cy="299988"/>
            </a:xfrm>
            <a:custGeom>
              <a:avLst/>
              <a:gdLst/>
              <a:ahLst/>
              <a:cxnLst/>
              <a:rect l="l" t="t" r="r" b="b"/>
              <a:pathLst>
                <a:path w="9705" h="6766" extrusionOk="0">
                  <a:moveTo>
                    <a:pt x="9705" y="1"/>
                  </a:moveTo>
                  <a:lnTo>
                    <a:pt x="9705" y="1"/>
                  </a:lnTo>
                  <a:cubicBezTo>
                    <a:pt x="9705" y="1"/>
                    <a:pt x="5883" y="38"/>
                    <a:pt x="3171" y="2063"/>
                  </a:cubicBezTo>
                  <a:cubicBezTo>
                    <a:pt x="0" y="4464"/>
                    <a:pt x="1530" y="6608"/>
                    <a:pt x="1530" y="6608"/>
                  </a:cubicBezTo>
                  <a:cubicBezTo>
                    <a:pt x="1530" y="6608"/>
                    <a:pt x="1972" y="6766"/>
                    <a:pt x="2647" y="6766"/>
                  </a:cubicBezTo>
                  <a:cubicBezTo>
                    <a:pt x="3634" y="6766"/>
                    <a:pt x="5119" y="6430"/>
                    <a:pt x="6452" y="4775"/>
                  </a:cubicBezTo>
                  <a:cubicBezTo>
                    <a:pt x="8706" y="1944"/>
                    <a:pt x="7945" y="2099"/>
                    <a:pt x="9705"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717" name="Google Shape;717;p17"/>
            <p:cNvSpPr/>
            <p:nvPr/>
          </p:nvSpPr>
          <p:spPr>
            <a:xfrm>
              <a:off x="2082700" y="3172361"/>
              <a:ext cx="418147" cy="197612"/>
            </a:xfrm>
            <a:custGeom>
              <a:avLst/>
              <a:gdLst/>
              <a:ahLst/>
              <a:cxnLst/>
              <a:rect l="l" t="t" r="r" b="b"/>
              <a:pathLst>
                <a:path w="9431" h="4457" extrusionOk="0">
                  <a:moveTo>
                    <a:pt x="5223" y="0"/>
                  </a:moveTo>
                  <a:cubicBezTo>
                    <a:pt x="3668" y="0"/>
                    <a:pt x="2557" y="537"/>
                    <a:pt x="0" y="594"/>
                  </a:cubicBezTo>
                  <a:cubicBezTo>
                    <a:pt x="0" y="594"/>
                    <a:pt x="2255" y="3609"/>
                    <a:pt x="4692" y="4223"/>
                  </a:cubicBezTo>
                  <a:cubicBezTo>
                    <a:pt x="5343" y="4394"/>
                    <a:pt x="5973" y="4457"/>
                    <a:pt x="6548" y="4457"/>
                  </a:cubicBezTo>
                  <a:cubicBezTo>
                    <a:pt x="8169" y="4457"/>
                    <a:pt x="9357" y="3958"/>
                    <a:pt x="9357" y="3958"/>
                  </a:cubicBezTo>
                  <a:cubicBezTo>
                    <a:pt x="9238" y="3692"/>
                    <a:pt x="9430" y="677"/>
                    <a:pt x="6608" y="136"/>
                  </a:cubicBezTo>
                  <a:cubicBezTo>
                    <a:pt x="6090" y="39"/>
                    <a:pt x="5640" y="0"/>
                    <a:pt x="522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718" name="Google Shape;718;p17"/>
            <p:cNvSpPr/>
            <p:nvPr/>
          </p:nvSpPr>
          <p:spPr>
            <a:xfrm>
              <a:off x="2605609" y="3203973"/>
              <a:ext cx="394559" cy="445370"/>
            </a:xfrm>
            <a:custGeom>
              <a:avLst/>
              <a:gdLst/>
              <a:ahLst/>
              <a:cxnLst/>
              <a:rect l="l" t="t" r="r" b="b"/>
              <a:pathLst>
                <a:path w="8899" h="10045" extrusionOk="0">
                  <a:moveTo>
                    <a:pt x="8899" y="1"/>
                  </a:moveTo>
                  <a:lnTo>
                    <a:pt x="8899" y="1"/>
                  </a:lnTo>
                  <a:cubicBezTo>
                    <a:pt x="3437" y="2062"/>
                    <a:pt x="1" y="6415"/>
                    <a:pt x="999" y="10044"/>
                  </a:cubicBezTo>
                  <a:cubicBezTo>
                    <a:pt x="999" y="10044"/>
                    <a:pt x="4354" y="9586"/>
                    <a:pt x="6269" y="6984"/>
                  </a:cubicBezTo>
                  <a:cubicBezTo>
                    <a:pt x="8670" y="3630"/>
                    <a:pt x="7983" y="2172"/>
                    <a:pt x="889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719" name="Google Shape;719;p17"/>
            <p:cNvSpPr/>
            <p:nvPr/>
          </p:nvSpPr>
          <p:spPr>
            <a:xfrm>
              <a:off x="2138343" y="3440865"/>
              <a:ext cx="362503" cy="365696"/>
            </a:xfrm>
            <a:custGeom>
              <a:avLst/>
              <a:gdLst/>
              <a:ahLst/>
              <a:cxnLst/>
              <a:rect l="l" t="t" r="r" b="b"/>
              <a:pathLst>
                <a:path w="8176" h="8248" extrusionOk="0">
                  <a:moveTo>
                    <a:pt x="1" y="0"/>
                  </a:moveTo>
                  <a:cubicBezTo>
                    <a:pt x="1" y="1"/>
                    <a:pt x="917" y="8175"/>
                    <a:pt x="7827" y="8248"/>
                  </a:cubicBezTo>
                  <a:cubicBezTo>
                    <a:pt x="7827" y="8248"/>
                    <a:pt x="8175" y="5425"/>
                    <a:pt x="6269" y="3629"/>
                  </a:cubicBezTo>
                  <a:cubicBezTo>
                    <a:pt x="4354" y="1796"/>
                    <a:pt x="1531" y="1641"/>
                    <a:pt x="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720" name="Google Shape;720;p17"/>
            <p:cNvSpPr/>
            <p:nvPr/>
          </p:nvSpPr>
          <p:spPr>
            <a:xfrm>
              <a:off x="2352135" y="2874950"/>
              <a:ext cx="429852" cy="1272619"/>
            </a:xfrm>
            <a:custGeom>
              <a:avLst/>
              <a:gdLst/>
              <a:ahLst/>
              <a:cxnLst/>
              <a:rect l="l" t="t" r="r" b="b"/>
              <a:pathLst>
                <a:path w="9695" h="28703" extrusionOk="0">
                  <a:moveTo>
                    <a:pt x="117" y="1"/>
                  </a:moveTo>
                  <a:cubicBezTo>
                    <a:pt x="54" y="1"/>
                    <a:pt x="0" y="100"/>
                    <a:pt x="72" y="164"/>
                  </a:cubicBezTo>
                  <a:cubicBezTo>
                    <a:pt x="63" y="156"/>
                    <a:pt x="59" y="153"/>
                    <a:pt x="59" y="153"/>
                  </a:cubicBezTo>
                  <a:lnTo>
                    <a:pt x="59" y="153"/>
                  </a:lnTo>
                  <a:cubicBezTo>
                    <a:pt x="58" y="153"/>
                    <a:pt x="116" y="200"/>
                    <a:pt x="146" y="200"/>
                  </a:cubicBezTo>
                  <a:cubicBezTo>
                    <a:pt x="182" y="237"/>
                    <a:pt x="256" y="319"/>
                    <a:pt x="301" y="356"/>
                  </a:cubicBezTo>
                  <a:cubicBezTo>
                    <a:pt x="531" y="548"/>
                    <a:pt x="714" y="778"/>
                    <a:pt x="906" y="970"/>
                  </a:cubicBezTo>
                  <a:cubicBezTo>
                    <a:pt x="1594" y="1767"/>
                    <a:pt x="2171" y="2684"/>
                    <a:pt x="2666" y="3637"/>
                  </a:cubicBezTo>
                  <a:cubicBezTo>
                    <a:pt x="3280" y="4901"/>
                    <a:pt x="3811" y="6276"/>
                    <a:pt x="3967" y="7687"/>
                  </a:cubicBezTo>
                  <a:cubicBezTo>
                    <a:pt x="4114" y="9291"/>
                    <a:pt x="4077" y="10931"/>
                    <a:pt x="4114" y="12572"/>
                  </a:cubicBezTo>
                  <a:cubicBezTo>
                    <a:pt x="4150" y="15404"/>
                    <a:pt x="4306" y="18263"/>
                    <a:pt x="4838" y="21085"/>
                  </a:cubicBezTo>
                  <a:cubicBezTo>
                    <a:pt x="5149" y="22808"/>
                    <a:pt x="5608" y="24568"/>
                    <a:pt x="6487" y="26089"/>
                  </a:cubicBezTo>
                  <a:cubicBezTo>
                    <a:pt x="6790" y="26630"/>
                    <a:pt x="7175" y="27161"/>
                    <a:pt x="7633" y="27619"/>
                  </a:cubicBezTo>
                  <a:cubicBezTo>
                    <a:pt x="7816" y="27812"/>
                    <a:pt x="8009" y="28004"/>
                    <a:pt x="8238" y="28188"/>
                  </a:cubicBezTo>
                  <a:cubicBezTo>
                    <a:pt x="8467" y="28343"/>
                    <a:pt x="8696" y="28536"/>
                    <a:pt x="8962" y="28646"/>
                  </a:cubicBezTo>
                  <a:cubicBezTo>
                    <a:pt x="9035" y="28684"/>
                    <a:pt x="9113" y="28702"/>
                    <a:pt x="9188" y="28702"/>
                  </a:cubicBezTo>
                  <a:cubicBezTo>
                    <a:pt x="9349" y="28702"/>
                    <a:pt x="9501" y="28618"/>
                    <a:pt x="9576" y="28462"/>
                  </a:cubicBezTo>
                  <a:cubicBezTo>
                    <a:pt x="9649" y="28307"/>
                    <a:pt x="9695" y="28114"/>
                    <a:pt x="9576" y="27958"/>
                  </a:cubicBezTo>
                  <a:cubicBezTo>
                    <a:pt x="9466" y="27812"/>
                    <a:pt x="9273" y="27693"/>
                    <a:pt x="9117" y="27583"/>
                  </a:cubicBezTo>
                  <a:cubicBezTo>
                    <a:pt x="8733" y="27271"/>
                    <a:pt x="8393" y="26969"/>
                    <a:pt x="8091" y="26584"/>
                  </a:cubicBezTo>
                  <a:cubicBezTo>
                    <a:pt x="7477" y="25896"/>
                    <a:pt x="6982" y="25063"/>
                    <a:pt x="6597" y="24219"/>
                  </a:cubicBezTo>
                  <a:cubicBezTo>
                    <a:pt x="5718" y="22277"/>
                    <a:pt x="5259" y="20096"/>
                    <a:pt x="4994" y="17997"/>
                  </a:cubicBezTo>
                  <a:cubicBezTo>
                    <a:pt x="4728" y="15779"/>
                    <a:pt x="4728" y="13571"/>
                    <a:pt x="4691" y="11353"/>
                  </a:cubicBezTo>
                  <a:cubicBezTo>
                    <a:pt x="4691" y="9172"/>
                    <a:pt x="4654" y="7000"/>
                    <a:pt x="3921" y="4938"/>
                  </a:cubicBezTo>
                  <a:cubicBezTo>
                    <a:pt x="3280" y="3179"/>
                    <a:pt x="2171" y="1611"/>
                    <a:pt x="714" y="429"/>
                  </a:cubicBezTo>
                  <a:cubicBezTo>
                    <a:pt x="531" y="283"/>
                    <a:pt x="338" y="164"/>
                    <a:pt x="146" y="8"/>
                  </a:cubicBezTo>
                  <a:cubicBezTo>
                    <a:pt x="136" y="3"/>
                    <a:pt x="127" y="1"/>
                    <a:pt x="117"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721" name="Google Shape;721;p17"/>
            <p:cNvSpPr/>
            <p:nvPr/>
          </p:nvSpPr>
          <p:spPr>
            <a:xfrm>
              <a:off x="2246879" y="3079653"/>
              <a:ext cx="599310" cy="387199"/>
            </a:xfrm>
            <a:custGeom>
              <a:avLst/>
              <a:gdLst/>
              <a:ahLst/>
              <a:cxnLst/>
              <a:rect l="l" t="t" r="r" b="b"/>
              <a:pathLst>
                <a:path w="13517" h="8733" extrusionOk="0">
                  <a:moveTo>
                    <a:pt x="13349" y="0"/>
                  </a:moveTo>
                  <a:cubicBezTo>
                    <a:pt x="13329" y="0"/>
                    <a:pt x="13308" y="6"/>
                    <a:pt x="13288" y="19"/>
                  </a:cubicBezTo>
                  <a:cubicBezTo>
                    <a:pt x="11950" y="623"/>
                    <a:pt x="10767" y="1622"/>
                    <a:pt x="9778" y="2685"/>
                  </a:cubicBezTo>
                  <a:cubicBezTo>
                    <a:pt x="8742" y="3831"/>
                    <a:pt x="7826" y="5096"/>
                    <a:pt x="7212" y="6507"/>
                  </a:cubicBezTo>
                  <a:cubicBezTo>
                    <a:pt x="7027" y="6959"/>
                    <a:pt x="6860" y="7429"/>
                    <a:pt x="6751" y="7916"/>
                  </a:cubicBezTo>
                  <a:lnTo>
                    <a:pt x="6751" y="7916"/>
                  </a:lnTo>
                  <a:cubicBezTo>
                    <a:pt x="6413" y="7003"/>
                    <a:pt x="5878" y="6155"/>
                    <a:pt x="5196" y="5435"/>
                  </a:cubicBezTo>
                  <a:cubicBezTo>
                    <a:pt x="4353" y="4555"/>
                    <a:pt x="3317" y="3913"/>
                    <a:pt x="2171" y="3492"/>
                  </a:cubicBezTo>
                  <a:cubicBezTo>
                    <a:pt x="1530" y="3299"/>
                    <a:pt x="879" y="3144"/>
                    <a:pt x="192" y="3144"/>
                  </a:cubicBezTo>
                  <a:cubicBezTo>
                    <a:pt x="181" y="3142"/>
                    <a:pt x="171" y="3141"/>
                    <a:pt x="161" y="3141"/>
                  </a:cubicBezTo>
                  <a:cubicBezTo>
                    <a:pt x="0" y="3141"/>
                    <a:pt x="10" y="3412"/>
                    <a:pt x="192" y="3455"/>
                  </a:cubicBezTo>
                  <a:cubicBezTo>
                    <a:pt x="1337" y="3492"/>
                    <a:pt x="2483" y="3831"/>
                    <a:pt x="3436" y="4445"/>
                  </a:cubicBezTo>
                  <a:cubicBezTo>
                    <a:pt x="4426" y="5013"/>
                    <a:pt x="5306" y="5856"/>
                    <a:pt x="5883" y="6846"/>
                  </a:cubicBezTo>
                  <a:cubicBezTo>
                    <a:pt x="6222" y="7387"/>
                    <a:pt x="6488" y="7991"/>
                    <a:pt x="6644" y="8605"/>
                  </a:cubicBezTo>
                  <a:cubicBezTo>
                    <a:pt x="6677" y="8693"/>
                    <a:pt x="6742" y="8733"/>
                    <a:pt x="6803" y="8733"/>
                  </a:cubicBezTo>
                  <a:cubicBezTo>
                    <a:pt x="6877" y="8733"/>
                    <a:pt x="6946" y="8674"/>
                    <a:pt x="6946" y="8569"/>
                  </a:cubicBezTo>
                  <a:cubicBezTo>
                    <a:pt x="7028" y="7955"/>
                    <a:pt x="7175" y="7387"/>
                    <a:pt x="7441" y="6809"/>
                  </a:cubicBezTo>
                  <a:cubicBezTo>
                    <a:pt x="7716" y="6159"/>
                    <a:pt x="8055" y="5554"/>
                    <a:pt x="8440" y="4940"/>
                  </a:cubicBezTo>
                  <a:cubicBezTo>
                    <a:pt x="9237" y="3684"/>
                    <a:pt x="10273" y="2493"/>
                    <a:pt x="11455" y="1540"/>
                  </a:cubicBezTo>
                  <a:cubicBezTo>
                    <a:pt x="12069" y="1045"/>
                    <a:pt x="12710" y="587"/>
                    <a:pt x="13443" y="284"/>
                  </a:cubicBezTo>
                  <a:cubicBezTo>
                    <a:pt x="13517" y="248"/>
                    <a:pt x="13517" y="129"/>
                    <a:pt x="13480" y="92"/>
                  </a:cubicBezTo>
                  <a:cubicBezTo>
                    <a:pt x="13454" y="39"/>
                    <a:pt x="13403" y="0"/>
                    <a:pt x="13349"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722" name="Google Shape;722;p17"/>
            <p:cNvSpPr/>
            <p:nvPr/>
          </p:nvSpPr>
          <p:spPr>
            <a:xfrm>
              <a:off x="2181527" y="3513090"/>
              <a:ext cx="426394" cy="372657"/>
            </a:xfrm>
            <a:custGeom>
              <a:avLst/>
              <a:gdLst/>
              <a:ahLst/>
              <a:cxnLst/>
              <a:rect l="l" t="t" r="r" b="b"/>
              <a:pathLst>
                <a:path w="9617" h="8405" extrusionOk="0">
                  <a:moveTo>
                    <a:pt x="197" y="0"/>
                  </a:moveTo>
                  <a:cubicBezTo>
                    <a:pt x="48" y="0"/>
                    <a:pt x="0" y="245"/>
                    <a:pt x="172" y="277"/>
                  </a:cubicBezTo>
                  <a:cubicBezTo>
                    <a:pt x="1015" y="552"/>
                    <a:pt x="1813" y="928"/>
                    <a:pt x="2546" y="1469"/>
                  </a:cubicBezTo>
                  <a:cubicBezTo>
                    <a:pt x="3306" y="2037"/>
                    <a:pt x="3875" y="2761"/>
                    <a:pt x="4415" y="3567"/>
                  </a:cubicBezTo>
                  <a:cubicBezTo>
                    <a:pt x="4681" y="3943"/>
                    <a:pt x="4947" y="4365"/>
                    <a:pt x="5213" y="4786"/>
                  </a:cubicBezTo>
                  <a:cubicBezTo>
                    <a:pt x="5405" y="5052"/>
                    <a:pt x="5634" y="5363"/>
                    <a:pt x="5827" y="5629"/>
                  </a:cubicBezTo>
                  <a:cubicBezTo>
                    <a:pt x="6211" y="6087"/>
                    <a:pt x="6587" y="6546"/>
                    <a:pt x="7045" y="6921"/>
                  </a:cubicBezTo>
                  <a:cubicBezTo>
                    <a:pt x="7733" y="7499"/>
                    <a:pt x="8502" y="7957"/>
                    <a:pt x="9300" y="8379"/>
                  </a:cubicBezTo>
                  <a:cubicBezTo>
                    <a:pt x="9332" y="8397"/>
                    <a:pt x="9363" y="8405"/>
                    <a:pt x="9391" y="8405"/>
                  </a:cubicBezTo>
                  <a:cubicBezTo>
                    <a:pt x="9534" y="8405"/>
                    <a:pt x="9616" y="8204"/>
                    <a:pt x="9456" y="8113"/>
                  </a:cubicBezTo>
                  <a:cubicBezTo>
                    <a:pt x="8732" y="7728"/>
                    <a:pt x="8044" y="7343"/>
                    <a:pt x="7394" y="6811"/>
                  </a:cubicBezTo>
                  <a:cubicBezTo>
                    <a:pt x="6935" y="6427"/>
                    <a:pt x="6514" y="6005"/>
                    <a:pt x="6166" y="5510"/>
                  </a:cubicBezTo>
                  <a:cubicBezTo>
                    <a:pt x="5671" y="4905"/>
                    <a:pt x="5213" y="4218"/>
                    <a:pt x="4754" y="3531"/>
                  </a:cubicBezTo>
                  <a:cubicBezTo>
                    <a:pt x="4223" y="2761"/>
                    <a:pt x="3645" y="2000"/>
                    <a:pt x="2921" y="1386"/>
                  </a:cubicBezTo>
                  <a:cubicBezTo>
                    <a:pt x="2124" y="736"/>
                    <a:pt x="1208" y="277"/>
                    <a:pt x="255" y="12"/>
                  </a:cubicBezTo>
                  <a:cubicBezTo>
                    <a:pt x="234" y="4"/>
                    <a:pt x="215" y="0"/>
                    <a:pt x="19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723" name="Google Shape;723;p17"/>
            <p:cNvSpPr/>
            <p:nvPr/>
          </p:nvSpPr>
          <p:spPr>
            <a:xfrm>
              <a:off x="2578785" y="3316677"/>
              <a:ext cx="335280" cy="503319"/>
            </a:xfrm>
            <a:custGeom>
              <a:avLst/>
              <a:gdLst/>
              <a:ahLst/>
              <a:cxnLst/>
              <a:rect l="l" t="t" r="r" b="b"/>
              <a:pathLst>
                <a:path w="7562" h="11352" extrusionOk="0">
                  <a:moveTo>
                    <a:pt x="7413" y="1"/>
                  </a:moveTo>
                  <a:cubicBezTo>
                    <a:pt x="7350" y="1"/>
                    <a:pt x="7286" y="35"/>
                    <a:pt x="7286" y="89"/>
                  </a:cubicBezTo>
                  <a:cubicBezTo>
                    <a:pt x="6911" y="895"/>
                    <a:pt x="6416" y="1656"/>
                    <a:pt x="5838" y="2343"/>
                  </a:cubicBezTo>
                  <a:cubicBezTo>
                    <a:pt x="5343" y="2957"/>
                    <a:pt x="4812" y="3525"/>
                    <a:pt x="4235" y="4103"/>
                  </a:cubicBezTo>
                  <a:cubicBezTo>
                    <a:pt x="3052" y="5321"/>
                    <a:pt x="1870" y="6659"/>
                    <a:pt x="1027" y="8144"/>
                  </a:cubicBezTo>
                  <a:cubicBezTo>
                    <a:pt x="532" y="9106"/>
                    <a:pt x="147" y="10133"/>
                    <a:pt x="37" y="11205"/>
                  </a:cubicBezTo>
                  <a:cubicBezTo>
                    <a:pt x="1" y="11315"/>
                    <a:pt x="111" y="11351"/>
                    <a:pt x="184" y="11351"/>
                  </a:cubicBezTo>
                  <a:cubicBezTo>
                    <a:pt x="266" y="11351"/>
                    <a:pt x="303" y="11315"/>
                    <a:pt x="340" y="11205"/>
                  </a:cubicBezTo>
                  <a:cubicBezTo>
                    <a:pt x="569" y="9335"/>
                    <a:pt x="1604" y="7612"/>
                    <a:pt x="2787" y="6164"/>
                  </a:cubicBezTo>
                  <a:cubicBezTo>
                    <a:pt x="3281" y="5550"/>
                    <a:pt x="3813" y="4982"/>
                    <a:pt x="4354" y="4405"/>
                  </a:cubicBezTo>
                  <a:cubicBezTo>
                    <a:pt x="4885" y="3873"/>
                    <a:pt x="5417" y="3333"/>
                    <a:pt x="5875" y="2765"/>
                  </a:cubicBezTo>
                  <a:cubicBezTo>
                    <a:pt x="6526" y="1958"/>
                    <a:pt x="7140" y="1161"/>
                    <a:pt x="7561" y="244"/>
                  </a:cubicBezTo>
                  <a:cubicBezTo>
                    <a:pt x="7561" y="171"/>
                    <a:pt x="7561" y="89"/>
                    <a:pt x="7479" y="15"/>
                  </a:cubicBezTo>
                  <a:cubicBezTo>
                    <a:pt x="7459" y="6"/>
                    <a:pt x="7436" y="1"/>
                    <a:pt x="7413"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grpSp>
      <p:grpSp>
        <p:nvGrpSpPr>
          <p:cNvPr id="724" name="Google Shape;724;p17"/>
          <p:cNvGrpSpPr/>
          <p:nvPr/>
        </p:nvGrpSpPr>
        <p:grpSpPr>
          <a:xfrm rot="10800000">
            <a:off x="11435457" y="4938627"/>
            <a:ext cx="275905" cy="270949"/>
            <a:chOff x="1971300" y="3409475"/>
            <a:chExt cx="101600" cy="99775"/>
          </a:xfrm>
        </p:grpSpPr>
        <p:sp>
          <p:nvSpPr>
            <p:cNvPr id="725" name="Google Shape;725;p17"/>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726" name="Google Shape;726;p17"/>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727" name="Google Shape;727;p17"/>
            <p:cNvSpPr/>
            <p:nvPr/>
          </p:nvSpPr>
          <p:spPr>
            <a:xfrm>
              <a:off x="1979125" y="3434300"/>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grpSp>
      <p:grpSp>
        <p:nvGrpSpPr>
          <p:cNvPr id="728" name="Google Shape;728;p17"/>
          <p:cNvGrpSpPr/>
          <p:nvPr/>
        </p:nvGrpSpPr>
        <p:grpSpPr>
          <a:xfrm rot="10800000">
            <a:off x="11399630" y="6137834"/>
            <a:ext cx="275905" cy="270881"/>
            <a:chOff x="1655100" y="3332725"/>
            <a:chExt cx="101600" cy="99750"/>
          </a:xfrm>
        </p:grpSpPr>
        <p:sp>
          <p:nvSpPr>
            <p:cNvPr id="729" name="Google Shape;729;p17"/>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730" name="Google Shape;730;p17"/>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731" name="Google Shape;731;p17"/>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grpSp>
      <p:grpSp>
        <p:nvGrpSpPr>
          <p:cNvPr id="732" name="Google Shape;732;p17"/>
          <p:cNvGrpSpPr/>
          <p:nvPr/>
        </p:nvGrpSpPr>
        <p:grpSpPr>
          <a:xfrm rot="10800000">
            <a:off x="641014" y="4984967"/>
            <a:ext cx="275905" cy="270881"/>
            <a:chOff x="1655100" y="3332725"/>
            <a:chExt cx="101600" cy="99750"/>
          </a:xfrm>
        </p:grpSpPr>
        <p:sp>
          <p:nvSpPr>
            <p:cNvPr id="733" name="Google Shape;733;p17"/>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734" name="Google Shape;734;p17"/>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735" name="Google Shape;735;p17"/>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grpSp>
      <p:grpSp>
        <p:nvGrpSpPr>
          <p:cNvPr id="736" name="Google Shape;736;p17"/>
          <p:cNvGrpSpPr/>
          <p:nvPr/>
        </p:nvGrpSpPr>
        <p:grpSpPr>
          <a:xfrm rot="10800000">
            <a:off x="298743" y="5416339"/>
            <a:ext cx="189436" cy="186000"/>
            <a:chOff x="1655100" y="3332725"/>
            <a:chExt cx="101600" cy="99750"/>
          </a:xfrm>
        </p:grpSpPr>
        <p:sp>
          <p:nvSpPr>
            <p:cNvPr id="737" name="Google Shape;737;p17"/>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738" name="Google Shape;738;p17"/>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739" name="Google Shape;739;p17"/>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grpSp>
      <p:grpSp>
        <p:nvGrpSpPr>
          <p:cNvPr id="740" name="Google Shape;740;p17"/>
          <p:cNvGrpSpPr/>
          <p:nvPr/>
        </p:nvGrpSpPr>
        <p:grpSpPr>
          <a:xfrm rot="4553522">
            <a:off x="590565" y="5976739"/>
            <a:ext cx="328065" cy="322185"/>
            <a:chOff x="1971300" y="3409475"/>
            <a:chExt cx="101600" cy="99775"/>
          </a:xfrm>
        </p:grpSpPr>
        <p:sp>
          <p:nvSpPr>
            <p:cNvPr id="741" name="Google Shape;741;p17"/>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742" name="Google Shape;742;p17"/>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743" name="Google Shape;743;p17"/>
            <p:cNvSpPr/>
            <p:nvPr/>
          </p:nvSpPr>
          <p:spPr>
            <a:xfrm>
              <a:off x="1979125" y="3434300"/>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grpSp>
      <p:grpSp>
        <p:nvGrpSpPr>
          <p:cNvPr id="744" name="Google Shape;744;p17"/>
          <p:cNvGrpSpPr/>
          <p:nvPr/>
        </p:nvGrpSpPr>
        <p:grpSpPr>
          <a:xfrm flipH="1">
            <a:off x="11711377" y="5702149"/>
            <a:ext cx="189436" cy="186000"/>
            <a:chOff x="1655100" y="3332725"/>
            <a:chExt cx="101600" cy="99750"/>
          </a:xfrm>
        </p:grpSpPr>
        <p:sp>
          <p:nvSpPr>
            <p:cNvPr id="745" name="Google Shape;745;p17"/>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746" name="Google Shape;746;p17"/>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747" name="Google Shape;747;p17"/>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grpSp>
    </p:spTree>
    <p:extLst>
      <p:ext uri="{BB962C8B-B14F-4D97-AF65-F5344CB8AC3E}">
        <p14:creationId xmlns:p14="http://schemas.microsoft.com/office/powerpoint/2010/main" val="37275655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advClick="0">
        <p159:morph option="byObject"/>
      </p:transition>
    </mc:Choice>
    <mc:Fallback xmlns="">
      <p:transition advClick="0">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599"/>
        <p:cNvGrpSpPr/>
        <p:nvPr/>
      </p:nvGrpSpPr>
      <p:grpSpPr>
        <a:xfrm>
          <a:off x="0" y="0"/>
          <a:ext cx="0" cy="0"/>
          <a:chOff x="0" y="0"/>
          <a:chExt cx="0" cy="0"/>
        </a:xfrm>
      </p:grpSpPr>
      <p:sp>
        <p:nvSpPr>
          <p:cNvPr id="1600" name="Google Shape;1600;p32"/>
          <p:cNvSpPr txBox="1">
            <a:spLocks noGrp="1"/>
          </p:cNvSpPr>
          <p:nvPr>
            <p:ph type="title"/>
          </p:nvPr>
        </p:nvSpPr>
        <p:spPr>
          <a:xfrm>
            <a:off x="7132134" y="2215345"/>
            <a:ext cx="2262800" cy="1324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1601" name="Google Shape;1601;p32"/>
          <p:cNvSpPr txBox="1">
            <a:spLocks noGrp="1"/>
          </p:cNvSpPr>
          <p:nvPr>
            <p:ph type="subTitle" idx="1"/>
          </p:nvPr>
        </p:nvSpPr>
        <p:spPr>
          <a:xfrm>
            <a:off x="7132134" y="3369054"/>
            <a:ext cx="3334400" cy="127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lnSpc>
                <a:spcPct val="100000"/>
              </a:lnSpc>
              <a:spcBef>
                <a:spcPts val="0"/>
              </a:spcBef>
              <a:spcAft>
                <a:spcPts val="0"/>
              </a:spcAft>
              <a:buSzPts val="2100"/>
              <a:buNone/>
              <a:defRPr sz="2796"/>
            </a:lvl2pPr>
            <a:lvl3pPr lvl="2" algn="r" rtl="0">
              <a:lnSpc>
                <a:spcPct val="100000"/>
              </a:lnSpc>
              <a:spcBef>
                <a:spcPts val="0"/>
              </a:spcBef>
              <a:spcAft>
                <a:spcPts val="0"/>
              </a:spcAft>
              <a:buSzPts val="2100"/>
              <a:buNone/>
              <a:defRPr sz="2796"/>
            </a:lvl3pPr>
            <a:lvl4pPr lvl="3" algn="r" rtl="0">
              <a:lnSpc>
                <a:spcPct val="100000"/>
              </a:lnSpc>
              <a:spcBef>
                <a:spcPts val="0"/>
              </a:spcBef>
              <a:spcAft>
                <a:spcPts val="0"/>
              </a:spcAft>
              <a:buSzPts val="2100"/>
              <a:buNone/>
              <a:defRPr sz="2796"/>
            </a:lvl4pPr>
            <a:lvl5pPr lvl="4" algn="r" rtl="0">
              <a:lnSpc>
                <a:spcPct val="100000"/>
              </a:lnSpc>
              <a:spcBef>
                <a:spcPts val="0"/>
              </a:spcBef>
              <a:spcAft>
                <a:spcPts val="0"/>
              </a:spcAft>
              <a:buSzPts val="2100"/>
              <a:buNone/>
              <a:defRPr sz="2796"/>
            </a:lvl5pPr>
            <a:lvl6pPr lvl="5" algn="r" rtl="0">
              <a:lnSpc>
                <a:spcPct val="100000"/>
              </a:lnSpc>
              <a:spcBef>
                <a:spcPts val="0"/>
              </a:spcBef>
              <a:spcAft>
                <a:spcPts val="0"/>
              </a:spcAft>
              <a:buSzPts val="2100"/>
              <a:buNone/>
              <a:defRPr sz="2796"/>
            </a:lvl6pPr>
            <a:lvl7pPr lvl="6" algn="r" rtl="0">
              <a:lnSpc>
                <a:spcPct val="100000"/>
              </a:lnSpc>
              <a:spcBef>
                <a:spcPts val="0"/>
              </a:spcBef>
              <a:spcAft>
                <a:spcPts val="0"/>
              </a:spcAft>
              <a:buSzPts val="2100"/>
              <a:buNone/>
              <a:defRPr sz="2796"/>
            </a:lvl7pPr>
            <a:lvl8pPr lvl="7" algn="r" rtl="0">
              <a:lnSpc>
                <a:spcPct val="100000"/>
              </a:lnSpc>
              <a:spcBef>
                <a:spcPts val="0"/>
              </a:spcBef>
              <a:spcAft>
                <a:spcPts val="0"/>
              </a:spcAft>
              <a:buSzPts val="2100"/>
              <a:buNone/>
              <a:defRPr sz="2796"/>
            </a:lvl8pPr>
            <a:lvl9pPr lvl="8" algn="r" rtl="0">
              <a:lnSpc>
                <a:spcPct val="100000"/>
              </a:lnSpc>
              <a:spcBef>
                <a:spcPts val="0"/>
              </a:spcBef>
              <a:spcAft>
                <a:spcPts val="0"/>
              </a:spcAft>
              <a:buSzPts val="2100"/>
              <a:buNone/>
              <a:defRPr sz="2796"/>
            </a:lvl9pPr>
          </a:lstStyle>
          <a:p>
            <a:endParaRPr/>
          </a:p>
        </p:txBody>
      </p:sp>
      <p:grpSp>
        <p:nvGrpSpPr>
          <p:cNvPr id="1602" name="Google Shape;1602;p32"/>
          <p:cNvGrpSpPr/>
          <p:nvPr/>
        </p:nvGrpSpPr>
        <p:grpSpPr>
          <a:xfrm rot="10800000">
            <a:off x="11585197" y="1350034"/>
            <a:ext cx="275905" cy="270881"/>
            <a:chOff x="1655100" y="3332725"/>
            <a:chExt cx="101600" cy="99750"/>
          </a:xfrm>
        </p:grpSpPr>
        <p:sp>
          <p:nvSpPr>
            <p:cNvPr id="1603" name="Google Shape;1603;p32"/>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1604" name="Google Shape;1604;p32"/>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1605" name="Google Shape;1605;p32"/>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grpSp>
      <p:grpSp>
        <p:nvGrpSpPr>
          <p:cNvPr id="1606" name="Google Shape;1606;p32"/>
          <p:cNvGrpSpPr/>
          <p:nvPr/>
        </p:nvGrpSpPr>
        <p:grpSpPr>
          <a:xfrm rot="10800000">
            <a:off x="446164" y="593501"/>
            <a:ext cx="275905" cy="270881"/>
            <a:chOff x="1655100" y="3332725"/>
            <a:chExt cx="101600" cy="99750"/>
          </a:xfrm>
        </p:grpSpPr>
        <p:sp>
          <p:nvSpPr>
            <p:cNvPr id="1607" name="Google Shape;1607;p32"/>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1608" name="Google Shape;1608;p32"/>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1609" name="Google Shape;1609;p32"/>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grpSp>
      <p:grpSp>
        <p:nvGrpSpPr>
          <p:cNvPr id="1610" name="Google Shape;1610;p32"/>
          <p:cNvGrpSpPr/>
          <p:nvPr/>
        </p:nvGrpSpPr>
        <p:grpSpPr>
          <a:xfrm rot="4553522">
            <a:off x="361832" y="1752455"/>
            <a:ext cx="328065" cy="322185"/>
            <a:chOff x="1971300" y="3409475"/>
            <a:chExt cx="101600" cy="99775"/>
          </a:xfrm>
        </p:grpSpPr>
        <p:sp>
          <p:nvSpPr>
            <p:cNvPr id="1611" name="Google Shape;1611;p32"/>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1612" name="Google Shape;1612;p32"/>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1613" name="Google Shape;1613;p32"/>
            <p:cNvSpPr/>
            <p:nvPr/>
          </p:nvSpPr>
          <p:spPr>
            <a:xfrm>
              <a:off x="1979125" y="3434300"/>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grpSp>
      <p:grpSp>
        <p:nvGrpSpPr>
          <p:cNvPr id="1614" name="Google Shape;1614;p32"/>
          <p:cNvGrpSpPr/>
          <p:nvPr/>
        </p:nvGrpSpPr>
        <p:grpSpPr>
          <a:xfrm rot="-3600089" flipH="1">
            <a:off x="10311650" y="5066813"/>
            <a:ext cx="1589943" cy="2142053"/>
            <a:chOff x="3915984" y="2821214"/>
            <a:chExt cx="958524" cy="1291373"/>
          </a:xfrm>
        </p:grpSpPr>
        <p:sp>
          <p:nvSpPr>
            <p:cNvPr id="1615" name="Google Shape;1615;p32"/>
            <p:cNvSpPr/>
            <p:nvPr/>
          </p:nvSpPr>
          <p:spPr>
            <a:xfrm>
              <a:off x="4512049" y="3285243"/>
              <a:ext cx="362459" cy="286110"/>
            </a:xfrm>
            <a:custGeom>
              <a:avLst/>
              <a:gdLst/>
              <a:ahLst/>
              <a:cxnLst/>
              <a:rect l="l" t="t" r="r" b="b"/>
              <a:pathLst>
                <a:path w="8175" h="6453" extrusionOk="0">
                  <a:moveTo>
                    <a:pt x="8175" y="0"/>
                  </a:moveTo>
                  <a:cubicBezTo>
                    <a:pt x="8174" y="0"/>
                    <a:pt x="3702" y="569"/>
                    <a:pt x="1989" y="2255"/>
                  </a:cubicBezTo>
                  <a:cubicBezTo>
                    <a:pt x="0" y="4234"/>
                    <a:pt x="651" y="6415"/>
                    <a:pt x="651" y="6415"/>
                  </a:cubicBezTo>
                  <a:cubicBezTo>
                    <a:pt x="651" y="6415"/>
                    <a:pt x="976" y="6453"/>
                    <a:pt x="1466" y="6453"/>
                  </a:cubicBezTo>
                  <a:cubicBezTo>
                    <a:pt x="2623" y="6453"/>
                    <a:pt x="4701" y="6245"/>
                    <a:pt x="5609" y="4848"/>
                  </a:cubicBezTo>
                  <a:cubicBezTo>
                    <a:pt x="6910" y="2896"/>
                    <a:pt x="6800" y="761"/>
                    <a:pt x="817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1616" name="Google Shape;1616;p32"/>
            <p:cNvSpPr/>
            <p:nvPr/>
          </p:nvSpPr>
          <p:spPr>
            <a:xfrm>
              <a:off x="4471392" y="3619720"/>
              <a:ext cx="374253" cy="203154"/>
            </a:xfrm>
            <a:custGeom>
              <a:avLst/>
              <a:gdLst/>
              <a:ahLst/>
              <a:cxnLst/>
              <a:rect l="l" t="t" r="r" b="b"/>
              <a:pathLst>
                <a:path w="8441" h="4582" extrusionOk="0">
                  <a:moveTo>
                    <a:pt x="3190" y="0"/>
                  </a:moveTo>
                  <a:cubicBezTo>
                    <a:pt x="1691" y="0"/>
                    <a:pt x="1375" y="1501"/>
                    <a:pt x="1375" y="1501"/>
                  </a:cubicBezTo>
                  <a:cubicBezTo>
                    <a:pt x="1375" y="1501"/>
                    <a:pt x="1" y="2839"/>
                    <a:pt x="1641" y="3948"/>
                  </a:cubicBezTo>
                  <a:cubicBezTo>
                    <a:pt x="2406" y="4448"/>
                    <a:pt x="3935" y="4581"/>
                    <a:pt x="5350" y="4581"/>
                  </a:cubicBezTo>
                  <a:cubicBezTo>
                    <a:pt x="6970" y="4581"/>
                    <a:pt x="8441" y="4406"/>
                    <a:pt x="8441" y="4406"/>
                  </a:cubicBezTo>
                  <a:cubicBezTo>
                    <a:pt x="8441" y="4406"/>
                    <a:pt x="6526" y="585"/>
                    <a:pt x="3703" y="53"/>
                  </a:cubicBezTo>
                  <a:cubicBezTo>
                    <a:pt x="3518" y="17"/>
                    <a:pt x="3348" y="0"/>
                    <a:pt x="31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1617" name="Google Shape;1617;p32"/>
            <p:cNvSpPr/>
            <p:nvPr/>
          </p:nvSpPr>
          <p:spPr>
            <a:xfrm>
              <a:off x="4439292" y="3156444"/>
              <a:ext cx="353946" cy="175000"/>
            </a:xfrm>
            <a:custGeom>
              <a:avLst/>
              <a:gdLst/>
              <a:ahLst/>
              <a:cxnLst/>
              <a:rect l="l" t="t" r="r" b="b"/>
              <a:pathLst>
                <a:path w="7983" h="3947" extrusionOk="0">
                  <a:moveTo>
                    <a:pt x="4239" y="1"/>
                  </a:moveTo>
                  <a:cubicBezTo>
                    <a:pt x="3605" y="1"/>
                    <a:pt x="2911" y="85"/>
                    <a:pt x="2173" y="303"/>
                  </a:cubicBezTo>
                  <a:cubicBezTo>
                    <a:pt x="459" y="843"/>
                    <a:pt x="1" y="2328"/>
                    <a:pt x="376" y="3244"/>
                  </a:cubicBezTo>
                  <a:cubicBezTo>
                    <a:pt x="376" y="3244"/>
                    <a:pt x="892" y="3947"/>
                    <a:pt x="2274" y="3947"/>
                  </a:cubicBezTo>
                  <a:cubicBezTo>
                    <a:pt x="2540" y="3947"/>
                    <a:pt x="2838" y="3921"/>
                    <a:pt x="3172" y="3858"/>
                  </a:cubicBezTo>
                  <a:cubicBezTo>
                    <a:pt x="5573" y="3437"/>
                    <a:pt x="7983" y="1073"/>
                    <a:pt x="7983" y="1073"/>
                  </a:cubicBezTo>
                  <a:cubicBezTo>
                    <a:pt x="7983" y="1073"/>
                    <a:pt x="6492" y="1"/>
                    <a:pt x="4239"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1618" name="Google Shape;1618;p32"/>
            <p:cNvSpPr/>
            <p:nvPr/>
          </p:nvSpPr>
          <p:spPr>
            <a:xfrm>
              <a:off x="4364540" y="2821214"/>
              <a:ext cx="340556" cy="333640"/>
            </a:xfrm>
            <a:custGeom>
              <a:avLst/>
              <a:gdLst/>
              <a:ahLst/>
              <a:cxnLst/>
              <a:rect l="l" t="t" r="r" b="b"/>
              <a:pathLst>
                <a:path w="7681" h="7525" extrusionOk="0">
                  <a:moveTo>
                    <a:pt x="7680" y="1"/>
                  </a:moveTo>
                  <a:cubicBezTo>
                    <a:pt x="7680" y="1"/>
                    <a:pt x="3519" y="688"/>
                    <a:pt x="2108" y="2750"/>
                  </a:cubicBezTo>
                  <a:cubicBezTo>
                    <a:pt x="1" y="5765"/>
                    <a:pt x="2062" y="7525"/>
                    <a:pt x="2062" y="7525"/>
                  </a:cubicBezTo>
                  <a:cubicBezTo>
                    <a:pt x="2062" y="7525"/>
                    <a:pt x="4775" y="7259"/>
                    <a:pt x="5957" y="5078"/>
                  </a:cubicBezTo>
                  <a:cubicBezTo>
                    <a:pt x="7222" y="2713"/>
                    <a:pt x="6415" y="881"/>
                    <a:pt x="7680"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1619" name="Google Shape;1619;p32"/>
            <p:cNvSpPr/>
            <p:nvPr/>
          </p:nvSpPr>
          <p:spPr>
            <a:xfrm>
              <a:off x="3992377" y="3029685"/>
              <a:ext cx="329960" cy="309919"/>
            </a:xfrm>
            <a:custGeom>
              <a:avLst/>
              <a:gdLst/>
              <a:ahLst/>
              <a:cxnLst/>
              <a:rect l="l" t="t" r="r" b="b"/>
              <a:pathLst>
                <a:path w="7442" h="6990" extrusionOk="0">
                  <a:moveTo>
                    <a:pt x="193" y="0"/>
                  </a:moveTo>
                  <a:lnTo>
                    <a:pt x="193" y="0"/>
                  </a:lnTo>
                  <a:cubicBezTo>
                    <a:pt x="192" y="0"/>
                    <a:pt x="0" y="4271"/>
                    <a:pt x="2291" y="5911"/>
                  </a:cubicBezTo>
                  <a:cubicBezTo>
                    <a:pt x="3485" y="6784"/>
                    <a:pt x="4601" y="6990"/>
                    <a:pt x="5388" y="6990"/>
                  </a:cubicBezTo>
                  <a:cubicBezTo>
                    <a:pt x="6087" y="6990"/>
                    <a:pt x="6525" y="6827"/>
                    <a:pt x="6525" y="6827"/>
                  </a:cubicBezTo>
                  <a:cubicBezTo>
                    <a:pt x="6525" y="6827"/>
                    <a:pt x="7441" y="4921"/>
                    <a:pt x="5993" y="3015"/>
                  </a:cubicBezTo>
                  <a:cubicBezTo>
                    <a:pt x="4546" y="1100"/>
                    <a:pt x="1375" y="1375"/>
                    <a:pt x="19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1620" name="Google Shape;1620;p32"/>
            <p:cNvSpPr/>
            <p:nvPr/>
          </p:nvSpPr>
          <p:spPr>
            <a:xfrm>
              <a:off x="3915984" y="3359596"/>
              <a:ext cx="326723" cy="256803"/>
            </a:xfrm>
            <a:custGeom>
              <a:avLst/>
              <a:gdLst/>
              <a:ahLst/>
              <a:cxnLst/>
              <a:rect l="l" t="t" r="r" b="b"/>
              <a:pathLst>
                <a:path w="7369" h="5792" extrusionOk="0">
                  <a:moveTo>
                    <a:pt x="917" y="0"/>
                  </a:moveTo>
                  <a:lnTo>
                    <a:pt x="917" y="0"/>
                  </a:lnTo>
                  <a:cubicBezTo>
                    <a:pt x="917" y="1"/>
                    <a:pt x="0" y="3171"/>
                    <a:pt x="2255" y="4931"/>
                  </a:cubicBezTo>
                  <a:cubicBezTo>
                    <a:pt x="3134" y="5589"/>
                    <a:pt x="3969" y="5791"/>
                    <a:pt x="4665" y="5791"/>
                  </a:cubicBezTo>
                  <a:cubicBezTo>
                    <a:pt x="5780" y="5791"/>
                    <a:pt x="6534" y="5270"/>
                    <a:pt x="6534" y="5270"/>
                  </a:cubicBezTo>
                  <a:cubicBezTo>
                    <a:pt x="6534" y="5270"/>
                    <a:pt x="7368" y="3739"/>
                    <a:pt x="5728" y="2291"/>
                  </a:cubicBezTo>
                  <a:cubicBezTo>
                    <a:pt x="4087" y="844"/>
                    <a:pt x="2099" y="1375"/>
                    <a:pt x="91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1621" name="Google Shape;1621;p32"/>
            <p:cNvSpPr/>
            <p:nvPr/>
          </p:nvSpPr>
          <p:spPr>
            <a:xfrm>
              <a:off x="3988697" y="3772682"/>
              <a:ext cx="291608" cy="335369"/>
            </a:xfrm>
            <a:custGeom>
              <a:avLst/>
              <a:gdLst/>
              <a:ahLst/>
              <a:cxnLst/>
              <a:rect l="l" t="t" r="r" b="b"/>
              <a:pathLst>
                <a:path w="6577" h="7564" extrusionOk="0">
                  <a:moveTo>
                    <a:pt x="2490" y="0"/>
                  </a:moveTo>
                  <a:cubicBezTo>
                    <a:pt x="1563" y="0"/>
                    <a:pt x="450" y="676"/>
                    <a:pt x="276" y="2404"/>
                  </a:cubicBezTo>
                  <a:cubicBezTo>
                    <a:pt x="1" y="4925"/>
                    <a:pt x="1073" y="7564"/>
                    <a:pt x="1073" y="7564"/>
                  </a:cubicBezTo>
                  <a:cubicBezTo>
                    <a:pt x="1073" y="7564"/>
                    <a:pt x="2182" y="6336"/>
                    <a:pt x="3364" y="5273"/>
                  </a:cubicBezTo>
                  <a:cubicBezTo>
                    <a:pt x="4546" y="4164"/>
                    <a:pt x="6498" y="3440"/>
                    <a:pt x="6535" y="2029"/>
                  </a:cubicBezTo>
                  <a:cubicBezTo>
                    <a:pt x="6577" y="630"/>
                    <a:pt x="5621" y="330"/>
                    <a:pt x="4795" y="330"/>
                  </a:cubicBezTo>
                  <a:cubicBezTo>
                    <a:pt x="4176" y="330"/>
                    <a:pt x="3630" y="498"/>
                    <a:pt x="3630" y="498"/>
                  </a:cubicBezTo>
                  <a:cubicBezTo>
                    <a:pt x="3407" y="184"/>
                    <a:pt x="2974" y="0"/>
                    <a:pt x="24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1622" name="Google Shape;1622;p32"/>
            <p:cNvSpPr/>
            <p:nvPr/>
          </p:nvSpPr>
          <p:spPr>
            <a:xfrm>
              <a:off x="4092312" y="2909400"/>
              <a:ext cx="511211" cy="1203187"/>
            </a:xfrm>
            <a:custGeom>
              <a:avLst/>
              <a:gdLst/>
              <a:ahLst/>
              <a:cxnLst/>
              <a:rect l="l" t="t" r="r" b="b"/>
              <a:pathLst>
                <a:path w="11530" h="27137" extrusionOk="0">
                  <a:moveTo>
                    <a:pt x="11529" y="1"/>
                  </a:moveTo>
                  <a:lnTo>
                    <a:pt x="11529" y="1"/>
                  </a:lnTo>
                  <a:cubicBezTo>
                    <a:pt x="0" y="13747"/>
                    <a:pt x="8248" y="24890"/>
                    <a:pt x="9962" y="26952"/>
                  </a:cubicBezTo>
                  <a:cubicBezTo>
                    <a:pt x="10069" y="27080"/>
                    <a:pt x="10198" y="27136"/>
                    <a:pt x="10332" y="27136"/>
                  </a:cubicBezTo>
                  <a:cubicBezTo>
                    <a:pt x="10438" y="27136"/>
                    <a:pt x="10547" y="27100"/>
                    <a:pt x="10649" y="27035"/>
                  </a:cubicBezTo>
                  <a:cubicBezTo>
                    <a:pt x="10878" y="26842"/>
                    <a:pt x="10878" y="26540"/>
                    <a:pt x="10686" y="26311"/>
                  </a:cubicBezTo>
                  <a:cubicBezTo>
                    <a:pt x="9540" y="25239"/>
                    <a:pt x="6525" y="21765"/>
                    <a:pt x="6104" y="14773"/>
                  </a:cubicBezTo>
                  <a:cubicBezTo>
                    <a:pt x="5646" y="7791"/>
                    <a:pt x="11528" y="2"/>
                    <a:pt x="1152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1623" name="Google Shape;1623;p32"/>
            <p:cNvSpPr/>
            <p:nvPr/>
          </p:nvSpPr>
          <p:spPr>
            <a:xfrm>
              <a:off x="4362900" y="3215767"/>
              <a:ext cx="304820" cy="171098"/>
            </a:xfrm>
            <a:custGeom>
              <a:avLst/>
              <a:gdLst/>
              <a:ahLst/>
              <a:cxnLst/>
              <a:rect l="l" t="t" r="r" b="b"/>
              <a:pathLst>
                <a:path w="6875" h="3859" extrusionOk="0">
                  <a:moveTo>
                    <a:pt x="6682" y="0"/>
                  </a:moveTo>
                  <a:cubicBezTo>
                    <a:pt x="6645" y="37"/>
                    <a:pt x="5499" y="110"/>
                    <a:pt x="4088" y="614"/>
                  </a:cubicBezTo>
                  <a:cubicBezTo>
                    <a:pt x="2219" y="1256"/>
                    <a:pt x="807" y="2291"/>
                    <a:pt x="38" y="3629"/>
                  </a:cubicBezTo>
                  <a:cubicBezTo>
                    <a:pt x="1" y="3703"/>
                    <a:pt x="38" y="3776"/>
                    <a:pt x="120" y="3858"/>
                  </a:cubicBezTo>
                  <a:lnTo>
                    <a:pt x="193" y="3858"/>
                  </a:lnTo>
                  <a:cubicBezTo>
                    <a:pt x="230" y="3858"/>
                    <a:pt x="267" y="3822"/>
                    <a:pt x="312" y="3776"/>
                  </a:cubicBezTo>
                  <a:cubicBezTo>
                    <a:pt x="2063" y="724"/>
                    <a:pt x="6682" y="303"/>
                    <a:pt x="6727" y="303"/>
                  </a:cubicBezTo>
                  <a:cubicBezTo>
                    <a:pt x="6801" y="303"/>
                    <a:pt x="6874" y="229"/>
                    <a:pt x="6874" y="156"/>
                  </a:cubicBezTo>
                  <a:cubicBezTo>
                    <a:pt x="6874" y="74"/>
                    <a:pt x="6801" y="0"/>
                    <a:pt x="6682"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1624" name="Google Shape;1624;p32"/>
            <p:cNvSpPr/>
            <p:nvPr/>
          </p:nvSpPr>
          <p:spPr>
            <a:xfrm>
              <a:off x="4395000" y="3388991"/>
              <a:ext cx="337320" cy="444794"/>
            </a:xfrm>
            <a:custGeom>
              <a:avLst/>
              <a:gdLst/>
              <a:ahLst/>
              <a:cxnLst/>
              <a:rect l="l" t="t" r="r" b="b"/>
              <a:pathLst>
                <a:path w="7608" h="10032" extrusionOk="0">
                  <a:moveTo>
                    <a:pt x="7442" y="1"/>
                  </a:moveTo>
                  <a:cubicBezTo>
                    <a:pt x="7405" y="1"/>
                    <a:pt x="7366" y="10"/>
                    <a:pt x="7332" y="25"/>
                  </a:cubicBezTo>
                  <a:cubicBezTo>
                    <a:pt x="7332" y="61"/>
                    <a:pt x="5692" y="1244"/>
                    <a:pt x="4015" y="3040"/>
                  </a:cubicBezTo>
                  <a:cubicBezTo>
                    <a:pt x="2411" y="4726"/>
                    <a:pt x="459" y="7246"/>
                    <a:pt x="47" y="9840"/>
                  </a:cubicBezTo>
                  <a:cubicBezTo>
                    <a:pt x="1" y="9913"/>
                    <a:pt x="83" y="10032"/>
                    <a:pt x="157" y="10032"/>
                  </a:cubicBezTo>
                  <a:lnTo>
                    <a:pt x="193" y="10032"/>
                  </a:lnTo>
                  <a:cubicBezTo>
                    <a:pt x="276" y="10032"/>
                    <a:pt x="312" y="9995"/>
                    <a:pt x="349" y="9913"/>
                  </a:cubicBezTo>
                  <a:cubicBezTo>
                    <a:pt x="1110" y="5028"/>
                    <a:pt x="7451" y="327"/>
                    <a:pt x="7525" y="290"/>
                  </a:cubicBezTo>
                  <a:cubicBezTo>
                    <a:pt x="7607" y="254"/>
                    <a:pt x="7607" y="144"/>
                    <a:pt x="7561" y="61"/>
                  </a:cubicBezTo>
                  <a:cubicBezTo>
                    <a:pt x="7540" y="18"/>
                    <a:pt x="7493" y="1"/>
                    <a:pt x="7442"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1625" name="Google Shape;1625;p32"/>
            <p:cNvSpPr/>
            <p:nvPr/>
          </p:nvSpPr>
          <p:spPr>
            <a:xfrm>
              <a:off x="4447849" y="3673677"/>
              <a:ext cx="277553" cy="67083"/>
            </a:xfrm>
            <a:custGeom>
              <a:avLst/>
              <a:gdLst/>
              <a:ahLst/>
              <a:cxnLst/>
              <a:rect l="l" t="t" r="r" b="b"/>
              <a:pathLst>
                <a:path w="6260" h="1513" extrusionOk="0">
                  <a:moveTo>
                    <a:pt x="1603" y="0"/>
                  </a:moveTo>
                  <a:cubicBezTo>
                    <a:pt x="1098" y="0"/>
                    <a:pt x="592" y="61"/>
                    <a:pt x="110" y="211"/>
                  </a:cubicBezTo>
                  <a:cubicBezTo>
                    <a:pt x="37" y="248"/>
                    <a:pt x="0" y="321"/>
                    <a:pt x="37" y="404"/>
                  </a:cubicBezTo>
                  <a:cubicBezTo>
                    <a:pt x="37" y="463"/>
                    <a:pt x="110" y="523"/>
                    <a:pt x="182" y="523"/>
                  </a:cubicBezTo>
                  <a:cubicBezTo>
                    <a:pt x="198" y="523"/>
                    <a:pt x="214" y="520"/>
                    <a:pt x="229" y="513"/>
                  </a:cubicBezTo>
                  <a:cubicBezTo>
                    <a:pt x="680" y="366"/>
                    <a:pt x="1161" y="306"/>
                    <a:pt x="1644" y="306"/>
                  </a:cubicBezTo>
                  <a:cubicBezTo>
                    <a:pt x="3773" y="306"/>
                    <a:pt x="5964" y="1475"/>
                    <a:pt x="5994" y="1512"/>
                  </a:cubicBezTo>
                  <a:lnTo>
                    <a:pt x="6067" y="1512"/>
                  </a:lnTo>
                  <a:cubicBezTo>
                    <a:pt x="6104" y="1512"/>
                    <a:pt x="6186" y="1512"/>
                    <a:pt x="6223" y="1430"/>
                  </a:cubicBezTo>
                  <a:cubicBezTo>
                    <a:pt x="6259" y="1357"/>
                    <a:pt x="6223" y="1283"/>
                    <a:pt x="6140" y="1237"/>
                  </a:cubicBezTo>
                  <a:cubicBezTo>
                    <a:pt x="6021" y="1178"/>
                    <a:pt x="3817" y="0"/>
                    <a:pt x="160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1626" name="Google Shape;1626;p32"/>
            <p:cNvSpPr/>
            <p:nvPr/>
          </p:nvSpPr>
          <p:spPr>
            <a:xfrm>
              <a:off x="3992377" y="3437584"/>
              <a:ext cx="386047" cy="343793"/>
            </a:xfrm>
            <a:custGeom>
              <a:avLst/>
              <a:gdLst/>
              <a:ahLst/>
              <a:cxnLst/>
              <a:rect l="l" t="t" r="r" b="b"/>
              <a:pathLst>
                <a:path w="8707" h="7754" extrusionOk="0">
                  <a:moveTo>
                    <a:pt x="266" y="1"/>
                  </a:moveTo>
                  <a:cubicBezTo>
                    <a:pt x="193" y="1"/>
                    <a:pt x="73" y="1"/>
                    <a:pt x="37" y="74"/>
                  </a:cubicBezTo>
                  <a:cubicBezTo>
                    <a:pt x="0" y="148"/>
                    <a:pt x="37" y="267"/>
                    <a:pt x="110" y="303"/>
                  </a:cubicBezTo>
                  <a:cubicBezTo>
                    <a:pt x="5187" y="2594"/>
                    <a:pt x="8358" y="7635"/>
                    <a:pt x="8395" y="7671"/>
                  </a:cubicBezTo>
                  <a:cubicBezTo>
                    <a:pt x="8440" y="7708"/>
                    <a:pt x="8477" y="7754"/>
                    <a:pt x="8550" y="7754"/>
                  </a:cubicBezTo>
                  <a:cubicBezTo>
                    <a:pt x="8550" y="7754"/>
                    <a:pt x="8587" y="7754"/>
                    <a:pt x="8624" y="7708"/>
                  </a:cubicBezTo>
                  <a:cubicBezTo>
                    <a:pt x="8706" y="7671"/>
                    <a:pt x="8706" y="7598"/>
                    <a:pt x="8669" y="7525"/>
                  </a:cubicBezTo>
                  <a:cubicBezTo>
                    <a:pt x="8624" y="7479"/>
                    <a:pt x="5416" y="2365"/>
                    <a:pt x="26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1627" name="Google Shape;1627;p32"/>
            <p:cNvSpPr/>
            <p:nvPr/>
          </p:nvSpPr>
          <p:spPr>
            <a:xfrm>
              <a:off x="4093952" y="3694782"/>
              <a:ext cx="232018" cy="226786"/>
            </a:xfrm>
            <a:custGeom>
              <a:avLst/>
              <a:gdLst/>
              <a:ahLst/>
              <a:cxnLst/>
              <a:rect l="l" t="t" r="r" b="b"/>
              <a:pathLst>
                <a:path w="5233" h="5115" extrusionOk="0">
                  <a:moveTo>
                    <a:pt x="5031" y="0"/>
                  </a:moveTo>
                  <a:cubicBezTo>
                    <a:pt x="4828" y="0"/>
                    <a:pt x="3997" y="29"/>
                    <a:pt x="3015" y="532"/>
                  </a:cubicBezTo>
                  <a:cubicBezTo>
                    <a:pt x="2025" y="1073"/>
                    <a:pt x="687" y="2255"/>
                    <a:pt x="0" y="4931"/>
                  </a:cubicBezTo>
                  <a:cubicBezTo>
                    <a:pt x="0" y="5004"/>
                    <a:pt x="37" y="5114"/>
                    <a:pt x="110" y="5114"/>
                  </a:cubicBezTo>
                  <a:lnTo>
                    <a:pt x="147" y="5114"/>
                  </a:lnTo>
                  <a:cubicBezTo>
                    <a:pt x="229" y="5114"/>
                    <a:pt x="303" y="5078"/>
                    <a:pt x="303" y="5004"/>
                  </a:cubicBezTo>
                  <a:cubicBezTo>
                    <a:pt x="1436" y="461"/>
                    <a:pt x="4457" y="302"/>
                    <a:pt x="4969" y="302"/>
                  </a:cubicBezTo>
                  <a:cubicBezTo>
                    <a:pt x="5008" y="302"/>
                    <a:pt x="5032" y="303"/>
                    <a:pt x="5040" y="303"/>
                  </a:cubicBezTo>
                  <a:cubicBezTo>
                    <a:pt x="5150" y="303"/>
                    <a:pt x="5233" y="267"/>
                    <a:pt x="5233" y="193"/>
                  </a:cubicBezTo>
                  <a:cubicBezTo>
                    <a:pt x="5233" y="74"/>
                    <a:pt x="5150" y="1"/>
                    <a:pt x="5077" y="1"/>
                  </a:cubicBezTo>
                  <a:cubicBezTo>
                    <a:pt x="5073" y="1"/>
                    <a:pt x="5057" y="0"/>
                    <a:pt x="503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1628" name="Google Shape;1628;p32"/>
            <p:cNvSpPr/>
            <p:nvPr/>
          </p:nvSpPr>
          <p:spPr>
            <a:xfrm>
              <a:off x="4073602" y="3123679"/>
              <a:ext cx="280834" cy="347695"/>
            </a:xfrm>
            <a:custGeom>
              <a:avLst/>
              <a:gdLst/>
              <a:ahLst/>
              <a:cxnLst/>
              <a:rect l="l" t="t" r="r" b="b"/>
              <a:pathLst>
                <a:path w="6334" h="7842" extrusionOk="0">
                  <a:moveTo>
                    <a:pt x="186" y="1"/>
                  </a:moveTo>
                  <a:cubicBezTo>
                    <a:pt x="135" y="1"/>
                    <a:pt x="64" y="35"/>
                    <a:pt x="38" y="89"/>
                  </a:cubicBezTo>
                  <a:cubicBezTo>
                    <a:pt x="1" y="171"/>
                    <a:pt x="38" y="244"/>
                    <a:pt x="74" y="281"/>
                  </a:cubicBezTo>
                  <a:cubicBezTo>
                    <a:pt x="4775" y="3030"/>
                    <a:pt x="5994" y="7686"/>
                    <a:pt x="5994" y="7732"/>
                  </a:cubicBezTo>
                  <a:cubicBezTo>
                    <a:pt x="6031" y="7805"/>
                    <a:pt x="6104" y="7842"/>
                    <a:pt x="6150" y="7842"/>
                  </a:cubicBezTo>
                  <a:lnTo>
                    <a:pt x="6187" y="7842"/>
                  </a:lnTo>
                  <a:cubicBezTo>
                    <a:pt x="6260" y="7805"/>
                    <a:pt x="6333" y="7732"/>
                    <a:pt x="6297" y="7649"/>
                  </a:cubicBezTo>
                  <a:cubicBezTo>
                    <a:pt x="6297" y="7612"/>
                    <a:pt x="5041" y="2838"/>
                    <a:pt x="230" y="15"/>
                  </a:cubicBezTo>
                  <a:cubicBezTo>
                    <a:pt x="220" y="6"/>
                    <a:pt x="204" y="1"/>
                    <a:pt x="18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grpSp>
      <p:grpSp>
        <p:nvGrpSpPr>
          <p:cNvPr id="1629" name="Google Shape;1629;p32"/>
          <p:cNvGrpSpPr/>
          <p:nvPr/>
        </p:nvGrpSpPr>
        <p:grpSpPr>
          <a:xfrm rot="3600089">
            <a:off x="290416" y="5066813"/>
            <a:ext cx="1589943" cy="2142053"/>
            <a:chOff x="3915984" y="2821214"/>
            <a:chExt cx="958524" cy="1291373"/>
          </a:xfrm>
        </p:grpSpPr>
        <p:sp>
          <p:nvSpPr>
            <p:cNvPr id="1630" name="Google Shape;1630;p32"/>
            <p:cNvSpPr/>
            <p:nvPr/>
          </p:nvSpPr>
          <p:spPr>
            <a:xfrm>
              <a:off x="4512049" y="3285243"/>
              <a:ext cx="362459" cy="286110"/>
            </a:xfrm>
            <a:custGeom>
              <a:avLst/>
              <a:gdLst/>
              <a:ahLst/>
              <a:cxnLst/>
              <a:rect l="l" t="t" r="r" b="b"/>
              <a:pathLst>
                <a:path w="8175" h="6453" extrusionOk="0">
                  <a:moveTo>
                    <a:pt x="8175" y="0"/>
                  </a:moveTo>
                  <a:cubicBezTo>
                    <a:pt x="8174" y="0"/>
                    <a:pt x="3702" y="569"/>
                    <a:pt x="1989" y="2255"/>
                  </a:cubicBezTo>
                  <a:cubicBezTo>
                    <a:pt x="0" y="4234"/>
                    <a:pt x="651" y="6415"/>
                    <a:pt x="651" y="6415"/>
                  </a:cubicBezTo>
                  <a:cubicBezTo>
                    <a:pt x="651" y="6415"/>
                    <a:pt x="976" y="6453"/>
                    <a:pt x="1466" y="6453"/>
                  </a:cubicBezTo>
                  <a:cubicBezTo>
                    <a:pt x="2623" y="6453"/>
                    <a:pt x="4701" y="6245"/>
                    <a:pt x="5609" y="4848"/>
                  </a:cubicBezTo>
                  <a:cubicBezTo>
                    <a:pt x="6910" y="2896"/>
                    <a:pt x="6800" y="761"/>
                    <a:pt x="817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1631" name="Google Shape;1631;p32"/>
            <p:cNvSpPr/>
            <p:nvPr/>
          </p:nvSpPr>
          <p:spPr>
            <a:xfrm>
              <a:off x="4471392" y="3619720"/>
              <a:ext cx="374253" cy="203154"/>
            </a:xfrm>
            <a:custGeom>
              <a:avLst/>
              <a:gdLst/>
              <a:ahLst/>
              <a:cxnLst/>
              <a:rect l="l" t="t" r="r" b="b"/>
              <a:pathLst>
                <a:path w="8441" h="4582" extrusionOk="0">
                  <a:moveTo>
                    <a:pt x="3190" y="0"/>
                  </a:moveTo>
                  <a:cubicBezTo>
                    <a:pt x="1691" y="0"/>
                    <a:pt x="1375" y="1501"/>
                    <a:pt x="1375" y="1501"/>
                  </a:cubicBezTo>
                  <a:cubicBezTo>
                    <a:pt x="1375" y="1501"/>
                    <a:pt x="1" y="2839"/>
                    <a:pt x="1641" y="3948"/>
                  </a:cubicBezTo>
                  <a:cubicBezTo>
                    <a:pt x="2406" y="4448"/>
                    <a:pt x="3935" y="4581"/>
                    <a:pt x="5350" y="4581"/>
                  </a:cubicBezTo>
                  <a:cubicBezTo>
                    <a:pt x="6970" y="4581"/>
                    <a:pt x="8441" y="4406"/>
                    <a:pt x="8441" y="4406"/>
                  </a:cubicBezTo>
                  <a:cubicBezTo>
                    <a:pt x="8441" y="4406"/>
                    <a:pt x="6526" y="585"/>
                    <a:pt x="3703" y="53"/>
                  </a:cubicBezTo>
                  <a:cubicBezTo>
                    <a:pt x="3518" y="17"/>
                    <a:pt x="3348" y="0"/>
                    <a:pt x="31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1632" name="Google Shape;1632;p32"/>
            <p:cNvSpPr/>
            <p:nvPr/>
          </p:nvSpPr>
          <p:spPr>
            <a:xfrm>
              <a:off x="4439292" y="3156444"/>
              <a:ext cx="353946" cy="175000"/>
            </a:xfrm>
            <a:custGeom>
              <a:avLst/>
              <a:gdLst/>
              <a:ahLst/>
              <a:cxnLst/>
              <a:rect l="l" t="t" r="r" b="b"/>
              <a:pathLst>
                <a:path w="7983" h="3947" extrusionOk="0">
                  <a:moveTo>
                    <a:pt x="4239" y="1"/>
                  </a:moveTo>
                  <a:cubicBezTo>
                    <a:pt x="3605" y="1"/>
                    <a:pt x="2911" y="85"/>
                    <a:pt x="2173" y="303"/>
                  </a:cubicBezTo>
                  <a:cubicBezTo>
                    <a:pt x="459" y="843"/>
                    <a:pt x="1" y="2328"/>
                    <a:pt x="376" y="3244"/>
                  </a:cubicBezTo>
                  <a:cubicBezTo>
                    <a:pt x="376" y="3244"/>
                    <a:pt x="892" y="3947"/>
                    <a:pt x="2274" y="3947"/>
                  </a:cubicBezTo>
                  <a:cubicBezTo>
                    <a:pt x="2540" y="3947"/>
                    <a:pt x="2838" y="3921"/>
                    <a:pt x="3172" y="3858"/>
                  </a:cubicBezTo>
                  <a:cubicBezTo>
                    <a:pt x="5573" y="3437"/>
                    <a:pt x="7983" y="1073"/>
                    <a:pt x="7983" y="1073"/>
                  </a:cubicBezTo>
                  <a:cubicBezTo>
                    <a:pt x="7983" y="1073"/>
                    <a:pt x="6492" y="1"/>
                    <a:pt x="4239"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1633" name="Google Shape;1633;p32"/>
            <p:cNvSpPr/>
            <p:nvPr/>
          </p:nvSpPr>
          <p:spPr>
            <a:xfrm>
              <a:off x="4364540" y="2821214"/>
              <a:ext cx="340556" cy="333640"/>
            </a:xfrm>
            <a:custGeom>
              <a:avLst/>
              <a:gdLst/>
              <a:ahLst/>
              <a:cxnLst/>
              <a:rect l="l" t="t" r="r" b="b"/>
              <a:pathLst>
                <a:path w="7681" h="7525" extrusionOk="0">
                  <a:moveTo>
                    <a:pt x="7680" y="1"/>
                  </a:moveTo>
                  <a:cubicBezTo>
                    <a:pt x="7680" y="1"/>
                    <a:pt x="3519" y="688"/>
                    <a:pt x="2108" y="2750"/>
                  </a:cubicBezTo>
                  <a:cubicBezTo>
                    <a:pt x="1" y="5765"/>
                    <a:pt x="2062" y="7525"/>
                    <a:pt x="2062" y="7525"/>
                  </a:cubicBezTo>
                  <a:cubicBezTo>
                    <a:pt x="2062" y="7525"/>
                    <a:pt x="4775" y="7259"/>
                    <a:pt x="5957" y="5078"/>
                  </a:cubicBezTo>
                  <a:cubicBezTo>
                    <a:pt x="7222" y="2713"/>
                    <a:pt x="6415" y="881"/>
                    <a:pt x="7680"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1634" name="Google Shape;1634;p32"/>
            <p:cNvSpPr/>
            <p:nvPr/>
          </p:nvSpPr>
          <p:spPr>
            <a:xfrm>
              <a:off x="3992377" y="3029685"/>
              <a:ext cx="329960" cy="309919"/>
            </a:xfrm>
            <a:custGeom>
              <a:avLst/>
              <a:gdLst/>
              <a:ahLst/>
              <a:cxnLst/>
              <a:rect l="l" t="t" r="r" b="b"/>
              <a:pathLst>
                <a:path w="7442" h="6990" extrusionOk="0">
                  <a:moveTo>
                    <a:pt x="193" y="0"/>
                  </a:moveTo>
                  <a:lnTo>
                    <a:pt x="193" y="0"/>
                  </a:lnTo>
                  <a:cubicBezTo>
                    <a:pt x="192" y="0"/>
                    <a:pt x="0" y="4271"/>
                    <a:pt x="2291" y="5911"/>
                  </a:cubicBezTo>
                  <a:cubicBezTo>
                    <a:pt x="3485" y="6784"/>
                    <a:pt x="4601" y="6990"/>
                    <a:pt x="5388" y="6990"/>
                  </a:cubicBezTo>
                  <a:cubicBezTo>
                    <a:pt x="6087" y="6990"/>
                    <a:pt x="6525" y="6827"/>
                    <a:pt x="6525" y="6827"/>
                  </a:cubicBezTo>
                  <a:cubicBezTo>
                    <a:pt x="6525" y="6827"/>
                    <a:pt x="7441" y="4921"/>
                    <a:pt x="5993" y="3015"/>
                  </a:cubicBezTo>
                  <a:cubicBezTo>
                    <a:pt x="4546" y="1100"/>
                    <a:pt x="1375" y="1375"/>
                    <a:pt x="19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1635" name="Google Shape;1635;p32"/>
            <p:cNvSpPr/>
            <p:nvPr/>
          </p:nvSpPr>
          <p:spPr>
            <a:xfrm>
              <a:off x="3915984" y="3359596"/>
              <a:ext cx="326723" cy="256803"/>
            </a:xfrm>
            <a:custGeom>
              <a:avLst/>
              <a:gdLst/>
              <a:ahLst/>
              <a:cxnLst/>
              <a:rect l="l" t="t" r="r" b="b"/>
              <a:pathLst>
                <a:path w="7369" h="5792" extrusionOk="0">
                  <a:moveTo>
                    <a:pt x="917" y="0"/>
                  </a:moveTo>
                  <a:lnTo>
                    <a:pt x="917" y="0"/>
                  </a:lnTo>
                  <a:cubicBezTo>
                    <a:pt x="917" y="1"/>
                    <a:pt x="0" y="3171"/>
                    <a:pt x="2255" y="4931"/>
                  </a:cubicBezTo>
                  <a:cubicBezTo>
                    <a:pt x="3134" y="5589"/>
                    <a:pt x="3969" y="5791"/>
                    <a:pt x="4665" y="5791"/>
                  </a:cubicBezTo>
                  <a:cubicBezTo>
                    <a:pt x="5780" y="5791"/>
                    <a:pt x="6534" y="5270"/>
                    <a:pt x="6534" y="5270"/>
                  </a:cubicBezTo>
                  <a:cubicBezTo>
                    <a:pt x="6534" y="5270"/>
                    <a:pt x="7368" y="3739"/>
                    <a:pt x="5728" y="2291"/>
                  </a:cubicBezTo>
                  <a:cubicBezTo>
                    <a:pt x="4087" y="844"/>
                    <a:pt x="2099" y="1375"/>
                    <a:pt x="91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1636" name="Google Shape;1636;p32"/>
            <p:cNvSpPr/>
            <p:nvPr/>
          </p:nvSpPr>
          <p:spPr>
            <a:xfrm>
              <a:off x="3988697" y="3772682"/>
              <a:ext cx="291608" cy="335369"/>
            </a:xfrm>
            <a:custGeom>
              <a:avLst/>
              <a:gdLst/>
              <a:ahLst/>
              <a:cxnLst/>
              <a:rect l="l" t="t" r="r" b="b"/>
              <a:pathLst>
                <a:path w="6577" h="7564" extrusionOk="0">
                  <a:moveTo>
                    <a:pt x="2490" y="0"/>
                  </a:moveTo>
                  <a:cubicBezTo>
                    <a:pt x="1563" y="0"/>
                    <a:pt x="450" y="676"/>
                    <a:pt x="276" y="2404"/>
                  </a:cubicBezTo>
                  <a:cubicBezTo>
                    <a:pt x="1" y="4925"/>
                    <a:pt x="1073" y="7564"/>
                    <a:pt x="1073" y="7564"/>
                  </a:cubicBezTo>
                  <a:cubicBezTo>
                    <a:pt x="1073" y="7564"/>
                    <a:pt x="2182" y="6336"/>
                    <a:pt x="3364" y="5273"/>
                  </a:cubicBezTo>
                  <a:cubicBezTo>
                    <a:pt x="4546" y="4164"/>
                    <a:pt x="6498" y="3440"/>
                    <a:pt x="6535" y="2029"/>
                  </a:cubicBezTo>
                  <a:cubicBezTo>
                    <a:pt x="6577" y="630"/>
                    <a:pt x="5621" y="330"/>
                    <a:pt x="4795" y="330"/>
                  </a:cubicBezTo>
                  <a:cubicBezTo>
                    <a:pt x="4176" y="330"/>
                    <a:pt x="3630" y="498"/>
                    <a:pt x="3630" y="498"/>
                  </a:cubicBezTo>
                  <a:cubicBezTo>
                    <a:pt x="3407" y="184"/>
                    <a:pt x="2974" y="0"/>
                    <a:pt x="24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1637" name="Google Shape;1637;p32"/>
            <p:cNvSpPr/>
            <p:nvPr/>
          </p:nvSpPr>
          <p:spPr>
            <a:xfrm>
              <a:off x="4092312" y="2909400"/>
              <a:ext cx="511211" cy="1203187"/>
            </a:xfrm>
            <a:custGeom>
              <a:avLst/>
              <a:gdLst/>
              <a:ahLst/>
              <a:cxnLst/>
              <a:rect l="l" t="t" r="r" b="b"/>
              <a:pathLst>
                <a:path w="11530" h="27137" extrusionOk="0">
                  <a:moveTo>
                    <a:pt x="11529" y="1"/>
                  </a:moveTo>
                  <a:lnTo>
                    <a:pt x="11529" y="1"/>
                  </a:lnTo>
                  <a:cubicBezTo>
                    <a:pt x="0" y="13747"/>
                    <a:pt x="8248" y="24890"/>
                    <a:pt x="9962" y="26952"/>
                  </a:cubicBezTo>
                  <a:cubicBezTo>
                    <a:pt x="10069" y="27080"/>
                    <a:pt x="10198" y="27136"/>
                    <a:pt x="10332" y="27136"/>
                  </a:cubicBezTo>
                  <a:cubicBezTo>
                    <a:pt x="10438" y="27136"/>
                    <a:pt x="10547" y="27100"/>
                    <a:pt x="10649" y="27035"/>
                  </a:cubicBezTo>
                  <a:cubicBezTo>
                    <a:pt x="10878" y="26842"/>
                    <a:pt x="10878" y="26540"/>
                    <a:pt x="10686" y="26311"/>
                  </a:cubicBezTo>
                  <a:cubicBezTo>
                    <a:pt x="9540" y="25239"/>
                    <a:pt x="6525" y="21765"/>
                    <a:pt x="6104" y="14773"/>
                  </a:cubicBezTo>
                  <a:cubicBezTo>
                    <a:pt x="5646" y="7791"/>
                    <a:pt x="11528" y="2"/>
                    <a:pt x="1152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1638" name="Google Shape;1638;p32"/>
            <p:cNvSpPr/>
            <p:nvPr/>
          </p:nvSpPr>
          <p:spPr>
            <a:xfrm>
              <a:off x="4362900" y="3215767"/>
              <a:ext cx="304820" cy="171098"/>
            </a:xfrm>
            <a:custGeom>
              <a:avLst/>
              <a:gdLst/>
              <a:ahLst/>
              <a:cxnLst/>
              <a:rect l="l" t="t" r="r" b="b"/>
              <a:pathLst>
                <a:path w="6875" h="3859" extrusionOk="0">
                  <a:moveTo>
                    <a:pt x="6682" y="0"/>
                  </a:moveTo>
                  <a:cubicBezTo>
                    <a:pt x="6645" y="37"/>
                    <a:pt x="5499" y="110"/>
                    <a:pt x="4088" y="614"/>
                  </a:cubicBezTo>
                  <a:cubicBezTo>
                    <a:pt x="2219" y="1256"/>
                    <a:pt x="807" y="2291"/>
                    <a:pt x="38" y="3629"/>
                  </a:cubicBezTo>
                  <a:cubicBezTo>
                    <a:pt x="1" y="3703"/>
                    <a:pt x="38" y="3776"/>
                    <a:pt x="120" y="3858"/>
                  </a:cubicBezTo>
                  <a:lnTo>
                    <a:pt x="193" y="3858"/>
                  </a:lnTo>
                  <a:cubicBezTo>
                    <a:pt x="230" y="3858"/>
                    <a:pt x="267" y="3822"/>
                    <a:pt x="312" y="3776"/>
                  </a:cubicBezTo>
                  <a:cubicBezTo>
                    <a:pt x="2063" y="724"/>
                    <a:pt x="6682" y="303"/>
                    <a:pt x="6727" y="303"/>
                  </a:cubicBezTo>
                  <a:cubicBezTo>
                    <a:pt x="6801" y="303"/>
                    <a:pt x="6874" y="229"/>
                    <a:pt x="6874" y="156"/>
                  </a:cubicBezTo>
                  <a:cubicBezTo>
                    <a:pt x="6874" y="74"/>
                    <a:pt x="6801" y="0"/>
                    <a:pt x="6682"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1639" name="Google Shape;1639;p32"/>
            <p:cNvSpPr/>
            <p:nvPr/>
          </p:nvSpPr>
          <p:spPr>
            <a:xfrm>
              <a:off x="4395000" y="3388991"/>
              <a:ext cx="337320" cy="444794"/>
            </a:xfrm>
            <a:custGeom>
              <a:avLst/>
              <a:gdLst/>
              <a:ahLst/>
              <a:cxnLst/>
              <a:rect l="l" t="t" r="r" b="b"/>
              <a:pathLst>
                <a:path w="7608" h="10032" extrusionOk="0">
                  <a:moveTo>
                    <a:pt x="7442" y="1"/>
                  </a:moveTo>
                  <a:cubicBezTo>
                    <a:pt x="7405" y="1"/>
                    <a:pt x="7366" y="10"/>
                    <a:pt x="7332" y="25"/>
                  </a:cubicBezTo>
                  <a:cubicBezTo>
                    <a:pt x="7332" y="61"/>
                    <a:pt x="5692" y="1244"/>
                    <a:pt x="4015" y="3040"/>
                  </a:cubicBezTo>
                  <a:cubicBezTo>
                    <a:pt x="2411" y="4726"/>
                    <a:pt x="459" y="7246"/>
                    <a:pt x="47" y="9840"/>
                  </a:cubicBezTo>
                  <a:cubicBezTo>
                    <a:pt x="1" y="9913"/>
                    <a:pt x="83" y="10032"/>
                    <a:pt x="157" y="10032"/>
                  </a:cubicBezTo>
                  <a:lnTo>
                    <a:pt x="193" y="10032"/>
                  </a:lnTo>
                  <a:cubicBezTo>
                    <a:pt x="276" y="10032"/>
                    <a:pt x="312" y="9995"/>
                    <a:pt x="349" y="9913"/>
                  </a:cubicBezTo>
                  <a:cubicBezTo>
                    <a:pt x="1110" y="5028"/>
                    <a:pt x="7451" y="327"/>
                    <a:pt x="7525" y="290"/>
                  </a:cubicBezTo>
                  <a:cubicBezTo>
                    <a:pt x="7607" y="254"/>
                    <a:pt x="7607" y="144"/>
                    <a:pt x="7561" y="61"/>
                  </a:cubicBezTo>
                  <a:cubicBezTo>
                    <a:pt x="7540" y="18"/>
                    <a:pt x="7493" y="1"/>
                    <a:pt x="7442"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1640" name="Google Shape;1640;p32"/>
            <p:cNvSpPr/>
            <p:nvPr/>
          </p:nvSpPr>
          <p:spPr>
            <a:xfrm>
              <a:off x="4447849" y="3673677"/>
              <a:ext cx="277553" cy="67083"/>
            </a:xfrm>
            <a:custGeom>
              <a:avLst/>
              <a:gdLst/>
              <a:ahLst/>
              <a:cxnLst/>
              <a:rect l="l" t="t" r="r" b="b"/>
              <a:pathLst>
                <a:path w="6260" h="1513" extrusionOk="0">
                  <a:moveTo>
                    <a:pt x="1603" y="0"/>
                  </a:moveTo>
                  <a:cubicBezTo>
                    <a:pt x="1098" y="0"/>
                    <a:pt x="592" y="61"/>
                    <a:pt x="110" y="211"/>
                  </a:cubicBezTo>
                  <a:cubicBezTo>
                    <a:pt x="37" y="248"/>
                    <a:pt x="0" y="321"/>
                    <a:pt x="37" y="404"/>
                  </a:cubicBezTo>
                  <a:cubicBezTo>
                    <a:pt x="37" y="463"/>
                    <a:pt x="110" y="523"/>
                    <a:pt x="182" y="523"/>
                  </a:cubicBezTo>
                  <a:cubicBezTo>
                    <a:pt x="198" y="523"/>
                    <a:pt x="214" y="520"/>
                    <a:pt x="229" y="513"/>
                  </a:cubicBezTo>
                  <a:cubicBezTo>
                    <a:pt x="680" y="366"/>
                    <a:pt x="1161" y="306"/>
                    <a:pt x="1644" y="306"/>
                  </a:cubicBezTo>
                  <a:cubicBezTo>
                    <a:pt x="3773" y="306"/>
                    <a:pt x="5964" y="1475"/>
                    <a:pt x="5994" y="1512"/>
                  </a:cubicBezTo>
                  <a:lnTo>
                    <a:pt x="6067" y="1512"/>
                  </a:lnTo>
                  <a:cubicBezTo>
                    <a:pt x="6104" y="1512"/>
                    <a:pt x="6186" y="1512"/>
                    <a:pt x="6223" y="1430"/>
                  </a:cubicBezTo>
                  <a:cubicBezTo>
                    <a:pt x="6259" y="1357"/>
                    <a:pt x="6223" y="1283"/>
                    <a:pt x="6140" y="1237"/>
                  </a:cubicBezTo>
                  <a:cubicBezTo>
                    <a:pt x="6021" y="1178"/>
                    <a:pt x="3817" y="0"/>
                    <a:pt x="160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1641" name="Google Shape;1641;p32"/>
            <p:cNvSpPr/>
            <p:nvPr/>
          </p:nvSpPr>
          <p:spPr>
            <a:xfrm>
              <a:off x="3992377" y="3437584"/>
              <a:ext cx="386047" cy="343793"/>
            </a:xfrm>
            <a:custGeom>
              <a:avLst/>
              <a:gdLst/>
              <a:ahLst/>
              <a:cxnLst/>
              <a:rect l="l" t="t" r="r" b="b"/>
              <a:pathLst>
                <a:path w="8707" h="7754" extrusionOk="0">
                  <a:moveTo>
                    <a:pt x="266" y="1"/>
                  </a:moveTo>
                  <a:cubicBezTo>
                    <a:pt x="193" y="1"/>
                    <a:pt x="73" y="1"/>
                    <a:pt x="37" y="74"/>
                  </a:cubicBezTo>
                  <a:cubicBezTo>
                    <a:pt x="0" y="148"/>
                    <a:pt x="37" y="267"/>
                    <a:pt x="110" y="303"/>
                  </a:cubicBezTo>
                  <a:cubicBezTo>
                    <a:pt x="5187" y="2594"/>
                    <a:pt x="8358" y="7635"/>
                    <a:pt x="8395" y="7671"/>
                  </a:cubicBezTo>
                  <a:cubicBezTo>
                    <a:pt x="8440" y="7708"/>
                    <a:pt x="8477" y="7754"/>
                    <a:pt x="8550" y="7754"/>
                  </a:cubicBezTo>
                  <a:cubicBezTo>
                    <a:pt x="8550" y="7754"/>
                    <a:pt x="8587" y="7754"/>
                    <a:pt x="8624" y="7708"/>
                  </a:cubicBezTo>
                  <a:cubicBezTo>
                    <a:pt x="8706" y="7671"/>
                    <a:pt x="8706" y="7598"/>
                    <a:pt x="8669" y="7525"/>
                  </a:cubicBezTo>
                  <a:cubicBezTo>
                    <a:pt x="8624" y="7479"/>
                    <a:pt x="5416" y="2365"/>
                    <a:pt x="26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1642" name="Google Shape;1642;p32"/>
            <p:cNvSpPr/>
            <p:nvPr/>
          </p:nvSpPr>
          <p:spPr>
            <a:xfrm>
              <a:off x="4093952" y="3694782"/>
              <a:ext cx="232018" cy="226786"/>
            </a:xfrm>
            <a:custGeom>
              <a:avLst/>
              <a:gdLst/>
              <a:ahLst/>
              <a:cxnLst/>
              <a:rect l="l" t="t" r="r" b="b"/>
              <a:pathLst>
                <a:path w="5233" h="5115" extrusionOk="0">
                  <a:moveTo>
                    <a:pt x="5031" y="0"/>
                  </a:moveTo>
                  <a:cubicBezTo>
                    <a:pt x="4828" y="0"/>
                    <a:pt x="3997" y="29"/>
                    <a:pt x="3015" y="532"/>
                  </a:cubicBezTo>
                  <a:cubicBezTo>
                    <a:pt x="2025" y="1073"/>
                    <a:pt x="687" y="2255"/>
                    <a:pt x="0" y="4931"/>
                  </a:cubicBezTo>
                  <a:cubicBezTo>
                    <a:pt x="0" y="5004"/>
                    <a:pt x="37" y="5114"/>
                    <a:pt x="110" y="5114"/>
                  </a:cubicBezTo>
                  <a:lnTo>
                    <a:pt x="147" y="5114"/>
                  </a:lnTo>
                  <a:cubicBezTo>
                    <a:pt x="229" y="5114"/>
                    <a:pt x="303" y="5078"/>
                    <a:pt x="303" y="5004"/>
                  </a:cubicBezTo>
                  <a:cubicBezTo>
                    <a:pt x="1436" y="461"/>
                    <a:pt x="4457" y="302"/>
                    <a:pt x="4969" y="302"/>
                  </a:cubicBezTo>
                  <a:cubicBezTo>
                    <a:pt x="5008" y="302"/>
                    <a:pt x="5032" y="303"/>
                    <a:pt x="5040" y="303"/>
                  </a:cubicBezTo>
                  <a:cubicBezTo>
                    <a:pt x="5150" y="303"/>
                    <a:pt x="5233" y="267"/>
                    <a:pt x="5233" y="193"/>
                  </a:cubicBezTo>
                  <a:cubicBezTo>
                    <a:pt x="5233" y="74"/>
                    <a:pt x="5150" y="1"/>
                    <a:pt x="5077" y="1"/>
                  </a:cubicBezTo>
                  <a:cubicBezTo>
                    <a:pt x="5073" y="1"/>
                    <a:pt x="5057" y="0"/>
                    <a:pt x="503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1643" name="Google Shape;1643;p32"/>
            <p:cNvSpPr/>
            <p:nvPr/>
          </p:nvSpPr>
          <p:spPr>
            <a:xfrm>
              <a:off x="4073602" y="3123679"/>
              <a:ext cx="280834" cy="347695"/>
            </a:xfrm>
            <a:custGeom>
              <a:avLst/>
              <a:gdLst/>
              <a:ahLst/>
              <a:cxnLst/>
              <a:rect l="l" t="t" r="r" b="b"/>
              <a:pathLst>
                <a:path w="6334" h="7842" extrusionOk="0">
                  <a:moveTo>
                    <a:pt x="186" y="1"/>
                  </a:moveTo>
                  <a:cubicBezTo>
                    <a:pt x="135" y="1"/>
                    <a:pt x="64" y="35"/>
                    <a:pt x="38" y="89"/>
                  </a:cubicBezTo>
                  <a:cubicBezTo>
                    <a:pt x="1" y="171"/>
                    <a:pt x="38" y="244"/>
                    <a:pt x="74" y="281"/>
                  </a:cubicBezTo>
                  <a:cubicBezTo>
                    <a:pt x="4775" y="3030"/>
                    <a:pt x="5994" y="7686"/>
                    <a:pt x="5994" y="7732"/>
                  </a:cubicBezTo>
                  <a:cubicBezTo>
                    <a:pt x="6031" y="7805"/>
                    <a:pt x="6104" y="7842"/>
                    <a:pt x="6150" y="7842"/>
                  </a:cubicBezTo>
                  <a:lnTo>
                    <a:pt x="6187" y="7842"/>
                  </a:lnTo>
                  <a:cubicBezTo>
                    <a:pt x="6260" y="7805"/>
                    <a:pt x="6333" y="7732"/>
                    <a:pt x="6297" y="7649"/>
                  </a:cubicBezTo>
                  <a:cubicBezTo>
                    <a:pt x="6297" y="7612"/>
                    <a:pt x="5041" y="2838"/>
                    <a:pt x="230" y="15"/>
                  </a:cubicBezTo>
                  <a:cubicBezTo>
                    <a:pt x="220" y="6"/>
                    <a:pt x="204" y="1"/>
                    <a:pt x="18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grpSp>
      <p:grpSp>
        <p:nvGrpSpPr>
          <p:cNvPr id="1644" name="Google Shape;1644;p32"/>
          <p:cNvGrpSpPr/>
          <p:nvPr/>
        </p:nvGrpSpPr>
        <p:grpSpPr>
          <a:xfrm rot="10800000">
            <a:off x="10675057" y="593460"/>
            <a:ext cx="275905" cy="270949"/>
            <a:chOff x="1971300" y="3409475"/>
            <a:chExt cx="101600" cy="99775"/>
          </a:xfrm>
        </p:grpSpPr>
        <p:sp>
          <p:nvSpPr>
            <p:cNvPr id="1645" name="Google Shape;1645;p32"/>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1646" name="Google Shape;1646;p32"/>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1647" name="Google Shape;1647;p32"/>
            <p:cNvSpPr/>
            <p:nvPr/>
          </p:nvSpPr>
          <p:spPr>
            <a:xfrm>
              <a:off x="1979125" y="3434300"/>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grpSp>
      <p:grpSp>
        <p:nvGrpSpPr>
          <p:cNvPr id="1648" name="Google Shape;1648;p32"/>
          <p:cNvGrpSpPr/>
          <p:nvPr/>
        </p:nvGrpSpPr>
        <p:grpSpPr>
          <a:xfrm rot="10800000">
            <a:off x="1241710" y="635939"/>
            <a:ext cx="189436" cy="186000"/>
            <a:chOff x="1655100" y="3332725"/>
            <a:chExt cx="101600" cy="99750"/>
          </a:xfrm>
        </p:grpSpPr>
        <p:sp>
          <p:nvSpPr>
            <p:cNvPr id="1649" name="Google Shape;1649;p32"/>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1650" name="Google Shape;1650;p32"/>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1651" name="Google Shape;1651;p32"/>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grpSp>
      <p:grpSp>
        <p:nvGrpSpPr>
          <p:cNvPr id="1652" name="Google Shape;1652;p32"/>
          <p:cNvGrpSpPr/>
          <p:nvPr/>
        </p:nvGrpSpPr>
        <p:grpSpPr>
          <a:xfrm flipH="1">
            <a:off x="11395777" y="720000"/>
            <a:ext cx="189436" cy="186000"/>
            <a:chOff x="1655100" y="3332725"/>
            <a:chExt cx="101600" cy="99750"/>
          </a:xfrm>
        </p:grpSpPr>
        <p:sp>
          <p:nvSpPr>
            <p:cNvPr id="1653" name="Google Shape;1653;p32"/>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1654" name="Google Shape;1654;p32"/>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1655" name="Google Shape;1655;p32"/>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grpSp>
      <p:grpSp>
        <p:nvGrpSpPr>
          <p:cNvPr id="1656" name="Google Shape;1656;p32"/>
          <p:cNvGrpSpPr/>
          <p:nvPr/>
        </p:nvGrpSpPr>
        <p:grpSpPr>
          <a:xfrm flipH="1">
            <a:off x="5241864" y="6394059"/>
            <a:ext cx="275905" cy="270881"/>
            <a:chOff x="1655100" y="3332725"/>
            <a:chExt cx="101600" cy="99750"/>
          </a:xfrm>
        </p:grpSpPr>
        <p:sp>
          <p:nvSpPr>
            <p:cNvPr id="1657" name="Google Shape;1657;p32"/>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1658" name="Google Shape;1658;p32"/>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1659" name="Google Shape;1659;p32"/>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grpSp>
      <p:grpSp>
        <p:nvGrpSpPr>
          <p:cNvPr id="1660" name="Google Shape;1660;p32"/>
          <p:cNvGrpSpPr/>
          <p:nvPr/>
        </p:nvGrpSpPr>
        <p:grpSpPr>
          <a:xfrm flipH="1">
            <a:off x="6942710" y="6436500"/>
            <a:ext cx="189436" cy="186000"/>
            <a:chOff x="1655100" y="3332725"/>
            <a:chExt cx="101600" cy="99750"/>
          </a:xfrm>
        </p:grpSpPr>
        <p:sp>
          <p:nvSpPr>
            <p:cNvPr id="1661" name="Google Shape;1661;p32"/>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1662" name="Google Shape;1662;p32"/>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1663" name="Google Shape;1663;p32"/>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grpSp>
      <p:grpSp>
        <p:nvGrpSpPr>
          <p:cNvPr id="1664" name="Google Shape;1664;p32"/>
          <p:cNvGrpSpPr/>
          <p:nvPr/>
        </p:nvGrpSpPr>
        <p:grpSpPr>
          <a:xfrm rot="6246478" flipH="1">
            <a:off x="5816099" y="6034634"/>
            <a:ext cx="328065" cy="322185"/>
            <a:chOff x="1971300" y="3409475"/>
            <a:chExt cx="101600" cy="99775"/>
          </a:xfrm>
        </p:grpSpPr>
        <p:sp>
          <p:nvSpPr>
            <p:cNvPr id="1665" name="Google Shape;1665;p32"/>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1666" name="Google Shape;1666;p32"/>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1667" name="Google Shape;1667;p32"/>
            <p:cNvSpPr/>
            <p:nvPr/>
          </p:nvSpPr>
          <p:spPr>
            <a:xfrm>
              <a:off x="1979125" y="3434300"/>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grpSp>
    </p:spTree>
    <p:extLst>
      <p:ext uri="{BB962C8B-B14F-4D97-AF65-F5344CB8AC3E}">
        <p14:creationId xmlns:p14="http://schemas.microsoft.com/office/powerpoint/2010/main" val="38031309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advClick="0">
        <p159:morph option="byObject"/>
      </p:transition>
    </mc:Choice>
    <mc:Fallback xmlns="">
      <p:transition advClick="0">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948"/>
        <p:cNvGrpSpPr/>
        <p:nvPr/>
      </p:nvGrpSpPr>
      <p:grpSpPr>
        <a:xfrm>
          <a:off x="0" y="0"/>
          <a:ext cx="0" cy="0"/>
          <a:chOff x="0" y="0"/>
          <a:chExt cx="0" cy="0"/>
        </a:xfrm>
      </p:grpSpPr>
      <p:sp>
        <p:nvSpPr>
          <p:cNvPr id="949" name="Google Shape;949;p22"/>
          <p:cNvSpPr txBox="1">
            <a:spLocks noGrp="1"/>
          </p:cNvSpPr>
          <p:nvPr>
            <p:ph type="title"/>
          </p:nvPr>
        </p:nvSpPr>
        <p:spPr>
          <a:xfrm>
            <a:off x="960000" y="720001"/>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950" name="Google Shape;950;p22"/>
          <p:cNvGrpSpPr/>
          <p:nvPr/>
        </p:nvGrpSpPr>
        <p:grpSpPr>
          <a:xfrm rot="9000089">
            <a:off x="10346844" y="-556755"/>
            <a:ext cx="1589943" cy="2142053"/>
            <a:chOff x="3915984" y="2821214"/>
            <a:chExt cx="958524" cy="1291373"/>
          </a:xfrm>
        </p:grpSpPr>
        <p:sp>
          <p:nvSpPr>
            <p:cNvPr id="951" name="Google Shape;951;p22"/>
            <p:cNvSpPr/>
            <p:nvPr/>
          </p:nvSpPr>
          <p:spPr>
            <a:xfrm>
              <a:off x="4512049" y="3285243"/>
              <a:ext cx="362459" cy="286110"/>
            </a:xfrm>
            <a:custGeom>
              <a:avLst/>
              <a:gdLst/>
              <a:ahLst/>
              <a:cxnLst/>
              <a:rect l="l" t="t" r="r" b="b"/>
              <a:pathLst>
                <a:path w="8175" h="6453" extrusionOk="0">
                  <a:moveTo>
                    <a:pt x="8175" y="0"/>
                  </a:moveTo>
                  <a:cubicBezTo>
                    <a:pt x="8174" y="0"/>
                    <a:pt x="3702" y="569"/>
                    <a:pt x="1989" y="2255"/>
                  </a:cubicBezTo>
                  <a:cubicBezTo>
                    <a:pt x="0" y="4234"/>
                    <a:pt x="651" y="6415"/>
                    <a:pt x="651" y="6415"/>
                  </a:cubicBezTo>
                  <a:cubicBezTo>
                    <a:pt x="651" y="6415"/>
                    <a:pt x="976" y="6453"/>
                    <a:pt x="1466" y="6453"/>
                  </a:cubicBezTo>
                  <a:cubicBezTo>
                    <a:pt x="2623" y="6453"/>
                    <a:pt x="4701" y="6245"/>
                    <a:pt x="5609" y="4848"/>
                  </a:cubicBezTo>
                  <a:cubicBezTo>
                    <a:pt x="6910" y="2896"/>
                    <a:pt x="6800" y="761"/>
                    <a:pt x="817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952" name="Google Shape;952;p22"/>
            <p:cNvSpPr/>
            <p:nvPr/>
          </p:nvSpPr>
          <p:spPr>
            <a:xfrm>
              <a:off x="4471392" y="3619720"/>
              <a:ext cx="374253" cy="203154"/>
            </a:xfrm>
            <a:custGeom>
              <a:avLst/>
              <a:gdLst/>
              <a:ahLst/>
              <a:cxnLst/>
              <a:rect l="l" t="t" r="r" b="b"/>
              <a:pathLst>
                <a:path w="8441" h="4582" extrusionOk="0">
                  <a:moveTo>
                    <a:pt x="3190" y="0"/>
                  </a:moveTo>
                  <a:cubicBezTo>
                    <a:pt x="1691" y="0"/>
                    <a:pt x="1375" y="1501"/>
                    <a:pt x="1375" y="1501"/>
                  </a:cubicBezTo>
                  <a:cubicBezTo>
                    <a:pt x="1375" y="1501"/>
                    <a:pt x="1" y="2839"/>
                    <a:pt x="1641" y="3948"/>
                  </a:cubicBezTo>
                  <a:cubicBezTo>
                    <a:pt x="2406" y="4448"/>
                    <a:pt x="3935" y="4581"/>
                    <a:pt x="5350" y="4581"/>
                  </a:cubicBezTo>
                  <a:cubicBezTo>
                    <a:pt x="6970" y="4581"/>
                    <a:pt x="8441" y="4406"/>
                    <a:pt x="8441" y="4406"/>
                  </a:cubicBezTo>
                  <a:cubicBezTo>
                    <a:pt x="8441" y="4406"/>
                    <a:pt x="6526" y="585"/>
                    <a:pt x="3703" y="53"/>
                  </a:cubicBezTo>
                  <a:cubicBezTo>
                    <a:pt x="3518" y="17"/>
                    <a:pt x="3348" y="0"/>
                    <a:pt x="31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953" name="Google Shape;953;p22"/>
            <p:cNvSpPr/>
            <p:nvPr/>
          </p:nvSpPr>
          <p:spPr>
            <a:xfrm>
              <a:off x="4439292" y="3156444"/>
              <a:ext cx="353946" cy="175000"/>
            </a:xfrm>
            <a:custGeom>
              <a:avLst/>
              <a:gdLst/>
              <a:ahLst/>
              <a:cxnLst/>
              <a:rect l="l" t="t" r="r" b="b"/>
              <a:pathLst>
                <a:path w="7983" h="3947" extrusionOk="0">
                  <a:moveTo>
                    <a:pt x="4239" y="1"/>
                  </a:moveTo>
                  <a:cubicBezTo>
                    <a:pt x="3605" y="1"/>
                    <a:pt x="2911" y="85"/>
                    <a:pt x="2173" y="303"/>
                  </a:cubicBezTo>
                  <a:cubicBezTo>
                    <a:pt x="459" y="843"/>
                    <a:pt x="1" y="2328"/>
                    <a:pt x="376" y="3244"/>
                  </a:cubicBezTo>
                  <a:cubicBezTo>
                    <a:pt x="376" y="3244"/>
                    <a:pt x="892" y="3947"/>
                    <a:pt x="2274" y="3947"/>
                  </a:cubicBezTo>
                  <a:cubicBezTo>
                    <a:pt x="2540" y="3947"/>
                    <a:pt x="2838" y="3921"/>
                    <a:pt x="3172" y="3858"/>
                  </a:cubicBezTo>
                  <a:cubicBezTo>
                    <a:pt x="5573" y="3437"/>
                    <a:pt x="7983" y="1073"/>
                    <a:pt x="7983" y="1073"/>
                  </a:cubicBezTo>
                  <a:cubicBezTo>
                    <a:pt x="7983" y="1073"/>
                    <a:pt x="6492" y="1"/>
                    <a:pt x="4239"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954" name="Google Shape;954;p22"/>
            <p:cNvSpPr/>
            <p:nvPr/>
          </p:nvSpPr>
          <p:spPr>
            <a:xfrm>
              <a:off x="4364540" y="2821214"/>
              <a:ext cx="340556" cy="333640"/>
            </a:xfrm>
            <a:custGeom>
              <a:avLst/>
              <a:gdLst/>
              <a:ahLst/>
              <a:cxnLst/>
              <a:rect l="l" t="t" r="r" b="b"/>
              <a:pathLst>
                <a:path w="7681" h="7525" extrusionOk="0">
                  <a:moveTo>
                    <a:pt x="7680" y="1"/>
                  </a:moveTo>
                  <a:cubicBezTo>
                    <a:pt x="7680" y="1"/>
                    <a:pt x="3519" y="688"/>
                    <a:pt x="2108" y="2750"/>
                  </a:cubicBezTo>
                  <a:cubicBezTo>
                    <a:pt x="1" y="5765"/>
                    <a:pt x="2062" y="7525"/>
                    <a:pt x="2062" y="7525"/>
                  </a:cubicBezTo>
                  <a:cubicBezTo>
                    <a:pt x="2062" y="7525"/>
                    <a:pt x="4775" y="7259"/>
                    <a:pt x="5957" y="5078"/>
                  </a:cubicBezTo>
                  <a:cubicBezTo>
                    <a:pt x="7222" y="2713"/>
                    <a:pt x="6415" y="881"/>
                    <a:pt x="7680"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955" name="Google Shape;955;p22"/>
            <p:cNvSpPr/>
            <p:nvPr/>
          </p:nvSpPr>
          <p:spPr>
            <a:xfrm>
              <a:off x="3992377" y="3029685"/>
              <a:ext cx="329960" cy="309919"/>
            </a:xfrm>
            <a:custGeom>
              <a:avLst/>
              <a:gdLst/>
              <a:ahLst/>
              <a:cxnLst/>
              <a:rect l="l" t="t" r="r" b="b"/>
              <a:pathLst>
                <a:path w="7442" h="6990" extrusionOk="0">
                  <a:moveTo>
                    <a:pt x="193" y="0"/>
                  </a:moveTo>
                  <a:lnTo>
                    <a:pt x="193" y="0"/>
                  </a:lnTo>
                  <a:cubicBezTo>
                    <a:pt x="192" y="0"/>
                    <a:pt x="0" y="4271"/>
                    <a:pt x="2291" y="5911"/>
                  </a:cubicBezTo>
                  <a:cubicBezTo>
                    <a:pt x="3485" y="6784"/>
                    <a:pt x="4601" y="6990"/>
                    <a:pt x="5388" y="6990"/>
                  </a:cubicBezTo>
                  <a:cubicBezTo>
                    <a:pt x="6087" y="6990"/>
                    <a:pt x="6525" y="6827"/>
                    <a:pt x="6525" y="6827"/>
                  </a:cubicBezTo>
                  <a:cubicBezTo>
                    <a:pt x="6525" y="6827"/>
                    <a:pt x="7441" y="4921"/>
                    <a:pt x="5993" y="3015"/>
                  </a:cubicBezTo>
                  <a:cubicBezTo>
                    <a:pt x="4546" y="1100"/>
                    <a:pt x="1375" y="1375"/>
                    <a:pt x="19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956" name="Google Shape;956;p22"/>
            <p:cNvSpPr/>
            <p:nvPr/>
          </p:nvSpPr>
          <p:spPr>
            <a:xfrm>
              <a:off x="3915984" y="3359596"/>
              <a:ext cx="326723" cy="256803"/>
            </a:xfrm>
            <a:custGeom>
              <a:avLst/>
              <a:gdLst/>
              <a:ahLst/>
              <a:cxnLst/>
              <a:rect l="l" t="t" r="r" b="b"/>
              <a:pathLst>
                <a:path w="7369" h="5792" extrusionOk="0">
                  <a:moveTo>
                    <a:pt x="917" y="0"/>
                  </a:moveTo>
                  <a:lnTo>
                    <a:pt x="917" y="0"/>
                  </a:lnTo>
                  <a:cubicBezTo>
                    <a:pt x="917" y="1"/>
                    <a:pt x="0" y="3171"/>
                    <a:pt x="2255" y="4931"/>
                  </a:cubicBezTo>
                  <a:cubicBezTo>
                    <a:pt x="3134" y="5589"/>
                    <a:pt x="3969" y="5791"/>
                    <a:pt x="4665" y="5791"/>
                  </a:cubicBezTo>
                  <a:cubicBezTo>
                    <a:pt x="5780" y="5791"/>
                    <a:pt x="6534" y="5270"/>
                    <a:pt x="6534" y="5270"/>
                  </a:cubicBezTo>
                  <a:cubicBezTo>
                    <a:pt x="6534" y="5270"/>
                    <a:pt x="7368" y="3739"/>
                    <a:pt x="5728" y="2291"/>
                  </a:cubicBezTo>
                  <a:cubicBezTo>
                    <a:pt x="4087" y="844"/>
                    <a:pt x="2099" y="1375"/>
                    <a:pt x="91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957" name="Google Shape;957;p22"/>
            <p:cNvSpPr/>
            <p:nvPr/>
          </p:nvSpPr>
          <p:spPr>
            <a:xfrm>
              <a:off x="3988697" y="3772682"/>
              <a:ext cx="291608" cy="335369"/>
            </a:xfrm>
            <a:custGeom>
              <a:avLst/>
              <a:gdLst/>
              <a:ahLst/>
              <a:cxnLst/>
              <a:rect l="l" t="t" r="r" b="b"/>
              <a:pathLst>
                <a:path w="6577" h="7564" extrusionOk="0">
                  <a:moveTo>
                    <a:pt x="2490" y="0"/>
                  </a:moveTo>
                  <a:cubicBezTo>
                    <a:pt x="1563" y="0"/>
                    <a:pt x="450" y="676"/>
                    <a:pt x="276" y="2404"/>
                  </a:cubicBezTo>
                  <a:cubicBezTo>
                    <a:pt x="1" y="4925"/>
                    <a:pt x="1073" y="7564"/>
                    <a:pt x="1073" y="7564"/>
                  </a:cubicBezTo>
                  <a:cubicBezTo>
                    <a:pt x="1073" y="7564"/>
                    <a:pt x="2182" y="6336"/>
                    <a:pt x="3364" y="5273"/>
                  </a:cubicBezTo>
                  <a:cubicBezTo>
                    <a:pt x="4546" y="4164"/>
                    <a:pt x="6498" y="3440"/>
                    <a:pt x="6535" y="2029"/>
                  </a:cubicBezTo>
                  <a:cubicBezTo>
                    <a:pt x="6577" y="630"/>
                    <a:pt x="5621" y="330"/>
                    <a:pt x="4795" y="330"/>
                  </a:cubicBezTo>
                  <a:cubicBezTo>
                    <a:pt x="4176" y="330"/>
                    <a:pt x="3630" y="498"/>
                    <a:pt x="3630" y="498"/>
                  </a:cubicBezTo>
                  <a:cubicBezTo>
                    <a:pt x="3407" y="184"/>
                    <a:pt x="2974" y="0"/>
                    <a:pt x="24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958" name="Google Shape;958;p22"/>
            <p:cNvSpPr/>
            <p:nvPr/>
          </p:nvSpPr>
          <p:spPr>
            <a:xfrm>
              <a:off x="4092312" y="2909400"/>
              <a:ext cx="511211" cy="1203187"/>
            </a:xfrm>
            <a:custGeom>
              <a:avLst/>
              <a:gdLst/>
              <a:ahLst/>
              <a:cxnLst/>
              <a:rect l="l" t="t" r="r" b="b"/>
              <a:pathLst>
                <a:path w="11530" h="27137" extrusionOk="0">
                  <a:moveTo>
                    <a:pt x="11529" y="1"/>
                  </a:moveTo>
                  <a:lnTo>
                    <a:pt x="11529" y="1"/>
                  </a:lnTo>
                  <a:cubicBezTo>
                    <a:pt x="0" y="13747"/>
                    <a:pt x="8248" y="24890"/>
                    <a:pt x="9962" y="26952"/>
                  </a:cubicBezTo>
                  <a:cubicBezTo>
                    <a:pt x="10069" y="27080"/>
                    <a:pt x="10198" y="27136"/>
                    <a:pt x="10332" y="27136"/>
                  </a:cubicBezTo>
                  <a:cubicBezTo>
                    <a:pt x="10438" y="27136"/>
                    <a:pt x="10547" y="27100"/>
                    <a:pt x="10649" y="27035"/>
                  </a:cubicBezTo>
                  <a:cubicBezTo>
                    <a:pt x="10878" y="26842"/>
                    <a:pt x="10878" y="26540"/>
                    <a:pt x="10686" y="26311"/>
                  </a:cubicBezTo>
                  <a:cubicBezTo>
                    <a:pt x="9540" y="25239"/>
                    <a:pt x="6525" y="21765"/>
                    <a:pt x="6104" y="14773"/>
                  </a:cubicBezTo>
                  <a:cubicBezTo>
                    <a:pt x="5646" y="7791"/>
                    <a:pt x="11528" y="2"/>
                    <a:pt x="1152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959" name="Google Shape;959;p22"/>
            <p:cNvSpPr/>
            <p:nvPr/>
          </p:nvSpPr>
          <p:spPr>
            <a:xfrm>
              <a:off x="4362900" y="3215767"/>
              <a:ext cx="304820" cy="171098"/>
            </a:xfrm>
            <a:custGeom>
              <a:avLst/>
              <a:gdLst/>
              <a:ahLst/>
              <a:cxnLst/>
              <a:rect l="l" t="t" r="r" b="b"/>
              <a:pathLst>
                <a:path w="6875" h="3859" extrusionOk="0">
                  <a:moveTo>
                    <a:pt x="6682" y="0"/>
                  </a:moveTo>
                  <a:cubicBezTo>
                    <a:pt x="6645" y="37"/>
                    <a:pt x="5499" y="110"/>
                    <a:pt x="4088" y="614"/>
                  </a:cubicBezTo>
                  <a:cubicBezTo>
                    <a:pt x="2219" y="1256"/>
                    <a:pt x="807" y="2291"/>
                    <a:pt x="38" y="3629"/>
                  </a:cubicBezTo>
                  <a:cubicBezTo>
                    <a:pt x="1" y="3703"/>
                    <a:pt x="38" y="3776"/>
                    <a:pt x="120" y="3858"/>
                  </a:cubicBezTo>
                  <a:lnTo>
                    <a:pt x="193" y="3858"/>
                  </a:lnTo>
                  <a:cubicBezTo>
                    <a:pt x="230" y="3858"/>
                    <a:pt x="267" y="3822"/>
                    <a:pt x="312" y="3776"/>
                  </a:cubicBezTo>
                  <a:cubicBezTo>
                    <a:pt x="2063" y="724"/>
                    <a:pt x="6682" y="303"/>
                    <a:pt x="6727" y="303"/>
                  </a:cubicBezTo>
                  <a:cubicBezTo>
                    <a:pt x="6801" y="303"/>
                    <a:pt x="6874" y="229"/>
                    <a:pt x="6874" y="156"/>
                  </a:cubicBezTo>
                  <a:cubicBezTo>
                    <a:pt x="6874" y="74"/>
                    <a:pt x="6801" y="0"/>
                    <a:pt x="6682"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960" name="Google Shape;960;p22"/>
            <p:cNvSpPr/>
            <p:nvPr/>
          </p:nvSpPr>
          <p:spPr>
            <a:xfrm>
              <a:off x="4395000" y="3388991"/>
              <a:ext cx="337320" cy="444794"/>
            </a:xfrm>
            <a:custGeom>
              <a:avLst/>
              <a:gdLst/>
              <a:ahLst/>
              <a:cxnLst/>
              <a:rect l="l" t="t" r="r" b="b"/>
              <a:pathLst>
                <a:path w="7608" h="10032" extrusionOk="0">
                  <a:moveTo>
                    <a:pt x="7442" y="1"/>
                  </a:moveTo>
                  <a:cubicBezTo>
                    <a:pt x="7405" y="1"/>
                    <a:pt x="7366" y="10"/>
                    <a:pt x="7332" y="25"/>
                  </a:cubicBezTo>
                  <a:cubicBezTo>
                    <a:pt x="7332" y="61"/>
                    <a:pt x="5692" y="1244"/>
                    <a:pt x="4015" y="3040"/>
                  </a:cubicBezTo>
                  <a:cubicBezTo>
                    <a:pt x="2411" y="4726"/>
                    <a:pt x="459" y="7246"/>
                    <a:pt x="47" y="9840"/>
                  </a:cubicBezTo>
                  <a:cubicBezTo>
                    <a:pt x="1" y="9913"/>
                    <a:pt x="83" y="10032"/>
                    <a:pt x="157" y="10032"/>
                  </a:cubicBezTo>
                  <a:lnTo>
                    <a:pt x="193" y="10032"/>
                  </a:lnTo>
                  <a:cubicBezTo>
                    <a:pt x="276" y="10032"/>
                    <a:pt x="312" y="9995"/>
                    <a:pt x="349" y="9913"/>
                  </a:cubicBezTo>
                  <a:cubicBezTo>
                    <a:pt x="1110" y="5028"/>
                    <a:pt x="7451" y="327"/>
                    <a:pt x="7525" y="290"/>
                  </a:cubicBezTo>
                  <a:cubicBezTo>
                    <a:pt x="7607" y="254"/>
                    <a:pt x="7607" y="144"/>
                    <a:pt x="7561" y="61"/>
                  </a:cubicBezTo>
                  <a:cubicBezTo>
                    <a:pt x="7540" y="18"/>
                    <a:pt x="7493" y="1"/>
                    <a:pt x="7442"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961" name="Google Shape;961;p22"/>
            <p:cNvSpPr/>
            <p:nvPr/>
          </p:nvSpPr>
          <p:spPr>
            <a:xfrm>
              <a:off x="4447849" y="3673677"/>
              <a:ext cx="277553" cy="67083"/>
            </a:xfrm>
            <a:custGeom>
              <a:avLst/>
              <a:gdLst/>
              <a:ahLst/>
              <a:cxnLst/>
              <a:rect l="l" t="t" r="r" b="b"/>
              <a:pathLst>
                <a:path w="6260" h="1513" extrusionOk="0">
                  <a:moveTo>
                    <a:pt x="1603" y="0"/>
                  </a:moveTo>
                  <a:cubicBezTo>
                    <a:pt x="1098" y="0"/>
                    <a:pt x="592" y="61"/>
                    <a:pt x="110" y="211"/>
                  </a:cubicBezTo>
                  <a:cubicBezTo>
                    <a:pt x="37" y="248"/>
                    <a:pt x="0" y="321"/>
                    <a:pt x="37" y="404"/>
                  </a:cubicBezTo>
                  <a:cubicBezTo>
                    <a:pt x="37" y="463"/>
                    <a:pt x="110" y="523"/>
                    <a:pt x="182" y="523"/>
                  </a:cubicBezTo>
                  <a:cubicBezTo>
                    <a:pt x="198" y="523"/>
                    <a:pt x="214" y="520"/>
                    <a:pt x="229" y="513"/>
                  </a:cubicBezTo>
                  <a:cubicBezTo>
                    <a:pt x="680" y="366"/>
                    <a:pt x="1161" y="306"/>
                    <a:pt x="1644" y="306"/>
                  </a:cubicBezTo>
                  <a:cubicBezTo>
                    <a:pt x="3773" y="306"/>
                    <a:pt x="5964" y="1475"/>
                    <a:pt x="5994" y="1512"/>
                  </a:cubicBezTo>
                  <a:lnTo>
                    <a:pt x="6067" y="1512"/>
                  </a:lnTo>
                  <a:cubicBezTo>
                    <a:pt x="6104" y="1512"/>
                    <a:pt x="6186" y="1512"/>
                    <a:pt x="6223" y="1430"/>
                  </a:cubicBezTo>
                  <a:cubicBezTo>
                    <a:pt x="6259" y="1357"/>
                    <a:pt x="6223" y="1283"/>
                    <a:pt x="6140" y="1237"/>
                  </a:cubicBezTo>
                  <a:cubicBezTo>
                    <a:pt x="6021" y="1178"/>
                    <a:pt x="3817" y="0"/>
                    <a:pt x="160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962" name="Google Shape;962;p22"/>
            <p:cNvSpPr/>
            <p:nvPr/>
          </p:nvSpPr>
          <p:spPr>
            <a:xfrm>
              <a:off x="3992377" y="3437584"/>
              <a:ext cx="386047" cy="343793"/>
            </a:xfrm>
            <a:custGeom>
              <a:avLst/>
              <a:gdLst/>
              <a:ahLst/>
              <a:cxnLst/>
              <a:rect l="l" t="t" r="r" b="b"/>
              <a:pathLst>
                <a:path w="8707" h="7754" extrusionOk="0">
                  <a:moveTo>
                    <a:pt x="266" y="1"/>
                  </a:moveTo>
                  <a:cubicBezTo>
                    <a:pt x="193" y="1"/>
                    <a:pt x="73" y="1"/>
                    <a:pt x="37" y="74"/>
                  </a:cubicBezTo>
                  <a:cubicBezTo>
                    <a:pt x="0" y="148"/>
                    <a:pt x="37" y="267"/>
                    <a:pt x="110" y="303"/>
                  </a:cubicBezTo>
                  <a:cubicBezTo>
                    <a:pt x="5187" y="2594"/>
                    <a:pt x="8358" y="7635"/>
                    <a:pt x="8395" y="7671"/>
                  </a:cubicBezTo>
                  <a:cubicBezTo>
                    <a:pt x="8440" y="7708"/>
                    <a:pt x="8477" y="7754"/>
                    <a:pt x="8550" y="7754"/>
                  </a:cubicBezTo>
                  <a:cubicBezTo>
                    <a:pt x="8550" y="7754"/>
                    <a:pt x="8587" y="7754"/>
                    <a:pt x="8624" y="7708"/>
                  </a:cubicBezTo>
                  <a:cubicBezTo>
                    <a:pt x="8706" y="7671"/>
                    <a:pt x="8706" y="7598"/>
                    <a:pt x="8669" y="7525"/>
                  </a:cubicBezTo>
                  <a:cubicBezTo>
                    <a:pt x="8624" y="7479"/>
                    <a:pt x="5416" y="2365"/>
                    <a:pt x="26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963" name="Google Shape;963;p22"/>
            <p:cNvSpPr/>
            <p:nvPr/>
          </p:nvSpPr>
          <p:spPr>
            <a:xfrm>
              <a:off x="4093952" y="3694782"/>
              <a:ext cx="232018" cy="226786"/>
            </a:xfrm>
            <a:custGeom>
              <a:avLst/>
              <a:gdLst/>
              <a:ahLst/>
              <a:cxnLst/>
              <a:rect l="l" t="t" r="r" b="b"/>
              <a:pathLst>
                <a:path w="5233" h="5115" extrusionOk="0">
                  <a:moveTo>
                    <a:pt x="5031" y="0"/>
                  </a:moveTo>
                  <a:cubicBezTo>
                    <a:pt x="4828" y="0"/>
                    <a:pt x="3997" y="29"/>
                    <a:pt x="3015" y="532"/>
                  </a:cubicBezTo>
                  <a:cubicBezTo>
                    <a:pt x="2025" y="1073"/>
                    <a:pt x="687" y="2255"/>
                    <a:pt x="0" y="4931"/>
                  </a:cubicBezTo>
                  <a:cubicBezTo>
                    <a:pt x="0" y="5004"/>
                    <a:pt x="37" y="5114"/>
                    <a:pt x="110" y="5114"/>
                  </a:cubicBezTo>
                  <a:lnTo>
                    <a:pt x="147" y="5114"/>
                  </a:lnTo>
                  <a:cubicBezTo>
                    <a:pt x="229" y="5114"/>
                    <a:pt x="303" y="5078"/>
                    <a:pt x="303" y="5004"/>
                  </a:cubicBezTo>
                  <a:cubicBezTo>
                    <a:pt x="1436" y="461"/>
                    <a:pt x="4457" y="302"/>
                    <a:pt x="4969" y="302"/>
                  </a:cubicBezTo>
                  <a:cubicBezTo>
                    <a:pt x="5008" y="302"/>
                    <a:pt x="5032" y="303"/>
                    <a:pt x="5040" y="303"/>
                  </a:cubicBezTo>
                  <a:cubicBezTo>
                    <a:pt x="5150" y="303"/>
                    <a:pt x="5233" y="267"/>
                    <a:pt x="5233" y="193"/>
                  </a:cubicBezTo>
                  <a:cubicBezTo>
                    <a:pt x="5233" y="74"/>
                    <a:pt x="5150" y="1"/>
                    <a:pt x="5077" y="1"/>
                  </a:cubicBezTo>
                  <a:cubicBezTo>
                    <a:pt x="5073" y="1"/>
                    <a:pt x="5057" y="0"/>
                    <a:pt x="503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964" name="Google Shape;964;p22"/>
            <p:cNvSpPr/>
            <p:nvPr/>
          </p:nvSpPr>
          <p:spPr>
            <a:xfrm>
              <a:off x="4073602" y="3123679"/>
              <a:ext cx="280834" cy="347695"/>
            </a:xfrm>
            <a:custGeom>
              <a:avLst/>
              <a:gdLst/>
              <a:ahLst/>
              <a:cxnLst/>
              <a:rect l="l" t="t" r="r" b="b"/>
              <a:pathLst>
                <a:path w="6334" h="7842" extrusionOk="0">
                  <a:moveTo>
                    <a:pt x="186" y="1"/>
                  </a:moveTo>
                  <a:cubicBezTo>
                    <a:pt x="135" y="1"/>
                    <a:pt x="64" y="35"/>
                    <a:pt x="38" y="89"/>
                  </a:cubicBezTo>
                  <a:cubicBezTo>
                    <a:pt x="1" y="171"/>
                    <a:pt x="38" y="244"/>
                    <a:pt x="74" y="281"/>
                  </a:cubicBezTo>
                  <a:cubicBezTo>
                    <a:pt x="4775" y="3030"/>
                    <a:pt x="5994" y="7686"/>
                    <a:pt x="5994" y="7732"/>
                  </a:cubicBezTo>
                  <a:cubicBezTo>
                    <a:pt x="6031" y="7805"/>
                    <a:pt x="6104" y="7842"/>
                    <a:pt x="6150" y="7842"/>
                  </a:cubicBezTo>
                  <a:lnTo>
                    <a:pt x="6187" y="7842"/>
                  </a:lnTo>
                  <a:cubicBezTo>
                    <a:pt x="6260" y="7805"/>
                    <a:pt x="6333" y="7732"/>
                    <a:pt x="6297" y="7649"/>
                  </a:cubicBezTo>
                  <a:cubicBezTo>
                    <a:pt x="6297" y="7612"/>
                    <a:pt x="5041" y="2838"/>
                    <a:pt x="230" y="15"/>
                  </a:cubicBezTo>
                  <a:cubicBezTo>
                    <a:pt x="220" y="6"/>
                    <a:pt x="204" y="1"/>
                    <a:pt x="18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grpSp>
      <p:grpSp>
        <p:nvGrpSpPr>
          <p:cNvPr id="965" name="Google Shape;965;p22"/>
          <p:cNvGrpSpPr/>
          <p:nvPr/>
        </p:nvGrpSpPr>
        <p:grpSpPr>
          <a:xfrm rot="-9000089" flipH="1">
            <a:off x="255232" y="-556755"/>
            <a:ext cx="1589943" cy="2142053"/>
            <a:chOff x="3915984" y="2821214"/>
            <a:chExt cx="958524" cy="1291373"/>
          </a:xfrm>
        </p:grpSpPr>
        <p:sp>
          <p:nvSpPr>
            <p:cNvPr id="966" name="Google Shape;966;p22"/>
            <p:cNvSpPr/>
            <p:nvPr/>
          </p:nvSpPr>
          <p:spPr>
            <a:xfrm>
              <a:off x="4512049" y="3285243"/>
              <a:ext cx="362459" cy="286110"/>
            </a:xfrm>
            <a:custGeom>
              <a:avLst/>
              <a:gdLst/>
              <a:ahLst/>
              <a:cxnLst/>
              <a:rect l="l" t="t" r="r" b="b"/>
              <a:pathLst>
                <a:path w="8175" h="6453" extrusionOk="0">
                  <a:moveTo>
                    <a:pt x="8175" y="0"/>
                  </a:moveTo>
                  <a:cubicBezTo>
                    <a:pt x="8174" y="0"/>
                    <a:pt x="3702" y="569"/>
                    <a:pt x="1989" y="2255"/>
                  </a:cubicBezTo>
                  <a:cubicBezTo>
                    <a:pt x="0" y="4234"/>
                    <a:pt x="651" y="6415"/>
                    <a:pt x="651" y="6415"/>
                  </a:cubicBezTo>
                  <a:cubicBezTo>
                    <a:pt x="651" y="6415"/>
                    <a:pt x="976" y="6453"/>
                    <a:pt x="1466" y="6453"/>
                  </a:cubicBezTo>
                  <a:cubicBezTo>
                    <a:pt x="2623" y="6453"/>
                    <a:pt x="4701" y="6245"/>
                    <a:pt x="5609" y="4848"/>
                  </a:cubicBezTo>
                  <a:cubicBezTo>
                    <a:pt x="6910" y="2896"/>
                    <a:pt x="6800" y="761"/>
                    <a:pt x="817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967" name="Google Shape;967;p22"/>
            <p:cNvSpPr/>
            <p:nvPr/>
          </p:nvSpPr>
          <p:spPr>
            <a:xfrm>
              <a:off x="4471392" y="3619720"/>
              <a:ext cx="374253" cy="203154"/>
            </a:xfrm>
            <a:custGeom>
              <a:avLst/>
              <a:gdLst/>
              <a:ahLst/>
              <a:cxnLst/>
              <a:rect l="l" t="t" r="r" b="b"/>
              <a:pathLst>
                <a:path w="8441" h="4582" extrusionOk="0">
                  <a:moveTo>
                    <a:pt x="3190" y="0"/>
                  </a:moveTo>
                  <a:cubicBezTo>
                    <a:pt x="1691" y="0"/>
                    <a:pt x="1375" y="1501"/>
                    <a:pt x="1375" y="1501"/>
                  </a:cubicBezTo>
                  <a:cubicBezTo>
                    <a:pt x="1375" y="1501"/>
                    <a:pt x="1" y="2839"/>
                    <a:pt x="1641" y="3948"/>
                  </a:cubicBezTo>
                  <a:cubicBezTo>
                    <a:pt x="2406" y="4448"/>
                    <a:pt x="3935" y="4581"/>
                    <a:pt x="5350" y="4581"/>
                  </a:cubicBezTo>
                  <a:cubicBezTo>
                    <a:pt x="6970" y="4581"/>
                    <a:pt x="8441" y="4406"/>
                    <a:pt x="8441" y="4406"/>
                  </a:cubicBezTo>
                  <a:cubicBezTo>
                    <a:pt x="8441" y="4406"/>
                    <a:pt x="6526" y="585"/>
                    <a:pt x="3703" y="53"/>
                  </a:cubicBezTo>
                  <a:cubicBezTo>
                    <a:pt x="3518" y="17"/>
                    <a:pt x="3348" y="0"/>
                    <a:pt x="31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968" name="Google Shape;968;p22"/>
            <p:cNvSpPr/>
            <p:nvPr/>
          </p:nvSpPr>
          <p:spPr>
            <a:xfrm>
              <a:off x="4439292" y="3156444"/>
              <a:ext cx="353946" cy="175000"/>
            </a:xfrm>
            <a:custGeom>
              <a:avLst/>
              <a:gdLst/>
              <a:ahLst/>
              <a:cxnLst/>
              <a:rect l="l" t="t" r="r" b="b"/>
              <a:pathLst>
                <a:path w="7983" h="3947" extrusionOk="0">
                  <a:moveTo>
                    <a:pt x="4239" y="1"/>
                  </a:moveTo>
                  <a:cubicBezTo>
                    <a:pt x="3605" y="1"/>
                    <a:pt x="2911" y="85"/>
                    <a:pt x="2173" y="303"/>
                  </a:cubicBezTo>
                  <a:cubicBezTo>
                    <a:pt x="459" y="843"/>
                    <a:pt x="1" y="2328"/>
                    <a:pt x="376" y="3244"/>
                  </a:cubicBezTo>
                  <a:cubicBezTo>
                    <a:pt x="376" y="3244"/>
                    <a:pt x="892" y="3947"/>
                    <a:pt x="2274" y="3947"/>
                  </a:cubicBezTo>
                  <a:cubicBezTo>
                    <a:pt x="2540" y="3947"/>
                    <a:pt x="2838" y="3921"/>
                    <a:pt x="3172" y="3858"/>
                  </a:cubicBezTo>
                  <a:cubicBezTo>
                    <a:pt x="5573" y="3437"/>
                    <a:pt x="7983" y="1073"/>
                    <a:pt x="7983" y="1073"/>
                  </a:cubicBezTo>
                  <a:cubicBezTo>
                    <a:pt x="7983" y="1073"/>
                    <a:pt x="6492" y="1"/>
                    <a:pt x="4239"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969" name="Google Shape;969;p22"/>
            <p:cNvSpPr/>
            <p:nvPr/>
          </p:nvSpPr>
          <p:spPr>
            <a:xfrm>
              <a:off x="4364540" y="2821214"/>
              <a:ext cx="340556" cy="333640"/>
            </a:xfrm>
            <a:custGeom>
              <a:avLst/>
              <a:gdLst/>
              <a:ahLst/>
              <a:cxnLst/>
              <a:rect l="l" t="t" r="r" b="b"/>
              <a:pathLst>
                <a:path w="7681" h="7525" extrusionOk="0">
                  <a:moveTo>
                    <a:pt x="7680" y="1"/>
                  </a:moveTo>
                  <a:cubicBezTo>
                    <a:pt x="7680" y="1"/>
                    <a:pt x="3519" y="688"/>
                    <a:pt x="2108" y="2750"/>
                  </a:cubicBezTo>
                  <a:cubicBezTo>
                    <a:pt x="1" y="5765"/>
                    <a:pt x="2062" y="7525"/>
                    <a:pt x="2062" y="7525"/>
                  </a:cubicBezTo>
                  <a:cubicBezTo>
                    <a:pt x="2062" y="7525"/>
                    <a:pt x="4775" y="7259"/>
                    <a:pt x="5957" y="5078"/>
                  </a:cubicBezTo>
                  <a:cubicBezTo>
                    <a:pt x="7222" y="2713"/>
                    <a:pt x="6415" y="881"/>
                    <a:pt x="7680"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970" name="Google Shape;970;p22"/>
            <p:cNvSpPr/>
            <p:nvPr/>
          </p:nvSpPr>
          <p:spPr>
            <a:xfrm>
              <a:off x="3992377" y="3029685"/>
              <a:ext cx="329960" cy="309919"/>
            </a:xfrm>
            <a:custGeom>
              <a:avLst/>
              <a:gdLst/>
              <a:ahLst/>
              <a:cxnLst/>
              <a:rect l="l" t="t" r="r" b="b"/>
              <a:pathLst>
                <a:path w="7442" h="6990" extrusionOk="0">
                  <a:moveTo>
                    <a:pt x="193" y="0"/>
                  </a:moveTo>
                  <a:lnTo>
                    <a:pt x="193" y="0"/>
                  </a:lnTo>
                  <a:cubicBezTo>
                    <a:pt x="192" y="0"/>
                    <a:pt x="0" y="4271"/>
                    <a:pt x="2291" y="5911"/>
                  </a:cubicBezTo>
                  <a:cubicBezTo>
                    <a:pt x="3485" y="6784"/>
                    <a:pt x="4601" y="6990"/>
                    <a:pt x="5388" y="6990"/>
                  </a:cubicBezTo>
                  <a:cubicBezTo>
                    <a:pt x="6087" y="6990"/>
                    <a:pt x="6525" y="6827"/>
                    <a:pt x="6525" y="6827"/>
                  </a:cubicBezTo>
                  <a:cubicBezTo>
                    <a:pt x="6525" y="6827"/>
                    <a:pt x="7441" y="4921"/>
                    <a:pt x="5993" y="3015"/>
                  </a:cubicBezTo>
                  <a:cubicBezTo>
                    <a:pt x="4546" y="1100"/>
                    <a:pt x="1375" y="1375"/>
                    <a:pt x="19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971" name="Google Shape;971;p22"/>
            <p:cNvSpPr/>
            <p:nvPr/>
          </p:nvSpPr>
          <p:spPr>
            <a:xfrm>
              <a:off x="3915984" y="3359596"/>
              <a:ext cx="326723" cy="256803"/>
            </a:xfrm>
            <a:custGeom>
              <a:avLst/>
              <a:gdLst/>
              <a:ahLst/>
              <a:cxnLst/>
              <a:rect l="l" t="t" r="r" b="b"/>
              <a:pathLst>
                <a:path w="7369" h="5792" extrusionOk="0">
                  <a:moveTo>
                    <a:pt x="917" y="0"/>
                  </a:moveTo>
                  <a:lnTo>
                    <a:pt x="917" y="0"/>
                  </a:lnTo>
                  <a:cubicBezTo>
                    <a:pt x="917" y="1"/>
                    <a:pt x="0" y="3171"/>
                    <a:pt x="2255" y="4931"/>
                  </a:cubicBezTo>
                  <a:cubicBezTo>
                    <a:pt x="3134" y="5589"/>
                    <a:pt x="3969" y="5791"/>
                    <a:pt x="4665" y="5791"/>
                  </a:cubicBezTo>
                  <a:cubicBezTo>
                    <a:pt x="5780" y="5791"/>
                    <a:pt x="6534" y="5270"/>
                    <a:pt x="6534" y="5270"/>
                  </a:cubicBezTo>
                  <a:cubicBezTo>
                    <a:pt x="6534" y="5270"/>
                    <a:pt x="7368" y="3739"/>
                    <a:pt x="5728" y="2291"/>
                  </a:cubicBezTo>
                  <a:cubicBezTo>
                    <a:pt x="4087" y="844"/>
                    <a:pt x="2099" y="1375"/>
                    <a:pt x="91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972" name="Google Shape;972;p22"/>
            <p:cNvSpPr/>
            <p:nvPr/>
          </p:nvSpPr>
          <p:spPr>
            <a:xfrm>
              <a:off x="3988697" y="3772682"/>
              <a:ext cx="291608" cy="335369"/>
            </a:xfrm>
            <a:custGeom>
              <a:avLst/>
              <a:gdLst/>
              <a:ahLst/>
              <a:cxnLst/>
              <a:rect l="l" t="t" r="r" b="b"/>
              <a:pathLst>
                <a:path w="6577" h="7564" extrusionOk="0">
                  <a:moveTo>
                    <a:pt x="2490" y="0"/>
                  </a:moveTo>
                  <a:cubicBezTo>
                    <a:pt x="1563" y="0"/>
                    <a:pt x="450" y="676"/>
                    <a:pt x="276" y="2404"/>
                  </a:cubicBezTo>
                  <a:cubicBezTo>
                    <a:pt x="1" y="4925"/>
                    <a:pt x="1073" y="7564"/>
                    <a:pt x="1073" y="7564"/>
                  </a:cubicBezTo>
                  <a:cubicBezTo>
                    <a:pt x="1073" y="7564"/>
                    <a:pt x="2182" y="6336"/>
                    <a:pt x="3364" y="5273"/>
                  </a:cubicBezTo>
                  <a:cubicBezTo>
                    <a:pt x="4546" y="4164"/>
                    <a:pt x="6498" y="3440"/>
                    <a:pt x="6535" y="2029"/>
                  </a:cubicBezTo>
                  <a:cubicBezTo>
                    <a:pt x="6577" y="630"/>
                    <a:pt x="5621" y="330"/>
                    <a:pt x="4795" y="330"/>
                  </a:cubicBezTo>
                  <a:cubicBezTo>
                    <a:pt x="4176" y="330"/>
                    <a:pt x="3630" y="498"/>
                    <a:pt x="3630" y="498"/>
                  </a:cubicBezTo>
                  <a:cubicBezTo>
                    <a:pt x="3407" y="184"/>
                    <a:pt x="2974" y="0"/>
                    <a:pt x="24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973" name="Google Shape;973;p22"/>
            <p:cNvSpPr/>
            <p:nvPr/>
          </p:nvSpPr>
          <p:spPr>
            <a:xfrm>
              <a:off x="4092312" y="2909400"/>
              <a:ext cx="511211" cy="1203187"/>
            </a:xfrm>
            <a:custGeom>
              <a:avLst/>
              <a:gdLst/>
              <a:ahLst/>
              <a:cxnLst/>
              <a:rect l="l" t="t" r="r" b="b"/>
              <a:pathLst>
                <a:path w="11530" h="27137" extrusionOk="0">
                  <a:moveTo>
                    <a:pt x="11529" y="1"/>
                  </a:moveTo>
                  <a:lnTo>
                    <a:pt x="11529" y="1"/>
                  </a:lnTo>
                  <a:cubicBezTo>
                    <a:pt x="0" y="13747"/>
                    <a:pt x="8248" y="24890"/>
                    <a:pt x="9962" y="26952"/>
                  </a:cubicBezTo>
                  <a:cubicBezTo>
                    <a:pt x="10069" y="27080"/>
                    <a:pt x="10198" y="27136"/>
                    <a:pt x="10332" y="27136"/>
                  </a:cubicBezTo>
                  <a:cubicBezTo>
                    <a:pt x="10438" y="27136"/>
                    <a:pt x="10547" y="27100"/>
                    <a:pt x="10649" y="27035"/>
                  </a:cubicBezTo>
                  <a:cubicBezTo>
                    <a:pt x="10878" y="26842"/>
                    <a:pt x="10878" y="26540"/>
                    <a:pt x="10686" y="26311"/>
                  </a:cubicBezTo>
                  <a:cubicBezTo>
                    <a:pt x="9540" y="25239"/>
                    <a:pt x="6525" y="21765"/>
                    <a:pt x="6104" y="14773"/>
                  </a:cubicBezTo>
                  <a:cubicBezTo>
                    <a:pt x="5646" y="7791"/>
                    <a:pt x="11528" y="2"/>
                    <a:pt x="1152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974" name="Google Shape;974;p22"/>
            <p:cNvSpPr/>
            <p:nvPr/>
          </p:nvSpPr>
          <p:spPr>
            <a:xfrm>
              <a:off x="4362900" y="3215767"/>
              <a:ext cx="304820" cy="171098"/>
            </a:xfrm>
            <a:custGeom>
              <a:avLst/>
              <a:gdLst/>
              <a:ahLst/>
              <a:cxnLst/>
              <a:rect l="l" t="t" r="r" b="b"/>
              <a:pathLst>
                <a:path w="6875" h="3859" extrusionOk="0">
                  <a:moveTo>
                    <a:pt x="6682" y="0"/>
                  </a:moveTo>
                  <a:cubicBezTo>
                    <a:pt x="6645" y="37"/>
                    <a:pt x="5499" y="110"/>
                    <a:pt x="4088" y="614"/>
                  </a:cubicBezTo>
                  <a:cubicBezTo>
                    <a:pt x="2219" y="1256"/>
                    <a:pt x="807" y="2291"/>
                    <a:pt x="38" y="3629"/>
                  </a:cubicBezTo>
                  <a:cubicBezTo>
                    <a:pt x="1" y="3703"/>
                    <a:pt x="38" y="3776"/>
                    <a:pt x="120" y="3858"/>
                  </a:cubicBezTo>
                  <a:lnTo>
                    <a:pt x="193" y="3858"/>
                  </a:lnTo>
                  <a:cubicBezTo>
                    <a:pt x="230" y="3858"/>
                    <a:pt x="267" y="3822"/>
                    <a:pt x="312" y="3776"/>
                  </a:cubicBezTo>
                  <a:cubicBezTo>
                    <a:pt x="2063" y="724"/>
                    <a:pt x="6682" y="303"/>
                    <a:pt x="6727" y="303"/>
                  </a:cubicBezTo>
                  <a:cubicBezTo>
                    <a:pt x="6801" y="303"/>
                    <a:pt x="6874" y="229"/>
                    <a:pt x="6874" y="156"/>
                  </a:cubicBezTo>
                  <a:cubicBezTo>
                    <a:pt x="6874" y="74"/>
                    <a:pt x="6801" y="0"/>
                    <a:pt x="6682"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975" name="Google Shape;975;p22"/>
            <p:cNvSpPr/>
            <p:nvPr/>
          </p:nvSpPr>
          <p:spPr>
            <a:xfrm>
              <a:off x="4395000" y="3388991"/>
              <a:ext cx="337320" cy="444794"/>
            </a:xfrm>
            <a:custGeom>
              <a:avLst/>
              <a:gdLst/>
              <a:ahLst/>
              <a:cxnLst/>
              <a:rect l="l" t="t" r="r" b="b"/>
              <a:pathLst>
                <a:path w="7608" h="10032" extrusionOk="0">
                  <a:moveTo>
                    <a:pt x="7442" y="1"/>
                  </a:moveTo>
                  <a:cubicBezTo>
                    <a:pt x="7405" y="1"/>
                    <a:pt x="7366" y="10"/>
                    <a:pt x="7332" y="25"/>
                  </a:cubicBezTo>
                  <a:cubicBezTo>
                    <a:pt x="7332" y="61"/>
                    <a:pt x="5692" y="1244"/>
                    <a:pt x="4015" y="3040"/>
                  </a:cubicBezTo>
                  <a:cubicBezTo>
                    <a:pt x="2411" y="4726"/>
                    <a:pt x="459" y="7246"/>
                    <a:pt x="47" y="9840"/>
                  </a:cubicBezTo>
                  <a:cubicBezTo>
                    <a:pt x="1" y="9913"/>
                    <a:pt x="83" y="10032"/>
                    <a:pt x="157" y="10032"/>
                  </a:cubicBezTo>
                  <a:lnTo>
                    <a:pt x="193" y="10032"/>
                  </a:lnTo>
                  <a:cubicBezTo>
                    <a:pt x="276" y="10032"/>
                    <a:pt x="312" y="9995"/>
                    <a:pt x="349" y="9913"/>
                  </a:cubicBezTo>
                  <a:cubicBezTo>
                    <a:pt x="1110" y="5028"/>
                    <a:pt x="7451" y="327"/>
                    <a:pt x="7525" y="290"/>
                  </a:cubicBezTo>
                  <a:cubicBezTo>
                    <a:pt x="7607" y="254"/>
                    <a:pt x="7607" y="144"/>
                    <a:pt x="7561" y="61"/>
                  </a:cubicBezTo>
                  <a:cubicBezTo>
                    <a:pt x="7540" y="18"/>
                    <a:pt x="7493" y="1"/>
                    <a:pt x="7442"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976" name="Google Shape;976;p22"/>
            <p:cNvSpPr/>
            <p:nvPr/>
          </p:nvSpPr>
          <p:spPr>
            <a:xfrm>
              <a:off x="4447849" y="3673677"/>
              <a:ext cx="277553" cy="67083"/>
            </a:xfrm>
            <a:custGeom>
              <a:avLst/>
              <a:gdLst/>
              <a:ahLst/>
              <a:cxnLst/>
              <a:rect l="l" t="t" r="r" b="b"/>
              <a:pathLst>
                <a:path w="6260" h="1513" extrusionOk="0">
                  <a:moveTo>
                    <a:pt x="1603" y="0"/>
                  </a:moveTo>
                  <a:cubicBezTo>
                    <a:pt x="1098" y="0"/>
                    <a:pt x="592" y="61"/>
                    <a:pt x="110" y="211"/>
                  </a:cubicBezTo>
                  <a:cubicBezTo>
                    <a:pt x="37" y="248"/>
                    <a:pt x="0" y="321"/>
                    <a:pt x="37" y="404"/>
                  </a:cubicBezTo>
                  <a:cubicBezTo>
                    <a:pt x="37" y="463"/>
                    <a:pt x="110" y="523"/>
                    <a:pt x="182" y="523"/>
                  </a:cubicBezTo>
                  <a:cubicBezTo>
                    <a:pt x="198" y="523"/>
                    <a:pt x="214" y="520"/>
                    <a:pt x="229" y="513"/>
                  </a:cubicBezTo>
                  <a:cubicBezTo>
                    <a:pt x="680" y="366"/>
                    <a:pt x="1161" y="306"/>
                    <a:pt x="1644" y="306"/>
                  </a:cubicBezTo>
                  <a:cubicBezTo>
                    <a:pt x="3773" y="306"/>
                    <a:pt x="5964" y="1475"/>
                    <a:pt x="5994" y="1512"/>
                  </a:cubicBezTo>
                  <a:lnTo>
                    <a:pt x="6067" y="1512"/>
                  </a:lnTo>
                  <a:cubicBezTo>
                    <a:pt x="6104" y="1512"/>
                    <a:pt x="6186" y="1512"/>
                    <a:pt x="6223" y="1430"/>
                  </a:cubicBezTo>
                  <a:cubicBezTo>
                    <a:pt x="6259" y="1357"/>
                    <a:pt x="6223" y="1283"/>
                    <a:pt x="6140" y="1237"/>
                  </a:cubicBezTo>
                  <a:cubicBezTo>
                    <a:pt x="6021" y="1178"/>
                    <a:pt x="3817" y="0"/>
                    <a:pt x="160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977" name="Google Shape;977;p22"/>
            <p:cNvSpPr/>
            <p:nvPr/>
          </p:nvSpPr>
          <p:spPr>
            <a:xfrm>
              <a:off x="3992377" y="3437584"/>
              <a:ext cx="386047" cy="343793"/>
            </a:xfrm>
            <a:custGeom>
              <a:avLst/>
              <a:gdLst/>
              <a:ahLst/>
              <a:cxnLst/>
              <a:rect l="l" t="t" r="r" b="b"/>
              <a:pathLst>
                <a:path w="8707" h="7754" extrusionOk="0">
                  <a:moveTo>
                    <a:pt x="266" y="1"/>
                  </a:moveTo>
                  <a:cubicBezTo>
                    <a:pt x="193" y="1"/>
                    <a:pt x="73" y="1"/>
                    <a:pt x="37" y="74"/>
                  </a:cubicBezTo>
                  <a:cubicBezTo>
                    <a:pt x="0" y="148"/>
                    <a:pt x="37" y="267"/>
                    <a:pt x="110" y="303"/>
                  </a:cubicBezTo>
                  <a:cubicBezTo>
                    <a:pt x="5187" y="2594"/>
                    <a:pt x="8358" y="7635"/>
                    <a:pt x="8395" y="7671"/>
                  </a:cubicBezTo>
                  <a:cubicBezTo>
                    <a:pt x="8440" y="7708"/>
                    <a:pt x="8477" y="7754"/>
                    <a:pt x="8550" y="7754"/>
                  </a:cubicBezTo>
                  <a:cubicBezTo>
                    <a:pt x="8550" y="7754"/>
                    <a:pt x="8587" y="7754"/>
                    <a:pt x="8624" y="7708"/>
                  </a:cubicBezTo>
                  <a:cubicBezTo>
                    <a:pt x="8706" y="7671"/>
                    <a:pt x="8706" y="7598"/>
                    <a:pt x="8669" y="7525"/>
                  </a:cubicBezTo>
                  <a:cubicBezTo>
                    <a:pt x="8624" y="7479"/>
                    <a:pt x="5416" y="2365"/>
                    <a:pt x="26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978" name="Google Shape;978;p22"/>
            <p:cNvSpPr/>
            <p:nvPr/>
          </p:nvSpPr>
          <p:spPr>
            <a:xfrm>
              <a:off x="4093952" y="3694782"/>
              <a:ext cx="232018" cy="226786"/>
            </a:xfrm>
            <a:custGeom>
              <a:avLst/>
              <a:gdLst/>
              <a:ahLst/>
              <a:cxnLst/>
              <a:rect l="l" t="t" r="r" b="b"/>
              <a:pathLst>
                <a:path w="5233" h="5115" extrusionOk="0">
                  <a:moveTo>
                    <a:pt x="5031" y="0"/>
                  </a:moveTo>
                  <a:cubicBezTo>
                    <a:pt x="4828" y="0"/>
                    <a:pt x="3997" y="29"/>
                    <a:pt x="3015" y="532"/>
                  </a:cubicBezTo>
                  <a:cubicBezTo>
                    <a:pt x="2025" y="1073"/>
                    <a:pt x="687" y="2255"/>
                    <a:pt x="0" y="4931"/>
                  </a:cubicBezTo>
                  <a:cubicBezTo>
                    <a:pt x="0" y="5004"/>
                    <a:pt x="37" y="5114"/>
                    <a:pt x="110" y="5114"/>
                  </a:cubicBezTo>
                  <a:lnTo>
                    <a:pt x="147" y="5114"/>
                  </a:lnTo>
                  <a:cubicBezTo>
                    <a:pt x="229" y="5114"/>
                    <a:pt x="303" y="5078"/>
                    <a:pt x="303" y="5004"/>
                  </a:cubicBezTo>
                  <a:cubicBezTo>
                    <a:pt x="1436" y="461"/>
                    <a:pt x="4457" y="302"/>
                    <a:pt x="4969" y="302"/>
                  </a:cubicBezTo>
                  <a:cubicBezTo>
                    <a:pt x="5008" y="302"/>
                    <a:pt x="5032" y="303"/>
                    <a:pt x="5040" y="303"/>
                  </a:cubicBezTo>
                  <a:cubicBezTo>
                    <a:pt x="5150" y="303"/>
                    <a:pt x="5233" y="267"/>
                    <a:pt x="5233" y="193"/>
                  </a:cubicBezTo>
                  <a:cubicBezTo>
                    <a:pt x="5233" y="74"/>
                    <a:pt x="5150" y="1"/>
                    <a:pt x="5077" y="1"/>
                  </a:cubicBezTo>
                  <a:cubicBezTo>
                    <a:pt x="5073" y="1"/>
                    <a:pt x="5057" y="0"/>
                    <a:pt x="503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979" name="Google Shape;979;p22"/>
            <p:cNvSpPr/>
            <p:nvPr/>
          </p:nvSpPr>
          <p:spPr>
            <a:xfrm>
              <a:off x="4073602" y="3123679"/>
              <a:ext cx="280834" cy="347695"/>
            </a:xfrm>
            <a:custGeom>
              <a:avLst/>
              <a:gdLst/>
              <a:ahLst/>
              <a:cxnLst/>
              <a:rect l="l" t="t" r="r" b="b"/>
              <a:pathLst>
                <a:path w="6334" h="7842" extrusionOk="0">
                  <a:moveTo>
                    <a:pt x="186" y="1"/>
                  </a:moveTo>
                  <a:cubicBezTo>
                    <a:pt x="135" y="1"/>
                    <a:pt x="64" y="35"/>
                    <a:pt x="38" y="89"/>
                  </a:cubicBezTo>
                  <a:cubicBezTo>
                    <a:pt x="1" y="171"/>
                    <a:pt x="38" y="244"/>
                    <a:pt x="74" y="281"/>
                  </a:cubicBezTo>
                  <a:cubicBezTo>
                    <a:pt x="4775" y="3030"/>
                    <a:pt x="5994" y="7686"/>
                    <a:pt x="5994" y="7732"/>
                  </a:cubicBezTo>
                  <a:cubicBezTo>
                    <a:pt x="6031" y="7805"/>
                    <a:pt x="6104" y="7842"/>
                    <a:pt x="6150" y="7842"/>
                  </a:cubicBezTo>
                  <a:lnTo>
                    <a:pt x="6187" y="7842"/>
                  </a:lnTo>
                  <a:cubicBezTo>
                    <a:pt x="6260" y="7805"/>
                    <a:pt x="6333" y="7732"/>
                    <a:pt x="6297" y="7649"/>
                  </a:cubicBezTo>
                  <a:cubicBezTo>
                    <a:pt x="6297" y="7612"/>
                    <a:pt x="5041" y="2838"/>
                    <a:pt x="230" y="15"/>
                  </a:cubicBezTo>
                  <a:cubicBezTo>
                    <a:pt x="220" y="6"/>
                    <a:pt x="204" y="1"/>
                    <a:pt x="18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grpSp>
      <p:grpSp>
        <p:nvGrpSpPr>
          <p:cNvPr id="980" name="Google Shape;980;p22"/>
          <p:cNvGrpSpPr/>
          <p:nvPr/>
        </p:nvGrpSpPr>
        <p:grpSpPr>
          <a:xfrm rot="1876612">
            <a:off x="1119568" y="6255182"/>
            <a:ext cx="275904" cy="270948"/>
            <a:chOff x="1971300" y="3409475"/>
            <a:chExt cx="101600" cy="99775"/>
          </a:xfrm>
        </p:grpSpPr>
        <p:sp>
          <p:nvSpPr>
            <p:cNvPr id="981" name="Google Shape;981;p22"/>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982" name="Google Shape;982;p22"/>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983" name="Google Shape;983;p22"/>
            <p:cNvSpPr/>
            <p:nvPr/>
          </p:nvSpPr>
          <p:spPr>
            <a:xfrm>
              <a:off x="1979125" y="3434300"/>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grpSp>
      <p:grpSp>
        <p:nvGrpSpPr>
          <p:cNvPr id="984" name="Google Shape;984;p22"/>
          <p:cNvGrpSpPr/>
          <p:nvPr/>
        </p:nvGrpSpPr>
        <p:grpSpPr>
          <a:xfrm rot="1876612">
            <a:off x="546581" y="5785589"/>
            <a:ext cx="275904" cy="270880"/>
            <a:chOff x="1655100" y="3332725"/>
            <a:chExt cx="101600" cy="99750"/>
          </a:xfrm>
        </p:grpSpPr>
        <p:sp>
          <p:nvSpPr>
            <p:cNvPr id="985" name="Google Shape;985;p22"/>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986" name="Google Shape;986;p22"/>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987" name="Google Shape;987;p22"/>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grpSp>
      <p:grpSp>
        <p:nvGrpSpPr>
          <p:cNvPr id="988" name="Google Shape;988;p22"/>
          <p:cNvGrpSpPr/>
          <p:nvPr/>
        </p:nvGrpSpPr>
        <p:grpSpPr>
          <a:xfrm rot="-1865178" flipH="1">
            <a:off x="10794624" y="6253771"/>
            <a:ext cx="275903" cy="270948"/>
            <a:chOff x="1971300" y="3409475"/>
            <a:chExt cx="101600" cy="99775"/>
          </a:xfrm>
        </p:grpSpPr>
        <p:sp>
          <p:nvSpPr>
            <p:cNvPr id="989" name="Google Shape;989;p22"/>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990" name="Google Shape;990;p22"/>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991" name="Google Shape;991;p22"/>
            <p:cNvSpPr/>
            <p:nvPr/>
          </p:nvSpPr>
          <p:spPr>
            <a:xfrm>
              <a:off x="1979125" y="3434300"/>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grpSp>
      <p:grpSp>
        <p:nvGrpSpPr>
          <p:cNvPr id="992" name="Google Shape;992;p22"/>
          <p:cNvGrpSpPr/>
          <p:nvPr/>
        </p:nvGrpSpPr>
        <p:grpSpPr>
          <a:xfrm rot="-1865178" flipH="1">
            <a:off x="11367347" y="5785581"/>
            <a:ext cx="275903" cy="270880"/>
            <a:chOff x="1655100" y="3332725"/>
            <a:chExt cx="101600" cy="99750"/>
          </a:xfrm>
        </p:grpSpPr>
        <p:sp>
          <p:nvSpPr>
            <p:cNvPr id="993" name="Google Shape;993;p22"/>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994" name="Google Shape;994;p22"/>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995" name="Google Shape;995;p22"/>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grpSp>
      <p:grpSp>
        <p:nvGrpSpPr>
          <p:cNvPr id="996" name="Google Shape;996;p22"/>
          <p:cNvGrpSpPr/>
          <p:nvPr/>
        </p:nvGrpSpPr>
        <p:grpSpPr>
          <a:xfrm flipH="1">
            <a:off x="496310" y="6296249"/>
            <a:ext cx="189436" cy="186000"/>
            <a:chOff x="1655100" y="3332725"/>
            <a:chExt cx="101600" cy="99750"/>
          </a:xfrm>
        </p:grpSpPr>
        <p:sp>
          <p:nvSpPr>
            <p:cNvPr id="997" name="Google Shape;997;p22"/>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998" name="Google Shape;998;p22"/>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999" name="Google Shape;999;p22"/>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grpSp>
      <p:grpSp>
        <p:nvGrpSpPr>
          <p:cNvPr id="1000" name="Google Shape;1000;p22"/>
          <p:cNvGrpSpPr/>
          <p:nvPr/>
        </p:nvGrpSpPr>
        <p:grpSpPr>
          <a:xfrm flipH="1">
            <a:off x="11549310" y="6392067"/>
            <a:ext cx="189436" cy="186000"/>
            <a:chOff x="1655100" y="3332725"/>
            <a:chExt cx="101600" cy="99750"/>
          </a:xfrm>
        </p:grpSpPr>
        <p:sp>
          <p:nvSpPr>
            <p:cNvPr id="1001" name="Google Shape;1001;p22"/>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1002" name="Google Shape;1002;p22"/>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1003" name="Google Shape;1003;p22"/>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grpSp>
    </p:spTree>
    <p:extLst>
      <p:ext uri="{BB962C8B-B14F-4D97-AF65-F5344CB8AC3E}">
        <p14:creationId xmlns:p14="http://schemas.microsoft.com/office/powerpoint/2010/main" val="39068547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advClick="0">
        <p159:morph option="byObject"/>
      </p:transition>
    </mc:Choice>
    <mc:Fallback xmlns="">
      <p:transition advClick="0">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2"/>
            <a:ext cx="2743200" cy="365125"/>
          </a:xfrm>
          <a:prstGeom prst="rect">
            <a:avLst/>
          </a:prstGeom>
        </p:spPr>
        <p:txBody>
          <a:bodyPr/>
          <a:lstStyle/>
          <a:p>
            <a:fld id="{B16CC50B-97C3-4EFD-966D-3952C8BC2459}" type="datetimeFigureOut">
              <a:rPr lang="zh-CN" altLang="en-US" smtClean="0"/>
              <a:pPr/>
              <a:t>2025/3/12</a:t>
            </a:fld>
            <a:endParaRPr lang="zh-CN" altLang="en-US"/>
          </a:p>
        </p:txBody>
      </p:sp>
      <p:sp>
        <p:nvSpPr>
          <p:cNvPr id="3" name="页脚占位符 2"/>
          <p:cNvSpPr>
            <a:spLocks noGrp="1"/>
          </p:cNvSpPr>
          <p:nvPr>
            <p:ph type="ftr" sz="quarter" idx="11"/>
          </p:nvPr>
        </p:nvSpPr>
        <p:spPr>
          <a:xfrm>
            <a:off x="4038601" y="6356352"/>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2"/>
            <a:ext cx="2743200" cy="365125"/>
          </a:xfrm>
          <a:prstGeom prst="rect">
            <a:avLst/>
          </a:prstGeom>
        </p:spPr>
        <p:txBody>
          <a:bodyPr/>
          <a:lstStyle/>
          <a:p>
            <a:fld id="{244F14BB-5E8E-4CC8-BE8B-E1F7A3390155}" type="slidenum">
              <a:rPr lang="zh-CN" altLang="en-US" smtClean="0"/>
              <a:pPr/>
              <a:t>‹#›</a:t>
            </a:fld>
            <a:endParaRPr lang="zh-CN" altLang="en-US"/>
          </a:p>
        </p:txBody>
      </p:sp>
    </p:spTree>
    <p:extLst>
      <p:ext uri="{BB962C8B-B14F-4D97-AF65-F5344CB8AC3E}">
        <p14:creationId xmlns:p14="http://schemas.microsoft.com/office/powerpoint/2010/main" val="30956811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advClick="0">
        <p159:morph option="byObject"/>
      </p:transition>
    </mc:Choice>
    <mc:Fallback xmlns="">
      <p:transition advClick="0">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2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617535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advClick="0">
        <p159:morph option="byObject"/>
      </p:transition>
    </mc:Choice>
    <mc:Fallback xmlns="">
      <p:transition advClick="0">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11356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advClick="0">
        <p159:morph option="byObject"/>
      </p:transition>
    </mc:Choice>
    <mc:Fallback xmlns="">
      <p:transition advClick="0">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78359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advClick="0">
        <p159:morph option="byObject"/>
      </p:transition>
    </mc:Choice>
    <mc:Fallback xmlns="">
      <p:transition advClick="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1D19EA4-5171-5C0E-1D02-4F05D4188A5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3098512-167F-1630-3E91-334D0DE4AF5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644E6E-6676-B91C-1E4C-0A33D899F897}"/>
              </a:ext>
            </a:extLst>
          </p:cNvPr>
          <p:cNvSpPr>
            <a:spLocks noGrp="1"/>
          </p:cNvSpPr>
          <p:nvPr>
            <p:ph type="dt" sz="half" idx="10"/>
          </p:nvPr>
        </p:nvSpPr>
        <p:spPr>
          <a:xfrm>
            <a:off x="838200" y="6356350"/>
            <a:ext cx="2743200" cy="365125"/>
          </a:xfrm>
          <a:prstGeom prst="rect">
            <a:avLst/>
          </a:prstGeom>
        </p:spPr>
        <p:txBody>
          <a:bodyPr/>
          <a:lstStyle/>
          <a:p>
            <a:fld id="{14D81B26-E603-406A-B2C0-1E6807D155DB}" type="datetimeFigureOut">
              <a:rPr lang="en-US" smtClean="0"/>
              <a:t>3/12/2025</a:t>
            </a:fld>
            <a:endParaRPr lang="en-US"/>
          </a:p>
        </p:txBody>
      </p:sp>
      <p:sp>
        <p:nvSpPr>
          <p:cNvPr id="5" name="Footer Placeholder 4">
            <a:extLst>
              <a:ext uri="{FF2B5EF4-FFF2-40B4-BE49-F238E27FC236}">
                <a16:creationId xmlns:a16="http://schemas.microsoft.com/office/drawing/2014/main" id="{3681D746-D355-1A7A-8CC0-DFC94E11DA5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19F502F-0964-C3B6-F9F0-83130D2FD23B}"/>
              </a:ext>
            </a:extLst>
          </p:cNvPr>
          <p:cNvSpPr>
            <a:spLocks noGrp="1"/>
          </p:cNvSpPr>
          <p:nvPr>
            <p:ph type="sldNum" sz="quarter" idx="12"/>
          </p:nvPr>
        </p:nvSpPr>
        <p:spPr>
          <a:xfrm>
            <a:off x="8610600" y="6356350"/>
            <a:ext cx="2743200" cy="365125"/>
          </a:xfrm>
          <a:prstGeom prst="rect">
            <a:avLst/>
          </a:prstGeom>
        </p:spPr>
        <p:txBody>
          <a:bodyPr/>
          <a:lstStyle/>
          <a:p>
            <a:fld id="{BD5E83F7-418E-4457-AA2B-BE93964E5F34}" type="slidenum">
              <a:rPr lang="en-US" smtClean="0"/>
              <a:t>‹#›</a:t>
            </a:fld>
            <a:endParaRPr lang="en-US"/>
          </a:p>
        </p:txBody>
      </p:sp>
    </p:spTree>
    <p:extLst>
      <p:ext uri="{BB962C8B-B14F-4D97-AF65-F5344CB8AC3E}">
        <p14:creationId xmlns:p14="http://schemas.microsoft.com/office/powerpoint/2010/main" val="353850860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2"/>
            <a:ext cx="2743200" cy="365125"/>
          </a:xfrm>
          <a:prstGeom prst="rect">
            <a:avLst/>
          </a:prstGeom>
        </p:spPr>
        <p:txBody>
          <a:bodyPr/>
          <a:lstStyle/>
          <a:p>
            <a:fld id="{D26EB0D8-D049-4A31-8F2D-814DBCEBC8C0}" type="datetimeFigureOut">
              <a:rPr lang="zh-CN" altLang="en-US" smtClean="0"/>
              <a:pPr/>
              <a:t>2025/3/12</a:t>
            </a:fld>
            <a:endParaRPr lang="zh-CN" altLang="en-US"/>
          </a:p>
        </p:txBody>
      </p:sp>
      <p:sp>
        <p:nvSpPr>
          <p:cNvPr id="5" name="页脚占位符 4"/>
          <p:cNvSpPr>
            <a:spLocks noGrp="1"/>
          </p:cNvSpPr>
          <p:nvPr>
            <p:ph type="ftr" sz="quarter" idx="11"/>
          </p:nvPr>
        </p:nvSpPr>
        <p:spPr>
          <a:xfrm>
            <a:off x="4038601" y="6356352"/>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fld id="{A77D73C6-6C2F-48CB-8888-B8D11C5DB613}" type="slidenum">
              <a:rPr lang="zh-CN" altLang="en-US" smtClean="0"/>
              <a:pPr/>
              <a:t>‹#›</a:t>
            </a:fld>
            <a:endParaRPr lang="zh-CN" altLang="en-US"/>
          </a:p>
        </p:txBody>
      </p:sp>
    </p:spTree>
    <p:extLst>
      <p:ext uri="{BB962C8B-B14F-4D97-AF65-F5344CB8AC3E}">
        <p14:creationId xmlns:p14="http://schemas.microsoft.com/office/powerpoint/2010/main" val="6929892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advClick="0">
        <p159:morph option="byObject"/>
      </p:transition>
    </mc:Choice>
    <mc:Fallback xmlns="">
      <p:transition advClick="0">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1_内页">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BEBA8EAE-BF5A-486C-A8C5-ECC9F3942E4B}">
                <a14:imgProps xmlns:a14="http://schemas.microsoft.com/office/drawing/2010/main">
                  <a14:imgLayer r:embed="rId3">
                    <a14:imgEffect>
                      <a14:artisticPastelsSmooth/>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4"/>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23854" y="246065"/>
            <a:ext cx="1483783"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5"/>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 y="-82548"/>
            <a:ext cx="1344084"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348121" y="-26503"/>
            <a:ext cx="3365024" cy="1307494"/>
          </a:xfrm>
          <a:prstGeom prst="rect">
            <a:avLst/>
          </a:prstGeom>
        </p:spPr>
      </p:pic>
    </p:spTree>
    <p:extLst>
      <p:ext uri="{BB962C8B-B14F-4D97-AF65-F5344CB8AC3E}">
        <p14:creationId xmlns:p14="http://schemas.microsoft.com/office/powerpoint/2010/main" val="3546934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advClick="0">
        <p159:morph option="byObject"/>
      </p:transition>
    </mc:Choice>
    <mc:Fallback xmlns="">
      <p:transition advClick="0">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31_Title and Content">
    <p:spTree>
      <p:nvGrpSpPr>
        <p:cNvPr id="1" name=""/>
        <p:cNvGrpSpPr/>
        <p:nvPr/>
      </p:nvGrpSpPr>
      <p:grpSpPr>
        <a:xfrm>
          <a:off x="0" y="0"/>
          <a:ext cx="0" cy="0"/>
          <a:chOff x="0" y="0"/>
          <a:chExt cx="0" cy="0"/>
        </a:xfrm>
      </p:grpSpPr>
      <p:sp>
        <p:nvSpPr>
          <p:cNvPr id="10" name="Picture Placeholder 9"/>
          <p:cNvSpPr>
            <a:spLocks noGrp="1"/>
          </p:cNvSpPr>
          <p:nvPr>
            <p:ph type="pic" sz="quarter" idx="21"/>
          </p:nvPr>
        </p:nvSpPr>
        <p:spPr>
          <a:xfrm>
            <a:off x="6659564" y="2632076"/>
            <a:ext cx="4295775" cy="2684463"/>
          </a:xfrm>
          <a:prstGeom prst="rect">
            <a:avLst/>
          </a:prstGeom>
        </p:spPr>
        <p:txBody>
          <a:bodyPr/>
          <a:lstStyle/>
          <a:p>
            <a:endParaRPr lang="id-ID"/>
          </a:p>
        </p:txBody>
      </p:sp>
      <p:sp>
        <p:nvSpPr>
          <p:cNvPr id="5" name="Picture Placeholder 4"/>
          <p:cNvSpPr>
            <a:spLocks noGrp="1"/>
          </p:cNvSpPr>
          <p:nvPr>
            <p:ph type="pic" sz="quarter" idx="10"/>
          </p:nvPr>
        </p:nvSpPr>
        <p:spPr>
          <a:xfrm>
            <a:off x="877887" y="4664886"/>
            <a:ext cx="827316" cy="827314"/>
          </a:xfrm>
          <a:custGeom>
            <a:avLst/>
            <a:gdLst>
              <a:gd name="connsiteX0" fmla="*/ 353639 w 707278"/>
              <a:gd name="connsiteY0" fmla="*/ 0 h 707276"/>
              <a:gd name="connsiteX1" fmla="*/ 707278 w 707278"/>
              <a:gd name="connsiteY1" fmla="*/ 353638 h 707276"/>
              <a:gd name="connsiteX2" fmla="*/ 353639 w 707278"/>
              <a:gd name="connsiteY2" fmla="*/ 707276 h 707276"/>
              <a:gd name="connsiteX3" fmla="*/ 0 w 707278"/>
              <a:gd name="connsiteY3" fmla="*/ 353638 h 707276"/>
              <a:gd name="connsiteX4" fmla="*/ 353639 w 707278"/>
              <a:gd name="connsiteY4" fmla="*/ 0 h 707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7278" h="707276">
                <a:moveTo>
                  <a:pt x="353639" y="0"/>
                </a:moveTo>
                <a:cubicBezTo>
                  <a:pt x="548948" y="0"/>
                  <a:pt x="707278" y="158329"/>
                  <a:pt x="707278" y="353638"/>
                </a:cubicBezTo>
                <a:cubicBezTo>
                  <a:pt x="707278" y="548947"/>
                  <a:pt x="548948" y="707276"/>
                  <a:pt x="353639" y="707276"/>
                </a:cubicBezTo>
                <a:cubicBezTo>
                  <a:pt x="158330" y="707276"/>
                  <a:pt x="0" y="548947"/>
                  <a:pt x="0" y="353638"/>
                </a:cubicBezTo>
                <a:cubicBezTo>
                  <a:pt x="0" y="158329"/>
                  <a:pt x="158330" y="0"/>
                  <a:pt x="353639" y="0"/>
                </a:cubicBezTo>
                <a:close/>
              </a:path>
            </a:pathLst>
          </a:custGeom>
          <a:effectLst>
            <a:outerShdw blurRad="127000" sx="102000" sy="102000" algn="ctr" rotWithShape="0">
              <a:schemeClr val="tx1">
                <a:lumMod val="95000"/>
                <a:lumOff val="5000"/>
                <a:alpha val="40000"/>
              </a:schemeClr>
            </a:outerShdw>
          </a:effectLst>
        </p:spPr>
        <p:txBody>
          <a:bodyPr wrap="square">
            <a:noAutofit/>
          </a:bodyPr>
          <a:lstStyle>
            <a:lvl1pPr marL="0" indent="0">
              <a:buNone/>
              <a:defRPr sz="100"/>
            </a:lvl1pPr>
          </a:lstStyle>
          <a:p>
            <a:endParaRPr lang="id-ID" dirty="0"/>
          </a:p>
        </p:txBody>
      </p:sp>
    </p:spTree>
    <p:extLst>
      <p:ext uri="{BB962C8B-B14F-4D97-AF65-F5344CB8AC3E}">
        <p14:creationId xmlns:p14="http://schemas.microsoft.com/office/powerpoint/2010/main" val="25609259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advClick="0">
        <p159:morph option="byObject"/>
      </p:transition>
    </mc:Choice>
    <mc:Fallback xmlns="">
      <p:transition advClick="0">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t="36667" b="13333"/>
          <a:stretch>
            <a:fillRect/>
          </a:stretch>
        </p:blipFill>
        <p:spPr>
          <a:xfrm>
            <a:off x="0" y="3429000"/>
            <a:ext cx="12192000" cy="3429000"/>
          </a:xfrm>
          <a:prstGeom prst="rect">
            <a:avLst/>
          </a:prstGeom>
        </p:spPr>
      </p:pic>
      <p:pic>
        <p:nvPicPr>
          <p:cNvPr id="3" name="图片 2"/>
          <p:cNvPicPr>
            <a:picLocks noChangeAspect="1"/>
          </p:cNvPicPr>
          <p:nvPr userDrawn="1"/>
        </p:nvPicPr>
        <p:blipFill rotWithShape="1">
          <a:blip r:embed="rId3" cstate="print">
            <a:extLst>
              <a:ext uri="{28A0092B-C50C-407E-A947-70E740481C1C}">
                <a14:useLocalDpi xmlns:a14="http://schemas.microsoft.com/office/drawing/2010/main" val="0"/>
              </a:ext>
            </a:extLst>
          </a:blip>
          <a:srcRect t="81009" r="44228"/>
          <a:stretch>
            <a:fillRect/>
          </a:stretch>
        </p:blipFill>
        <p:spPr>
          <a:xfrm>
            <a:off x="646954" y="5311908"/>
            <a:ext cx="6409166" cy="1546092"/>
          </a:xfrm>
          <a:prstGeom prst="rect">
            <a:avLst/>
          </a:prstGeom>
        </p:spPr>
      </p:pic>
    </p:spTree>
    <p:extLst>
      <p:ext uri="{BB962C8B-B14F-4D97-AF65-F5344CB8AC3E}">
        <p14:creationId xmlns:p14="http://schemas.microsoft.com/office/powerpoint/2010/main" val="5718002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advClick="0">
        <p159:morph option="byObject"/>
      </p:transition>
    </mc:Choice>
    <mc:Fallback xmlns="">
      <p:transition advClick="0">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838200" y="6356351"/>
            <a:ext cx="2743200" cy="365125"/>
          </a:xfrm>
          <a:prstGeom prst="rect">
            <a:avLst/>
          </a:prstGeom>
        </p:spPr>
        <p:txBody>
          <a:bodyPr/>
          <a:lstStyle>
            <a:lvl1pPr>
              <a:defRPr/>
            </a:lvl1pPr>
          </a:lstStyle>
          <a:p>
            <a:pPr defTabSz="913158">
              <a:defRPr/>
            </a:pPr>
            <a:fld id="{7C25B2B0-692A-46A2-956F-D87A1A3CFB5B}" type="datetimeFigureOut">
              <a:rPr lang="zh-CN" altLang="en-US" sz="1198" smtClean="0">
                <a:solidFill>
                  <a:prstClr val="black">
                    <a:tint val="75000"/>
                  </a:prstClr>
                </a:solidFill>
                <a:latin typeface="庞门正道标题体"/>
              </a:rPr>
              <a:pPr defTabSz="913158">
                <a:defRPr/>
              </a:pPr>
              <a:t>2025/3/12</a:t>
            </a:fld>
            <a:endParaRPr lang="zh-CN" altLang="en-US" sz="1198">
              <a:solidFill>
                <a:prstClr val="black">
                  <a:tint val="75000"/>
                </a:prstClr>
              </a:solidFill>
              <a:latin typeface="庞门正道标题体"/>
            </a:endParaRPr>
          </a:p>
        </p:txBody>
      </p:sp>
      <p:sp>
        <p:nvSpPr>
          <p:cNvPr id="3" name="页脚占位符 4"/>
          <p:cNvSpPr>
            <a:spLocks noGrp="1"/>
          </p:cNvSpPr>
          <p:nvPr>
            <p:ph type="ftr" sz="quarter" idx="11"/>
          </p:nvPr>
        </p:nvSpPr>
        <p:spPr>
          <a:xfrm>
            <a:off x="4038601" y="6356351"/>
            <a:ext cx="4114800" cy="365125"/>
          </a:xfrm>
          <a:prstGeom prst="rect">
            <a:avLst/>
          </a:prstGeom>
        </p:spPr>
        <p:txBody>
          <a:bodyPr/>
          <a:lstStyle>
            <a:lvl1pPr>
              <a:defRPr/>
            </a:lvl1pPr>
          </a:lstStyle>
          <a:p>
            <a:pPr algn="ctr" defTabSz="913158">
              <a:defRPr/>
            </a:pPr>
            <a:endParaRPr lang="zh-CN" altLang="en-US" sz="1198">
              <a:solidFill>
                <a:prstClr val="black">
                  <a:tint val="75000"/>
                </a:prstClr>
              </a:solidFill>
              <a:latin typeface="庞门正道标题体"/>
            </a:endParaRPr>
          </a:p>
        </p:txBody>
      </p:sp>
      <p:sp>
        <p:nvSpPr>
          <p:cNvPr id="4" name="灯片编号占位符 5"/>
          <p:cNvSpPr>
            <a:spLocks noGrp="1"/>
          </p:cNvSpPr>
          <p:nvPr>
            <p:ph type="sldNum" sz="quarter" idx="12"/>
          </p:nvPr>
        </p:nvSpPr>
        <p:spPr>
          <a:xfrm>
            <a:off x="8610600" y="6356351"/>
            <a:ext cx="2743200" cy="365125"/>
          </a:xfrm>
          <a:prstGeom prst="rect">
            <a:avLst/>
          </a:prstGeom>
        </p:spPr>
        <p:txBody>
          <a:bodyPr/>
          <a:lstStyle>
            <a:lvl1pPr>
              <a:defRPr/>
            </a:lvl1pPr>
          </a:lstStyle>
          <a:p>
            <a:pPr algn="r" defTabSz="913158">
              <a:defRPr/>
            </a:pPr>
            <a:fld id="{CCE584FB-8213-408C-973A-0BFE315A5B2C}" type="slidenum">
              <a:rPr lang="zh-CN" altLang="en-US" sz="1198" smtClean="0">
                <a:solidFill>
                  <a:prstClr val="black">
                    <a:tint val="75000"/>
                  </a:prstClr>
                </a:solidFill>
                <a:latin typeface="庞门正道标题体"/>
              </a:rPr>
              <a:pPr algn="r" defTabSz="913158">
                <a:defRPr/>
              </a:pPr>
              <a:t>‹#›</a:t>
            </a:fld>
            <a:endParaRPr lang="zh-CN" altLang="en-US" sz="1198">
              <a:solidFill>
                <a:prstClr val="black">
                  <a:tint val="75000"/>
                </a:prstClr>
              </a:solidFill>
              <a:latin typeface="庞门正道标题体"/>
            </a:endParaRPr>
          </a:p>
        </p:txBody>
      </p:sp>
    </p:spTree>
    <p:extLst>
      <p:ext uri="{BB962C8B-B14F-4D97-AF65-F5344CB8AC3E}">
        <p14:creationId xmlns:p14="http://schemas.microsoft.com/office/powerpoint/2010/main" val="8791954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advClick="0">
        <p159:morph option="byObject"/>
      </p:transition>
    </mc:Choice>
    <mc:Fallback xmlns="">
      <p:transition advClick="0">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Quote">
  <p:cSld name="1_Quote">
    <p:spTree>
      <p:nvGrpSpPr>
        <p:cNvPr id="1" name="Shape 5188"/>
        <p:cNvGrpSpPr/>
        <p:nvPr/>
      </p:nvGrpSpPr>
      <p:grpSpPr>
        <a:xfrm>
          <a:off x="0" y="0"/>
          <a:ext cx="0" cy="0"/>
          <a:chOff x="0" y="0"/>
          <a:chExt cx="0" cy="0"/>
        </a:xfrm>
      </p:grpSpPr>
      <p:sp>
        <p:nvSpPr>
          <p:cNvPr id="5189" name="Google Shape;5189;p19"/>
          <p:cNvSpPr txBox="1">
            <a:spLocks noGrp="1"/>
          </p:cNvSpPr>
          <p:nvPr>
            <p:ph type="subTitle" idx="1"/>
          </p:nvPr>
        </p:nvSpPr>
        <p:spPr>
          <a:xfrm>
            <a:off x="1681600" y="2568768"/>
            <a:ext cx="8828800" cy="108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atin typeface="Nunito"/>
                <a:ea typeface="Nunito"/>
                <a:cs typeface="Nunito"/>
                <a:sym typeface="Nunito"/>
              </a:defRPr>
            </a:lvl1pPr>
            <a:lvl2pPr lvl="1" algn="ctr" rtl="0">
              <a:lnSpc>
                <a:spcPct val="100000"/>
              </a:lnSpc>
              <a:spcBef>
                <a:spcPts val="0"/>
              </a:spcBef>
              <a:spcAft>
                <a:spcPts val="0"/>
              </a:spcAft>
              <a:buNone/>
              <a:defRPr>
                <a:latin typeface="Nunito"/>
                <a:ea typeface="Nunito"/>
                <a:cs typeface="Nunito"/>
                <a:sym typeface="Nunito"/>
              </a:defRPr>
            </a:lvl2pPr>
            <a:lvl3pPr lvl="2" algn="ctr" rtl="0">
              <a:lnSpc>
                <a:spcPct val="100000"/>
              </a:lnSpc>
              <a:spcBef>
                <a:spcPts val="0"/>
              </a:spcBef>
              <a:spcAft>
                <a:spcPts val="0"/>
              </a:spcAft>
              <a:buNone/>
              <a:defRPr>
                <a:latin typeface="Nunito"/>
                <a:ea typeface="Nunito"/>
                <a:cs typeface="Nunito"/>
                <a:sym typeface="Nunito"/>
              </a:defRPr>
            </a:lvl3pPr>
            <a:lvl4pPr lvl="3" algn="ctr" rtl="0">
              <a:lnSpc>
                <a:spcPct val="100000"/>
              </a:lnSpc>
              <a:spcBef>
                <a:spcPts val="0"/>
              </a:spcBef>
              <a:spcAft>
                <a:spcPts val="0"/>
              </a:spcAft>
              <a:buNone/>
              <a:defRPr>
                <a:latin typeface="Nunito"/>
                <a:ea typeface="Nunito"/>
                <a:cs typeface="Nunito"/>
                <a:sym typeface="Nunito"/>
              </a:defRPr>
            </a:lvl4pPr>
            <a:lvl5pPr lvl="4" algn="ctr" rtl="0">
              <a:lnSpc>
                <a:spcPct val="100000"/>
              </a:lnSpc>
              <a:spcBef>
                <a:spcPts val="0"/>
              </a:spcBef>
              <a:spcAft>
                <a:spcPts val="0"/>
              </a:spcAft>
              <a:buNone/>
              <a:defRPr>
                <a:latin typeface="Nunito"/>
                <a:ea typeface="Nunito"/>
                <a:cs typeface="Nunito"/>
                <a:sym typeface="Nunito"/>
              </a:defRPr>
            </a:lvl5pPr>
            <a:lvl6pPr lvl="5" algn="ctr" rtl="0">
              <a:lnSpc>
                <a:spcPct val="100000"/>
              </a:lnSpc>
              <a:spcBef>
                <a:spcPts val="0"/>
              </a:spcBef>
              <a:spcAft>
                <a:spcPts val="0"/>
              </a:spcAft>
              <a:buNone/>
              <a:defRPr>
                <a:latin typeface="Nunito"/>
                <a:ea typeface="Nunito"/>
                <a:cs typeface="Nunito"/>
                <a:sym typeface="Nunito"/>
              </a:defRPr>
            </a:lvl6pPr>
            <a:lvl7pPr lvl="6" algn="ctr" rtl="0">
              <a:lnSpc>
                <a:spcPct val="100000"/>
              </a:lnSpc>
              <a:spcBef>
                <a:spcPts val="0"/>
              </a:spcBef>
              <a:spcAft>
                <a:spcPts val="0"/>
              </a:spcAft>
              <a:buNone/>
              <a:defRPr>
                <a:latin typeface="Nunito"/>
                <a:ea typeface="Nunito"/>
                <a:cs typeface="Nunito"/>
                <a:sym typeface="Nunito"/>
              </a:defRPr>
            </a:lvl7pPr>
            <a:lvl8pPr lvl="7" algn="ctr" rtl="0">
              <a:lnSpc>
                <a:spcPct val="100000"/>
              </a:lnSpc>
              <a:spcBef>
                <a:spcPts val="0"/>
              </a:spcBef>
              <a:spcAft>
                <a:spcPts val="0"/>
              </a:spcAft>
              <a:buNone/>
              <a:defRPr>
                <a:latin typeface="Nunito"/>
                <a:ea typeface="Nunito"/>
                <a:cs typeface="Nunito"/>
                <a:sym typeface="Nunito"/>
              </a:defRPr>
            </a:lvl8pPr>
            <a:lvl9pPr lvl="8" algn="ctr" rtl="0">
              <a:lnSpc>
                <a:spcPct val="100000"/>
              </a:lnSpc>
              <a:spcBef>
                <a:spcPts val="0"/>
              </a:spcBef>
              <a:spcAft>
                <a:spcPts val="0"/>
              </a:spcAft>
              <a:buNone/>
              <a:defRPr>
                <a:latin typeface="Nunito"/>
                <a:ea typeface="Nunito"/>
                <a:cs typeface="Nunito"/>
                <a:sym typeface="Nunito"/>
              </a:defRPr>
            </a:lvl9pPr>
          </a:lstStyle>
          <a:p>
            <a:endParaRPr/>
          </a:p>
        </p:txBody>
      </p:sp>
      <p:sp>
        <p:nvSpPr>
          <p:cNvPr id="5190" name="Google Shape;5190;p19"/>
          <p:cNvSpPr txBox="1">
            <a:spLocks noGrp="1"/>
          </p:cNvSpPr>
          <p:nvPr>
            <p:ph type="subTitle" idx="2"/>
          </p:nvPr>
        </p:nvSpPr>
        <p:spPr>
          <a:xfrm>
            <a:off x="4018935" y="3624834"/>
            <a:ext cx="4323600" cy="66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3188">
                <a:solidFill>
                  <a:schemeClr val="dk1"/>
                </a:solidFill>
              </a:defRPr>
            </a:lvl1pPr>
            <a:lvl2pPr lvl="1" algn="ctr" rtl="0">
              <a:lnSpc>
                <a:spcPct val="100000"/>
              </a:lnSpc>
              <a:spcBef>
                <a:spcPts val="0"/>
              </a:spcBef>
              <a:spcAft>
                <a:spcPts val="0"/>
              </a:spcAft>
              <a:buNone/>
              <a:defRPr sz="3188">
                <a:solidFill>
                  <a:schemeClr val="dk1"/>
                </a:solidFill>
              </a:defRPr>
            </a:lvl2pPr>
            <a:lvl3pPr lvl="2" algn="ctr" rtl="0">
              <a:lnSpc>
                <a:spcPct val="100000"/>
              </a:lnSpc>
              <a:spcBef>
                <a:spcPts val="0"/>
              </a:spcBef>
              <a:spcAft>
                <a:spcPts val="0"/>
              </a:spcAft>
              <a:buNone/>
              <a:defRPr sz="3188">
                <a:solidFill>
                  <a:schemeClr val="dk1"/>
                </a:solidFill>
              </a:defRPr>
            </a:lvl3pPr>
            <a:lvl4pPr lvl="3" algn="ctr" rtl="0">
              <a:lnSpc>
                <a:spcPct val="100000"/>
              </a:lnSpc>
              <a:spcBef>
                <a:spcPts val="0"/>
              </a:spcBef>
              <a:spcAft>
                <a:spcPts val="0"/>
              </a:spcAft>
              <a:buNone/>
              <a:defRPr sz="3188">
                <a:solidFill>
                  <a:schemeClr val="dk1"/>
                </a:solidFill>
              </a:defRPr>
            </a:lvl4pPr>
            <a:lvl5pPr lvl="4" algn="ctr" rtl="0">
              <a:lnSpc>
                <a:spcPct val="100000"/>
              </a:lnSpc>
              <a:spcBef>
                <a:spcPts val="0"/>
              </a:spcBef>
              <a:spcAft>
                <a:spcPts val="0"/>
              </a:spcAft>
              <a:buNone/>
              <a:defRPr sz="3188">
                <a:solidFill>
                  <a:schemeClr val="dk1"/>
                </a:solidFill>
              </a:defRPr>
            </a:lvl5pPr>
            <a:lvl6pPr lvl="5" algn="ctr" rtl="0">
              <a:lnSpc>
                <a:spcPct val="100000"/>
              </a:lnSpc>
              <a:spcBef>
                <a:spcPts val="0"/>
              </a:spcBef>
              <a:spcAft>
                <a:spcPts val="0"/>
              </a:spcAft>
              <a:buNone/>
              <a:defRPr sz="3188">
                <a:solidFill>
                  <a:schemeClr val="dk1"/>
                </a:solidFill>
              </a:defRPr>
            </a:lvl6pPr>
            <a:lvl7pPr lvl="6" algn="ctr" rtl="0">
              <a:lnSpc>
                <a:spcPct val="100000"/>
              </a:lnSpc>
              <a:spcBef>
                <a:spcPts val="0"/>
              </a:spcBef>
              <a:spcAft>
                <a:spcPts val="0"/>
              </a:spcAft>
              <a:buNone/>
              <a:defRPr sz="3188">
                <a:solidFill>
                  <a:schemeClr val="dk1"/>
                </a:solidFill>
              </a:defRPr>
            </a:lvl7pPr>
            <a:lvl8pPr lvl="7" algn="ctr" rtl="0">
              <a:lnSpc>
                <a:spcPct val="100000"/>
              </a:lnSpc>
              <a:spcBef>
                <a:spcPts val="0"/>
              </a:spcBef>
              <a:spcAft>
                <a:spcPts val="0"/>
              </a:spcAft>
              <a:buNone/>
              <a:defRPr sz="3188">
                <a:solidFill>
                  <a:schemeClr val="dk1"/>
                </a:solidFill>
              </a:defRPr>
            </a:lvl8pPr>
            <a:lvl9pPr lvl="8" algn="ctr" rtl="0">
              <a:lnSpc>
                <a:spcPct val="100000"/>
              </a:lnSpc>
              <a:spcBef>
                <a:spcPts val="0"/>
              </a:spcBef>
              <a:spcAft>
                <a:spcPts val="0"/>
              </a:spcAft>
              <a:buNone/>
              <a:defRPr sz="3188">
                <a:solidFill>
                  <a:schemeClr val="dk1"/>
                </a:solidFill>
              </a:defRPr>
            </a:lvl9pPr>
          </a:lstStyle>
          <a:p>
            <a:endParaRPr/>
          </a:p>
        </p:txBody>
      </p:sp>
      <p:grpSp>
        <p:nvGrpSpPr>
          <p:cNvPr id="5191" name="Google Shape;5191;p19"/>
          <p:cNvGrpSpPr/>
          <p:nvPr/>
        </p:nvGrpSpPr>
        <p:grpSpPr>
          <a:xfrm rot="10800000" flipH="1">
            <a:off x="11838240" y="5589879"/>
            <a:ext cx="215884" cy="194555"/>
            <a:chOff x="7737341" y="1046941"/>
            <a:chExt cx="161913" cy="145916"/>
          </a:xfrm>
        </p:grpSpPr>
        <p:sp>
          <p:nvSpPr>
            <p:cNvPr id="5192" name="Google Shape;5192;p19"/>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193" name="Google Shape;5193;p19"/>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194" name="Google Shape;5194;p19"/>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grpSp>
      <p:grpSp>
        <p:nvGrpSpPr>
          <p:cNvPr id="5195" name="Google Shape;5195;p19"/>
          <p:cNvGrpSpPr/>
          <p:nvPr/>
        </p:nvGrpSpPr>
        <p:grpSpPr>
          <a:xfrm rot="10800000" flipH="1">
            <a:off x="177442" y="5539115"/>
            <a:ext cx="207292" cy="188116"/>
            <a:chOff x="737385" y="1492952"/>
            <a:chExt cx="161913" cy="146935"/>
          </a:xfrm>
        </p:grpSpPr>
        <p:sp>
          <p:nvSpPr>
            <p:cNvPr id="5196" name="Google Shape;5196;p19"/>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197" name="Google Shape;5197;p19"/>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198" name="Google Shape;5198;p19"/>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grpSp>
      <p:sp>
        <p:nvSpPr>
          <p:cNvPr id="5199" name="Google Shape;5199;p19"/>
          <p:cNvSpPr/>
          <p:nvPr/>
        </p:nvSpPr>
        <p:spPr>
          <a:xfrm rot="10800000" flipH="1">
            <a:off x="-294448" y="-52518"/>
            <a:ext cx="5448413" cy="8503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444" tIns="121444" rIns="121444" bIns="121444" anchor="ctr" anchorCtr="0">
            <a:noAutofit/>
          </a:bodyPr>
          <a:lstStyle/>
          <a:p>
            <a:pPr marL="0" lvl="0" indent="0" algn="l" rtl="0">
              <a:spcBef>
                <a:spcPts val="0"/>
              </a:spcBef>
              <a:spcAft>
                <a:spcPts val="0"/>
              </a:spcAft>
              <a:buNone/>
            </a:pPr>
            <a:endParaRPr sz="2475"/>
          </a:p>
        </p:txBody>
      </p:sp>
      <p:sp>
        <p:nvSpPr>
          <p:cNvPr id="5200" name="Google Shape;5200;p19"/>
          <p:cNvSpPr/>
          <p:nvPr/>
        </p:nvSpPr>
        <p:spPr>
          <a:xfrm rot="10800000" flipH="1">
            <a:off x="6029618" y="5966591"/>
            <a:ext cx="6209269" cy="969633"/>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444" tIns="121444" rIns="121444" bIns="121444" anchor="ctr" anchorCtr="0">
            <a:noAutofit/>
          </a:bodyPr>
          <a:lstStyle/>
          <a:p>
            <a:pPr marL="0" lvl="0" indent="0" algn="l" rtl="0">
              <a:spcBef>
                <a:spcPts val="0"/>
              </a:spcBef>
              <a:spcAft>
                <a:spcPts val="0"/>
              </a:spcAft>
              <a:buNone/>
            </a:pPr>
            <a:endParaRPr sz="2475"/>
          </a:p>
        </p:txBody>
      </p:sp>
      <p:grpSp>
        <p:nvGrpSpPr>
          <p:cNvPr id="5201" name="Google Shape;5201;p19"/>
          <p:cNvGrpSpPr/>
          <p:nvPr/>
        </p:nvGrpSpPr>
        <p:grpSpPr>
          <a:xfrm rot="10800000" flipH="1">
            <a:off x="2175521" y="5727058"/>
            <a:ext cx="554560" cy="1437668"/>
            <a:chOff x="1823086" y="-208516"/>
            <a:chExt cx="433159" cy="1122944"/>
          </a:xfrm>
        </p:grpSpPr>
        <p:sp>
          <p:nvSpPr>
            <p:cNvPr id="5202" name="Google Shape;5202;p19"/>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203" name="Google Shape;5203;p19"/>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204" name="Google Shape;5204;p19"/>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205" name="Google Shape;5205;p19"/>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206" name="Google Shape;5206;p19"/>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207" name="Google Shape;5207;p19"/>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208" name="Google Shape;5208;p19"/>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209" name="Google Shape;5209;p19"/>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grpSp>
      <p:grpSp>
        <p:nvGrpSpPr>
          <p:cNvPr id="5210" name="Google Shape;5210;p19"/>
          <p:cNvGrpSpPr/>
          <p:nvPr/>
        </p:nvGrpSpPr>
        <p:grpSpPr>
          <a:xfrm rot="10800000" flipH="1">
            <a:off x="-422591" y="5291232"/>
            <a:ext cx="1800468" cy="1151152"/>
            <a:chOff x="-206267" y="355694"/>
            <a:chExt cx="1406323" cy="899150"/>
          </a:xfrm>
        </p:grpSpPr>
        <p:sp>
          <p:nvSpPr>
            <p:cNvPr id="5211" name="Google Shape;5211;p19"/>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212" name="Google Shape;5212;p19"/>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213" name="Google Shape;5213;p19"/>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214" name="Google Shape;5214;p19"/>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215" name="Google Shape;5215;p19"/>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216" name="Google Shape;5216;p19"/>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217" name="Google Shape;5217;p19"/>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218" name="Google Shape;5218;p19"/>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grpSp>
      <p:grpSp>
        <p:nvGrpSpPr>
          <p:cNvPr id="5219" name="Google Shape;5219;p19"/>
          <p:cNvGrpSpPr/>
          <p:nvPr/>
        </p:nvGrpSpPr>
        <p:grpSpPr>
          <a:xfrm rot="10800000" flipH="1">
            <a:off x="-224341" y="5924231"/>
            <a:ext cx="1153599" cy="1115511"/>
            <a:chOff x="-168381" y="-168706"/>
            <a:chExt cx="901061" cy="871312"/>
          </a:xfrm>
        </p:grpSpPr>
        <p:sp>
          <p:nvSpPr>
            <p:cNvPr id="5220" name="Google Shape;5220;p19"/>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221" name="Google Shape;5221;p19"/>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222" name="Google Shape;5222;p19"/>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223" name="Google Shape;5223;p19"/>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224" name="Google Shape;5224;p19"/>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225" name="Google Shape;5225;p19"/>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226" name="Google Shape;5226;p19"/>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227" name="Google Shape;5227;p19"/>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228" name="Google Shape;5228;p19"/>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229" name="Google Shape;5229;p19"/>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230" name="Google Shape;5230;p19"/>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231" name="Google Shape;5231;p19"/>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232" name="Google Shape;5232;p19"/>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233" name="Google Shape;5233;p19"/>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234" name="Google Shape;5234;p19"/>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235" name="Google Shape;5235;p19"/>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236" name="Google Shape;5236;p19"/>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237" name="Google Shape;5237;p19"/>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238" name="Google Shape;5238;p19"/>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grpSp>
      <p:grpSp>
        <p:nvGrpSpPr>
          <p:cNvPr id="5239" name="Google Shape;5239;p19"/>
          <p:cNvGrpSpPr/>
          <p:nvPr/>
        </p:nvGrpSpPr>
        <p:grpSpPr>
          <a:xfrm rot="10800000" flipH="1">
            <a:off x="999457" y="5690301"/>
            <a:ext cx="561362" cy="1519333"/>
            <a:chOff x="904476" y="-243594"/>
            <a:chExt cx="438472" cy="1186732"/>
          </a:xfrm>
        </p:grpSpPr>
        <p:sp>
          <p:nvSpPr>
            <p:cNvPr id="5240" name="Google Shape;5240;p19"/>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241" name="Google Shape;5241;p19"/>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242" name="Google Shape;5242;p19"/>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243" name="Google Shape;5243;p19"/>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244" name="Google Shape;5244;p19"/>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245" name="Google Shape;5245;p19"/>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246" name="Google Shape;5246;p19"/>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247" name="Google Shape;5247;p19"/>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248" name="Google Shape;5248;p19"/>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249" name="Google Shape;5249;p19"/>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250" name="Google Shape;5250;p19"/>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251" name="Google Shape;5251;p19"/>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252" name="Google Shape;5252;p19"/>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253" name="Google Shape;5253;p19"/>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254" name="Google Shape;5254;p19"/>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255" name="Google Shape;5255;p19"/>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256" name="Google Shape;5256;p19"/>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257" name="Google Shape;5257;p19"/>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258" name="Google Shape;5258;p19"/>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259" name="Google Shape;5259;p19"/>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260" name="Google Shape;5260;p19"/>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261" name="Google Shape;5261;p19"/>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262" name="Google Shape;5262;p19"/>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263" name="Google Shape;5263;p19"/>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264" name="Google Shape;5264;p19"/>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265" name="Google Shape;5265;p19"/>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266" name="Google Shape;5266;p19"/>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grpSp>
      <p:grpSp>
        <p:nvGrpSpPr>
          <p:cNvPr id="5267" name="Google Shape;5267;p19"/>
          <p:cNvGrpSpPr/>
          <p:nvPr/>
        </p:nvGrpSpPr>
        <p:grpSpPr>
          <a:xfrm rot="10800000" flipH="1">
            <a:off x="1705340" y="5995619"/>
            <a:ext cx="845843" cy="1453939"/>
            <a:chOff x="1455834" y="-430995"/>
            <a:chExt cx="660677" cy="1135653"/>
          </a:xfrm>
        </p:grpSpPr>
        <p:sp>
          <p:nvSpPr>
            <p:cNvPr id="5268" name="Google Shape;5268;p19"/>
            <p:cNvSpPr/>
            <p:nvPr/>
          </p:nvSpPr>
          <p:spPr>
            <a:xfrm>
              <a:off x="1455834" y="-342088"/>
              <a:ext cx="651576" cy="1046745"/>
            </a:xfrm>
            <a:custGeom>
              <a:avLst/>
              <a:gdLst/>
              <a:ahLst/>
              <a:cxnLst/>
              <a:rect l="l" t="t" r="r" b="b"/>
              <a:pathLst>
                <a:path w="21750" h="34941" extrusionOk="0">
                  <a:moveTo>
                    <a:pt x="16913" y="1"/>
                  </a:moveTo>
                  <a:cubicBezTo>
                    <a:pt x="14337" y="1"/>
                    <a:pt x="10562" y="1386"/>
                    <a:pt x="8840" y="2318"/>
                  </a:cubicBezTo>
                  <a:cubicBezTo>
                    <a:pt x="5904" y="3852"/>
                    <a:pt x="3603" y="5920"/>
                    <a:pt x="2202" y="8856"/>
                  </a:cubicBezTo>
                  <a:cubicBezTo>
                    <a:pt x="0" y="13192"/>
                    <a:pt x="334" y="18396"/>
                    <a:pt x="667" y="23199"/>
                  </a:cubicBezTo>
                  <a:cubicBezTo>
                    <a:pt x="901" y="27102"/>
                    <a:pt x="1535" y="31138"/>
                    <a:pt x="901" y="34941"/>
                  </a:cubicBezTo>
                  <a:cubicBezTo>
                    <a:pt x="6338" y="32439"/>
                    <a:pt x="12843" y="29704"/>
                    <a:pt x="16445" y="24600"/>
                  </a:cubicBezTo>
                  <a:cubicBezTo>
                    <a:pt x="20248" y="19163"/>
                    <a:pt x="21749" y="14159"/>
                    <a:pt x="20548" y="7521"/>
                  </a:cubicBezTo>
                  <a:cubicBezTo>
                    <a:pt x="20148" y="5153"/>
                    <a:pt x="18380" y="2084"/>
                    <a:pt x="18513" y="49"/>
                  </a:cubicBezTo>
                  <a:lnTo>
                    <a:pt x="18513" y="49"/>
                  </a:lnTo>
                  <a:lnTo>
                    <a:pt x="18180" y="149"/>
                  </a:lnTo>
                  <a:cubicBezTo>
                    <a:pt x="17810" y="47"/>
                    <a:pt x="17382" y="1"/>
                    <a:pt x="16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269" name="Google Shape;5269;p19"/>
            <p:cNvSpPr/>
            <p:nvPr/>
          </p:nvSpPr>
          <p:spPr>
            <a:xfrm>
              <a:off x="1538301" y="-430995"/>
              <a:ext cx="578210" cy="1060406"/>
            </a:xfrm>
            <a:custGeom>
              <a:avLst/>
              <a:gdLst/>
              <a:ahLst/>
              <a:cxnLst/>
              <a:rect l="l" t="t" r="r" b="b"/>
              <a:pathLst>
                <a:path w="19301" h="35397" extrusionOk="0">
                  <a:moveTo>
                    <a:pt x="18677" y="0"/>
                  </a:moveTo>
                  <a:cubicBezTo>
                    <a:pt x="18582" y="0"/>
                    <a:pt x="18484" y="34"/>
                    <a:pt x="18396" y="115"/>
                  </a:cubicBezTo>
                  <a:cubicBezTo>
                    <a:pt x="15027" y="2917"/>
                    <a:pt x="12191" y="6153"/>
                    <a:pt x="10490" y="10256"/>
                  </a:cubicBezTo>
                  <a:cubicBezTo>
                    <a:pt x="9423" y="12824"/>
                    <a:pt x="8622" y="15459"/>
                    <a:pt x="7588" y="18061"/>
                  </a:cubicBezTo>
                  <a:cubicBezTo>
                    <a:pt x="6520" y="20730"/>
                    <a:pt x="5420" y="23365"/>
                    <a:pt x="4252" y="26000"/>
                  </a:cubicBezTo>
                  <a:cubicBezTo>
                    <a:pt x="2951" y="28936"/>
                    <a:pt x="1584" y="31871"/>
                    <a:pt x="183" y="34773"/>
                  </a:cubicBezTo>
                  <a:cubicBezTo>
                    <a:pt x="0" y="35093"/>
                    <a:pt x="286" y="35397"/>
                    <a:pt x="559" y="35397"/>
                  </a:cubicBezTo>
                  <a:cubicBezTo>
                    <a:pt x="686" y="35397"/>
                    <a:pt x="809" y="35332"/>
                    <a:pt x="883" y="35174"/>
                  </a:cubicBezTo>
                  <a:cubicBezTo>
                    <a:pt x="3352" y="30103"/>
                    <a:pt x="5687" y="25000"/>
                    <a:pt x="7788" y="19763"/>
                  </a:cubicBezTo>
                  <a:cubicBezTo>
                    <a:pt x="8855" y="17161"/>
                    <a:pt x="9823" y="14525"/>
                    <a:pt x="10757" y="11857"/>
                  </a:cubicBezTo>
                  <a:cubicBezTo>
                    <a:pt x="11524" y="9789"/>
                    <a:pt x="12525" y="7787"/>
                    <a:pt x="13826" y="5986"/>
                  </a:cubicBezTo>
                  <a:cubicBezTo>
                    <a:pt x="15293" y="3985"/>
                    <a:pt x="17095" y="2283"/>
                    <a:pt x="18963" y="682"/>
                  </a:cubicBezTo>
                  <a:cubicBezTo>
                    <a:pt x="19301" y="422"/>
                    <a:pt x="19011" y="0"/>
                    <a:pt x="18677"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270" name="Google Shape;5270;p19"/>
            <p:cNvSpPr/>
            <p:nvPr/>
          </p:nvSpPr>
          <p:spPr>
            <a:xfrm>
              <a:off x="1524162" y="373308"/>
              <a:ext cx="201494" cy="167043"/>
            </a:xfrm>
            <a:custGeom>
              <a:avLst/>
              <a:gdLst/>
              <a:ahLst/>
              <a:cxnLst/>
              <a:rect l="l" t="t" r="r" b="b"/>
              <a:pathLst>
                <a:path w="6726" h="5576" extrusionOk="0">
                  <a:moveTo>
                    <a:pt x="4720" y="0"/>
                  </a:moveTo>
                  <a:cubicBezTo>
                    <a:pt x="4637" y="0"/>
                    <a:pt x="4555" y="19"/>
                    <a:pt x="4491" y="51"/>
                  </a:cubicBezTo>
                  <a:cubicBezTo>
                    <a:pt x="3156" y="651"/>
                    <a:pt x="1855" y="1385"/>
                    <a:pt x="454" y="1852"/>
                  </a:cubicBezTo>
                  <a:cubicBezTo>
                    <a:pt x="1" y="2003"/>
                    <a:pt x="123" y="2676"/>
                    <a:pt x="523" y="2676"/>
                  </a:cubicBezTo>
                  <a:cubicBezTo>
                    <a:pt x="564" y="2676"/>
                    <a:pt x="608" y="2668"/>
                    <a:pt x="655" y="2653"/>
                  </a:cubicBezTo>
                  <a:cubicBezTo>
                    <a:pt x="1941" y="2214"/>
                    <a:pt x="3150" y="1597"/>
                    <a:pt x="4372" y="1002"/>
                  </a:cubicBezTo>
                  <a:lnTo>
                    <a:pt x="4372" y="1002"/>
                  </a:lnTo>
                  <a:cubicBezTo>
                    <a:pt x="4665" y="2485"/>
                    <a:pt x="5313" y="3873"/>
                    <a:pt x="5825" y="5288"/>
                  </a:cubicBezTo>
                  <a:cubicBezTo>
                    <a:pt x="5891" y="5488"/>
                    <a:pt x="6059" y="5576"/>
                    <a:pt x="6225" y="5576"/>
                  </a:cubicBezTo>
                  <a:cubicBezTo>
                    <a:pt x="6476" y="5576"/>
                    <a:pt x="6726" y="5375"/>
                    <a:pt x="6626" y="5055"/>
                  </a:cubicBezTo>
                  <a:cubicBezTo>
                    <a:pt x="6058" y="3487"/>
                    <a:pt x="5325" y="1952"/>
                    <a:pt x="5091" y="284"/>
                  </a:cubicBezTo>
                  <a:cubicBezTo>
                    <a:pt x="5069" y="81"/>
                    <a:pt x="4893" y="0"/>
                    <a:pt x="4720"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271" name="Google Shape;5271;p19"/>
            <p:cNvSpPr/>
            <p:nvPr/>
          </p:nvSpPr>
          <p:spPr>
            <a:xfrm>
              <a:off x="1522934" y="228264"/>
              <a:ext cx="280103" cy="217881"/>
            </a:xfrm>
            <a:custGeom>
              <a:avLst/>
              <a:gdLst/>
              <a:ahLst/>
              <a:cxnLst/>
              <a:rect l="l" t="t" r="r" b="b"/>
              <a:pathLst>
                <a:path w="9350" h="7273" extrusionOk="0">
                  <a:moveTo>
                    <a:pt x="6183" y="0"/>
                  </a:moveTo>
                  <a:cubicBezTo>
                    <a:pt x="4107" y="0"/>
                    <a:pt x="2152" y="1072"/>
                    <a:pt x="395" y="2058"/>
                  </a:cubicBezTo>
                  <a:cubicBezTo>
                    <a:pt x="1" y="2283"/>
                    <a:pt x="225" y="2818"/>
                    <a:pt x="586" y="2818"/>
                  </a:cubicBezTo>
                  <a:cubicBezTo>
                    <a:pt x="652" y="2818"/>
                    <a:pt x="723" y="2800"/>
                    <a:pt x="796" y="2758"/>
                  </a:cubicBezTo>
                  <a:cubicBezTo>
                    <a:pt x="2474" y="1857"/>
                    <a:pt x="4326" y="840"/>
                    <a:pt x="6270" y="840"/>
                  </a:cubicBezTo>
                  <a:cubicBezTo>
                    <a:pt x="6287" y="840"/>
                    <a:pt x="6304" y="840"/>
                    <a:pt x="6321" y="840"/>
                  </a:cubicBezTo>
                  <a:lnTo>
                    <a:pt x="6321" y="840"/>
                  </a:lnTo>
                  <a:cubicBezTo>
                    <a:pt x="6680" y="2983"/>
                    <a:pt x="7901" y="4885"/>
                    <a:pt x="8468" y="6995"/>
                  </a:cubicBezTo>
                  <a:cubicBezTo>
                    <a:pt x="8520" y="7189"/>
                    <a:pt x="8673" y="7273"/>
                    <a:pt x="8832" y="7273"/>
                  </a:cubicBezTo>
                  <a:cubicBezTo>
                    <a:pt x="9083" y="7273"/>
                    <a:pt x="9350" y="7067"/>
                    <a:pt x="9268" y="6761"/>
                  </a:cubicBezTo>
                  <a:cubicBezTo>
                    <a:pt x="8701" y="4626"/>
                    <a:pt x="7367" y="2691"/>
                    <a:pt x="7100" y="456"/>
                  </a:cubicBezTo>
                  <a:cubicBezTo>
                    <a:pt x="7067" y="223"/>
                    <a:pt x="6933" y="56"/>
                    <a:pt x="6700" y="23"/>
                  </a:cubicBezTo>
                  <a:cubicBezTo>
                    <a:pt x="6527" y="8"/>
                    <a:pt x="6355" y="0"/>
                    <a:pt x="6183"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272" name="Google Shape;5272;p19"/>
            <p:cNvSpPr/>
            <p:nvPr/>
          </p:nvSpPr>
          <p:spPr>
            <a:xfrm>
              <a:off x="1512719" y="76270"/>
              <a:ext cx="388219" cy="265753"/>
            </a:xfrm>
            <a:custGeom>
              <a:avLst/>
              <a:gdLst/>
              <a:ahLst/>
              <a:cxnLst/>
              <a:rect l="l" t="t" r="r" b="b"/>
              <a:pathLst>
                <a:path w="12959" h="8871" extrusionOk="0">
                  <a:moveTo>
                    <a:pt x="9243" y="1"/>
                  </a:moveTo>
                  <a:cubicBezTo>
                    <a:pt x="9197" y="1"/>
                    <a:pt x="9152" y="9"/>
                    <a:pt x="9109" y="27"/>
                  </a:cubicBezTo>
                  <a:cubicBezTo>
                    <a:pt x="6240" y="794"/>
                    <a:pt x="3438" y="1761"/>
                    <a:pt x="503" y="2295"/>
                  </a:cubicBezTo>
                  <a:cubicBezTo>
                    <a:pt x="0" y="2389"/>
                    <a:pt x="178" y="3104"/>
                    <a:pt x="646" y="3104"/>
                  </a:cubicBezTo>
                  <a:cubicBezTo>
                    <a:pt x="675" y="3104"/>
                    <a:pt x="705" y="3101"/>
                    <a:pt x="736" y="3095"/>
                  </a:cubicBezTo>
                  <a:cubicBezTo>
                    <a:pt x="3528" y="2582"/>
                    <a:pt x="6226" y="1668"/>
                    <a:pt x="8981" y="916"/>
                  </a:cubicBezTo>
                  <a:lnTo>
                    <a:pt x="8981" y="916"/>
                  </a:lnTo>
                  <a:cubicBezTo>
                    <a:pt x="10166" y="3393"/>
                    <a:pt x="11307" y="5933"/>
                    <a:pt x="12078" y="8566"/>
                  </a:cubicBezTo>
                  <a:cubicBezTo>
                    <a:pt x="12131" y="8779"/>
                    <a:pt x="12291" y="8870"/>
                    <a:pt x="12456" y="8870"/>
                  </a:cubicBezTo>
                  <a:cubicBezTo>
                    <a:pt x="12702" y="8870"/>
                    <a:pt x="12958" y="8666"/>
                    <a:pt x="12878" y="8366"/>
                  </a:cubicBezTo>
                  <a:cubicBezTo>
                    <a:pt x="12078" y="5530"/>
                    <a:pt x="10810" y="2862"/>
                    <a:pt x="9576" y="193"/>
                  </a:cubicBezTo>
                  <a:cubicBezTo>
                    <a:pt x="9502" y="70"/>
                    <a:pt x="9373" y="1"/>
                    <a:pt x="9243"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273" name="Google Shape;5273;p19"/>
            <p:cNvSpPr/>
            <p:nvPr/>
          </p:nvSpPr>
          <p:spPr>
            <a:xfrm>
              <a:off x="1532699" y="-106248"/>
              <a:ext cx="446786" cy="249426"/>
            </a:xfrm>
            <a:custGeom>
              <a:avLst/>
              <a:gdLst/>
              <a:ahLst/>
              <a:cxnLst/>
              <a:rect l="l" t="t" r="r" b="b"/>
              <a:pathLst>
                <a:path w="14914" h="8326" extrusionOk="0">
                  <a:moveTo>
                    <a:pt x="10815" y="0"/>
                  </a:moveTo>
                  <a:cubicBezTo>
                    <a:pt x="10781" y="0"/>
                    <a:pt x="10746" y="5"/>
                    <a:pt x="10710" y="15"/>
                  </a:cubicBezTo>
                  <a:cubicBezTo>
                    <a:pt x="7308" y="1349"/>
                    <a:pt x="4139" y="3351"/>
                    <a:pt x="503" y="4051"/>
                  </a:cubicBezTo>
                  <a:cubicBezTo>
                    <a:pt x="1" y="4146"/>
                    <a:pt x="178" y="4861"/>
                    <a:pt x="618" y="4861"/>
                  </a:cubicBezTo>
                  <a:cubicBezTo>
                    <a:pt x="645" y="4861"/>
                    <a:pt x="674" y="4858"/>
                    <a:pt x="703" y="4852"/>
                  </a:cubicBezTo>
                  <a:cubicBezTo>
                    <a:pt x="4210" y="4176"/>
                    <a:pt x="7282" y="2291"/>
                    <a:pt x="10577" y="961"/>
                  </a:cubicBezTo>
                  <a:lnTo>
                    <a:pt x="10577" y="961"/>
                  </a:lnTo>
                  <a:cubicBezTo>
                    <a:pt x="11592" y="3362"/>
                    <a:pt x="13160" y="5527"/>
                    <a:pt x="14013" y="8021"/>
                  </a:cubicBezTo>
                  <a:cubicBezTo>
                    <a:pt x="14079" y="8234"/>
                    <a:pt x="14248" y="8325"/>
                    <a:pt x="14415" y="8325"/>
                  </a:cubicBezTo>
                  <a:cubicBezTo>
                    <a:pt x="14665" y="8325"/>
                    <a:pt x="14913" y="8121"/>
                    <a:pt x="14813" y="7821"/>
                  </a:cubicBezTo>
                  <a:cubicBezTo>
                    <a:pt x="13913" y="5186"/>
                    <a:pt x="12211" y="2917"/>
                    <a:pt x="11211" y="315"/>
                  </a:cubicBezTo>
                  <a:cubicBezTo>
                    <a:pt x="11154" y="146"/>
                    <a:pt x="11002" y="0"/>
                    <a:pt x="108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274" name="Google Shape;5274;p19"/>
            <p:cNvSpPr/>
            <p:nvPr/>
          </p:nvSpPr>
          <p:spPr>
            <a:xfrm>
              <a:off x="1720100" y="-252581"/>
              <a:ext cx="279863" cy="178007"/>
            </a:xfrm>
            <a:custGeom>
              <a:avLst/>
              <a:gdLst/>
              <a:ahLst/>
              <a:cxnLst/>
              <a:rect l="l" t="t" r="r" b="b"/>
              <a:pathLst>
                <a:path w="9342" h="5942" extrusionOk="0">
                  <a:moveTo>
                    <a:pt x="7095" y="0"/>
                  </a:moveTo>
                  <a:cubicBezTo>
                    <a:pt x="7051" y="0"/>
                    <a:pt x="7004" y="9"/>
                    <a:pt x="6956" y="30"/>
                  </a:cubicBezTo>
                  <a:cubicBezTo>
                    <a:pt x="4688" y="797"/>
                    <a:pt x="2653" y="2065"/>
                    <a:pt x="418" y="2965"/>
                  </a:cubicBezTo>
                  <a:cubicBezTo>
                    <a:pt x="1" y="3115"/>
                    <a:pt x="116" y="3797"/>
                    <a:pt x="503" y="3797"/>
                  </a:cubicBezTo>
                  <a:cubicBezTo>
                    <a:pt x="549" y="3797"/>
                    <a:pt x="599" y="3787"/>
                    <a:pt x="652" y="3766"/>
                  </a:cubicBezTo>
                  <a:cubicBezTo>
                    <a:pt x="2725" y="2918"/>
                    <a:pt x="4680" y="1744"/>
                    <a:pt x="6795" y="970"/>
                  </a:cubicBezTo>
                  <a:lnTo>
                    <a:pt x="6795" y="970"/>
                  </a:lnTo>
                  <a:cubicBezTo>
                    <a:pt x="7288" y="2577"/>
                    <a:pt x="7663" y="4267"/>
                    <a:pt x="8457" y="5734"/>
                  </a:cubicBezTo>
                  <a:cubicBezTo>
                    <a:pt x="8530" y="5880"/>
                    <a:pt x="8652" y="5941"/>
                    <a:pt x="8777" y="5941"/>
                  </a:cubicBezTo>
                  <a:cubicBezTo>
                    <a:pt x="9052" y="5941"/>
                    <a:pt x="9341" y="5645"/>
                    <a:pt x="9158" y="5300"/>
                  </a:cubicBezTo>
                  <a:cubicBezTo>
                    <a:pt x="8357" y="3766"/>
                    <a:pt x="8024" y="1965"/>
                    <a:pt x="7456" y="297"/>
                  </a:cubicBezTo>
                  <a:cubicBezTo>
                    <a:pt x="7403" y="138"/>
                    <a:pt x="7266" y="0"/>
                    <a:pt x="709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275" name="Google Shape;5275;p19"/>
            <p:cNvSpPr/>
            <p:nvPr/>
          </p:nvSpPr>
          <p:spPr>
            <a:xfrm>
              <a:off x="1919452" y="216941"/>
              <a:ext cx="31006" cy="24026"/>
            </a:xfrm>
            <a:custGeom>
              <a:avLst/>
              <a:gdLst/>
              <a:ahLst/>
              <a:cxnLst/>
              <a:rect l="l" t="t" r="r" b="b"/>
              <a:pathLst>
                <a:path w="1035" h="802" extrusionOk="0">
                  <a:moveTo>
                    <a:pt x="535" y="1"/>
                  </a:moveTo>
                  <a:cubicBezTo>
                    <a:pt x="1" y="1"/>
                    <a:pt x="1" y="801"/>
                    <a:pt x="535" y="801"/>
                  </a:cubicBezTo>
                  <a:cubicBezTo>
                    <a:pt x="1035" y="801"/>
                    <a:pt x="1035"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276" name="Google Shape;5276;p19"/>
            <p:cNvSpPr/>
            <p:nvPr/>
          </p:nvSpPr>
          <p:spPr>
            <a:xfrm>
              <a:off x="1955429" y="183960"/>
              <a:ext cx="31006" cy="24026"/>
            </a:xfrm>
            <a:custGeom>
              <a:avLst/>
              <a:gdLst/>
              <a:ahLst/>
              <a:cxnLst/>
              <a:rect l="l" t="t" r="r" b="b"/>
              <a:pathLst>
                <a:path w="1035" h="802" extrusionOk="0">
                  <a:moveTo>
                    <a:pt x="501" y="1"/>
                  </a:moveTo>
                  <a:cubicBezTo>
                    <a:pt x="1" y="1"/>
                    <a:pt x="1" y="801"/>
                    <a:pt x="501" y="801"/>
                  </a:cubicBezTo>
                  <a:cubicBezTo>
                    <a:pt x="1035" y="801"/>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277" name="Google Shape;5277;p19"/>
            <p:cNvSpPr/>
            <p:nvPr/>
          </p:nvSpPr>
          <p:spPr>
            <a:xfrm>
              <a:off x="1968429" y="242912"/>
              <a:ext cx="31006" cy="24026"/>
            </a:xfrm>
            <a:custGeom>
              <a:avLst/>
              <a:gdLst/>
              <a:ahLst/>
              <a:cxnLst/>
              <a:rect l="l" t="t" r="r" b="b"/>
              <a:pathLst>
                <a:path w="1035" h="802" extrusionOk="0">
                  <a:moveTo>
                    <a:pt x="501" y="1"/>
                  </a:moveTo>
                  <a:cubicBezTo>
                    <a:pt x="0" y="1"/>
                    <a:pt x="0" y="801"/>
                    <a:pt x="501" y="801"/>
                  </a:cubicBezTo>
                  <a:cubicBezTo>
                    <a:pt x="1034" y="801"/>
                    <a:pt x="1034"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278" name="Google Shape;5278;p19"/>
            <p:cNvSpPr/>
            <p:nvPr/>
          </p:nvSpPr>
          <p:spPr>
            <a:xfrm>
              <a:off x="1586709" y="67044"/>
              <a:ext cx="32025" cy="24026"/>
            </a:xfrm>
            <a:custGeom>
              <a:avLst/>
              <a:gdLst/>
              <a:ahLst/>
              <a:cxnLst/>
              <a:rect l="l" t="t" r="r" b="b"/>
              <a:pathLst>
                <a:path w="1069" h="802" extrusionOk="0">
                  <a:moveTo>
                    <a:pt x="535" y="1"/>
                  </a:moveTo>
                  <a:cubicBezTo>
                    <a:pt x="1" y="1"/>
                    <a:pt x="1" y="802"/>
                    <a:pt x="535" y="802"/>
                  </a:cubicBezTo>
                  <a:cubicBezTo>
                    <a:pt x="1068" y="802"/>
                    <a:pt x="1068"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279" name="Google Shape;5279;p19"/>
            <p:cNvSpPr/>
            <p:nvPr/>
          </p:nvSpPr>
          <p:spPr>
            <a:xfrm>
              <a:off x="1625681" y="37088"/>
              <a:ext cx="32025" cy="25015"/>
            </a:xfrm>
            <a:custGeom>
              <a:avLst/>
              <a:gdLst/>
              <a:ahLst/>
              <a:cxnLst/>
              <a:rect l="l" t="t" r="r" b="b"/>
              <a:pathLst>
                <a:path w="1069" h="835" extrusionOk="0">
                  <a:moveTo>
                    <a:pt x="535" y="0"/>
                  </a:moveTo>
                  <a:cubicBezTo>
                    <a:pt x="1" y="0"/>
                    <a:pt x="1" y="834"/>
                    <a:pt x="535" y="834"/>
                  </a:cubicBezTo>
                  <a:cubicBezTo>
                    <a:pt x="1068" y="834"/>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280" name="Google Shape;5280;p19"/>
            <p:cNvSpPr/>
            <p:nvPr/>
          </p:nvSpPr>
          <p:spPr>
            <a:xfrm>
              <a:off x="1736605" y="-219720"/>
              <a:ext cx="31995" cy="24026"/>
            </a:xfrm>
            <a:custGeom>
              <a:avLst/>
              <a:gdLst/>
              <a:ahLst/>
              <a:cxnLst/>
              <a:rect l="l" t="t" r="r" b="b"/>
              <a:pathLst>
                <a:path w="1068" h="802" extrusionOk="0">
                  <a:moveTo>
                    <a:pt x="534" y="0"/>
                  </a:moveTo>
                  <a:cubicBezTo>
                    <a:pt x="1" y="0"/>
                    <a:pt x="1"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281" name="Google Shape;5281;p19"/>
            <p:cNvSpPr/>
            <p:nvPr/>
          </p:nvSpPr>
          <p:spPr>
            <a:xfrm>
              <a:off x="1779561" y="-252701"/>
              <a:ext cx="31006" cy="25015"/>
            </a:xfrm>
            <a:custGeom>
              <a:avLst/>
              <a:gdLst/>
              <a:ahLst/>
              <a:cxnLst/>
              <a:rect l="l" t="t" r="r" b="b"/>
              <a:pathLst>
                <a:path w="1035" h="835" extrusionOk="0">
                  <a:moveTo>
                    <a:pt x="501" y="1"/>
                  </a:moveTo>
                  <a:cubicBezTo>
                    <a:pt x="1" y="1"/>
                    <a:pt x="1" y="835"/>
                    <a:pt x="501" y="835"/>
                  </a:cubicBezTo>
                  <a:cubicBezTo>
                    <a:pt x="1035" y="835"/>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282" name="Google Shape;5282;p19"/>
            <p:cNvSpPr/>
            <p:nvPr/>
          </p:nvSpPr>
          <p:spPr>
            <a:xfrm>
              <a:off x="1785582" y="265918"/>
              <a:ext cx="31995" cy="23996"/>
            </a:xfrm>
            <a:custGeom>
              <a:avLst/>
              <a:gdLst/>
              <a:ahLst/>
              <a:cxnLst/>
              <a:rect l="l" t="t" r="r" b="b"/>
              <a:pathLst>
                <a:path w="1068" h="801" extrusionOk="0">
                  <a:moveTo>
                    <a:pt x="534" y="0"/>
                  </a:moveTo>
                  <a:cubicBezTo>
                    <a:pt x="0" y="0"/>
                    <a:pt x="0" y="801"/>
                    <a:pt x="534" y="801"/>
                  </a:cubicBezTo>
                  <a:cubicBezTo>
                    <a:pt x="1067" y="801"/>
                    <a:pt x="1067"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283" name="Google Shape;5283;p19"/>
            <p:cNvSpPr/>
            <p:nvPr/>
          </p:nvSpPr>
          <p:spPr>
            <a:xfrm>
              <a:off x="1808558" y="323852"/>
              <a:ext cx="31995" cy="25015"/>
            </a:xfrm>
            <a:custGeom>
              <a:avLst/>
              <a:gdLst/>
              <a:ahLst/>
              <a:cxnLst/>
              <a:rect l="l" t="t" r="r" b="b"/>
              <a:pathLst>
                <a:path w="1068" h="835" extrusionOk="0">
                  <a:moveTo>
                    <a:pt x="534" y="1"/>
                  </a:moveTo>
                  <a:cubicBezTo>
                    <a:pt x="0" y="1"/>
                    <a:pt x="0"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284" name="Google Shape;5284;p19"/>
            <p:cNvSpPr/>
            <p:nvPr/>
          </p:nvSpPr>
          <p:spPr>
            <a:xfrm>
              <a:off x="1524761" y="369833"/>
              <a:ext cx="32025" cy="23996"/>
            </a:xfrm>
            <a:custGeom>
              <a:avLst/>
              <a:gdLst/>
              <a:ahLst/>
              <a:cxnLst/>
              <a:rect l="l" t="t" r="r" b="b"/>
              <a:pathLst>
                <a:path w="1069" h="801" extrusionOk="0">
                  <a:moveTo>
                    <a:pt x="535" y="0"/>
                  </a:moveTo>
                  <a:cubicBezTo>
                    <a:pt x="1" y="0"/>
                    <a:pt x="1" y="801"/>
                    <a:pt x="535" y="801"/>
                  </a:cubicBezTo>
                  <a:cubicBezTo>
                    <a:pt x="1068" y="801"/>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285" name="Google Shape;5285;p19"/>
            <p:cNvSpPr/>
            <p:nvPr/>
          </p:nvSpPr>
          <p:spPr>
            <a:xfrm>
              <a:off x="1573738" y="333857"/>
              <a:ext cx="31995" cy="23996"/>
            </a:xfrm>
            <a:custGeom>
              <a:avLst/>
              <a:gdLst/>
              <a:ahLst/>
              <a:cxnLst/>
              <a:rect l="l" t="t" r="r" b="b"/>
              <a:pathLst>
                <a:path w="1068" h="801" extrusionOk="0">
                  <a:moveTo>
                    <a:pt x="534" y="0"/>
                  </a:moveTo>
                  <a:cubicBezTo>
                    <a:pt x="0" y="0"/>
                    <a:pt x="0"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286" name="Google Shape;5286;p19"/>
            <p:cNvSpPr/>
            <p:nvPr/>
          </p:nvSpPr>
          <p:spPr>
            <a:xfrm>
              <a:off x="1632690" y="545701"/>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287" name="Google Shape;5287;p19"/>
            <p:cNvSpPr/>
            <p:nvPr/>
          </p:nvSpPr>
          <p:spPr>
            <a:xfrm>
              <a:off x="1599709" y="597644"/>
              <a:ext cx="32025" cy="25015"/>
            </a:xfrm>
            <a:custGeom>
              <a:avLst/>
              <a:gdLst/>
              <a:ahLst/>
              <a:cxnLst/>
              <a:rect l="l" t="t" r="r" b="b"/>
              <a:pathLst>
                <a:path w="1069" h="835" extrusionOk="0">
                  <a:moveTo>
                    <a:pt x="534" y="1"/>
                  </a:moveTo>
                  <a:cubicBezTo>
                    <a:pt x="1" y="1"/>
                    <a:pt x="1"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grpSp>
      <p:grpSp>
        <p:nvGrpSpPr>
          <p:cNvPr id="5288" name="Google Shape;5288;p19"/>
          <p:cNvGrpSpPr/>
          <p:nvPr/>
        </p:nvGrpSpPr>
        <p:grpSpPr>
          <a:xfrm rot="10800000" flipH="1">
            <a:off x="2270785" y="6029218"/>
            <a:ext cx="1043986" cy="1459267"/>
            <a:chOff x="1897495" y="-461400"/>
            <a:chExt cx="815443" cy="1139815"/>
          </a:xfrm>
        </p:grpSpPr>
        <p:sp>
          <p:nvSpPr>
            <p:cNvPr id="5289" name="Google Shape;5289;p19"/>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290" name="Google Shape;5290;p19"/>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291" name="Google Shape;5291;p19"/>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292" name="Google Shape;5292;p19"/>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293" name="Google Shape;5293;p19"/>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294" name="Google Shape;5294;p19"/>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295" name="Google Shape;5295;p19"/>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296" name="Google Shape;5296;p19"/>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297" name="Google Shape;5297;p19"/>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298" name="Google Shape;5298;p19"/>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299" name="Google Shape;5299;p19"/>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300" name="Google Shape;5300;p19"/>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301" name="Google Shape;5301;p19"/>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302" name="Google Shape;5302;p19"/>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303" name="Google Shape;5303;p19"/>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304" name="Google Shape;5304;p19"/>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305" name="Google Shape;5305;p19"/>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306" name="Google Shape;5306;p19"/>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307" name="Google Shape;5307;p19"/>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308" name="Google Shape;5308;p19"/>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309" name="Google Shape;5309;p19"/>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310" name="Google Shape;5310;p19"/>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grpSp>
      <p:grpSp>
        <p:nvGrpSpPr>
          <p:cNvPr id="5311" name="Google Shape;5311;p19"/>
          <p:cNvGrpSpPr/>
          <p:nvPr/>
        </p:nvGrpSpPr>
        <p:grpSpPr>
          <a:xfrm>
            <a:off x="668799" y="3922165"/>
            <a:ext cx="558848" cy="729171"/>
            <a:chOff x="1304140" y="978228"/>
            <a:chExt cx="436509" cy="569545"/>
          </a:xfrm>
        </p:grpSpPr>
        <p:sp>
          <p:nvSpPr>
            <p:cNvPr id="5312" name="Google Shape;5312;p19"/>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313" name="Google Shape;5313;p19"/>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314" name="Google Shape;5314;p19"/>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315" name="Google Shape;5315;p19"/>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316" name="Google Shape;5316;p19"/>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317" name="Google Shape;5317;p19"/>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318" name="Google Shape;5318;p19"/>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319" name="Google Shape;5319;p19"/>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320" name="Google Shape;5320;p19"/>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321" name="Google Shape;5321;p19"/>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322" name="Google Shape;5322;p19"/>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323" name="Google Shape;5323;p19"/>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324" name="Google Shape;5324;p19"/>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325" name="Google Shape;5325;p19"/>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326" name="Google Shape;5326;p19"/>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327" name="Google Shape;5327;p19"/>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328" name="Google Shape;5328;p19"/>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329" name="Google Shape;5329;p19"/>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330" name="Google Shape;5330;p19"/>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331" name="Google Shape;5331;p19"/>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332" name="Google Shape;5332;p19"/>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333" name="Google Shape;5333;p19"/>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grpSp>
      <p:grpSp>
        <p:nvGrpSpPr>
          <p:cNvPr id="5334" name="Google Shape;5334;p19"/>
          <p:cNvGrpSpPr/>
          <p:nvPr/>
        </p:nvGrpSpPr>
        <p:grpSpPr>
          <a:xfrm rot="10800000" flipH="1">
            <a:off x="11026625" y="1058001"/>
            <a:ext cx="1586693" cy="1009432"/>
            <a:chOff x="7742212" y="3926048"/>
            <a:chExt cx="1414838" cy="900099"/>
          </a:xfrm>
        </p:grpSpPr>
        <p:sp>
          <p:nvSpPr>
            <p:cNvPr id="5335" name="Google Shape;5335;p19"/>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336" name="Google Shape;5336;p19"/>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337" name="Google Shape;5337;p19"/>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338" name="Google Shape;5338;p19"/>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339" name="Google Shape;5339;p19"/>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340" name="Google Shape;5340;p19"/>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341" name="Google Shape;5341;p19"/>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342" name="Google Shape;5342;p19"/>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grpSp>
      <p:grpSp>
        <p:nvGrpSpPr>
          <p:cNvPr id="5343" name="Google Shape;5343;p19"/>
          <p:cNvGrpSpPr/>
          <p:nvPr/>
        </p:nvGrpSpPr>
        <p:grpSpPr>
          <a:xfrm rot="10800000" flipH="1">
            <a:off x="11394401" y="259358"/>
            <a:ext cx="1389679" cy="1396017"/>
            <a:chOff x="8276926" y="3750868"/>
            <a:chExt cx="1239162" cy="1244814"/>
          </a:xfrm>
        </p:grpSpPr>
        <p:sp>
          <p:nvSpPr>
            <p:cNvPr id="5344" name="Google Shape;5344;p19"/>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345" name="Google Shape;5345;p19"/>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346" name="Google Shape;5346;p19"/>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347" name="Google Shape;5347;p19"/>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348" name="Google Shape;5348;p19"/>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349" name="Google Shape;5349;p19"/>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350" name="Google Shape;5350;p19"/>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351" name="Google Shape;5351;p19"/>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352" name="Google Shape;5352;p19"/>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353" name="Google Shape;5353;p19"/>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354" name="Google Shape;5354;p19"/>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355" name="Google Shape;5355;p19"/>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356" name="Google Shape;5356;p19"/>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357" name="Google Shape;5357;p19"/>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358" name="Google Shape;5358;p19"/>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359" name="Google Shape;5359;p19"/>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360" name="Google Shape;5360;p19"/>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361" name="Google Shape;5361;p19"/>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362" name="Google Shape;5362;p19"/>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363" name="Google Shape;5363;p19"/>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364" name="Google Shape;5364;p19"/>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365" name="Google Shape;5365;p19"/>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366" name="Google Shape;5366;p19"/>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367" name="Google Shape;5367;p19"/>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368" name="Google Shape;5368;p19"/>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369" name="Google Shape;5369;p19"/>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370" name="Google Shape;5370;p19"/>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grpSp>
      <p:grpSp>
        <p:nvGrpSpPr>
          <p:cNvPr id="5371" name="Google Shape;5371;p19"/>
          <p:cNvGrpSpPr/>
          <p:nvPr/>
        </p:nvGrpSpPr>
        <p:grpSpPr>
          <a:xfrm rot="10800000" flipH="1">
            <a:off x="11312582" y="-360494"/>
            <a:ext cx="491221" cy="1330575"/>
            <a:chOff x="7607455" y="4238363"/>
            <a:chExt cx="438017" cy="1186459"/>
          </a:xfrm>
        </p:grpSpPr>
        <p:sp>
          <p:nvSpPr>
            <p:cNvPr id="5372" name="Google Shape;5372;p19"/>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373" name="Google Shape;5373;p19"/>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374" name="Google Shape;5374;p19"/>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375" name="Google Shape;5375;p19"/>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376" name="Google Shape;5376;p19"/>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377" name="Google Shape;5377;p19"/>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378" name="Google Shape;5378;p19"/>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379" name="Google Shape;5379;p19"/>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380" name="Google Shape;5380;p19"/>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381" name="Google Shape;5381;p19"/>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382" name="Google Shape;5382;p19"/>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383" name="Google Shape;5383;p19"/>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384" name="Google Shape;5384;p19"/>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385" name="Google Shape;5385;p19"/>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386" name="Google Shape;5386;p19"/>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387" name="Google Shape;5387;p19"/>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388" name="Google Shape;5388;p19"/>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389" name="Google Shape;5389;p19"/>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390" name="Google Shape;5390;p19"/>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391" name="Google Shape;5391;p19"/>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392" name="Google Shape;5392;p19"/>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393" name="Google Shape;5393;p19"/>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394" name="Google Shape;5394;p19"/>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395" name="Google Shape;5395;p19"/>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grpSp>
      <p:grpSp>
        <p:nvGrpSpPr>
          <p:cNvPr id="5396" name="Google Shape;5396;p19"/>
          <p:cNvGrpSpPr/>
          <p:nvPr/>
        </p:nvGrpSpPr>
        <p:grpSpPr>
          <a:xfrm rot="-4992369">
            <a:off x="9641892" y="-344472"/>
            <a:ext cx="485747" cy="1259326"/>
            <a:chOff x="7916001" y="4222802"/>
            <a:chExt cx="364302" cy="944474"/>
          </a:xfrm>
        </p:grpSpPr>
        <p:sp>
          <p:nvSpPr>
            <p:cNvPr id="5397" name="Google Shape;5397;p19"/>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398" name="Google Shape;5398;p19"/>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399" name="Google Shape;5399;p19"/>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400" name="Google Shape;5400;p19"/>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401" name="Google Shape;5401;p19"/>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402" name="Google Shape;5402;p19"/>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403" name="Google Shape;5403;p19"/>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404" name="Google Shape;5404;p19"/>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grpSp>
      <p:sp>
        <p:nvSpPr>
          <p:cNvPr id="5405" name="Google Shape;5405;p19"/>
          <p:cNvSpPr/>
          <p:nvPr/>
        </p:nvSpPr>
        <p:spPr>
          <a:xfrm rot="10800000" flipH="1">
            <a:off x="10654771" y="-166611"/>
            <a:ext cx="730728" cy="1173464"/>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121444" tIns="121444" rIns="121444" bIns="121444" anchor="ctr" anchorCtr="0">
            <a:noAutofit/>
          </a:bodyPr>
          <a:lstStyle/>
          <a:p>
            <a:pPr marL="0" lvl="0" indent="0" algn="l" rtl="0">
              <a:spcBef>
                <a:spcPts val="0"/>
              </a:spcBef>
              <a:spcAft>
                <a:spcPts val="0"/>
              </a:spcAft>
              <a:buNone/>
            </a:pPr>
            <a:endParaRPr sz="2475"/>
          </a:p>
        </p:txBody>
      </p:sp>
      <p:sp>
        <p:nvSpPr>
          <p:cNvPr id="5406" name="Google Shape;5406;p19"/>
          <p:cNvSpPr/>
          <p:nvPr/>
        </p:nvSpPr>
        <p:spPr>
          <a:xfrm rot="10800000" flipH="1">
            <a:off x="10645299" y="-266317"/>
            <a:ext cx="648046" cy="1188751"/>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121444" tIns="121444" rIns="121444" bIns="121444" anchor="ctr" anchorCtr="0">
            <a:noAutofit/>
          </a:bodyPr>
          <a:lstStyle/>
          <a:p>
            <a:pPr marL="0" lvl="0" indent="0" algn="l" rtl="0">
              <a:spcBef>
                <a:spcPts val="0"/>
              </a:spcBef>
              <a:spcAft>
                <a:spcPts val="0"/>
              </a:spcAft>
              <a:buNone/>
            </a:pPr>
            <a:endParaRPr sz="2475"/>
          </a:p>
        </p:txBody>
      </p:sp>
      <p:sp>
        <p:nvSpPr>
          <p:cNvPr id="5407" name="Google Shape;5407;p19"/>
          <p:cNvSpPr/>
          <p:nvPr/>
        </p:nvSpPr>
        <p:spPr>
          <a:xfrm rot="10800000" flipH="1">
            <a:off x="11083228" y="635526"/>
            <a:ext cx="226711" cy="187436"/>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121444" tIns="121444" rIns="121444" bIns="121444" anchor="ctr" anchorCtr="0">
            <a:noAutofit/>
          </a:bodyPr>
          <a:lstStyle/>
          <a:p>
            <a:pPr marL="0" lvl="0" indent="0" algn="l" rtl="0">
              <a:spcBef>
                <a:spcPts val="0"/>
              </a:spcBef>
              <a:spcAft>
                <a:spcPts val="0"/>
              </a:spcAft>
              <a:buNone/>
            </a:pPr>
            <a:endParaRPr sz="2475"/>
          </a:p>
        </p:txBody>
      </p:sp>
      <p:sp>
        <p:nvSpPr>
          <p:cNvPr id="5408" name="Google Shape;5408;p19"/>
          <p:cNvSpPr/>
          <p:nvPr/>
        </p:nvSpPr>
        <p:spPr>
          <a:xfrm rot="10800000" flipH="1">
            <a:off x="10996556" y="473731"/>
            <a:ext cx="314835" cy="243576"/>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121444" tIns="121444" rIns="121444" bIns="121444" anchor="ctr" anchorCtr="0">
            <a:noAutofit/>
          </a:bodyPr>
          <a:lstStyle/>
          <a:p>
            <a:pPr marL="0" lvl="0" indent="0" algn="l" rtl="0">
              <a:spcBef>
                <a:spcPts val="0"/>
              </a:spcBef>
              <a:spcAft>
                <a:spcPts val="0"/>
              </a:spcAft>
              <a:buNone/>
            </a:pPr>
            <a:endParaRPr sz="2475"/>
          </a:p>
        </p:txBody>
      </p:sp>
      <p:sp>
        <p:nvSpPr>
          <p:cNvPr id="5409" name="Google Shape;5409;p19"/>
          <p:cNvSpPr/>
          <p:nvPr/>
        </p:nvSpPr>
        <p:spPr>
          <a:xfrm rot="10800000" flipH="1">
            <a:off x="10886738" y="302768"/>
            <a:ext cx="434943" cy="29800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121444" tIns="121444" rIns="121444" bIns="121444" anchor="ctr" anchorCtr="0">
            <a:noAutofit/>
          </a:bodyPr>
          <a:lstStyle/>
          <a:p>
            <a:pPr marL="0" lvl="0" indent="0" algn="l" rtl="0">
              <a:spcBef>
                <a:spcPts val="0"/>
              </a:spcBef>
              <a:spcAft>
                <a:spcPts val="0"/>
              </a:spcAft>
              <a:buNone/>
            </a:pPr>
            <a:endParaRPr sz="2475"/>
          </a:p>
        </p:txBody>
      </p:sp>
      <p:sp>
        <p:nvSpPr>
          <p:cNvPr id="5410" name="Google Shape;5410;p19"/>
          <p:cNvSpPr/>
          <p:nvPr/>
        </p:nvSpPr>
        <p:spPr>
          <a:xfrm rot="10800000" flipH="1">
            <a:off x="10798655" y="98216"/>
            <a:ext cx="501732" cy="279557"/>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121444" tIns="121444" rIns="121444" bIns="121444" anchor="ctr" anchorCtr="0">
            <a:noAutofit/>
          </a:bodyPr>
          <a:lstStyle/>
          <a:p>
            <a:pPr marL="0" lvl="0" indent="0" algn="l" rtl="0">
              <a:spcBef>
                <a:spcPts val="0"/>
              </a:spcBef>
              <a:spcAft>
                <a:spcPts val="0"/>
              </a:spcAft>
              <a:buNone/>
            </a:pPr>
            <a:endParaRPr sz="2475"/>
          </a:p>
        </p:txBody>
      </p:sp>
      <p:sp>
        <p:nvSpPr>
          <p:cNvPr id="5411" name="Google Shape;5411;p19"/>
          <p:cNvSpPr/>
          <p:nvPr/>
        </p:nvSpPr>
        <p:spPr>
          <a:xfrm rot="10800000" flipH="1">
            <a:off x="10776381" y="-66189"/>
            <a:ext cx="313625" cy="19922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121444" tIns="121444" rIns="121444" bIns="121444" anchor="ctr" anchorCtr="0">
            <a:noAutofit/>
          </a:bodyPr>
          <a:lstStyle/>
          <a:p>
            <a:pPr marL="0" lvl="0" indent="0" algn="l" rtl="0">
              <a:spcBef>
                <a:spcPts val="0"/>
              </a:spcBef>
              <a:spcAft>
                <a:spcPts val="0"/>
              </a:spcAft>
              <a:buNone/>
            </a:pPr>
            <a:endParaRPr sz="2475"/>
          </a:p>
        </p:txBody>
      </p:sp>
      <p:sp>
        <p:nvSpPr>
          <p:cNvPr id="5412" name="Google Shape;5412;p19"/>
          <p:cNvSpPr/>
          <p:nvPr/>
        </p:nvSpPr>
        <p:spPr>
          <a:xfrm rot="10800000" flipH="1">
            <a:off x="10830703" y="459941"/>
            <a:ext cx="35882" cy="28053"/>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121444" tIns="121444" rIns="121444" bIns="121444" anchor="ctr" anchorCtr="0">
            <a:noAutofit/>
          </a:bodyPr>
          <a:lstStyle/>
          <a:p>
            <a:pPr marL="0" lvl="0" indent="0" algn="l" rtl="0">
              <a:spcBef>
                <a:spcPts val="0"/>
              </a:spcBef>
              <a:spcAft>
                <a:spcPts val="0"/>
              </a:spcAft>
              <a:buNone/>
            </a:pPr>
            <a:endParaRPr sz="2475"/>
          </a:p>
        </p:txBody>
      </p:sp>
      <p:sp>
        <p:nvSpPr>
          <p:cNvPr id="5413" name="Google Shape;5413;p19"/>
          <p:cNvSpPr/>
          <p:nvPr/>
        </p:nvSpPr>
        <p:spPr>
          <a:xfrm rot="10800000" flipH="1">
            <a:off x="10791498" y="422989"/>
            <a:ext cx="34772" cy="28053"/>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121444" tIns="121444" rIns="121444" bIns="121444" anchor="ctr" anchorCtr="0">
            <a:noAutofit/>
          </a:bodyPr>
          <a:lstStyle/>
          <a:p>
            <a:pPr marL="0" lvl="0" indent="0" algn="l" rtl="0">
              <a:spcBef>
                <a:spcPts val="0"/>
              </a:spcBef>
              <a:spcAft>
                <a:spcPts val="0"/>
              </a:spcAft>
              <a:buNone/>
            </a:pPr>
            <a:endParaRPr sz="2475"/>
          </a:p>
        </p:txBody>
      </p:sp>
      <p:sp>
        <p:nvSpPr>
          <p:cNvPr id="5414" name="Google Shape;5414;p19"/>
          <p:cNvSpPr/>
          <p:nvPr/>
        </p:nvSpPr>
        <p:spPr>
          <a:xfrm rot="10800000" flipH="1">
            <a:off x="10775811" y="489101"/>
            <a:ext cx="35882"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444" tIns="121444" rIns="121444" bIns="121444" anchor="ctr" anchorCtr="0">
            <a:noAutofit/>
          </a:bodyPr>
          <a:lstStyle/>
          <a:p>
            <a:pPr marL="0" lvl="0" indent="0" algn="l" rtl="0">
              <a:spcBef>
                <a:spcPts val="0"/>
              </a:spcBef>
              <a:spcAft>
                <a:spcPts val="0"/>
              </a:spcAft>
              <a:buNone/>
            </a:pPr>
            <a:endParaRPr sz="2475"/>
          </a:p>
        </p:txBody>
      </p:sp>
      <p:sp>
        <p:nvSpPr>
          <p:cNvPr id="5415" name="Google Shape;5415;p19"/>
          <p:cNvSpPr/>
          <p:nvPr/>
        </p:nvSpPr>
        <p:spPr>
          <a:xfrm rot="10800000" flipH="1">
            <a:off x="11203863" y="291872"/>
            <a:ext cx="34772" cy="28053"/>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121444" tIns="121444" rIns="121444" bIns="121444" anchor="ctr" anchorCtr="0">
            <a:noAutofit/>
          </a:bodyPr>
          <a:lstStyle/>
          <a:p>
            <a:pPr marL="0" lvl="0" indent="0" algn="l" rtl="0">
              <a:spcBef>
                <a:spcPts val="0"/>
              </a:spcBef>
              <a:spcAft>
                <a:spcPts val="0"/>
              </a:spcAft>
              <a:buNone/>
            </a:pPr>
            <a:endParaRPr sz="2475"/>
          </a:p>
        </p:txBody>
      </p:sp>
      <p:sp>
        <p:nvSpPr>
          <p:cNvPr id="5416" name="Google Shape;5416;p19"/>
          <p:cNvSpPr/>
          <p:nvPr/>
        </p:nvSpPr>
        <p:spPr>
          <a:xfrm rot="10800000" flipH="1">
            <a:off x="11160158" y="259352"/>
            <a:ext cx="34772" cy="26944"/>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121444" tIns="121444" rIns="121444" bIns="121444" anchor="ctr" anchorCtr="0">
            <a:noAutofit/>
          </a:bodyPr>
          <a:lstStyle/>
          <a:p>
            <a:pPr marL="0" lvl="0" indent="0" algn="l" rtl="0">
              <a:spcBef>
                <a:spcPts val="0"/>
              </a:spcBef>
              <a:spcAft>
                <a:spcPts val="0"/>
              </a:spcAft>
              <a:buNone/>
            </a:pPr>
            <a:endParaRPr sz="2475"/>
          </a:p>
        </p:txBody>
      </p:sp>
      <p:sp>
        <p:nvSpPr>
          <p:cNvPr id="5417" name="Google Shape;5417;p19"/>
          <p:cNvSpPr/>
          <p:nvPr/>
        </p:nvSpPr>
        <p:spPr>
          <a:xfrm rot="10800000" flipH="1">
            <a:off x="10980868" y="514869"/>
            <a:ext cx="34772" cy="26911"/>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121444" tIns="121444" rIns="121444" bIns="121444" anchor="ctr" anchorCtr="0">
            <a:noAutofit/>
          </a:bodyPr>
          <a:lstStyle/>
          <a:p>
            <a:pPr marL="0" lvl="0" indent="0" algn="l" rtl="0">
              <a:spcBef>
                <a:spcPts val="0"/>
              </a:spcBef>
              <a:spcAft>
                <a:spcPts val="0"/>
              </a:spcAft>
              <a:buNone/>
            </a:pPr>
            <a:endParaRPr sz="2475"/>
          </a:p>
        </p:txBody>
      </p:sp>
      <p:sp>
        <p:nvSpPr>
          <p:cNvPr id="5418" name="Google Shape;5418;p19"/>
          <p:cNvSpPr/>
          <p:nvPr/>
        </p:nvSpPr>
        <p:spPr>
          <a:xfrm rot="10800000" flipH="1">
            <a:off x="10955100" y="580980"/>
            <a:ext cx="35882" cy="26944"/>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121444" tIns="121444" rIns="121444" bIns="121444" anchor="ctr" anchorCtr="0">
            <a:noAutofit/>
          </a:bodyPr>
          <a:lstStyle/>
          <a:p>
            <a:pPr marL="0" lvl="0" indent="0" algn="l" rtl="0">
              <a:spcBef>
                <a:spcPts val="0"/>
              </a:spcBef>
              <a:spcAft>
                <a:spcPts val="0"/>
              </a:spcAft>
              <a:buNone/>
            </a:pPr>
            <a:endParaRPr sz="2475"/>
          </a:p>
        </p:txBody>
      </p:sp>
      <p:sp>
        <p:nvSpPr>
          <p:cNvPr id="5419" name="Google Shape;5419;p19"/>
          <p:cNvSpPr/>
          <p:nvPr/>
        </p:nvSpPr>
        <p:spPr>
          <a:xfrm rot="10800000" flipH="1">
            <a:off x="11273335" y="631406"/>
            <a:ext cx="34772" cy="28053"/>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121444" tIns="121444" rIns="121444" bIns="121444" anchor="ctr" anchorCtr="0">
            <a:noAutofit/>
          </a:bodyPr>
          <a:lstStyle/>
          <a:p>
            <a:pPr marL="0" lvl="0" indent="0" algn="l" rtl="0">
              <a:spcBef>
                <a:spcPts val="0"/>
              </a:spcBef>
              <a:spcAft>
                <a:spcPts val="0"/>
              </a:spcAft>
              <a:buNone/>
            </a:pPr>
            <a:endParaRPr sz="2475"/>
          </a:p>
        </p:txBody>
      </p:sp>
      <p:sp>
        <p:nvSpPr>
          <p:cNvPr id="5420" name="Google Shape;5420;p19"/>
          <p:cNvSpPr/>
          <p:nvPr/>
        </p:nvSpPr>
        <p:spPr>
          <a:xfrm rot="10800000" flipH="1">
            <a:off x="11218444" y="591061"/>
            <a:ext cx="34772" cy="28053"/>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121444" tIns="121444" rIns="121444" bIns="121444" anchor="ctr" anchorCtr="0">
            <a:noAutofit/>
          </a:bodyPr>
          <a:lstStyle/>
          <a:p>
            <a:pPr marL="0" lvl="0" indent="0" algn="l" rtl="0">
              <a:spcBef>
                <a:spcPts val="0"/>
              </a:spcBef>
              <a:spcAft>
                <a:spcPts val="0"/>
              </a:spcAft>
              <a:buNone/>
            </a:pPr>
            <a:endParaRPr sz="2475"/>
          </a:p>
        </p:txBody>
      </p:sp>
      <p:sp>
        <p:nvSpPr>
          <p:cNvPr id="5421" name="Google Shape;5421;p19"/>
          <p:cNvSpPr/>
          <p:nvPr/>
        </p:nvSpPr>
        <p:spPr>
          <a:xfrm rot="10800000" flipH="1">
            <a:off x="11152331" y="828637"/>
            <a:ext cx="35882"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444" tIns="121444" rIns="121444" bIns="121444" anchor="ctr" anchorCtr="0">
            <a:noAutofit/>
          </a:bodyPr>
          <a:lstStyle/>
          <a:p>
            <a:pPr marL="0" lvl="0" indent="0" algn="l" rtl="0">
              <a:spcBef>
                <a:spcPts val="0"/>
              </a:spcBef>
              <a:spcAft>
                <a:spcPts val="0"/>
              </a:spcAft>
              <a:buNone/>
            </a:pPr>
            <a:endParaRPr sz="2475"/>
          </a:p>
        </p:txBody>
      </p:sp>
      <p:sp>
        <p:nvSpPr>
          <p:cNvPr id="5422" name="Google Shape;5422;p19"/>
          <p:cNvSpPr/>
          <p:nvPr/>
        </p:nvSpPr>
        <p:spPr>
          <a:xfrm rot="10800000" flipH="1">
            <a:off x="11189283" y="886921"/>
            <a:ext cx="34772" cy="28020"/>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121444" tIns="121444" rIns="121444" bIns="121444" anchor="ctr" anchorCtr="0">
            <a:noAutofit/>
          </a:bodyPr>
          <a:lstStyle/>
          <a:p>
            <a:pPr marL="0" lvl="0" indent="0" algn="l" rtl="0">
              <a:spcBef>
                <a:spcPts val="0"/>
              </a:spcBef>
              <a:spcAft>
                <a:spcPts val="0"/>
              </a:spcAft>
              <a:buNone/>
            </a:pPr>
            <a:endParaRPr sz="2475"/>
          </a:p>
        </p:txBody>
      </p:sp>
      <p:sp>
        <p:nvSpPr>
          <p:cNvPr id="5423" name="Google Shape;5423;p19"/>
          <p:cNvSpPr/>
          <p:nvPr/>
        </p:nvSpPr>
        <p:spPr>
          <a:xfrm rot="-10392468" flipH="1">
            <a:off x="9807021" y="-141511"/>
            <a:ext cx="914813" cy="1148001"/>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121444" tIns="121444" rIns="121444" bIns="121444" anchor="ctr" anchorCtr="0">
            <a:noAutofit/>
          </a:bodyPr>
          <a:lstStyle/>
          <a:p>
            <a:pPr marL="0" lvl="0" indent="0" algn="l" rtl="0">
              <a:spcBef>
                <a:spcPts val="0"/>
              </a:spcBef>
              <a:spcAft>
                <a:spcPts val="0"/>
              </a:spcAft>
              <a:buNone/>
            </a:pPr>
            <a:endParaRPr sz="2475"/>
          </a:p>
        </p:txBody>
      </p:sp>
      <p:sp>
        <p:nvSpPr>
          <p:cNvPr id="5424" name="Google Shape;5424;p19"/>
          <p:cNvSpPr/>
          <p:nvPr/>
        </p:nvSpPr>
        <p:spPr>
          <a:xfrm rot="-10392468" flipH="1">
            <a:off x="9904954" y="-277316"/>
            <a:ext cx="644468" cy="1175953"/>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121444" tIns="121444" rIns="121444" bIns="121444" anchor="ctr" anchorCtr="0">
            <a:noAutofit/>
          </a:bodyPr>
          <a:lstStyle/>
          <a:p>
            <a:pPr marL="0" lvl="0" indent="0" algn="l" rtl="0">
              <a:spcBef>
                <a:spcPts val="0"/>
              </a:spcBef>
              <a:spcAft>
                <a:spcPts val="0"/>
              </a:spcAft>
              <a:buNone/>
            </a:pPr>
            <a:endParaRPr sz="2475"/>
          </a:p>
        </p:txBody>
      </p:sp>
      <p:sp>
        <p:nvSpPr>
          <p:cNvPr id="5425" name="Google Shape;5425;p19"/>
          <p:cNvSpPr/>
          <p:nvPr/>
        </p:nvSpPr>
        <p:spPr>
          <a:xfrm rot="-10392468" flipH="1">
            <a:off x="10344283" y="-79103"/>
            <a:ext cx="186356" cy="177823"/>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121444" tIns="121444" rIns="121444" bIns="121444" anchor="ctr" anchorCtr="0">
            <a:noAutofit/>
          </a:bodyPr>
          <a:lstStyle/>
          <a:p>
            <a:pPr marL="0" lvl="0" indent="0" algn="l" rtl="0">
              <a:spcBef>
                <a:spcPts val="0"/>
              </a:spcBef>
              <a:spcAft>
                <a:spcPts val="0"/>
              </a:spcAft>
              <a:buNone/>
            </a:pPr>
            <a:endParaRPr sz="2475"/>
          </a:p>
        </p:txBody>
      </p:sp>
      <p:sp>
        <p:nvSpPr>
          <p:cNvPr id="5426" name="Google Shape;5426;p19"/>
          <p:cNvSpPr/>
          <p:nvPr/>
        </p:nvSpPr>
        <p:spPr>
          <a:xfrm rot="-10392468" flipH="1">
            <a:off x="10173161" y="98473"/>
            <a:ext cx="256975" cy="255765"/>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121444" tIns="121444" rIns="121444" bIns="121444" anchor="ctr" anchorCtr="0">
            <a:noAutofit/>
          </a:bodyPr>
          <a:lstStyle/>
          <a:p>
            <a:pPr marL="0" lvl="0" indent="0" algn="l" rtl="0">
              <a:spcBef>
                <a:spcPts val="0"/>
              </a:spcBef>
              <a:spcAft>
                <a:spcPts val="0"/>
              </a:spcAft>
              <a:buNone/>
            </a:pPr>
            <a:endParaRPr sz="2475"/>
          </a:p>
        </p:txBody>
      </p:sp>
      <p:sp>
        <p:nvSpPr>
          <p:cNvPr id="5427" name="Google Shape;5427;p19"/>
          <p:cNvSpPr/>
          <p:nvPr/>
        </p:nvSpPr>
        <p:spPr>
          <a:xfrm rot="-10392468" flipH="1">
            <a:off x="10045021" y="219974"/>
            <a:ext cx="288386" cy="365355"/>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121444" tIns="121444" rIns="121444" bIns="121444" anchor="ctr" anchorCtr="0">
            <a:noAutofit/>
          </a:bodyPr>
          <a:lstStyle/>
          <a:p>
            <a:pPr marL="0" lvl="0" indent="0" algn="l" rtl="0">
              <a:spcBef>
                <a:spcPts val="0"/>
              </a:spcBef>
              <a:spcAft>
                <a:spcPts val="0"/>
              </a:spcAft>
              <a:buNone/>
            </a:pPr>
            <a:endParaRPr sz="2475"/>
          </a:p>
        </p:txBody>
      </p:sp>
      <p:sp>
        <p:nvSpPr>
          <p:cNvPr id="5428" name="Google Shape;5428;p19"/>
          <p:cNvSpPr/>
          <p:nvPr/>
        </p:nvSpPr>
        <p:spPr>
          <a:xfrm rot="-10392468" flipH="1">
            <a:off x="10053020" y="393775"/>
            <a:ext cx="148560" cy="192705"/>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121444" tIns="121444" rIns="121444" bIns="121444" anchor="ctr" anchorCtr="0">
            <a:noAutofit/>
          </a:bodyPr>
          <a:lstStyle/>
          <a:p>
            <a:pPr marL="0" lvl="0" indent="0" algn="l" rtl="0">
              <a:spcBef>
                <a:spcPts val="0"/>
              </a:spcBef>
              <a:spcAft>
                <a:spcPts val="0"/>
              </a:spcAft>
              <a:buNone/>
            </a:pPr>
            <a:endParaRPr sz="2475"/>
          </a:p>
        </p:txBody>
      </p:sp>
      <p:sp>
        <p:nvSpPr>
          <p:cNvPr id="5429" name="Google Shape;5429;p19"/>
          <p:cNvSpPr/>
          <p:nvPr/>
        </p:nvSpPr>
        <p:spPr>
          <a:xfrm rot="-10392468" flipH="1">
            <a:off x="9885369" y="549538"/>
            <a:ext cx="190454" cy="228116"/>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121444" tIns="121444" rIns="121444" bIns="121444" anchor="ctr" anchorCtr="0">
            <a:noAutofit/>
          </a:bodyPr>
          <a:lstStyle/>
          <a:p>
            <a:pPr marL="0" lvl="0" indent="0" algn="l" rtl="0">
              <a:spcBef>
                <a:spcPts val="0"/>
              </a:spcBef>
              <a:spcAft>
                <a:spcPts val="0"/>
              </a:spcAft>
              <a:buNone/>
            </a:pPr>
            <a:endParaRPr sz="2475"/>
          </a:p>
        </p:txBody>
      </p:sp>
      <p:sp>
        <p:nvSpPr>
          <p:cNvPr id="5430" name="Google Shape;5430;p19"/>
          <p:cNvSpPr/>
          <p:nvPr/>
        </p:nvSpPr>
        <p:spPr>
          <a:xfrm rot="-10392468" flipH="1">
            <a:off x="9843678" y="682737"/>
            <a:ext cx="135996" cy="158035"/>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121444" tIns="121444" rIns="121444" bIns="121444" anchor="ctr" anchorCtr="0">
            <a:noAutofit/>
          </a:bodyPr>
          <a:lstStyle/>
          <a:p>
            <a:pPr marL="0" lvl="0" indent="0" algn="l" rtl="0">
              <a:spcBef>
                <a:spcPts val="0"/>
              </a:spcBef>
              <a:spcAft>
                <a:spcPts val="0"/>
              </a:spcAft>
              <a:buNone/>
            </a:pPr>
            <a:endParaRPr sz="2475"/>
          </a:p>
        </p:txBody>
      </p:sp>
      <p:sp>
        <p:nvSpPr>
          <p:cNvPr id="5431" name="Google Shape;5431;p19"/>
          <p:cNvSpPr/>
          <p:nvPr/>
        </p:nvSpPr>
        <p:spPr>
          <a:xfrm rot="10800000" flipH="1">
            <a:off x="10646911" y="529450"/>
            <a:ext cx="38165" cy="2916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121444" tIns="121444" rIns="121444" bIns="121444" anchor="ctr" anchorCtr="0">
            <a:noAutofit/>
          </a:bodyPr>
          <a:lstStyle/>
          <a:p>
            <a:pPr marL="0" lvl="0" indent="0" algn="l" rtl="0">
              <a:spcBef>
                <a:spcPts val="0"/>
              </a:spcBef>
              <a:spcAft>
                <a:spcPts val="0"/>
              </a:spcAft>
              <a:buNone/>
            </a:pPr>
            <a:endParaRPr sz="2475"/>
          </a:p>
        </p:txBody>
      </p:sp>
      <p:sp>
        <p:nvSpPr>
          <p:cNvPr id="5432" name="Google Shape;5432;p19"/>
          <p:cNvSpPr/>
          <p:nvPr/>
        </p:nvSpPr>
        <p:spPr>
          <a:xfrm rot="-10392468" flipH="1">
            <a:off x="10414503" y="625984"/>
            <a:ext cx="38130" cy="2916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444" tIns="121444" rIns="121444" bIns="121444" anchor="ctr" anchorCtr="0">
            <a:noAutofit/>
          </a:bodyPr>
          <a:lstStyle/>
          <a:p>
            <a:pPr marL="0" lvl="0" indent="0" algn="l" rtl="0">
              <a:spcBef>
                <a:spcPts val="0"/>
              </a:spcBef>
              <a:spcAft>
                <a:spcPts val="0"/>
              </a:spcAft>
              <a:buNone/>
            </a:pPr>
            <a:endParaRPr sz="2475"/>
          </a:p>
        </p:txBody>
      </p:sp>
      <p:sp>
        <p:nvSpPr>
          <p:cNvPr id="5433" name="Google Shape;5433;p19"/>
          <p:cNvSpPr/>
          <p:nvPr/>
        </p:nvSpPr>
        <p:spPr>
          <a:xfrm rot="-10392468" flipH="1">
            <a:off x="10406746" y="558445"/>
            <a:ext cx="38130" cy="29195"/>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444" tIns="121444" rIns="121444" bIns="121444" anchor="ctr" anchorCtr="0">
            <a:noAutofit/>
          </a:bodyPr>
          <a:lstStyle/>
          <a:p>
            <a:pPr marL="0" lvl="0" indent="0" algn="l" rtl="0">
              <a:spcBef>
                <a:spcPts val="0"/>
              </a:spcBef>
              <a:spcAft>
                <a:spcPts val="0"/>
              </a:spcAft>
              <a:buNone/>
            </a:pPr>
            <a:endParaRPr sz="2475"/>
          </a:p>
        </p:txBody>
      </p:sp>
      <p:sp>
        <p:nvSpPr>
          <p:cNvPr id="5434" name="Google Shape;5434;p19"/>
          <p:cNvSpPr/>
          <p:nvPr/>
        </p:nvSpPr>
        <p:spPr>
          <a:xfrm rot="-10392468" flipH="1">
            <a:off x="9911062" y="219542"/>
            <a:ext cx="38130" cy="2916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444" tIns="121444" rIns="121444" bIns="121444" anchor="ctr" anchorCtr="0">
            <a:noAutofit/>
          </a:bodyPr>
          <a:lstStyle/>
          <a:p>
            <a:pPr marL="0" lvl="0" indent="0" algn="l" rtl="0">
              <a:spcBef>
                <a:spcPts val="0"/>
              </a:spcBef>
              <a:spcAft>
                <a:spcPts val="0"/>
              </a:spcAft>
              <a:buNone/>
            </a:pPr>
            <a:endParaRPr sz="2475"/>
          </a:p>
        </p:txBody>
      </p:sp>
      <p:sp>
        <p:nvSpPr>
          <p:cNvPr id="5435" name="Google Shape;5435;p19"/>
          <p:cNvSpPr/>
          <p:nvPr/>
        </p:nvSpPr>
        <p:spPr>
          <a:xfrm rot="-10392468" flipH="1">
            <a:off x="9914781" y="283182"/>
            <a:ext cx="38130"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444" tIns="121444" rIns="121444" bIns="121444" anchor="ctr" anchorCtr="0">
            <a:noAutofit/>
          </a:bodyPr>
          <a:lstStyle/>
          <a:p>
            <a:pPr marL="0" lvl="0" indent="0" algn="l" rtl="0">
              <a:spcBef>
                <a:spcPts val="0"/>
              </a:spcBef>
              <a:spcAft>
                <a:spcPts val="0"/>
              </a:spcAft>
              <a:buNone/>
            </a:pPr>
            <a:endParaRPr sz="2475"/>
          </a:p>
        </p:txBody>
      </p:sp>
      <p:sp>
        <p:nvSpPr>
          <p:cNvPr id="5436" name="Google Shape;5436;p19"/>
          <p:cNvSpPr/>
          <p:nvPr/>
        </p:nvSpPr>
        <p:spPr>
          <a:xfrm rot="-10392468" flipH="1">
            <a:off x="9982660" y="243869"/>
            <a:ext cx="38130"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444" tIns="121444" rIns="121444" bIns="121444" anchor="ctr" anchorCtr="0">
            <a:noAutofit/>
          </a:bodyPr>
          <a:lstStyle/>
          <a:p>
            <a:pPr marL="0" lvl="0" indent="0" algn="l" rtl="0">
              <a:spcBef>
                <a:spcPts val="0"/>
              </a:spcBef>
              <a:spcAft>
                <a:spcPts val="0"/>
              </a:spcAft>
              <a:buNone/>
            </a:pPr>
            <a:endParaRPr sz="2475"/>
          </a:p>
        </p:txBody>
      </p:sp>
      <p:sp>
        <p:nvSpPr>
          <p:cNvPr id="5437" name="Google Shape;5437;p19"/>
          <p:cNvSpPr/>
          <p:nvPr/>
        </p:nvSpPr>
        <p:spPr>
          <a:xfrm rot="-10392468" flipH="1">
            <a:off x="10002028" y="877034"/>
            <a:ext cx="38130" cy="2916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121444" tIns="121444" rIns="121444" bIns="121444" anchor="ctr" anchorCtr="0">
            <a:noAutofit/>
          </a:bodyPr>
          <a:lstStyle/>
          <a:p>
            <a:pPr marL="0" lvl="0" indent="0" algn="l" rtl="0">
              <a:spcBef>
                <a:spcPts val="0"/>
              </a:spcBef>
              <a:spcAft>
                <a:spcPts val="0"/>
              </a:spcAft>
              <a:buNone/>
            </a:pPr>
            <a:endParaRPr sz="2475"/>
          </a:p>
        </p:txBody>
      </p:sp>
      <p:sp>
        <p:nvSpPr>
          <p:cNvPr id="5438" name="Google Shape;5438;p19"/>
          <p:cNvSpPr/>
          <p:nvPr/>
        </p:nvSpPr>
        <p:spPr>
          <a:xfrm rot="-10392468" flipH="1">
            <a:off x="9957482" y="890844"/>
            <a:ext cx="37023" cy="2916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121444" tIns="121444" rIns="121444" bIns="121444" anchor="ctr" anchorCtr="0">
            <a:noAutofit/>
          </a:bodyPr>
          <a:lstStyle/>
          <a:p>
            <a:pPr marL="0" lvl="0" indent="0" algn="l" rtl="0">
              <a:spcBef>
                <a:spcPts val="0"/>
              </a:spcBef>
              <a:spcAft>
                <a:spcPts val="0"/>
              </a:spcAft>
              <a:buNone/>
            </a:pPr>
            <a:endParaRPr sz="2475"/>
          </a:p>
        </p:txBody>
      </p:sp>
      <p:sp>
        <p:nvSpPr>
          <p:cNvPr id="5439" name="Google Shape;5439;p19"/>
          <p:cNvSpPr/>
          <p:nvPr/>
        </p:nvSpPr>
        <p:spPr>
          <a:xfrm rot="-10392468" flipH="1">
            <a:off x="9822158" y="634416"/>
            <a:ext cx="38130" cy="2916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121444" tIns="121444" rIns="121444" bIns="121444" anchor="ctr" anchorCtr="0">
            <a:noAutofit/>
          </a:bodyPr>
          <a:lstStyle/>
          <a:p>
            <a:pPr marL="0" lvl="0" indent="0" algn="l" rtl="0">
              <a:spcBef>
                <a:spcPts val="0"/>
              </a:spcBef>
              <a:spcAft>
                <a:spcPts val="0"/>
              </a:spcAft>
              <a:buNone/>
            </a:pPr>
            <a:endParaRPr sz="2475"/>
          </a:p>
        </p:txBody>
      </p:sp>
      <p:sp>
        <p:nvSpPr>
          <p:cNvPr id="5440" name="Google Shape;5440;p19"/>
          <p:cNvSpPr/>
          <p:nvPr/>
        </p:nvSpPr>
        <p:spPr>
          <a:xfrm rot="-10392468" flipH="1">
            <a:off x="9826800" y="595454"/>
            <a:ext cx="38130" cy="2916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121444" tIns="121444" rIns="121444" bIns="121444" anchor="ctr" anchorCtr="0">
            <a:noAutofit/>
          </a:bodyPr>
          <a:lstStyle/>
          <a:p>
            <a:pPr marL="0" lvl="0" indent="0" algn="l" rtl="0">
              <a:spcBef>
                <a:spcPts val="0"/>
              </a:spcBef>
              <a:spcAft>
                <a:spcPts val="0"/>
              </a:spcAft>
              <a:buNone/>
            </a:pPr>
            <a:endParaRPr sz="2475"/>
          </a:p>
        </p:txBody>
      </p:sp>
      <p:sp>
        <p:nvSpPr>
          <p:cNvPr id="5441" name="Google Shape;5441;p19"/>
          <p:cNvSpPr/>
          <p:nvPr/>
        </p:nvSpPr>
        <p:spPr>
          <a:xfrm rot="-10392468" flipH="1">
            <a:off x="10463550" y="214243"/>
            <a:ext cx="38130" cy="29195"/>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444" tIns="121444" rIns="121444" bIns="121444" anchor="ctr" anchorCtr="0">
            <a:noAutofit/>
          </a:bodyPr>
          <a:lstStyle/>
          <a:p>
            <a:pPr marL="0" lvl="0" indent="0" algn="l" rtl="0">
              <a:spcBef>
                <a:spcPts val="0"/>
              </a:spcBef>
              <a:spcAft>
                <a:spcPts val="0"/>
              </a:spcAft>
              <a:buNone/>
            </a:pPr>
            <a:endParaRPr sz="2475"/>
          </a:p>
        </p:txBody>
      </p:sp>
      <p:sp>
        <p:nvSpPr>
          <p:cNvPr id="5442" name="Google Shape;5442;p19"/>
          <p:cNvSpPr/>
          <p:nvPr/>
        </p:nvSpPr>
        <p:spPr>
          <a:xfrm rot="-10392468" flipH="1">
            <a:off x="10089804" y="339015"/>
            <a:ext cx="38165" cy="2916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444" tIns="121444" rIns="121444" bIns="121444" anchor="ctr" anchorCtr="0">
            <a:noAutofit/>
          </a:bodyPr>
          <a:lstStyle/>
          <a:p>
            <a:pPr marL="0" lvl="0" indent="0" algn="l" rtl="0">
              <a:spcBef>
                <a:spcPts val="0"/>
              </a:spcBef>
              <a:spcAft>
                <a:spcPts val="0"/>
              </a:spcAft>
              <a:buNone/>
            </a:pPr>
            <a:endParaRPr sz="2475"/>
          </a:p>
        </p:txBody>
      </p:sp>
      <p:sp>
        <p:nvSpPr>
          <p:cNvPr id="5443" name="Google Shape;5443;p19"/>
          <p:cNvSpPr/>
          <p:nvPr/>
        </p:nvSpPr>
        <p:spPr>
          <a:xfrm rot="-10392468" flipH="1">
            <a:off x="10378106" y="400461"/>
            <a:ext cx="38130" cy="30269"/>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121444" tIns="121444" rIns="121444" bIns="121444" anchor="ctr" anchorCtr="0">
            <a:noAutofit/>
          </a:bodyPr>
          <a:lstStyle/>
          <a:p>
            <a:pPr marL="0" lvl="0" indent="0" algn="l" rtl="0">
              <a:spcBef>
                <a:spcPts val="0"/>
              </a:spcBef>
              <a:spcAft>
                <a:spcPts val="0"/>
              </a:spcAft>
              <a:buNone/>
            </a:pPr>
            <a:endParaRPr sz="2475"/>
          </a:p>
        </p:txBody>
      </p:sp>
      <p:grpSp>
        <p:nvGrpSpPr>
          <p:cNvPr id="5444" name="Google Shape;5444;p19"/>
          <p:cNvGrpSpPr/>
          <p:nvPr/>
        </p:nvGrpSpPr>
        <p:grpSpPr>
          <a:xfrm rot="10800000" flipH="1">
            <a:off x="9562734" y="5783900"/>
            <a:ext cx="582003" cy="758991"/>
            <a:chOff x="3289399" y="3455662"/>
            <a:chExt cx="436502" cy="569243"/>
          </a:xfrm>
        </p:grpSpPr>
        <p:sp>
          <p:nvSpPr>
            <p:cNvPr id="5445" name="Google Shape;5445;p19"/>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446" name="Google Shape;5446;p19"/>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447" name="Google Shape;5447;p19"/>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448" name="Google Shape;5448;p19"/>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449" name="Google Shape;5449;p19"/>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450" name="Google Shape;5450;p19"/>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451" name="Google Shape;5451;p19"/>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452" name="Google Shape;5452;p19"/>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453" name="Google Shape;5453;p19"/>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454" name="Google Shape;5454;p19"/>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455" name="Google Shape;5455;p19"/>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456" name="Google Shape;5456;p19"/>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457" name="Google Shape;5457;p19"/>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458" name="Google Shape;5458;p19"/>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459" name="Google Shape;5459;p19"/>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460" name="Google Shape;5460;p19"/>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461" name="Google Shape;5461;p19"/>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462" name="Google Shape;5462;p19"/>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463" name="Google Shape;5463;p19"/>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464" name="Google Shape;5464;p19"/>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465" name="Google Shape;5465;p19"/>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466" name="Google Shape;5466;p19"/>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grpSp>
      <p:grpSp>
        <p:nvGrpSpPr>
          <p:cNvPr id="5467" name="Google Shape;5467;p19"/>
          <p:cNvGrpSpPr/>
          <p:nvPr/>
        </p:nvGrpSpPr>
        <p:grpSpPr>
          <a:xfrm rot="10800000" flipH="1">
            <a:off x="-295042" y="-248785"/>
            <a:ext cx="2000314" cy="1947369"/>
            <a:chOff x="-181020" y="4253777"/>
            <a:chExt cx="1117161" cy="1087511"/>
          </a:xfrm>
        </p:grpSpPr>
        <p:sp>
          <p:nvSpPr>
            <p:cNvPr id="5468" name="Google Shape;5468;p19"/>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469" name="Google Shape;5469;p19"/>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470" name="Google Shape;5470;p19"/>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471" name="Google Shape;5471;p19"/>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472" name="Google Shape;5472;p19"/>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473" name="Google Shape;5473;p19"/>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474" name="Google Shape;5474;p19"/>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475" name="Google Shape;5475;p19"/>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476" name="Google Shape;5476;p19"/>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477" name="Google Shape;5477;p19"/>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478" name="Google Shape;5478;p19"/>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479" name="Google Shape;5479;p19"/>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480" name="Google Shape;5480;p19"/>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481" name="Google Shape;5481;p19"/>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grpSp>
      <p:grpSp>
        <p:nvGrpSpPr>
          <p:cNvPr id="5482" name="Google Shape;5482;p19"/>
          <p:cNvGrpSpPr/>
          <p:nvPr/>
        </p:nvGrpSpPr>
        <p:grpSpPr>
          <a:xfrm rot="10800000" flipH="1">
            <a:off x="-342269" y="245521"/>
            <a:ext cx="1583038" cy="2123636"/>
            <a:chOff x="-168050" y="4195214"/>
            <a:chExt cx="719519" cy="965231"/>
          </a:xfrm>
        </p:grpSpPr>
        <p:sp>
          <p:nvSpPr>
            <p:cNvPr id="5483" name="Google Shape;5483;p19"/>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484" name="Google Shape;5484;p19"/>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485" name="Google Shape;5485;p19"/>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486" name="Google Shape;5486;p19"/>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487" name="Google Shape;5487;p19"/>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488" name="Google Shape;5488;p19"/>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489" name="Google Shape;5489;p19"/>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490" name="Google Shape;5490;p19"/>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491" name="Google Shape;5491;p19"/>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492" name="Google Shape;5492;p19"/>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493" name="Google Shape;5493;p19"/>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494" name="Google Shape;5494;p19"/>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495" name="Google Shape;5495;p19"/>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496" name="Google Shape;5496;p19"/>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497" name="Google Shape;5497;p19"/>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498" name="Google Shape;5498;p19"/>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499" name="Google Shape;5499;p19"/>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500" name="Google Shape;5500;p19"/>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501" name="Google Shape;5501;p19"/>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502" name="Google Shape;5502;p19"/>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503" name="Google Shape;5503;p19"/>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504" name="Google Shape;5504;p19"/>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505" name="Google Shape;5505;p19"/>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506" name="Google Shape;5506;p19"/>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507" name="Google Shape;5507;p19"/>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508" name="Google Shape;5508;p19"/>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509" name="Google Shape;5509;p19"/>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510" name="Google Shape;5510;p19"/>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511" name="Google Shape;5511;p19"/>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512" name="Google Shape;5512;p19"/>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513" name="Google Shape;5513;p19"/>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514" name="Google Shape;5514;p19"/>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515" name="Google Shape;5515;p19"/>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516" name="Google Shape;5516;p19"/>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517" name="Google Shape;5517;p19"/>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518" name="Google Shape;5518;p19"/>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519" name="Google Shape;5519;p19"/>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520" name="Google Shape;5520;p19"/>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521" name="Google Shape;5521;p19"/>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522" name="Google Shape;5522;p19"/>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523" name="Google Shape;5523;p19"/>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524" name="Google Shape;5524;p19"/>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525" name="Google Shape;5525;p19"/>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526" name="Google Shape;5526;p19"/>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527" name="Google Shape;5527;p19"/>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528" name="Google Shape;5528;p19"/>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529" name="Google Shape;5529;p19"/>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grpSp>
      <p:grpSp>
        <p:nvGrpSpPr>
          <p:cNvPr id="5530" name="Google Shape;5530;p19"/>
          <p:cNvGrpSpPr/>
          <p:nvPr/>
        </p:nvGrpSpPr>
        <p:grpSpPr>
          <a:xfrm rot="10800000" flipH="1">
            <a:off x="10565116" y="5614396"/>
            <a:ext cx="1489000" cy="1527017"/>
            <a:chOff x="7973149" y="-201092"/>
            <a:chExt cx="1116750" cy="1145263"/>
          </a:xfrm>
        </p:grpSpPr>
        <p:sp>
          <p:nvSpPr>
            <p:cNvPr id="5531" name="Google Shape;5531;p19"/>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532" name="Google Shape;5532;p19"/>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533" name="Google Shape;5533;p19"/>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534" name="Google Shape;5534;p19"/>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535" name="Google Shape;5535;p19"/>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536" name="Google Shape;5536;p19"/>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537" name="Google Shape;5537;p19"/>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538" name="Google Shape;5538;p19"/>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539" name="Google Shape;5539;p19"/>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540" name="Google Shape;5540;p19"/>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541" name="Google Shape;5541;p19"/>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542" name="Google Shape;5542;p19"/>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543" name="Google Shape;5543;p19"/>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544" name="Google Shape;5544;p19"/>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545" name="Google Shape;5545;p19"/>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546" name="Google Shape;5546;p19"/>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547" name="Google Shape;5547;p19"/>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548" name="Google Shape;5548;p19"/>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549" name="Google Shape;5549;p19"/>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550" name="Google Shape;5550;p19"/>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551" name="Google Shape;5551;p19"/>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552" name="Google Shape;5552;p19"/>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553" name="Google Shape;5553;p19"/>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554" name="Google Shape;5554;p19"/>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555" name="Google Shape;5555;p19"/>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556" name="Google Shape;5556;p19"/>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557" name="Google Shape;5557;p19"/>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558" name="Google Shape;5558;p19"/>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559" name="Google Shape;5559;p19"/>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560" name="Google Shape;5560;p19"/>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561" name="Google Shape;5561;p19"/>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562" name="Google Shape;5562;p19"/>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563" name="Google Shape;5563;p19"/>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564" name="Google Shape;5564;p19"/>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565" name="Google Shape;5565;p19"/>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566" name="Google Shape;5566;p19"/>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567" name="Google Shape;5567;p19"/>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568" name="Google Shape;5568;p19"/>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569" name="Google Shape;5569;p19"/>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570" name="Google Shape;5570;p19"/>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571" name="Google Shape;5571;p19"/>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572" name="Google Shape;5572;p19"/>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573" name="Google Shape;5573;p19"/>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574" name="Google Shape;5574;p19"/>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575" name="Google Shape;5575;p19"/>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576" name="Google Shape;5576;p19"/>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577" name="Google Shape;5577;p19"/>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578" name="Google Shape;5578;p19"/>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579" name="Google Shape;5579;p19"/>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580" name="Google Shape;5580;p19"/>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581" name="Google Shape;5581;p19"/>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582" name="Google Shape;5582;p19"/>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583" name="Google Shape;5583;p19"/>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584" name="Google Shape;5584;p19"/>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585" name="Google Shape;5585;p19"/>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586" name="Google Shape;5586;p19"/>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587" name="Google Shape;5587;p19"/>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588" name="Google Shape;5588;p19"/>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589" name="Google Shape;5589;p19"/>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590" name="Google Shape;5590;p19"/>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591" name="Google Shape;5591;p19"/>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grpSp>
      <p:grpSp>
        <p:nvGrpSpPr>
          <p:cNvPr id="5592" name="Google Shape;5592;p19"/>
          <p:cNvGrpSpPr/>
          <p:nvPr/>
        </p:nvGrpSpPr>
        <p:grpSpPr>
          <a:xfrm rot="-5400000">
            <a:off x="7416711" y="6041312"/>
            <a:ext cx="1342667" cy="1122328"/>
            <a:chOff x="3579657" y="4246288"/>
            <a:chExt cx="1007000" cy="841746"/>
          </a:xfrm>
        </p:grpSpPr>
        <p:sp>
          <p:nvSpPr>
            <p:cNvPr id="5593" name="Google Shape;5593;p19"/>
            <p:cNvSpPr/>
            <p:nvPr/>
          </p:nvSpPr>
          <p:spPr>
            <a:xfrm>
              <a:off x="4009156" y="4502305"/>
              <a:ext cx="66985" cy="52006"/>
            </a:xfrm>
            <a:custGeom>
              <a:avLst/>
              <a:gdLst/>
              <a:ahLst/>
              <a:cxnLst/>
              <a:rect l="l" t="t" r="r" b="b"/>
              <a:pathLst>
                <a:path w="2236" h="1736" extrusionOk="0">
                  <a:moveTo>
                    <a:pt x="1101" y="1"/>
                  </a:moveTo>
                  <a:cubicBezTo>
                    <a:pt x="0" y="1"/>
                    <a:pt x="0" y="1736"/>
                    <a:pt x="1101" y="1736"/>
                  </a:cubicBezTo>
                  <a:cubicBezTo>
                    <a:pt x="2235" y="1736"/>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594" name="Google Shape;5594;p19"/>
            <p:cNvSpPr/>
            <p:nvPr/>
          </p:nvSpPr>
          <p:spPr>
            <a:xfrm>
              <a:off x="4169028" y="4467347"/>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595" name="Google Shape;5595;p19"/>
            <p:cNvSpPr/>
            <p:nvPr/>
          </p:nvSpPr>
          <p:spPr>
            <a:xfrm>
              <a:off x="4273931" y="4614248"/>
              <a:ext cx="68004" cy="51976"/>
            </a:xfrm>
            <a:custGeom>
              <a:avLst/>
              <a:gdLst/>
              <a:ahLst/>
              <a:cxnLst/>
              <a:rect l="l" t="t" r="r" b="b"/>
              <a:pathLst>
                <a:path w="2270" h="1735" extrusionOk="0">
                  <a:moveTo>
                    <a:pt x="1135" y="0"/>
                  </a:moveTo>
                  <a:cubicBezTo>
                    <a:pt x="1" y="0"/>
                    <a:pt x="1"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596" name="Google Shape;5596;p19"/>
            <p:cNvSpPr/>
            <p:nvPr/>
          </p:nvSpPr>
          <p:spPr>
            <a:xfrm>
              <a:off x="4434821" y="4579260"/>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597" name="Google Shape;5597;p19"/>
            <p:cNvSpPr/>
            <p:nvPr/>
          </p:nvSpPr>
          <p:spPr>
            <a:xfrm>
              <a:off x="4483768" y="471915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598" name="Google Shape;5598;p19"/>
            <p:cNvSpPr/>
            <p:nvPr/>
          </p:nvSpPr>
          <p:spPr>
            <a:xfrm>
              <a:off x="3682270" y="4246288"/>
              <a:ext cx="904387" cy="841746"/>
            </a:xfrm>
            <a:custGeom>
              <a:avLst/>
              <a:gdLst/>
              <a:ahLst/>
              <a:cxnLst/>
              <a:rect l="l" t="t" r="r" b="b"/>
              <a:pathLst>
                <a:path w="30189" h="28098" extrusionOk="0">
                  <a:moveTo>
                    <a:pt x="27654" y="1"/>
                  </a:moveTo>
                  <a:lnTo>
                    <a:pt x="27654" y="1"/>
                  </a:lnTo>
                  <a:cubicBezTo>
                    <a:pt x="22517" y="368"/>
                    <a:pt x="16379" y="1468"/>
                    <a:pt x="12977" y="5138"/>
                  </a:cubicBezTo>
                  <a:cubicBezTo>
                    <a:pt x="11642" y="3870"/>
                    <a:pt x="10875" y="2069"/>
                    <a:pt x="9741" y="768"/>
                  </a:cubicBezTo>
                  <a:cubicBezTo>
                    <a:pt x="6505" y="4404"/>
                    <a:pt x="4904" y="7506"/>
                    <a:pt x="4304" y="12309"/>
                  </a:cubicBezTo>
                  <a:cubicBezTo>
                    <a:pt x="3070" y="11976"/>
                    <a:pt x="2636" y="11209"/>
                    <a:pt x="668" y="9841"/>
                  </a:cubicBezTo>
                  <a:lnTo>
                    <a:pt x="668" y="9841"/>
                  </a:lnTo>
                  <a:cubicBezTo>
                    <a:pt x="1" y="13377"/>
                    <a:pt x="1735" y="19248"/>
                    <a:pt x="7306" y="23851"/>
                  </a:cubicBezTo>
                  <a:cubicBezTo>
                    <a:pt x="9275" y="26312"/>
                    <a:pt x="13384" y="28098"/>
                    <a:pt x="16996" y="28098"/>
                  </a:cubicBezTo>
                  <a:cubicBezTo>
                    <a:pt x="18525" y="28098"/>
                    <a:pt x="19965" y="27778"/>
                    <a:pt x="21116" y="27053"/>
                  </a:cubicBezTo>
                  <a:cubicBezTo>
                    <a:pt x="20182" y="25953"/>
                    <a:pt x="18814" y="25152"/>
                    <a:pt x="17680" y="24218"/>
                  </a:cubicBezTo>
                  <a:cubicBezTo>
                    <a:pt x="22850" y="23184"/>
                    <a:pt x="28488" y="21516"/>
                    <a:pt x="30189" y="16079"/>
                  </a:cubicBezTo>
                  <a:cubicBezTo>
                    <a:pt x="28955" y="15745"/>
                    <a:pt x="27387" y="15645"/>
                    <a:pt x="26286" y="14911"/>
                  </a:cubicBezTo>
                  <a:cubicBezTo>
                    <a:pt x="28354" y="10842"/>
                    <a:pt x="28988" y="4671"/>
                    <a:pt x="27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599" name="Google Shape;5599;p19"/>
            <p:cNvSpPr/>
            <p:nvPr/>
          </p:nvSpPr>
          <p:spPr>
            <a:xfrm>
              <a:off x="3579657" y="4381465"/>
              <a:ext cx="817960" cy="704930"/>
            </a:xfrm>
            <a:custGeom>
              <a:avLst/>
              <a:gdLst/>
              <a:ahLst/>
              <a:cxnLst/>
              <a:rect l="l" t="t" r="r" b="b"/>
              <a:pathLst>
                <a:path w="27304" h="23531" extrusionOk="0">
                  <a:moveTo>
                    <a:pt x="26708" y="0"/>
                  </a:moveTo>
                  <a:cubicBezTo>
                    <a:pt x="26616" y="0"/>
                    <a:pt x="26524" y="39"/>
                    <a:pt x="26447" y="132"/>
                  </a:cubicBezTo>
                  <a:cubicBezTo>
                    <a:pt x="20676" y="7137"/>
                    <a:pt x="15372" y="15076"/>
                    <a:pt x="7500" y="19846"/>
                  </a:cubicBezTo>
                  <a:cubicBezTo>
                    <a:pt x="5298" y="21181"/>
                    <a:pt x="2963" y="22181"/>
                    <a:pt x="495" y="22715"/>
                  </a:cubicBezTo>
                  <a:cubicBezTo>
                    <a:pt x="1" y="22808"/>
                    <a:pt x="164" y="23530"/>
                    <a:pt x="589" y="23530"/>
                  </a:cubicBezTo>
                  <a:cubicBezTo>
                    <a:pt x="623" y="23530"/>
                    <a:pt x="658" y="23525"/>
                    <a:pt x="695" y="23516"/>
                  </a:cubicBezTo>
                  <a:cubicBezTo>
                    <a:pt x="9935" y="21514"/>
                    <a:pt x="16606" y="13709"/>
                    <a:pt x="22244" y="6704"/>
                  </a:cubicBezTo>
                  <a:cubicBezTo>
                    <a:pt x="23845" y="4702"/>
                    <a:pt x="25413" y="2701"/>
                    <a:pt x="27047" y="733"/>
                  </a:cubicBezTo>
                  <a:cubicBezTo>
                    <a:pt x="27303" y="425"/>
                    <a:pt x="27009" y="0"/>
                    <a:pt x="267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600" name="Google Shape;5600;p19"/>
            <p:cNvSpPr/>
            <p:nvPr/>
          </p:nvSpPr>
          <p:spPr>
            <a:xfrm>
              <a:off x="4189966" y="4386347"/>
              <a:ext cx="263776" cy="238072"/>
            </a:xfrm>
            <a:custGeom>
              <a:avLst/>
              <a:gdLst/>
              <a:ahLst/>
              <a:cxnLst/>
              <a:rect l="l" t="t" r="r" b="b"/>
              <a:pathLst>
                <a:path w="8805" h="7947" extrusionOk="0">
                  <a:moveTo>
                    <a:pt x="1751" y="1"/>
                  </a:moveTo>
                  <a:cubicBezTo>
                    <a:pt x="1591" y="1"/>
                    <a:pt x="1442" y="92"/>
                    <a:pt x="1403" y="303"/>
                  </a:cubicBezTo>
                  <a:cubicBezTo>
                    <a:pt x="936" y="2671"/>
                    <a:pt x="1103" y="5173"/>
                    <a:pt x="135" y="7441"/>
                  </a:cubicBezTo>
                  <a:cubicBezTo>
                    <a:pt x="1" y="7737"/>
                    <a:pt x="300" y="7946"/>
                    <a:pt x="578" y="7946"/>
                  </a:cubicBezTo>
                  <a:cubicBezTo>
                    <a:pt x="645" y="7946"/>
                    <a:pt x="711" y="7934"/>
                    <a:pt x="769" y="7908"/>
                  </a:cubicBezTo>
                  <a:cubicBezTo>
                    <a:pt x="3237" y="6774"/>
                    <a:pt x="6039" y="6407"/>
                    <a:pt x="8408" y="4939"/>
                  </a:cubicBezTo>
                  <a:cubicBezTo>
                    <a:pt x="8805" y="4713"/>
                    <a:pt x="8551" y="4148"/>
                    <a:pt x="8199" y="4148"/>
                  </a:cubicBezTo>
                  <a:cubicBezTo>
                    <a:pt x="8137" y="4148"/>
                    <a:pt x="8072" y="4166"/>
                    <a:pt x="8008" y="4206"/>
                  </a:cubicBezTo>
                  <a:cubicBezTo>
                    <a:pt x="5925" y="5496"/>
                    <a:pt x="3483" y="5935"/>
                    <a:pt x="1245" y="6816"/>
                  </a:cubicBezTo>
                  <a:lnTo>
                    <a:pt x="1245" y="6816"/>
                  </a:lnTo>
                  <a:cubicBezTo>
                    <a:pt x="1872" y="4766"/>
                    <a:pt x="1794" y="2613"/>
                    <a:pt x="2203" y="536"/>
                  </a:cubicBezTo>
                  <a:cubicBezTo>
                    <a:pt x="2264" y="214"/>
                    <a:pt x="1995" y="1"/>
                    <a:pt x="1751"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601" name="Google Shape;5601;p19"/>
            <p:cNvSpPr/>
            <p:nvPr/>
          </p:nvSpPr>
          <p:spPr>
            <a:xfrm>
              <a:off x="4058343" y="4475345"/>
              <a:ext cx="296190" cy="306345"/>
            </a:xfrm>
            <a:custGeom>
              <a:avLst/>
              <a:gdLst/>
              <a:ahLst/>
              <a:cxnLst/>
              <a:rect l="l" t="t" r="r" b="b"/>
              <a:pathLst>
                <a:path w="9887" h="10226" extrusionOk="0">
                  <a:moveTo>
                    <a:pt x="752" y="0"/>
                  </a:moveTo>
                  <a:cubicBezTo>
                    <a:pt x="543" y="0"/>
                    <a:pt x="343" y="134"/>
                    <a:pt x="360" y="401"/>
                  </a:cubicBezTo>
                  <a:cubicBezTo>
                    <a:pt x="460" y="3503"/>
                    <a:pt x="593" y="6638"/>
                    <a:pt x="59" y="9707"/>
                  </a:cubicBezTo>
                  <a:cubicBezTo>
                    <a:pt x="1" y="9941"/>
                    <a:pt x="173" y="10226"/>
                    <a:pt x="440" y="10226"/>
                  </a:cubicBezTo>
                  <a:cubicBezTo>
                    <a:pt x="478" y="10226"/>
                    <a:pt x="518" y="10220"/>
                    <a:pt x="560" y="10208"/>
                  </a:cubicBezTo>
                  <a:cubicBezTo>
                    <a:pt x="3462" y="9240"/>
                    <a:pt x="6497" y="8940"/>
                    <a:pt x="9433" y="8039"/>
                  </a:cubicBezTo>
                  <a:cubicBezTo>
                    <a:pt x="9886" y="7888"/>
                    <a:pt x="9737" y="7216"/>
                    <a:pt x="9332" y="7216"/>
                  </a:cubicBezTo>
                  <a:cubicBezTo>
                    <a:pt x="9290" y="7216"/>
                    <a:pt x="9246" y="7223"/>
                    <a:pt x="9199" y="7239"/>
                  </a:cubicBezTo>
                  <a:cubicBezTo>
                    <a:pt x="6513" y="8073"/>
                    <a:pt x="3684" y="8392"/>
                    <a:pt x="976" y="9202"/>
                  </a:cubicBezTo>
                  <a:lnTo>
                    <a:pt x="976" y="9202"/>
                  </a:lnTo>
                  <a:cubicBezTo>
                    <a:pt x="1407" y="6292"/>
                    <a:pt x="1286" y="3332"/>
                    <a:pt x="1194" y="401"/>
                  </a:cubicBezTo>
                  <a:cubicBezTo>
                    <a:pt x="1177" y="134"/>
                    <a:pt x="960" y="0"/>
                    <a:pt x="75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602" name="Google Shape;5602;p19"/>
            <p:cNvSpPr/>
            <p:nvPr/>
          </p:nvSpPr>
          <p:spPr>
            <a:xfrm>
              <a:off x="3910423" y="4490263"/>
              <a:ext cx="447505" cy="405894"/>
            </a:xfrm>
            <a:custGeom>
              <a:avLst/>
              <a:gdLst/>
              <a:ahLst/>
              <a:cxnLst/>
              <a:rect l="l" t="t" r="r" b="b"/>
              <a:pathLst>
                <a:path w="14938" h="13549" extrusionOk="0">
                  <a:moveTo>
                    <a:pt x="513" y="1"/>
                  </a:moveTo>
                  <a:cubicBezTo>
                    <a:pt x="269" y="1"/>
                    <a:pt x="0" y="214"/>
                    <a:pt x="61" y="536"/>
                  </a:cubicBezTo>
                  <a:cubicBezTo>
                    <a:pt x="928" y="4673"/>
                    <a:pt x="861" y="8942"/>
                    <a:pt x="1061" y="13145"/>
                  </a:cubicBezTo>
                  <a:cubicBezTo>
                    <a:pt x="1061" y="13333"/>
                    <a:pt x="1207" y="13549"/>
                    <a:pt x="1444" y="13549"/>
                  </a:cubicBezTo>
                  <a:cubicBezTo>
                    <a:pt x="1461" y="13549"/>
                    <a:pt x="1478" y="13548"/>
                    <a:pt x="1495" y="13546"/>
                  </a:cubicBezTo>
                  <a:cubicBezTo>
                    <a:pt x="3429" y="13364"/>
                    <a:pt x="5378" y="13306"/>
                    <a:pt x="7330" y="13306"/>
                  </a:cubicBezTo>
                  <a:cubicBezTo>
                    <a:pt x="9687" y="13306"/>
                    <a:pt x="12051" y="13391"/>
                    <a:pt x="14404" y="13446"/>
                  </a:cubicBezTo>
                  <a:cubicBezTo>
                    <a:pt x="14938" y="13446"/>
                    <a:pt x="14938" y="12612"/>
                    <a:pt x="14404" y="12612"/>
                  </a:cubicBezTo>
                  <a:cubicBezTo>
                    <a:pt x="12123" y="12541"/>
                    <a:pt x="9832" y="12461"/>
                    <a:pt x="7546" y="12461"/>
                  </a:cubicBezTo>
                  <a:cubicBezTo>
                    <a:pt x="5649" y="12461"/>
                    <a:pt x="3755" y="12516"/>
                    <a:pt x="1874" y="12678"/>
                  </a:cubicBezTo>
                  <a:lnTo>
                    <a:pt x="1874" y="12678"/>
                  </a:lnTo>
                  <a:cubicBezTo>
                    <a:pt x="1699" y="8531"/>
                    <a:pt x="1729" y="4386"/>
                    <a:pt x="861" y="303"/>
                  </a:cubicBezTo>
                  <a:cubicBezTo>
                    <a:pt x="822" y="92"/>
                    <a:pt x="672"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603" name="Google Shape;5603;p19"/>
            <p:cNvSpPr/>
            <p:nvPr/>
          </p:nvSpPr>
          <p:spPr>
            <a:xfrm>
              <a:off x="3830293" y="4714539"/>
              <a:ext cx="315872" cy="302691"/>
            </a:xfrm>
            <a:custGeom>
              <a:avLst/>
              <a:gdLst/>
              <a:ahLst/>
              <a:cxnLst/>
              <a:rect l="l" t="t" r="r" b="b"/>
              <a:pathLst>
                <a:path w="10544" h="10104" extrusionOk="0">
                  <a:moveTo>
                    <a:pt x="515" y="0"/>
                  </a:moveTo>
                  <a:cubicBezTo>
                    <a:pt x="261" y="0"/>
                    <a:pt x="0" y="201"/>
                    <a:pt x="100" y="521"/>
                  </a:cubicBezTo>
                  <a:cubicBezTo>
                    <a:pt x="734" y="2957"/>
                    <a:pt x="968" y="5458"/>
                    <a:pt x="1101" y="7960"/>
                  </a:cubicBezTo>
                  <a:cubicBezTo>
                    <a:pt x="1101" y="8127"/>
                    <a:pt x="1234" y="8294"/>
                    <a:pt x="1401" y="8360"/>
                  </a:cubicBezTo>
                  <a:cubicBezTo>
                    <a:pt x="4137" y="9228"/>
                    <a:pt x="7039" y="9461"/>
                    <a:pt x="9841" y="10095"/>
                  </a:cubicBezTo>
                  <a:cubicBezTo>
                    <a:pt x="9870" y="10101"/>
                    <a:pt x="9898" y="10104"/>
                    <a:pt x="9926" y="10104"/>
                  </a:cubicBezTo>
                  <a:cubicBezTo>
                    <a:pt x="10366" y="10104"/>
                    <a:pt x="10543" y="9389"/>
                    <a:pt x="10041" y="9294"/>
                  </a:cubicBezTo>
                  <a:cubicBezTo>
                    <a:pt x="7335" y="8682"/>
                    <a:pt x="4568" y="8444"/>
                    <a:pt x="1918" y="7647"/>
                  </a:cubicBezTo>
                  <a:lnTo>
                    <a:pt x="1918" y="7647"/>
                  </a:lnTo>
                  <a:cubicBezTo>
                    <a:pt x="1780" y="5152"/>
                    <a:pt x="1509" y="2689"/>
                    <a:pt x="901" y="288"/>
                  </a:cubicBezTo>
                  <a:cubicBezTo>
                    <a:pt x="848" y="88"/>
                    <a:pt x="683" y="0"/>
                    <a:pt x="515"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604" name="Google Shape;5604;p19"/>
            <p:cNvSpPr/>
            <p:nvPr/>
          </p:nvSpPr>
          <p:spPr>
            <a:xfrm>
              <a:off x="4387132" y="4769447"/>
              <a:ext cx="30437" cy="21330"/>
            </a:xfrm>
            <a:custGeom>
              <a:avLst/>
              <a:gdLst/>
              <a:ahLst/>
              <a:cxnLst/>
              <a:rect l="l" t="t" r="r" b="b"/>
              <a:pathLst>
                <a:path w="1016" h="712" extrusionOk="0">
                  <a:moveTo>
                    <a:pt x="509" y="1"/>
                  </a:moveTo>
                  <a:cubicBezTo>
                    <a:pt x="234" y="1"/>
                    <a:pt x="1" y="385"/>
                    <a:pt x="291" y="623"/>
                  </a:cubicBezTo>
                  <a:cubicBezTo>
                    <a:pt x="361" y="685"/>
                    <a:pt x="436" y="712"/>
                    <a:pt x="508" y="712"/>
                  </a:cubicBezTo>
                  <a:cubicBezTo>
                    <a:pt x="783" y="712"/>
                    <a:pt x="1016" y="327"/>
                    <a:pt x="725" y="89"/>
                  </a:cubicBezTo>
                  <a:cubicBezTo>
                    <a:pt x="656" y="27"/>
                    <a:pt x="581" y="1"/>
                    <a:pt x="50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605" name="Google Shape;5605;p19"/>
            <p:cNvSpPr/>
            <p:nvPr/>
          </p:nvSpPr>
          <p:spPr>
            <a:xfrm>
              <a:off x="4371046" y="4822528"/>
              <a:ext cx="30647" cy="22109"/>
            </a:xfrm>
            <a:custGeom>
              <a:avLst/>
              <a:gdLst/>
              <a:ahLst/>
              <a:cxnLst/>
              <a:rect l="l" t="t" r="r" b="b"/>
              <a:pathLst>
                <a:path w="1023" h="738" extrusionOk="0">
                  <a:moveTo>
                    <a:pt x="508" y="0"/>
                  </a:moveTo>
                  <a:cubicBezTo>
                    <a:pt x="221" y="0"/>
                    <a:pt x="1" y="412"/>
                    <a:pt x="295" y="652"/>
                  </a:cubicBezTo>
                  <a:cubicBezTo>
                    <a:pt x="361" y="712"/>
                    <a:pt x="433" y="738"/>
                    <a:pt x="502" y="738"/>
                  </a:cubicBezTo>
                  <a:cubicBezTo>
                    <a:pt x="781" y="738"/>
                    <a:pt x="1022" y="326"/>
                    <a:pt x="728" y="85"/>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606" name="Google Shape;5606;p19"/>
            <p:cNvSpPr/>
            <p:nvPr/>
          </p:nvSpPr>
          <p:spPr>
            <a:xfrm>
              <a:off x="4424037" y="4805514"/>
              <a:ext cx="30497" cy="21240"/>
            </a:xfrm>
            <a:custGeom>
              <a:avLst/>
              <a:gdLst/>
              <a:ahLst/>
              <a:cxnLst/>
              <a:rect l="l" t="t" r="r" b="b"/>
              <a:pathLst>
                <a:path w="1018" h="709" extrusionOk="0">
                  <a:moveTo>
                    <a:pt x="519" y="1"/>
                  </a:moveTo>
                  <a:cubicBezTo>
                    <a:pt x="240" y="1"/>
                    <a:pt x="0" y="407"/>
                    <a:pt x="294" y="620"/>
                  </a:cubicBezTo>
                  <a:cubicBezTo>
                    <a:pt x="363" y="682"/>
                    <a:pt x="438" y="709"/>
                    <a:pt x="510" y="709"/>
                  </a:cubicBezTo>
                  <a:cubicBezTo>
                    <a:pt x="785" y="709"/>
                    <a:pt x="1018" y="324"/>
                    <a:pt x="727" y="86"/>
                  </a:cubicBezTo>
                  <a:cubicBezTo>
                    <a:pt x="661" y="26"/>
                    <a:pt x="588" y="1"/>
                    <a:pt x="51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607" name="Google Shape;5607;p19"/>
            <p:cNvSpPr/>
            <p:nvPr/>
          </p:nvSpPr>
          <p:spPr>
            <a:xfrm>
              <a:off x="3935406" y="4418819"/>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7"/>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608" name="Google Shape;5608;p19"/>
            <p:cNvSpPr/>
            <p:nvPr/>
          </p:nvSpPr>
          <p:spPr>
            <a:xfrm>
              <a:off x="3967368" y="4406837"/>
              <a:ext cx="31725" cy="21749"/>
            </a:xfrm>
            <a:custGeom>
              <a:avLst/>
              <a:gdLst/>
              <a:ahLst/>
              <a:cxnLst/>
              <a:rect l="l" t="t" r="r" b="b"/>
              <a:pathLst>
                <a:path w="1059" h="726" extrusionOk="0">
                  <a:moveTo>
                    <a:pt x="538" y="1"/>
                  </a:moveTo>
                  <a:cubicBezTo>
                    <a:pt x="242" y="1"/>
                    <a:pt x="0" y="412"/>
                    <a:pt x="294" y="653"/>
                  </a:cubicBezTo>
                  <a:cubicBezTo>
                    <a:pt x="364" y="704"/>
                    <a:pt x="437" y="725"/>
                    <a:pt x="508" y="725"/>
                  </a:cubicBezTo>
                  <a:cubicBezTo>
                    <a:pt x="809" y="725"/>
                    <a:pt x="1059" y="329"/>
                    <a:pt x="761" y="86"/>
                  </a:cubicBezTo>
                  <a:cubicBezTo>
                    <a:pt x="688" y="26"/>
                    <a:pt x="611" y="1"/>
                    <a:pt x="538"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609" name="Google Shape;5609;p19"/>
            <p:cNvSpPr/>
            <p:nvPr/>
          </p:nvSpPr>
          <p:spPr>
            <a:xfrm>
              <a:off x="3955386" y="4468785"/>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6"/>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610" name="Google Shape;5610;p19"/>
            <p:cNvSpPr/>
            <p:nvPr/>
          </p:nvSpPr>
          <p:spPr>
            <a:xfrm>
              <a:off x="4413822" y="4345878"/>
              <a:ext cx="30736" cy="21240"/>
            </a:xfrm>
            <a:custGeom>
              <a:avLst/>
              <a:gdLst/>
              <a:ahLst/>
              <a:cxnLst/>
              <a:rect l="l" t="t" r="r" b="b"/>
              <a:pathLst>
                <a:path w="1026" h="709" extrusionOk="0">
                  <a:moveTo>
                    <a:pt x="513" y="1"/>
                  </a:moveTo>
                  <a:cubicBezTo>
                    <a:pt x="225" y="1"/>
                    <a:pt x="1" y="406"/>
                    <a:pt x="268" y="620"/>
                  </a:cubicBezTo>
                  <a:cubicBezTo>
                    <a:pt x="344" y="682"/>
                    <a:pt x="424" y="708"/>
                    <a:pt x="501" y="708"/>
                  </a:cubicBezTo>
                  <a:cubicBezTo>
                    <a:pt x="793" y="708"/>
                    <a:pt x="1025" y="324"/>
                    <a:pt x="735" y="86"/>
                  </a:cubicBezTo>
                  <a:cubicBezTo>
                    <a:pt x="661" y="26"/>
                    <a:pt x="585"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611" name="Google Shape;5611;p19"/>
            <p:cNvSpPr/>
            <p:nvPr/>
          </p:nvSpPr>
          <p:spPr>
            <a:xfrm>
              <a:off x="4416908" y="4409743"/>
              <a:ext cx="30736" cy="21210"/>
            </a:xfrm>
            <a:custGeom>
              <a:avLst/>
              <a:gdLst/>
              <a:ahLst/>
              <a:cxnLst/>
              <a:rect l="l" t="t" r="r" b="b"/>
              <a:pathLst>
                <a:path w="1026" h="708" extrusionOk="0">
                  <a:moveTo>
                    <a:pt x="502" y="0"/>
                  </a:moveTo>
                  <a:cubicBezTo>
                    <a:pt x="218" y="0"/>
                    <a:pt x="0" y="385"/>
                    <a:pt x="265" y="623"/>
                  </a:cubicBezTo>
                  <a:cubicBezTo>
                    <a:pt x="338" y="683"/>
                    <a:pt x="416" y="708"/>
                    <a:pt x="489" y="708"/>
                  </a:cubicBezTo>
                  <a:cubicBezTo>
                    <a:pt x="785" y="708"/>
                    <a:pt x="1025" y="302"/>
                    <a:pt x="732" y="89"/>
                  </a:cubicBezTo>
                  <a:cubicBezTo>
                    <a:pt x="656" y="27"/>
                    <a:pt x="577" y="0"/>
                    <a:pt x="50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612" name="Google Shape;5612;p19"/>
            <p:cNvSpPr/>
            <p:nvPr/>
          </p:nvSpPr>
          <p:spPr>
            <a:xfrm>
              <a:off x="4456000" y="4374874"/>
              <a:ext cx="30617" cy="22109"/>
            </a:xfrm>
            <a:custGeom>
              <a:avLst/>
              <a:gdLst/>
              <a:ahLst/>
              <a:cxnLst/>
              <a:rect l="l" t="t" r="r" b="b"/>
              <a:pathLst>
                <a:path w="1022" h="738" extrusionOk="0">
                  <a:moveTo>
                    <a:pt x="520" y="0"/>
                  </a:moveTo>
                  <a:cubicBezTo>
                    <a:pt x="241" y="0"/>
                    <a:pt x="0" y="412"/>
                    <a:pt x="294" y="652"/>
                  </a:cubicBezTo>
                  <a:cubicBezTo>
                    <a:pt x="360" y="712"/>
                    <a:pt x="432" y="738"/>
                    <a:pt x="501" y="738"/>
                  </a:cubicBezTo>
                  <a:cubicBezTo>
                    <a:pt x="780" y="738"/>
                    <a:pt x="1022" y="326"/>
                    <a:pt x="728" y="85"/>
                  </a:cubicBezTo>
                  <a:cubicBezTo>
                    <a:pt x="661" y="26"/>
                    <a:pt x="590" y="0"/>
                    <a:pt x="520"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613" name="Google Shape;5613;p19"/>
            <p:cNvSpPr/>
            <p:nvPr/>
          </p:nvSpPr>
          <p:spPr>
            <a:xfrm>
              <a:off x="3999450" y="4672542"/>
              <a:ext cx="30497" cy="21210"/>
            </a:xfrm>
            <a:custGeom>
              <a:avLst/>
              <a:gdLst/>
              <a:ahLst/>
              <a:cxnLst/>
              <a:rect l="l" t="t" r="r" b="b"/>
              <a:pathLst>
                <a:path w="1018" h="708" extrusionOk="0">
                  <a:moveTo>
                    <a:pt x="508" y="0"/>
                  </a:moveTo>
                  <a:cubicBezTo>
                    <a:pt x="233" y="0"/>
                    <a:pt x="0" y="385"/>
                    <a:pt x="291" y="623"/>
                  </a:cubicBezTo>
                  <a:cubicBezTo>
                    <a:pt x="358" y="683"/>
                    <a:pt x="430" y="708"/>
                    <a:pt x="499" y="708"/>
                  </a:cubicBezTo>
                  <a:cubicBezTo>
                    <a:pt x="778" y="708"/>
                    <a:pt x="1018" y="302"/>
                    <a:pt x="724" y="89"/>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614" name="Google Shape;5614;p19"/>
            <p:cNvSpPr/>
            <p:nvPr/>
          </p:nvSpPr>
          <p:spPr>
            <a:xfrm>
              <a:off x="3998222" y="4721489"/>
              <a:ext cx="30736" cy="21240"/>
            </a:xfrm>
            <a:custGeom>
              <a:avLst/>
              <a:gdLst/>
              <a:ahLst/>
              <a:cxnLst/>
              <a:rect l="l" t="t" r="r" b="b"/>
              <a:pathLst>
                <a:path w="1026" h="709" extrusionOk="0">
                  <a:moveTo>
                    <a:pt x="502" y="1"/>
                  </a:moveTo>
                  <a:cubicBezTo>
                    <a:pt x="218" y="1"/>
                    <a:pt x="1" y="385"/>
                    <a:pt x="265" y="623"/>
                  </a:cubicBezTo>
                  <a:cubicBezTo>
                    <a:pt x="338" y="683"/>
                    <a:pt x="416" y="708"/>
                    <a:pt x="490" y="708"/>
                  </a:cubicBezTo>
                  <a:cubicBezTo>
                    <a:pt x="785" y="708"/>
                    <a:pt x="1026" y="303"/>
                    <a:pt x="732" y="89"/>
                  </a:cubicBezTo>
                  <a:cubicBezTo>
                    <a:pt x="656" y="27"/>
                    <a:pt x="577" y="1"/>
                    <a:pt x="502"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615" name="Google Shape;5615;p19"/>
            <p:cNvSpPr/>
            <p:nvPr/>
          </p:nvSpPr>
          <p:spPr>
            <a:xfrm>
              <a:off x="4158034" y="4797546"/>
              <a:ext cx="30706" cy="21210"/>
            </a:xfrm>
            <a:custGeom>
              <a:avLst/>
              <a:gdLst/>
              <a:ahLst/>
              <a:cxnLst/>
              <a:rect l="l" t="t" r="r" b="b"/>
              <a:pathLst>
                <a:path w="1025" h="708" extrusionOk="0">
                  <a:moveTo>
                    <a:pt x="513" y="0"/>
                  </a:moveTo>
                  <a:cubicBezTo>
                    <a:pt x="225" y="0"/>
                    <a:pt x="0" y="406"/>
                    <a:pt x="267" y="619"/>
                  </a:cubicBezTo>
                  <a:cubicBezTo>
                    <a:pt x="343" y="681"/>
                    <a:pt x="424" y="708"/>
                    <a:pt x="500" y="708"/>
                  </a:cubicBezTo>
                  <a:cubicBezTo>
                    <a:pt x="792" y="708"/>
                    <a:pt x="1025" y="323"/>
                    <a:pt x="734" y="85"/>
                  </a:cubicBezTo>
                  <a:cubicBezTo>
                    <a:pt x="661" y="25"/>
                    <a:pt x="585" y="0"/>
                    <a:pt x="513"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616" name="Google Shape;5616;p19"/>
            <p:cNvSpPr/>
            <p:nvPr/>
          </p:nvSpPr>
          <p:spPr>
            <a:xfrm>
              <a:off x="4200211" y="4799523"/>
              <a:ext cx="31515" cy="21240"/>
            </a:xfrm>
            <a:custGeom>
              <a:avLst/>
              <a:gdLst/>
              <a:ahLst/>
              <a:cxnLst/>
              <a:rect l="l" t="t" r="r" b="b"/>
              <a:pathLst>
                <a:path w="1052" h="709" extrusionOk="0">
                  <a:moveTo>
                    <a:pt x="536" y="1"/>
                  </a:moveTo>
                  <a:cubicBezTo>
                    <a:pt x="240" y="1"/>
                    <a:pt x="0" y="406"/>
                    <a:pt x="294" y="620"/>
                  </a:cubicBezTo>
                  <a:cubicBezTo>
                    <a:pt x="370" y="682"/>
                    <a:pt x="450" y="709"/>
                    <a:pt x="527" y="709"/>
                  </a:cubicBezTo>
                  <a:cubicBezTo>
                    <a:pt x="818" y="709"/>
                    <a:pt x="1051" y="324"/>
                    <a:pt x="761" y="86"/>
                  </a:cubicBezTo>
                  <a:cubicBezTo>
                    <a:pt x="687" y="26"/>
                    <a:pt x="610" y="1"/>
                    <a:pt x="53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617" name="Google Shape;5617;p19"/>
            <p:cNvSpPr/>
            <p:nvPr/>
          </p:nvSpPr>
          <p:spPr>
            <a:xfrm>
              <a:off x="4230975" y="4634678"/>
              <a:ext cx="30826" cy="22109"/>
            </a:xfrm>
            <a:custGeom>
              <a:avLst/>
              <a:gdLst/>
              <a:ahLst/>
              <a:cxnLst/>
              <a:rect l="l" t="t" r="r" b="b"/>
              <a:pathLst>
                <a:path w="1029" h="738" extrusionOk="0">
                  <a:moveTo>
                    <a:pt x="514" y="0"/>
                  </a:moveTo>
                  <a:cubicBezTo>
                    <a:pt x="225" y="0"/>
                    <a:pt x="0" y="412"/>
                    <a:pt x="267" y="652"/>
                  </a:cubicBezTo>
                  <a:cubicBezTo>
                    <a:pt x="340" y="712"/>
                    <a:pt x="417" y="737"/>
                    <a:pt x="491" y="737"/>
                  </a:cubicBezTo>
                  <a:cubicBezTo>
                    <a:pt x="787" y="737"/>
                    <a:pt x="1028" y="326"/>
                    <a:pt x="734" y="85"/>
                  </a:cubicBezTo>
                  <a:cubicBezTo>
                    <a:pt x="661" y="25"/>
                    <a:pt x="586" y="0"/>
                    <a:pt x="514"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618" name="Google Shape;5618;p19"/>
            <p:cNvSpPr/>
            <p:nvPr/>
          </p:nvSpPr>
          <p:spPr>
            <a:xfrm>
              <a:off x="4138144" y="4564103"/>
              <a:ext cx="30916" cy="21749"/>
            </a:xfrm>
            <a:custGeom>
              <a:avLst/>
              <a:gdLst/>
              <a:ahLst/>
              <a:cxnLst/>
              <a:rect l="l" t="t" r="r" b="b"/>
              <a:pathLst>
                <a:path w="1032" h="726" extrusionOk="0">
                  <a:moveTo>
                    <a:pt x="551" y="0"/>
                  </a:moveTo>
                  <a:cubicBezTo>
                    <a:pt x="250" y="0"/>
                    <a:pt x="0" y="397"/>
                    <a:pt x="297" y="640"/>
                  </a:cubicBezTo>
                  <a:cubicBezTo>
                    <a:pt x="370" y="700"/>
                    <a:pt x="446" y="725"/>
                    <a:pt x="518" y="725"/>
                  </a:cubicBezTo>
                  <a:cubicBezTo>
                    <a:pt x="807"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619" name="Google Shape;5619;p19"/>
            <p:cNvSpPr/>
            <p:nvPr/>
          </p:nvSpPr>
          <p:spPr>
            <a:xfrm>
              <a:off x="3722573" y="4683625"/>
              <a:ext cx="30736" cy="21240"/>
            </a:xfrm>
            <a:custGeom>
              <a:avLst/>
              <a:gdLst/>
              <a:ahLst/>
              <a:cxnLst/>
              <a:rect l="l" t="t" r="r" b="b"/>
              <a:pathLst>
                <a:path w="1026" h="709" extrusionOk="0">
                  <a:moveTo>
                    <a:pt x="536" y="0"/>
                  </a:moveTo>
                  <a:cubicBezTo>
                    <a:pt x="240" y="0"/>
                    <a:pt x="0" y="406"/>
                    <a:pt x="294" y="619"/>
                  </a:cubicBezTo>
                  <a:cubicBezTo>
                    <a:pt x="370" y="682"/>
                    <a:pt x="449" y="708"/>
                    <a:pt x="524" y="708"/>
                  </a:cubicBezTo>
                  <a:cubicBezTo>
                    <a:pt x="808" y="708"/>
                    <a:pt x="1025" y="324"/>
                    <a:pt x="761" y="86"/>
                  </a:cubicBezTo>
                  <a:cubicBezTo>
                    <a:pt x="687" y="26"/>
                    <a:pt x="610" y="0"/>
                    <a:pt x="536"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620" name="Google Shape;5620;p19"/>
            <p:cNvSpPr/>
            <p:nvPr/>
          </p:nvSpPr>
          <p:spPr>
            <a:xfrm>
              <a:off x="3767237" y="4670025"/>
              <a:ext cx="30916" cy="21719"/>
            </a:xfrm>
            <a:custGeom>
              <a:avLst/>
              <a:gdLst/>
              <a:ahLst/>
              <a:cxnLst/>
              <a:rect l="l" t="t" r="r" b="b"/>
              <a:pathLst>
                <a:path w="1032" h="725" extrusionOk="0">
                  <a:moveTo>
                    <a:pt x="527" y="0"/>
                  </a:moveTo>
                  <a:cubicBezTo>
                    <a:pt x="234" y="0"/>
                    <a:pt x="0" y="397"/>
                    <a:pt x="271" y="640"/>
                  </a:cubicBezTo>
                  <a:cubicBezTo>
                    <a:pt x="344" y="700"/>
                    <a:pt x="421" y="725"/>
                    <a:pt x="494" y="725"/>
                  </a:cubicBezTo>
                  <a:cubicBezTo>
                    <a:pt x="790" y="725"/>
                    <a:pt x="1032" y="313"/>
                    <a:pt x="738" y="73"/>
                  </a:cubicBezTo>
                  <a:cubicBezTo>
                    <a:pt x="668" y="22"/>
                    <a:pt x="596" y="0"/>
                    <a:pt x="527"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621" name="Google Shape;5621;p19"/>
            <p:cNvSpPr/>
            <p:nvPr/>
          </p:nvSpPr>
          <p:spPr>
            <a:xfrm>
              <a:off x="3757441" y="4728978"/>
              <a:ext cx="30916" cy="21719"/>
            </a:xfrm>
            <a:custGeom>
              <a:avLst/>
              <a:gdLst/>
              <a:ahLst/>
              <a:cxnLst/>
              <a:rect l="l" t="t" r="r" b="b"/>
              <a:pathLst>
                <a:path w="1032" h="725" extrusionOk="0">
                  <a:moveTo>
                    <a:pt x="551" y="0"/>
                  </a:moveTo>
                  <a:cubicBezTo>
                    <a:pt x="250" y="0"/>
                    <a:pt x="0" y="397"/>
                    <a:pt x="297" y="640"/>
                  </a:cubicBezTo>
                  <a:cubicBezTo>
                    <a:pt x="370" y="700"/>
                    <a:pt x="446" y="725"/>
                    <a:pt x="518" y="725"/>
                  </a:cubicBezTo>
                  <a:cubicBezTo>
                    <a:pt x="806"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622" name="Google Shape;5622;p19"/>
            <p:cNvSpPr/>
            <p:nvPr/>
          </p:nvSpPr>
          <p:spPr>
            <a:xfrm>
              <a:off x="4099351" y="5044229"/>
              <a:ext cx="30437" cy="21360"/>
            </a:xfrm>
            <a:custGeom>
              <a:avLst/>
              <a:gdLst/>
              <a:ahLst/>
              <a:cxnLst/>
              <a:rect l="l" t="t" r="r" b="b"/>
              <a:pathLst>
                <a:path w="1016" h="713" extrusionOk="0">
                  <a:moveTo>
                    <a:pt x="496" y="1"/>
                  </a:moveTo>
                  <a:cubicBezTo>
                    <a:pt x="213" y="1"/>
                    <a:pt x="1" y="385"/>
                    <a:pt x="292" y="623"/>
                  </a:cubicBezTo>
                  <a:cubicBezTo>
                    <a:pt x="361" y="686"/>
                    <a:pt x="436" y="712"/>
                    <a:pt x="508" y="712"/>
                  </a:cubicBezTo>
                  <a:cubicBezTo>
                    <a:pt x="783" y="712"/>
                    <a:pt x="1016" y="328"/>
                    <a:pt x="725" y="90"/>
                  </a:cubicBezTo>
                  <a:cubicBezTo>
                    <a:pt x="649" y="27"/>
                    <a:pt x="570" y="1"/>
                    <a:pt x="49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sp>
          <p:nvSpPr>
            <p:cNvPr id="5623" name="Google Shape;5623;p19"/>
            <p:cNvSpPr/>
            <p:nvPr/>
          </p:nvSpPr>
          <p:spPr>
            <a:xfrm>
              <a:off x="4148029" y="5045337"/>
              <a:ext cx="30826" cy="22139"/>
            </a:xfrm>
            <a:custGeom>
              <a:avLst/>
              <a:gdLst/>
              <a:ahLst/>
              <a:cxnLst/>
              <a:rect l="l" t="t" r="r" b="b"/>
              <a:pathLst>
                <a:path w="1029" h="739" extrusionOk="0">
                  <a:moveTo>
                    <a:pt x="514" y="1"/>
                  </a:moveTo>
                  <a:cubicBezTo>
                    <a:pt x="226" y="1"/>
                    <a:pt x="0" y="413"/>
                    <a:pt x="268" y="653"/>
                  </a:cubicBezTo>
                  <a:cubicBezTo>
                    <a:pt x="341" y="713"/>
                    <a:pt x="418" y="738"/>
                    <a:pt x="491" y="738"/>
                  </a:cubicBezTo>
                  <a:cubicBezTo>
                    <a:pt x="787" y="738"/>
                    <a:pt x="1029" y="327"/>
                    <a:pt x="735" y="86"/>
                  </a:cubicBezTo>
                  <a:cubicBezTo>
                    <a:pt x="662" y="26"/>
                    <a:pt x="586" y="1"/>
                    <a:pt x="514"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5"/>
            </a:p>
          </p:txBody>
        </p:sp>
      </p:grpSp>
    </p:spTree>
    <p:extLst>
      <p:ext uri="{BB962C8B-B14F-4D97-AF65-F5344CB8AC3E}">
        <p14:creationId xmlns:p14="http://schemas.microsoft.com/office/powerpoint/2010/main" val="3621562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advClick="0">
        <p159:morph option="byObject"/>
      </p:transition>
    </mc:Choice>
    <mc:Fallback xmlns="">
      <p:transition advClick="0">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340883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advClick="0">
        <p159:morph option="byObject"/>
      </p:transition>
    </mc:Choice>
    <mc:Fallback xmlns="">
      <p:transition advClick="0">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EEC785-8258-4085-BCB6-9C307FB2699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7759771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advClick="0">
        <p159:morph option="byObject"/>
      </p:transition>
    </mc:Choice>
    <mc:Fallback xmlns="">
      <p:transition advClick="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2F253-58F2-4E53-91F2-F0F89B2A053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1B2DB39-DEC9-43D0-8758-EC28BD653A9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25B4BDE-899E-4A28-9BFA-B9D76ABB19BE}"/>
              </a:ext>
            </a:extLst>
          </p:cNvPr>
          <p:cNvSpPr>
            <a:spLocks noGrp="1"/>
          </p:cNvSpPr>
          <p:nvPr>
            <p:ph type="dt" sz="half" idx="10"/>
          </p:nvPr>
        </p:nvSpPr>
        <p:spPr>
          <a:xfrm>
            <a:off x="838200" y="6356350"/>
            <a:ext cx="2743200" cy="365125"/>
          </a:xfrm>
          <a:prstGeom prst="rect">
            <a:avLst/>
          </a:prstGeom>
        </p:spPr>
        <p:txBody>
          <a:bodyPr/>
          <a:lstStyle/>
          <a:p>
            <a:fld id="{679192F9-9E8D-44B3-9857-379034FFC716}" type="datetimeFigureOut">
              <a:rPr lang="en-US" smtClean="0"/>
              <a:t>3/12/2025</a:t>
            </a:fld>
            <a:endParaRPr lang="en-US"/>
          </a:p>
        </p:txBody>
      </p:sp>
      <p:sp>
        <p:nvSpPr>
          <p:cNvPr id="5" name="Footer Placeholder 4">
            <a:extLst>
              <a:ext uri="{FF2B5EF4-FFF2-40B4-BE49-F238E27FC236}">
                <a16:creationId xmlns:a16="http://schemas.microsoft.com/office/drawing/2014/main" id="{A0E45ED9-0E6F-4F7B-BD79-9FDAB85D40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667DDD6-910B-433B-8A0D-F9FFA3FA7CE9}"/>
              </a:ext>
            </a:extLst>
          </p:cNvPr>
          <p:cNvSpPr>
            <a:spLocks noGrp="1"/>
          </p:cNvSpPr>
          <p:nvPr>
            <p:ph type="sldNum" sz="quarter" idx="12"/>
          </p:nvPr>
        </p:nvSpPr>
        <p:spPr>
          <a:xfrm>
            <a:off x="8610600" y="6356350"/>
            <a:ext cx="2743200" cy="365125"/>
          </a:xfrm>
          <a:prstGeom prst="rect">
            <a:avLst/>
          </a:prstGeom>
        </p:spPr>
        <p:txBody>
          <a:bodyPr/>
          <a:lstStyle/>
          <a:p>
            <a:fld id="{BA16CF58-9897-48F8-9C0B-C144E54791AB}" type="slidenum">
              <a:rPr lang="en-US" smtClean="0"/>
              <a:t>‹#›</a:t>
            </a:fld>
            <a:endParaRPr lang="en-US"/>
          </a:p>
        </p:txBody>
      </p:sp>
    </p:spTree>
    <p:extLst>
      <p:ext uri="{BB962C8B-B14F-4D97-AF65-F5344CB8AC3E}">
        <p14:creationId xmlns:p14="http://schemas.microsoft.com/office/powerpoint/2010/main" val="4986027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E7FE9-ABD5-4E1E-9E69-D341847C4E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FA4DCE5-2B3D-4EA7-9277-D42B9084EBC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CA1C50-8B08-40F7-8BCB-9EF8E4A63586}"/>
              </a:ext>
            </a:extLst>
          </p:cNvPr>
          <p:cNvSpPr>
            <a:spLocks noGrp="1"/>
          </p:cNvSpPr>
          <p:nvPr>
            <p:ph type="dt" sz="half" idx="10"/>
          </p:nvPr>
        </p:nvSpPr>
        <p:spPr>
          <a:xfrm>
            <a:off x="838200" y="6356350"/>
            <a:ext cx="2743200" cy="365125"/>
          </a:xfrm>
          <a:prstGeom prst="rect">
            <a:avLst/>
          </a:prstGeom>
        </p:spPr>
        <p:txBody>
          <a:bodyPr/>
          <a:lstStyle/>
          <a:p>
            <a:fld id="{679192F9-9E8D-44B3-9857-379034FFC716}" type="datetimeFigureOut">
              <a:rPr lang="en-US" smtClean="0"/>
              <a:t>3/12/2025</a:t>
            </a:fld>
            <a:endParaRPr lang="en-US"/>
          </a:p>
        </p:txBody>
      </p:sp>
      <p:sp>
        <p:nvSpPr>
          <p:cNvPr id="5" name="Footer Placeholder 4">
            <a:extLst>
              <a:ext uri="{FF2B5EF4-FFF2-40B4-BE49-F238E27FC236}">
                <a16:creationId xmlns:a16="http://schemas.microsoft.com/office/drawing/2014/main" id="{9D190CD6-2035-4877-B86A-6EFD1F6601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1B40BBF-C61E-4D97-BD90-ABC440665964}"/>
              </a:ext>
            </a:extLst>
          </p:cNvPr>
          <p:cNvSpPr>
            <a:spLocks noGrp="1"/>
          </p:cNvSpPr>
          <p:nvPr>
            <p:ph type="sldNum" sz="quarter" idx="12"/>
          </p:nvPr>
        </p:nvSpPr>
        <p:spPr>
          <a:xfrm>
            <a:off x="8610600" y="6356350"/>
            <a:ext cx="2743200" cy="365125"/>
          </a:xfrm>
          <a:prstGeom prst="rect">
            <a:avLst/>
          </a:prstGeom>
        </p:spPr>
        <p:txBody>
          <a:bodyPr/>
          <a:lstStyle/>
          <a:p>
            <a:fld id="{BA16CF58-9897-48F8-9C0B-C144E54791AB}" type="slidenum">
              <a:rPr lang="en-US" smtClean="0"/>
              <a:t>‹#›</a:t>
            </a:fld>
            <a:endParaRPr lang="en-US"/>
          </a:p>
        </p:txBody>
      </p:sp>
    </p:spTree>
    <p:extLst>
      <p:ext uri="{BB962C8B-B14F-4D97-AF65-F5344CB8AC3E}">
        <p14:creationId xmlns:p14="http://schemas.microsoft.com/office/powerpoint/2010/main" val="37370667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09EE5-A7D0-4E2B-B040-2E35BE4FBF7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948E622-A75A-4FCB-9631-F7C7D279050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92305CD-FCE8-4E3A-8B7C-9B08BD589E59}"/>
              </a:ext>
            </a:extLst>
          </p:cNvPr>
          <p:cNvSpPr>
            <a:spLocks noGrp="1"/>
          </p:cNvSpPr>
          <p:nvPr>
            <p:ph type="dt" sz="half" idx="10"/>
          </p:nvPr>
        </p:nvSpPr>
        <p:spPr>
          <a:xfrm>
            <a:off x="838200" y="6356350"/>
            <a:ext cx="2743200" cy="365125"/>
          </a:xfrm>
          <a:prstGeom prst="rect">
            <a:avLst/>
          </a:prstGeom>
        </p:spPr>
        <p:txBody>
          <a:bodyPr/>
          <a:lstStyle/>
          <a:p>
            <a:fld id="{679192F9-9E8D-44B3-9857-379034FFC716}" type="datetimeFigureOut">
              <a:rPr lang="en-US" smtClean="0"/>
              <a:t>3/12/2025</a:t>
            </a:fld>
            <a:endParaRPr lang="en-US"/>
          </a:p>
        </p:txBody>
      </p:sp>
      <p:sp>
        <p:nvSpPr>
          <p:cNvPr id="5" name="Footer Placeholder 4">
            <a:extLst>
              <a:ext uri="{FF2B5EF4-FFF2-40B4-BE49-F238E27FC236}">
                <a16:creationId xmlns:a16="http://schemas.microsoft.com/office/drawing/2014/main" id="{93186397-92C5-4A4D-B097-37A0587FFB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E2BB1DD-ABC4-4CA5-99F3-97C6769DE5A5}"/>
              </a:ext>
            </a:extLst>
          </p:cNvPr>
          <p:cNvSpPr>
            <a:spLocks noGrp="1"/>
          </p:cNvSpPr>
          <p:nvPr>
            <p:ph type="sldNum" sz="quarter" idx="12"/>
          </p:nvPr>
        </p:nvSpPr>
        <p:spPr>
          <a:xfrm>
            <a:off x="8610600" y="6356350"/>
            <a:ext cx="2743200" cy="365125"/>
          </a:xfrm>
          <a:prstGeom prst="rect">
            <a:avLst/>
          </a:prstGeom>
        </p:spPr>
        <p:txBody>
          <a:bodyPr/>
          <a:lstStyle/>
          <a:p>
            <a:fld id="{BA16CF58-9897-48F8-9C0B-C144E54791AB}" type="slidenum">
              <a:rPr lang="en-US" smtClean="0"/>
              <a:t>‹#›</a:t>
            </a:fld>
            <a:endParaRPr lang="en-US"/>
          </a:p>
        </p:txBody>
      </p:sp>
    </p:spTree>
    <p:extLst>
      <p:ext uri="{BB962C8B-B14F-4D97-AF65-F5344CB8AC3E}">
        <p14:creationId xmlns:p14="http://schemas.microsoft.com/office/powerpoint/2010/main" val="36237042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9BA55-ECC1-4127-B077-83C62478F8A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45FF8AC-367A-4168-B46F-BF9746F33DD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359A0B2-0850-447A-9FC4-4442138E2D2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E6A8389-8F20-43EF-8730-BEB2C8D95142}"/>
              </a:ext>
            </a:extLst>
          </p:cNvPr>
          <p:cNvSpPr>
            <a:spLocks noGrp="1"/>
          </p:cNvSpPr>
          <p:nvPr>
            <p:ph type="dt" sz="half" idx="10"/>
          </p:nvPr>
        </p:nvSpPr>
        <p:spPr>
          <a:xfrm>
            <a:off x="838200" y="6356350"/>
            <a:ext cx="2743200" cy="365125"/>
          </a:xfrm>
          <a:prstGeom prst="rect">
            <a:avLst/>
          </a:prstGeom>
        </p:spPr>
        <p:txBody>
          <a:bodyPr/>
          <a:lstStyle/>
          <a:p>
            <a:fld id="{679192F9-9E8D-44B3-9857-379034FFC716}" type="datetimeFigureOut">
              <a:rPr lang="en-US" smtClean="0"/>
              <a:t>3/12/2025</a:t>
            </a:fld>
            <a:endParaRPr lang="en-US"/>
          </a:p>
        </p:txBody>
      </p:sp>
      <p:sp>
        <p:nvSpPr>
          <p:cNvPr id="6" name="Footer Placeholder 5">
            <a:extLst>
              <a:ext uri="{FF2B5EF4-FFF2-40B4-BE49-F238E27FC236}">
                <a16:creationId xmlns:a16="http://schemas.microsoft.com/office/drawing/2014/main" id="{136AA016-C7D2-4AB5-B013-612124565C7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11CFCA5-11FC-4C07-9E49-7C9EC65331D5}"/>
              </a:ext>
            </a:extLst>
          </p:cNvPr>
          <p:cNvSpPr>
            <a:spLocks noGrp="1"/>
          </p:cNvSpPr>
          <p:nvPr>
            <p:ph type="sldNum" sz="quarter" idx="12"/>
          </p:nvPr>
        </p:nvSpPr>
        <p:spPr>
          <a:xfrm>
            <a:off x="8610600" y="6356350"/>
            <a:ext cx="2743200" cy="365125"/>
          </a:xfrm>
          <a:prstGeom prst="rect">
            <a:avLst/>
          </a:prstGeom>
        </p:spPr>
        <p:txBody>
          <a:bodyPr/>
          <a:lstStyle/>
          <a:p>
            <a:fld id="{BA16CF58-9897-48F8-9C0B-C144E54791AB}" type="slidenum">
              <a:rPr lang="en-US" smtClean="0"/>
              <a:t>‹#›</a:t>
            </a:fld>
            <a:endParaRPr lang="en-US"/>
          </a:p>
        </p:txBody>
      </p:sp>
    </p:spTree>
    <p:extLst>
      <p:ext uri="{BB962C8B-B14F-4D97-AF65-F5344CB8AC3E}">
        <p14:creationId xmlns:p14="http://schemas.microsoft.com/office/powerpoint/2010/main" val="9634540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0932A-BD2C-4ED9-A406-DBC8AE94775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BDE4221-E711-4CB9-AAD5-1934F3B34EF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A71089-A5BA-4E36-9F3F-BC898E8412F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274A958-1C82-48F0-81AD-FE31E69BFE9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E90735-2B40-4279-9644-C2995D18F99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9BF13EB-CEFB-4C06-886E-3DAE70E9DE16}"/>
              </a:ext>
            </a:extLst>
          </p:cNvPr>
          <p:cNvSpPr>
            <a:spLocks noGrp="1"/>
          </p:cNvSpPr>
          <p:nvPr>
            <p:ph type="dt" sz="half" idx="10"/>
          </p:nvPr>
        </p:nvSpPr>
        <p:spPr>
          <a:xfrm>
            <a:off x="838200" y="6356350"/>
            <a:ext cx="2743200" cy="365125"/>
          </a:xfrm>
          <a:prstGeom prst="rect">
            <a:avLst/>
          </a:prstGeom>
        </p:spPr>
        <p:txBody>
          <a:bodyPr/>
          <a:lstStyle/>
          <a:p>
            <a:fld id="{679192F9-9E8D-44B3-9857-379034FFC716}" type="datetimeFigureOut">
              <a:rPr lang="en-US" smtClean="0"/>
              <a:t>3/12/2025</a:t>
            </a:fld>
            <a:endParaRPr lang="en-US"/>
          </a:p>
        </p:txBody>
      </p:sp>
      <p:sp>
        <p:nvSpPr>
          <p:cNvPr id="8" name="Footer Placeholder 7">
            <a:extLst>
              <a:ext uri="{FF2B5EF4-FFF2-40B4-BE49-F238E27FC236}">
                <a16:creationId xmlns:a16="http://schemas.microsoft.com/office/drawing/2014/main" id="{28797C39-BDDC-4BEB-A123-34AA57A402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D3815E7-DF24-4341-AA12-8D53D5BA3D16}"/>
              </a:ext>
            </a:extLst>
          </p:cNvPr>
          <p:cNvSpPr>
            <a:spLocks noGrp="1"/>
          </p:cNvSpPr>
          <p:nvPr>
            <p:ph type="sldNum" sz="quarter" idx="12"/>
          </p:nvPr>
        </p:nvSpPr>
        <p:spPr>
          <a:xfrm>
            <a:off x="8610600" y="6356350"/>
            <a:ext cx="2743200" cy="365125"/>
          </a:xfrm>
          <a:prstGeom prst="rect">
            <a:avLst/>
          </a:prstGeom>
        </p:spPr>
        <p:txBody>
          <a:bodyPr/>
          <a:lstStyle/>
          <a:p>
            <a:fld id="{BA16CF58-9897-48F8-9C0B-C144E54791AB}" type="slidenum">
              <a:rPr lang="en-US" smtClean="0"/>
              <a:t>‹#›</a:t>
            </a:fld>
            <a:endParaRPr lang="en-US"/>
          </a:p>
        </p:txBody>
      </p:sp>
    </p:spTree>
    <p:extLst>
      <p:ext uri="{BB962C8B-B14F-4D97-AF65-F5344CB8AC3E}">
        <p14:creationId xmlns:p14="http://schemas.microsoft.com/office/powerpoint/2010/main" val="9832502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9A113-C38C-4264-BED9-38494EB6AA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9A8016C-867E-47FC-A760-EB365F5F093B}"/>
              </a:ext>
            </a:extLst>
          </p:cNvPr>
          <p:cNvSpPr>
            <a:spLocks noGrp="1"/>
          </p:cNvSpPr>
          <p:nvPr>
            <p:ph type="dt" sz="half" idx="10"/>
          </p:nvPr>
        </p:nvSpPr>
        <p:spPr>
          <a:xfrm>
            <a:off x="838200" y="6356350"/>
            <a:ext cx="2743200" cy="365125"/>
          </a:xfrm>
          <a:prstGeom prst="rect">
            <a:avLst/>
          </a:prstGeom>
        </p:spPr>
        <p:txBody>
          <a:bodyPr/>
          <a:lstStyle/>
          <a:p>
            <a:fld id="{679192F9-9E8D-44B3-9857-379034FFC716}" type="datetimeFigureOut">
              <a:rPr lang="en-US" smtClean="0"/>
              <a:t>3/12/2025</a:t>
            </a:fld>
            <a:endParaRPr lang="en-US"/>
          </a:p>
        </p:txBody>
      </p:sp>
      <p:sp>
        <p:nvSpPr>
          <p:cNvPr id="4" name="Footer Placeholder 3">
            <a:extLst>
              <a:ext uri="{FF2B5EF4-FFF2-40B4-BE49-F238E27FC236}">
                <a16:creationId xmlns:a16="http://schemas.microsoft.com/office/drawing/2014/main" id="{38F4101F-3E5D-4A45-A9F2-AF98773363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891FA42-2594-4EFA-B196-1353331DD9F6}"/>
              </a:ext>
            </a:extLst>
          </p:cNvPr>
          <p:cNvSpPr>
            <a:spLocks noGrp="1"/>
          </p:cNvSpPr>
          <p:nvPr>
            <p:ph type="sldNum" sz="quarter" idx="12"/>
          </p:nvPr>
        </p:nvSpPr>
        <p:spPr>
          <a:xfrm>
            <a:off x="8610600" y="6356350"/>
            <a:ext cx="2743200" cy="365125"/>
          </a:xfrm>
          <a:prstGeom prst="rect">
            <a:avLst/>
          </a:prstGeom>
        </p:spPr>
        <p:txBody>
          <a:bodyPr/>
          <a:lstStyle/>
          <a:p>
            <a:fld id="{BA16CF58-9897-48F8-9C0B-C144E54791AB}" type="slidenum">
              <a:rPr lang="en-US" smtClean="0"/>
              <a:t>‹#›</a:t>
            </a:fld>
            <a:endParaRPr lang="en-US"/>
          </a:p>
        </p:txBody>
      </p:sp>
    </p:spTree>
    <p:extLst>
      <p:ext uri="{BB962C8B-B14F-4D97-AF65-F5344CB8AC3E}">
        <p14:creationId xmlns:p14="http://schemas.microsoft.com/office/powerpoint/2010/main" val="30797348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251004-69F8-488B-BF22-AA67E2D282F8}"/>
              </a:ext>
            </a:extLst>
          </p:cNvPr>
          <p:cNvSpPr>
            <a:spLocks noGrp="1"/>
          </p:cNvSpPr>
          <p:nvPr>
            <p:ph type="dt" sz="half" idx="10"/>
          </p:nvPr>
        </p:nvSpPr>
        <p:spPr>
          <a:xfrm>
            <a:off x="838200" y="6356350"/>
            <a:ext cx="2743200" cy="365125"/>
          </a:xfrm>
          <a:prstGeom prst="rect">
            <a:avLst/>
          </a:prstGeom>
        </p:spPr>
        <p:txBody>
          <a:bodyPr/>
          <a:lstStyle/>
          <a:p>
            <a:fld id="{679192F9-9E8D-44B3-9857-379034FFC716}" type="datetimeFigureOut">
              <a:rPr lang="en-US" smtClean="0"/>
              <a:t>3/12/2025</a:t>
            </a:fld>
            <a:endParaRPr lang="en-US"/>
          </a:p>
        </p:txBody>
      </p:sp>
      <p:sp>
        <p:nvSpPr>
          <p:cNvPr id="3" name="Footer Placeholder 2">
            <a:extLst>
              <a:ext uri="{FF2B5EF4-FFF2-40B4-BE49-F238E27FC236}">
                <a16:creationId xmlns:a16="http://schemas.microsoft.com/office/drawing/2014/main" id="{62317C04-1DAA-450F-8DC8-E9EB78FAA9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4FA937E-4222-4DC2-BF67-A7883F9258F1}"/>
              </a:ext>
            </a:extLst>
          </p:cNvPr>
          <p:cNvSpPr>
            <a:spLocks noGrp="1"/>
          </p:cNvSpPr>
          <p:nvPr>
            <p:ph type="sldNum" sz="quarter" idx="12"/>
          </p:nvPr>
        </p:nvSpPr>
        <p:spPr>
          <a:xfrm>
            <a:off x="8610600" y="6356350"/>
            <a:ext cx="2743200" cy="365125"/>
          </a:xfrm>
          <a:prstGeom prst="rect">
            <a:avLst/>
          </a:prstGeom>
        </p:spPr>
        <p:txBody>
          <a:bodyPr/>
          <a:lstStyle/>
          <a:p>
            <a:fld id="{BA16CF58-9897-48F8-9C0B-C144E54791AB}" type="slidenum">
              <a:rPr lang="en-US" smtClean="0"/>
              <a:t>‹#›</a:t>
            </a:fld>
            <a:endParaRPr lang="en-US"/>
          </a:p>
        </p:txBody>
      </p:sp>
    </p:spTree>
    <p:extLst>
      <p:ext uri="{BB962C8B-B14F-4D97-AF65-F5344CB8AC3E}">
        <p14:creationId xmlns:p14="http://schemas.microsoft.com/office/powerpoint/2010/main" val="36174981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0FE22-B310-4215-B7DD-4E05554FB43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AEA6181-B25A-49DC-84D6-9CEFA44FE1E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42E08AD-48C9-4976-BF65-ECC58E308AC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C87748-D7DD-481C-BDDC-5927F3D19B76}"/>
              </a:ext>
            </a:extLst>
          </p:cNvPr>
          <p:cNvSpPr>
            <a:spLocks noGrp="1"/>
          </p:cNvSpPr>
          <p:nvPr>
            <p:ph type="dt" sz="half" idx="10"/>
          </p:nvPr>
        </p:nvSpPr>
        <p:spPr>
          <a:xfrm>
            <a:off x="838200" y="6356350"/>
            <a:ext cx="2743200" cy="365125"/>
          </a:xfrm>
          <a:prstGeom prst="rect">
            <a:avLst/>
          </a:prstGeom>
        </p:spPr>
        <p:txBody>
          <a:bodyPr/>
          <a:lstStyle/>
          <a:p>
            <a:fld id="{679192F9-9E8D-44B3-9857-379034FFC716}" type="datetimeFigureOut">
              <a:rPr lang="en-US" smtClean="0"/>
              <a:t>3/12/2025</a:t>
            </a:fld>
            <a:endParaRPr lang="en-US"/>
          </a:p>
        </p:txBody>
      </p:sp>
      <p:sp>
        <p:nvSpPr>
          <p:cNvPr id="6" name="Footer Placeholder 5">
            <a:extLst>
              <a:ext uri="{FF2B5EF4-FFF2-40B4-BE49-F238E27FC236}">
                <a16:creationId xmlns:a16="http://schemas.microsoft.com/office/drawing/2014/main" id="{8BA9EB97-4234-48DD-A475-F6133AE00FE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08A0E99-E720-4ECC-A27F-79D5FD7B53DA}"/>
              </a:ext>
            </a:extLst>
          </p:cNvPr>
          <p:cNvSpPr>
            <a:spLocks noGrp="1"/>
          </p:cNvSpPr>
          <p:nvPr>
            <p:ph type="sldNum" sz="quarter" idx="12"/>
          </p:nvPr>
        </p:nvSpPr>
        <p:spPr>
          <a:xfrm>
            <a:off x="8610600" y="6356350"/>
            <a:ext cx="2743200" cy="365125"/>
          </a:xfrm>
          <a:prstGeom prst="rect">
            <a:avLst/>
          </a:prstGeom>
        </p:spPr>
        <p:txBody>
          <a:bodyPr/>
          <a:lstStyle/>
          <a:p>
            <a:fld id="{BA16CF58-9897-48F8-9C0B-C144E54791AB}" type="slidenum">
              <a:rPr lang="en-US" smtClean="0"/>
              <a:t>‹#›</a:t>
            </a:fld>
            <a:endParaRPr lang="en-US"/>
          </a:p>
        </p:txBody>
      </p:sp>
    </p:spTree>
    <p:extLst>
      <p:ext uri="{BB962C8B-B14F-4D97-AF65-F5344CB8AC3E}">
        <p14:creationId xmlns:p14="http://schemas.microsoft.com/office/powerpoint/2010/main" val="1685281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2C6B8-7CAC-8B16-DBBD-61E81FCA59F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55B651B-7116-09E8-6695-417834980AF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118A4D-4492-E0CC-C46B-28A8709ED98D}"/>
              </a:ext>
            </a:extLst>
          </p:cNvPr>
          <p:cNvSpPr>
            <a:spLocks noGrp="1"/>
          </p:cNvSpPr>
          <p:nvPr>
            <p:ph type="dt" sz="half" idx="10"/>
          </p:nvPr>
        </p:nvSpPr>
        <p:spPr>
          <a:xfrm>
            <a:off x="838200" y="6356350"/>
            <a:ext cx="2743200" cy="365125"/>
          </a:xfrm>
          <a:prstGeom prst="rect">
            <a:avLst/>
          </a:prstGeom>
        </p:spPr>
        <p:txBody>
          <a:bodyPr/>
          <a:lstStyle/>
          <a:p>
            <a:fld id="{14D81B26-E603-406A-B2C0-1E6807D155DB}" type="datetimeFigureOut">
              <a:rPr lang="en-US" smtClean="0"/>
              <a:t>3/12/2025</a:t>
            </a:fld>
            <a:endParaRPr lang="en-US"/>
          </a:p>
        </p:txBody>
      </p:sp>
      <p:sp>
        <p:nvSpPr>
          <p:cNvPr id="5" name="Footer Placeholder 4">
            <a:extLst>
              <a:ext uri="{FF2B5EF4-FFF2-40B4-BE49-F238E27FC236}">
                <a16:creationId xmlns:a16="http://schemas.microsoft.com/office/drawing/2014/main" id="{ADBFD50F-0594-F268-FC32-D2013094CB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81B9001-8560-4DF1-8AA8-CD08D611A400}"/>
              </a:ext>
            </a:extLst>
          </p:cNvPr>
          <p:cNvSpPr>
            <a:spLocks noGrp="1"/>
          </p:cNvSpPr>
          <p:nvPr>
            <p:ph type="sldNum" sz="quarter" idx="12"/>
          </p:nvPr>
        </p:nvSpPr>
        <p:spPr>
          <a:xfrm>
            <a:off x="8610600" y="6356350"/>
            <a:ext cx="2743200" cy="365125"/>
          </a:xfrm>
          <a:prstGeom prst="rect">
            <a:avLst/>
          </a:prstGeom>
        </p:spPr>
        <p:txBody>
          <a:bodyPr/>
          <a:lstStyle/>
          <a:p>
            <a:fld id="{BD5E83F7-418E-4457-AA2B-BE93964E5F34}" type="slidenum">
              <a:rPr lang="en-US" smtClean="0"/>
              <a:t>‹#›</a:t>
            </a:fld>
            <a:endParaRPr lang="en-US"/>
          </a:p>
        </p:txBody>
      </p:sp>
    </p:spTree>
    <p:extLst>
      <p:ext uri="{BB962C8B-B14F-4D97-AF65-F5344CB8AC3E}">
        <p14:creationId xmlns:p14="http://schemas.microsoft.com/office/powerpoint/2010/main" val="27537765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D4B83-2E1A-41F5-A122-C66500E538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8486366-02DF-42C8-9F56-AD4B808B78F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0D16088-367F-4322-B9D9-CD19D29EFDB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621436-2968-450E-B502-F59F893A0FF1}"/>
              </a:ext>
            </a:extLst>
          </p:cNvPr>
          <p:cNvSpPr>
            <a:spLocks noGrp="1"/>
          </p:cNvSpPr>
          <p:nvPr>
            <p:ph type="dt" sz="half" idx="10"/>
          </p:nvPr>
        </p:nvSpPr>
        <p:spPr>
          <a:xfrm>
            <a:off x="838200" y="6356350"/>
            <a:ext cx="2743200" cy="365125"/>
          </a:xfrm>
          <a:prstGeom prst="rect">
            <a:avLst/>
          </a:prstGeom>
        </p:spPr>
        <p:txBody>
          <a:bodyPr/>
          <a:lstStyle/>
          <a:p>
            <a:fld id="{679192F9-9E8D-44B3-9857-379034FFC716}" type="datetimeFigureOut">
              <a:rPr lang="en-US" smtClean="0"/>
              <a:t>3/12/2025</a:t>
            </a:fld>
            <a:endParaRPr lang="en-US"/>
          </a:p>
        </p:txBody>
      </p:sp>
      <p:sp>
        <p:nvSpPr>
          <p:cNvPr id="6" name="Footer Placeholder 5">
            <a:extLst>
              <a:ext uri="{FF2B5EF4-FFF2-40B4-BE49-F238E27FC236}">
                <a16:creationId xmlns:a16="http://schemas.microsoft.com/office/drawing/2014/main" id="{2903A709-F08A-47E1-8353-0A8C7056597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2B36731-A233-4F7A-BC46-775466153BC0}"/>
              </a:ext>
            </a:extLst>
          </p:cNvPr>
          <p:cNvSpPr>
            <a:spLocks noGrp="1"/>
          </p:cNvSpPr>
          <p:nvPr>
            <p:ph type="sldNum" sz="quarter" idx="12"/>
          </p:nvPr>
        </p:nvSpPr>
        <p:spPr>
          <a:xfrm>
            <a:off x="8610600" y="6356350"/>
            <a:ext cx="2743200" cy="365125"/>
          </a:xfrm>
          <a:prstGeom prst="rect">
            <a:avLst/>
          </a:prstGeom>
        </p:spPr>
        <p:txBody>
          <a:bodyPr/>
          <a:lstStyle/>
          <a:p>
            <a:fld id="{BA16CF58-9897-48F8-9C0B-C144E54791AB}" type="slidenum">
              <a:rPr lang="en-US" smtClean="0"/>
              <a:t>‹#›</a:t>
            </a:fld>
            <a:endParaRPr lang="en-US"/>
          </a:p>
        </p:txBody>
      </p:sp>
    </p:spTree>
    <p:extLst>
      <p:ext uri="{BB962C8B-B14F-4D97-AF65-F5344CB8AC3E}">
        <p14:creationId xmlns:p14="http://schemas.microsoft.com/office/powerpoint/2010/main" val="36002014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AEEA4-A7E3-4229-ACB6-D99D928EAB5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1D7F9E-F294-478C-857D-E921720B52E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A2D7FF-3B13-449B-BB1F-ED70391C2080}"/>
              </a:ext>
            </a:extLst>
          </p:cNvPr>
          <p:cNvSpPr>
            <a:spLocks noGrp="1"/>
          </p:cNvSpPr>
          <p:nvPr>
            <p:ph type="dt" sz="half" idx="10"/>
          </p:nvPr>
        </p:nvSpPr>
        <p:spPr>
          <a:xfrm>
            <a:off x="838200" y="6356350"/>
            <a:ext cx="2743200" cy="365125"/>
          </a:xfrm>
          <a:prstGeom prst="rect">
            <a:avLst/>
          </a:prstGeom>
        </p:spPr>
        <p:txBody>
          <a:bodyPr/>
          <a:lstStyle/>
          <a:p>
            <a:fld id="{679192F9-9E8D-44B3-9857-379034FFC716}" type="datetimeFigureOut">
              <a:rPr lang="en-US" smtClean="0"/>
              <a:t>3/12/2025</a:t>
            </a:fld>
            <a:endParaRPr lang="en-US"/>
          </a:p>
        </p:txBody>
      </p:sp>
      <p:sp>
        <p:nvSpPr>
          <p:cNvPr id="5" name="Footer Placeholder 4">
            <a:extLst>
              <a:ext uri="{FF2B5EF4-FFF2-40B4-BE49-F238E27FC236}">
                <a16:creationId xmlns:a16="http://schemas.microsoft.com/office/drawing/2014/main" id="{895A0191-D738-49F4-8459-23BF713A80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A791F03-764C-43D3-A409-C5AC14E2FF2C}"/>
              </a:ext>
            </a:extLst>
          </p:cNvPr>
          <p:cNvSpPr>
            <a:spLocks noGrp="1"/>
          </p:cNvSpPr>
          <p:nvPr>
            <p:ph type="sldNum" sz="quarter" idx="12"/>
          </p:nvPr>
        </p:nvSpPr>
        <p:spPr>
          <a:xfrm>
            <a:off x="8610600" y="6356350"/>
            <a:ext cx="2743200" cy="365125"/>
          </a:xfrm>
          <a:prstGeom prst="rect">
            <a:avLst/>
          </a:prstGeom>
        </p:spPr>
        <p:txBody>
          <a:bodyPr/>
          <a:lstStyle/>
          <a:p>
            <a:fld id="{BA16CF58-9897-48F8-9C0B-C144E54791AB}" type="slidenum">
              <a:rPr lang="en-US" smtClean="0"/>
              <a:t>‹#›</a:t>
            </a:fld>
            <a:endParaRPr lang="en-US"/>
          </a:p>
        </p:txBody>
      </p:sp>
    </p:spTree>
    <p:extLst>
      <p:ext uri="{BB962C8B-B14F-4D97-AF65-F5344CB8AC3E}">
        <p14:creationId xmlns:p14="http://schemas.microsoft.com/office/powerpoint/2010/main" val="20509876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B717929-DA55-4954-A17E-FA212F0D813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19C5AD9-1524-4AB6-8C0D-90EB0518D3F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DDADB9-F472-47AE-B113-F30C3560F598}"/>
              </a:ext>
            </a:extLst>
          </p:cNvPr>
          <p:cNvSpPr>
            <a:spLocks noGrp="1"/>
          </p:cNvSpPr>
          <p:nvPr>
            <p:ph type="dt" sz="half" idx="10"/>
          </p:nvPr>
        </p:nvSpPr>
        <p:spPr>
          <a:xfrm>
            <a:off x="838200" y="6356350"/>
            <a:ext cx="2743200" cy="365125"/>
          </a:xfrm>
          <a:prstGeom prst="rect">
            <a:avLst/>
          </a:prstGeom>
        </p:spPr>
        <p:txBody>
          <a:bodyPr/>
          <a:lstStyle/>
          <a:p>
            <a:fld id="{679192F9-9E8D-44B3-9857-379034FFC716}" type="datetimeFigureOut">
              <a:rPr lang="en-US" smtClean="0"/>
              <a:t>3/12/2025</a:t>
            </a:fld>
            <a:endParaRPr lang="en-US"/>
          </a:p>
        </p:txBody>
      </p:sp>
      <p:sp>
        <p:nvSpPr>
          <p:cNvPr id="5" name="Footer Placeholder 4">
            <a:extLst>
              <a:ext uri="{FF2B5EF4-FFF2-40B4-BE49-F238E27FC236}">
                <a16:creationId xmlns:a16="http://schemas.microsoft.com/office/drawing/2014/main" id="{181EBA1C-780A-4316-953A-10F18415A0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49C8C62-0996-4E25-AEFB-04A5A898AE98}"/>
              </a:ext>
            </a:extLst>
          </p:cNvPr>
          <p:cNvSpPr>
            <a:spLocks noGrp="1"/>
          </p:cNvSpPr>
          <p:nvPr>
            <p:ph type="sldNum" sz="quarter" idx="12"/>
          </p:nvPr>
        </p:nvSpPr>
        <p:spPr>
          <a:xfrm>
            <a:off x="8610600" y="6356350"/>
            <a:ext cx="2743200" cy="365125"/>
          </a:xfrm>
          <a:prstGeom prst="rect">
            <a:avLst/>
          </a:prstGeom>
        </p:spPr>
        <p:txBody>
          <a:bodyPr/>
          <a:lstStyle/>
          <a:p>
            <a:fld id="{BA16CF58-9897-48F8-9C0B-C144E54791AB}" type="slidenum">
              <a:rPr lang="en-US" smtClean="0"/>
              <a:t>‹#›</a:t>
            </a:fld>
            <a:endParaRPr lang="en-US"/>
          </a:p>
        </p:txBody>
      </p:sp>
    </p:spTree>
    <p:extLst>
      <p:ext uri="{BB962C8B-B14F-4D97-AF65-F5344CB8AC3E}">
        <p14:creationId xmlns:p14="http://schemas.microsoft.com/office/powerpoint/2010/main" val="12357664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7F899-5B23-4BED-BF19-2804A7CB3AE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0CBEE77-90BA-486C-BBEA-D0B4447C0E3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3F79E84-99BC-4A9B-A1E2-D86F11BFB70F}"/>
              </a:ext>
            </a:extLst>
          </p:cNvPr>
          <p:cNvSpPr>
            <a:spLocks noGrp="1"/>
          </p:cNvSpPr>
          <p:nvPr>
            <p:ph type="dt" sz="half" idx="10"/>
          </p:nvPr>
        </p:nvSpPr>
        <p:spPr>
          <a:xfrm>
            <a:off x="838200" y="6356350"/>
            <a:ext cx="2743200" cy="365125"/>
          </a:xfrm>
          <a:prstGeom prst="rect">
            <a:avLst/>
          </a:prstGeom>
        </p:spPr>
        <p:txBody>
          <a:bodyPr/>
          <a:lstStyle/>
          <a:p>
            <a:fld id="{98297B7F-DAA0-4D9D-9755-3DDF9E9D8768}" type="datetimeFigureOut">
              <a:rPr lang="en-US" smtClean="0"/>
              <a:t>3/12/2025</a:t>
            </a:fld>
            <a:endParaRPr lang="en-US"/>
          </a:p>
        </p:txBody>
      </p:sp>
      <p:sp>
        <p:nvSpPr>
          <p:cNvPr id="5" name="Footer Placeholder 4">
            <a:extLst>
              <a:ext uri="{FF2B5EF4-FFF2-40B4-BE49-F238E27FC236}">
                <a16:creationId xmlns:a16="http://schemas.microsoft.com/office/drawing/2014/main" id="{5D27C139-5F0B-4DA0-868F-CAE1113FD7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E69B6F8-831E-4DC4-88B1-964B8FD37F4A}"/>
              </a:ext>
            </a:extLst>
          </p:cNvPr>
          <p:cNvSpPr>
            <a:spLocks noGrp="1"/>
          </p:cNvSpPr>
          <p:nvPr>
            <p:ph type="sldNum" sz="quarter" idx="12"/>
          </p:nvPr>
        </p:nvSpPr>
        <p:spPr>
          <a:xfrm>
            <a:off x="8610600" y="6356350"/>
            <a:ext cx="2743200" cy="365125"/>
          </a:xfrm>
          <a:prstGeom prst="rect">
            <a:avLst/>
          </a:prstGeom>
        </p:spPr>
        <p:txBody>
          <a:bodyPr/>
          <a:lstStyle/>
          <a:p>
            <a:fld id="{F16BF092-B44F-4871-948D-06682AAF9731}" type="slidenum">
              <a:rPr lang="en-US" smtClean="0"/>
              <a:t>‹#›</a:t>
            </a:fld>
            <a:endParaRPr lang="en-US"/>
          </a:p>
        </p:txBody>
      </p:sp>
    </p:spTree>
    <p:extLst>
      <p:ext uri="{BB962C8B-B14F-4D97-AF65-F5344CB8AC3E}">
        <p14:creationId xmlns:p14="http://schemas.microsoft.com/office/powerpoint/2010/main" val="1654289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C3DDD-A7AA-461C-BC2F-51A45248EC1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CA5A753-9D09-40EA-82F2-283B707A409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85AD96-5BBB-4EA9-AE37-63A57DC706EF}"/>
              </a:ext>
            </a:extLst>
          </p:cNvPr>
          <p:cNvSpPr>
            <a:spLocks noGrp="1"/>
          </p:cNvSpPr>
          <p:nvPr>
            <p:ph type="dt" sz="half" idx="10"/>
          </p:nvPr>
        </p:nvSpPr>
        <p:spPr>
          <a:xfrm>
            <a:off x="838200" y="6356350"/>
            <a:ext cx="2743200" cy="365125"/>
          </a:xfrm>
          <a:prstGeom prst="rect">
            <a:avLst/>
          </a:prstGeom>
        </p:spPr>
        <p:txBody>
          <a:bodyPr/>
          <a:lstStyle/>
          <a:p>
            <a:fld id="{98297B7F-DAA0-4D9D-9755-3DDF9E9D8768}" type="datetimeFigureOut">
              <a:rPr lang="en-US" smtClean="0"/>
              <a:t>3/12/2025</a:t>
            </a:fld>
            <a:endParaRPr lang="en-US"/>
          </a:p>
        </p:txBody>
      </p:sp>
      <p:sp>
        <p:nvSpPr>
          <p:cNvPr id="5" name="Footer Placeholder 4">
            <a:extLst>
              <a:ext uri="{FF2B5EF4-FFF2-40B4-BE49-F238E27FC236}">
                <a16:creationId xmlns:a16="http://schemas.microsoft.com/office/drawing/2014/main" id="{97BC8575-117E-40EF-B8A7-8AA1BB073CE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58B620F-7FA1-4244-9054-0C2A58A972B6}"/>
              </a:ext>
            </a:extLst>
          </p:cNvPr>
          <p:cNvSpPr>
            <a:spLocks noGrp="1"/>
          </p:cNvSpPr>
          <p:nvPr>
            <p:ph type="sldNum" sz="quarter" idx="12"/>
          </p:nvPr>
        </p:nvSpPr>
        <p:spPr>
          <a:xfrm>
            <a:off x="8610600" y="6356350"/>
            <a:ext cx="2743200" cy="365125"/>
          </a:xfrm>
          <a:prstGeom prst="rect">
            <a:avLst/>
          </a:prstGeom>
        </p:spPr>
        <p:txBody>
          <a:bodyPr/>
          <a:lstStyle/>
          <a:p>
            <a:fld id="{F16BF092-B44F-4871-948D-06682AAF9731}" type="slidenum">
              <a:rPr lang="en-US" smtClean="0"/>
              <a:t>‹#›</a:t>
            </a:fld>
            <a:endParaRPr lang="en-US"/>
          </a:p>
        </p:txBody>
      </p:sp>
    </p:spTree>
    <p:extLst>
      <p:ext uri="{BB962C8B-B14F-4D97-AF65-F5344CB8AC3E}">
        <p14:creationId xmlns:p14="http://schemas.microsoft.com/office/powerpoint/2010/main" val="1834164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3CA75-23C0-4020-AB2F-243CD00D44C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998DC46-6F21-4C64-A540-4B54DE0466F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16ED95-E9AF-40A0-B95A-59C8F17D418D}"/>
              </a:ext>
            </a:extLst>
          </p:cNvPr>
          <p:cNvSpPr>
            <a:spLocks noGrp="1"/>
          </p:cNvSpPr>
          <p:nvPr>
            <p:ph type="dt" sz="half" idx="10"/>
          </p:nvPr>
        </p:nvSpPr>
        <p:spPr>
          <a:xfrm>
            <a:off x="838200" y="6356350"/>
            <a:ext cx="2743200" cy="365125"/>
          </a:xfrm>
          <a:prstGeom prst="rect">
            <a:avLst/>
          </a:prstGeom>
        </p:spPr>
        <p:txBody>
          <a:bodyPr/>
          <a:lstStyle/>
          <a:p>
            <a:fld id="{98297B7F-DAA0-4D9D-9755-3DDF9E9D8768}" type="datetimeFigureOut">
              <a:rPr lang="en-US" smtClean="0"/>
              <a:t>3/12/2025</a:t>
            </a:fld>
            <a:endParaRPr lang="en-US"/>
          </a:p>
        </p:txBody>
      </p:sp>
      <p:sp>
        <p:nvSpPr>
          <p:cNvPr id="5" name="Footer Placeholder 4">
            <a:extLst>
              <a:ext uri="{FF2B5EF4-FFF2-40B4-BE49-F238E27FC236}">
                <a16:creationId xmlns:a16="http://schemas.microsoft.com/office/drawing/2014/main" id="{EF25EAE4-E09D-4A2A-8123-425E770EA6D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92841AB-204E-4BF8-A2A3-EAA86F5111B3}"/>
              </a:ext>
            </a:extLst>
          </p:cNvPr>
          <p:cNvSpPr>
            <a:spLocks noGrp="1"/>
          </p:cNvSpPr>
          <p:nvPr>
            <p:ph type="sldNum" sz="quarter" idx="12"/>
          </p:nvPr>
        </p:nvSpPr>
        <p:spPr>
          <a:xfrm>
            <a:off x="8610600" y="6356350"/>
            <a:ext cx="2743200" cy="365125"/>
          </a:xfrm>
          <a:prstGeom prst="rect">
            <a:avLst/>
          </a:prstGeom>
        </p:spPr>
        <p:txBody>
          <a:bodyPr/>
          <a:lstStyle/>
          <a:p>
            <a:fld id="{F16BF092-B44F-4871-948D-06682AAF9731}" type="slidenum">
              <a:rPr lang="en-US" smtClean="0"/>
              <a:t>‹#›</a:t>
            </a:fld>
            <a:endParaRPr lang="en-US"/>
          </a:p>
        </p:txBody>
      </p:sp>
    </p:spTree>
    <p:extLst>
      <p:ext uri="{BB962C8B-B14F-4D97-AF65-F5344CB8AC3E}">
        <p14:creationId xmlns:p14="http://schemas.microsoft.com/office/powerpoint/2010/main" val="2340188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D057F-10A1-4F0C-B3AF-BD4347FF5A7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0309759-6314-499E-B55B-52873C67B6D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59ACC07-68BA-48C3-A800-223CABD74F1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1F0D9A-8F3B-4216-98DD-7AD1EC37589C}"/>
              </a:ext>
            </a:extLst>
          </p:cNvPr>
          <p:cNvSpPr>
            <a:spLocks noGrp="1"/>
          </p:cNvSpPr>
          <p:nvPr>
            <p:ph type="dt" sz="half" idx="10"/>
          </p:nvPr>
        </p:nvSpPr>
        <p:spPr>
          <a:xfrm>
            <a:off x="838200" y="6356350"/>
            <a:ext cx="2743200" cy="365125"/>
          </a:xfrm>
          <a:prstGeom prst="rect">
            <a:avLst/>
          </a:prstGeom>
        </p:spPr>
        <p:txBody>
          <a:bodyPr/>
          <a:lstStyle/>
          <a:p>
            <a:fld id="{98297B7F-DAA0-4D9D-9755-3DDF9E9D8768}" type="datetimeFigureOut">
              <a:rPr lang="en-US" smtClean="0"/>
              <a:t>3/12/2025</a:t>
            </a:fld>
            <a:endParaRPr lang="en-US"/>
          </a:p>
        </p:txBody>
      </p:sp>
      <p:sp>
        <p:nvSpPr>
          <p:cNvPr id="6" name="Footer Placeholder 5">
            <a:extLst>
              <a:ext uri="{FF2B5EF4-FFF2-40B4-BE49-F238E27FC236}">
                <a16:creationId xmlns:a16="http://schemas.microsoft.com/office/drawing/2014/main" id="{CF3B3C57-F84F-4537-A46B-FF3033043B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C8A6015-D9BE-4248-8A96-10B2BCF726EA}"/>
              </a:ext>
            </a:extLst>
          </p:cNvPr>
          <p:cNvSpPr>
            <a:spLocks noGrp="1"/>
          </p:cNvSpPr>
          <p:nvPr>
            <p:ph type="sldNum" sz="quarter" idx="12"/>
          </p:nvPr>
        </p:nvSpPr>
        <p:spPr>
          <a:xfrm>
            <a:off x="8610600" y="6356350"/>
            <a:ext cx="2743200" cy="365125"/>
          </a:xfrm>
          <a:prstGeom prst="rect">
            <a:avLst/>
          </a:prstGeom>
        </p:spPr>
        <p:txBody>
          <a:bodyPr/>
          <a:lstStyle/>
          <a:p>
            <a:fld id="{F16BF092-B44F-4871-948D-06682AAF9731}" type="slidenum">
              <a:rPr lang="en-US" smtClean="0"/>
              <a:t>‹#›</a:t>
            </a:fld>
            <a:endParaRPr lang="en-US"/>
          </a:p>
        </p:txBody>
      </p:sp>
    </p:spTree>
    <p:extLst>
      <p:ext uri="{BB962C8B-B14F-4D97-AF65-F5344CB8AC3E}">
        <p14:creationId xmlns:p14="http://schemas.microsoft.com/office/powerpoint/2010/main" val="1251371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A6141-FAFF-4389-80CF-E2AF5143298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9F3000B-0269-4A91-A0F6-94DFA33B680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6F1ADFC-C6C5-483F-8CC9-EA6DE0A08E8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5C99032-1295-49E8-AED1-5773E448572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58CC33-5FD8-4C1C-9F7C-112C1425199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EA3476-3A12-454F-AA25-C01A2C8E3B7B}"/>
              </a:ext>
            </a:extLst>
          </p:cNvPr>
          <p:cNvSpPr>
            <a:spLocks noGrp="1"/>
          </p:cNvSpPr>
          <p:nvPr>
            <p:ph type="dt" sz="half" idx="10"/>
          </p:nvPr>
        </p:nvSpPr>
        <p:spPr>
          <a:xfrm>
            <a:off x="838200" y="6356350"/>
            <a:ext cx="2743200" cy="365125"/>
          </a:xfrm>
          <a:prstGeom prst="rect">
            <a:avLst/>
          </a:prstGeom>
        </p:spPr>
        <p:txBody>
          <a:bodyPr/>
          <a:lstStyle/>
          <a:p>
            <a:fld id="{98297B7F-DAA0-4D9D-9755-3DDF9E9D8768}" type="datetimeFigureOut">
              <a:rPr lang="en-US" smtClean="0"/>
              <a:t>3/12/2025</a:t>
            </a:fld>
            <a:endParaRPr lang="en-US"/>
          </a:p>
        </p:txBody>
      </p:sp>
      <p:sp>
        <p:nvSpPr>
          <p:cNvPr id="8" name="Footer Placeholder 7">
            <a:extLst>
              <a:ext uri="{FF2B5EF4-FFF2-40B4-BE49-F238E27FC236}">
                <a16:creationId xmlns:a16="http://schemas.microsoft.com/office/drawing/2014/main" id="{975ED146-37FF-4381-B2ED-9CF7BAB273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0B4D3C3-0622-476F-B588-F44C814F46E5}"/>
              </a:ext>
            </a:extLst>
          </p:cNvPr>
          <p:cNvSpPr>
            <a:spLocks noGrp="1"/>
          </p:cNvSpPr>
          <p:nvPr>
            <p:ph type="sldNum" sz="quarter" idx="12"/>
          </p:nvPr>
        </p:nvSpPr>
        <p:spPr>
          <a:xfrm>
            <a:off x="8610600" y="6356350"/>
            <a:ext cx="2743200" cy="365125"/>
          </a:xfrm>
          <a:prstGeom prst="rect">
            <a:avLst/>
          </a:prstGeom>
        </p:spPr>
        <p:txBody>
          <a:bodyPr/>
          <a:lstStyle/>
          <a:p>
            <a:fld id="{F16BF092-B44F-4871-948D-06682AAF9731}" type="slidenum">
              <a:rPr lang="en-US" smtClean="0"/>
              <a:t>‹#›</a:t>
            </a:fld>
            <a:endParaRPr lang="en-US"/>
          </a:p>
        </p:txBody>
      </p:sp>
    </p:spTree>
    <p:extLst>
      <p:ext uri="{BB962C8B-B14F-4D97-AF65-F5344CB8AC3E}">
        <p14:creationId xmlns:p14="http://schemas.microsoft.com/office/powerpoint/2010/main" val="3018737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4A585-4B27-4E16-ABBC-29FA5AAA430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A5D7527-3902-46D2-B0FE-1E87D2890F9E}"/>
              </a:ext>
            </a:extLst>
          </p:cNvPr>
          <p:cNvSpPr>
            <a:spLocks noGrp="1"/>
          </p:cNvSpPr>
          <p:nvPr>
            <p:ph type="dt" sz="half" idx="10"/>
          </p:nvPr>
        </p:nvSpPr>
        <p:spPr>
          <a:xfrm>
            <a:off x="838200" y="6356350"/>
            <a:ext cx="2743200" cy="365125"/>
          </a:xfrm>
          <a:prstGeom prst="rect">
            <a:avLst/>
          </a:prstGeom>
        </p:spPr>
        <p:txBody>
          <a:bodyPr/>
          <a:lstStyle/>
          <a:p>
            <a:fld id="{98297B7F-DAA0-4D9D-9755-3DDF9E9D8768}" type="datetimeFigureOut">
              <a:rPr lang="en-US" smtClean="0"/>
              <a:t>3/12/2025</a:t>
            </a:fld>
            <a:endParaRPr lang="en-US"/>
          </a:p>
        </p:txBody>
      </p:sp>
      <p:sp>
        <p:nvSpPr>
          <p:cNvPr id="4" name="Footer Placeholder 3">
            <a:extLst>
              <a:ext uri="{FF2B5EF4-FFF2-40B4-BE49-F238E27FC236}">
                <a16:creationId xmlns:a16="http://schemas.microsoft.com/office/drawing/2014/main" id="{B1F6AB66-E94C-48B0-956F-7298870A93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25BA2AF-AD7B-4453-8C31-CBBD372CA147}"/>
              </a:ext>
            </a:extLst>
          </p:cNvPr>
          <p:cNvSpPr>
            <a:spLocks noGrp="1"/>
          </p:cNvSpPr>
          <p:nvPr>
            <p:ph type="sldNum" sz="quarter" idx="12"/>
          </p:nvPr>
        </p:nvSpPr>
        <p:spPr>
          <a:xfrm>
            <a:off x="8610600" y="6356350"/>
            <a:ext cx="2743200" cy="365125"/>
          </a:xfrm>
          <a:prstGeom prst="rect">
            <a:avLst/>
          </a:prstGeom>
        </p:spPr>
        <p:txBody>
          <a:bodyPr/>
          <a:lstStyle/>
          <a:p>
            <a:fld id="{F16BF092-B44F-4871-948D-06682AAF9731}" type="slidenum">
              <a:rPr lang="en-US" smtClean="0"/>
              <a:t>‹#›</a:t>
            </a:fld>
            <a:endParaRPr lang="en-US"/>
          </a:p>
        </p:txBody>
      </p:sp>
    </p:spTree>
    <p:extLst>
      <p:ext uri="{BB962C8B-B14F-4D97-AF65-F5344CB8AC3E}">
        <p14:creationId xmlns:p14="http://schemas.microsoft.com/office/powerpoint/2010/main" val="627103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B15B56-012D-4E16-901D-712B08A8FD5B}"/>
              </a:ext>
            </a:extLst>
          </p:cNvPr>
          <p:cNvSpPr>
            <a:spLocks noGrp="1"/>
          </p:cNvSpPr>
          <p:nvPr>
            <p:ph type="dt" sz="half" idx="10"/>
          </p:nvPr>
        </p:nvSpPr>
        <p:spPr>
          <a:xfrm>
            <a:off x="838200" y="6356350"/>
            <a:ext cx="2743200" cy="365125"/>
          </a:xfrm>
          <a:prstGeom prst="rect">
            <a:avLst/>
          </a:prstGeom>
        </p:spPr>
        <p:txBody>
          <a:bodyPr/>
          <a:lstStyle/>
          <a:p>
            <a:fld id="{98297B7F-DAA0-4D9D-9755-3DDF9E9D8768}" type="datetimeFigureOut">
              <a:rPr lang="en-US" smtClean="0"/>
              <a:t>3/12/2025</a:t>
            </a:fld>
            <a:endParaRPr lang="en-US"/>
          </a:p>
        </p:txBody>
      </p:sp>
      <p:sp>
        <p:nvSpPr>
          <p:cNvPr id="3" name="Footer Placeholder 2">
            <a:extLst>
              <a:ext uri="{FF2B5EF4-FFF2-40B4-BE49-F238E27FC236}">
                <a16:creationId xmlns:a16="http://schemas.microsoft.com/office/drawing/2014/main" id="{06FCA276-FD6F-46D0-833A-CD999E62F1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FB731A3-C772-438B-B759-2414C5C4851B}"/>
              </a:ext>
            </a:extLst>
          </p:cNvPr>
          <p:cNvSpPr>
            <a:spLocks noGrp="1"/>
          </p:cNvSpPr>
          <p:nvPr>
            <p:ph type="sldNum" sz="quarter" idx="12"/>
          </p:nvPr>
        </p:nvSpPr>
        <p:spPr>
          <a:xfrm>
            <a:off x="8610600" y="6356350"/>
            <a:ext cx="2743200" cy="365125"/>
          </a:xfrm>
          <a:prstGeom prst="rect">
            <a:avLst/>
          </a:prstGeom>
        </p:spPr>
        <p:txBody>
          <a:bodyPr/>
          <a:lstStyle/>
          <a:p>
            <a:fld id="{F16BF092-B44F-4871-948D-06682AAF9731}" type="slidenum">
              <a:rPr lang="en-US" smtClean="0"/>
              <a:t>‹#›</a:t>
            </a:fld>
            <a:endParaRPr lang="en-US"/>
          </a:p>
        </p:txBody>
      </p:sp>
    </p:spTree>
    <p:extLst>
      <p:ext uri="{BB962C8B-B14F-4D97-AF65-F5344CB8AC3E}">
        <p14:creationId xmlns:p14="http://schemas.microsoft.com/office/powerpoint/2010/main" val="1126400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D78-50DC-8E19-C360-502E4F44B21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ECDBB54-EA68-97B0-03FA-455570842F5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1FA1A76-DDCC-9A44-A41D-844F557CFECE}"/>
              </a:ext>
            </a:extLst>
          </p:cNvPr>
          <p:cNvSpPr>
            <a:spLocks noGrp="1"/>
          </p:cNvSpPr>
          <p:nvPr>
            <p:ph type="dt" sz="half" idx="10"/>
          </p:nvPr>
        </p:nvSpPr>
        <p:spPr>
          <a:xfrm>
            <a:off x="838200" y="6356350"/>
            <a:ext cx="2743200" cy="365125"/>
          </a:xfrm>
          <a:prstGeom prst="rect">
            <a:avLst/>
          </a:prstGeom>
        </p:spPr>
        <p:txBody>
          <a:bodyPr/>
          <a:lstStyle/>
          <a:p>
            <a:fld id="{14D81B26-E603-406A-B2C0-1E6807D155DB}" type="datetimeFigureOut">
              <a:rPr lang="en-US" smtClean="0"/>
              <a:t>3/12/2025</a:t>
            </a:fld>
            <a:endParaRPr lang="en-US"/>
          </a:p>
        </p:txBody>
      </p:sp>
      <p:sp>
        <p:nvSpPr>
          <p:cNvPr id="5" name="Footer Placeholder 4">
            <a:extLst>
              <a:ext uri="{FF2B5EF4-FFF2-40B4-BE49-F238E27FC236}">
                <a16:creationId xmlns:a16="http://schemas.microsoft.com/office/drawing/2014/main" id="{89AF54BF-C5E9-9121-6B84-763EA47C1CB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9730FD0-42EA-C0B5-BF68-4AB31FEF9FD6}"/>
              </a:ext>
            </a:extLst>
          </p:cNvPr>
          <p:cNvSpPr>
            <a:spLocks noGrp="1"/>
          </p:cNvSpPr>
          <p:nvPr>
            <p:ph type="sldNum" sz="quarter" idx="12"/>
          </p:nvPr>
        </p:nvSpPr>
        <p:spPr>
          <a:xfrm>
            <a:off x="8610600" y="6356350"/>
            <a:ext cx="2743200" cy="365125"/>
          </a:xfrm>
          <a:prstGeom prst="rect">
            <a:avLst/>
          </a:prstGeom>
        </p:spPr>
        <p:txBody>
          <a:bodyPr/>
          <a:lstStyle/>
          <a:p>
            <a:fld id="{BD5E83F7-418E-4457-AA2B-BE93964E5F34}" type="slidenum">
              <a:rPr lang="en-US" smtClean="0"/>
              <a:t>‹#›</a:t>
            </a:fld>
            <a:endParaRPr lang="en-US"/>
          </a:p>
        </p:txBody>
      </p:sp>
    </p:spTree>
    <p:extLst>
      <p:ext uri="{BB962C8B-B14F-4D97-AF65-F5344CB8AC3E}">
        <p14:creationId xmlns:p14="http://schemas.microsoft.com/office/powerpoint/2010/main" val="19019257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05F9D-4EBA-4464-AC20-52CFF5C1770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0ECD0E9-2B57-4051-B3DA-377B7DDCF8B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8333E2E-CEBC-4EDE-80FD-1BE68BF39A7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481356-0958-41D7-9DE4-2EF453825279}"/>
              </a:ext>
            </a:extLst>
          </p:cNvPr>
          <p:cNvSpPr>
            <a:spLocks noGrp="1"/>
          </p:cNvSpPr>
          <p:nvPr>
            <p:ph type="dt" sz="half" idx="10"/>
          </p:nvPr>
        </p:nvSpPr>
        <p:spPr>
          <a:xfrm>
            <a:off x="838200" y="6356350"/>
            <a:ext cx="2743200" cy="365125"/>
          </a:xfrm>
          <a:prstGeom prst="rect">
            <a:avLst/>
          </a:prstGeom>
        </p:spPr>
        <p:txBody>
          <a:bodyPr/>
          <a:lstStyle/>
          <a:p>
            <a:fld id="{98297B7F-DAA0-4D9D-9755-3DDF9E9D8768}" type="datetimeFigureOut">
              <a:rPr lang="en-US" smtClean="0"/>
              <a:t>3/12/2025</a:t>
            </a:fld>
            <a:endParaRPr lang="en-US"/>
          </a:p>
        </p:txBody>
      </p:sp>
      <p:sp>
        <p:nvSpPr>
          <p:cNvPr id="6" name="Footer Placeholder 5">
            <a:extLst>
              <a:ext uri="{FF2B5EF4-FFF2-40B4-BE49-F238E27FC236}">
                <a16:creationId xmlns:a16="http://schemas.microsoft.com/office/drawing/2014/main" id="{A3B0887F-0535-44DB-8486-D12DB175B6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0BE0FF7-1FF1-44DE-8CFF-AD2CE062A2B1}"/>
              </a:ext>
            </a:extLst>
          </p:cNvPr>
          <p:cNvSpPr>
            <a:spLocks noGrp="1"/>
          </p:cNvSpPr>
          <p:nvPr>
            <p:ph type="sldNum" sz="quarter" idx="12"/>
          </p:nvPr>
        </p:nvSpPr>
        <p:spPr>
          <a:xfrm>
            <a:off x="8610600" y="6356350"/>
            <a:ext cx="2743200" cy="365125"/>
          </a:xfrm>
          <a:prstGeom prst="rect">
            <a:avLst/>
          </a:prstGeom>
        </p:spPr>
        <p:txBody>
          <a:bodyPr/>
          <a:lstStyle/>
          <a:p>
            <a:fld id="{F16BF092-B44F-4871-948D-06682AAF9731}" type="slidenum">
              <a:rPr lang="en-US" smtClean="0"/>
              <a:t>‹#›</a:t>
            </a:fld>
            <a:endParaRPr lang="en-US"/>
          </a:p>
        </p:txBody>
      </p:sp>
    </p:spTree>
    <p:extLst>
      <p:ext uri="{BB962C8B-B14F-4D97-AF65-F5344CB8AC3E}">
        <p14:creationId xmlns:p14="http://schemas.microsoft.com/office/powerpoint/2010/main" val="599965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62915-8562-473B-A387-15A707EEC6B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5E263FC-F4A4-4B03-B3B6-E5F6E4D8A1A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E15F19E-C172-45D6-ADF4-1DEEC776186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6BA617-39C8-4F26-AB9F-3CC7EC35BD67}"/>
              </a:ext>
            </a:extLst>
          </p:cNvPr>
          <p:cNvSpPr>
            <a:spLocks noGrp="1"/>
          </p:cNvSpPr>
          <p:nvPr>
            <p:ph type="dt" sz="half" idx="10"/>
          </p:nvPr>
        </p:nvSpPr>
        <p:spPr>
          <a:xfrm>
            <a:off x="838200" y="6356350"/>
            <a:ext cx="2743200" cy="365125"/>
          </a:xfrm>
          <a:prstGeom prst="rect">
            <a:avLst/>
          </a:prstGeom>
        </p:spPr>
        <p:txBody>
          <a:bodyPr/>
          <a:lstStyle/>
          <a:p>
            <a:fld id="{98297B7F-DAA0-4D9D-9755-3DDF9E9D8768}" type="datetimeFigureOut">
              <a:rPr lang="en-US" smtClean="0"/>
              <a:t>3/12/2025</a:t>
            </a:fld>
            <a:endParaRPr lang="en-US"/>
          </a:p>
        </p:txBody>
      </p:sp>
      <p:sp>
        <p:nvSpPr>
          <p:cNvPr id="6" name="Footer Placeholder 5">
            <a:extLst>
              <a:ext uri="{FF2B5EF4-FFF2-40B4-BE49-F238E27FC236}">
                <a16:creationId xmlns:a16="http://schemas.microsoft.com/office/drawing/2014/main" id="{F757B339-8AFB-4BAC-9066-00EB92A7AE5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5D0E75F-6EB2-4845-ABDB-7F24AC5350C3}"/>
              </a:ext>
            </a:extLst>
          </p:cNvPr>
          <p:cNvSpPr>
            <a:spLocks noGrp="1"/>
          </p:cNvSpPr>
          <p:nvPr>
            <p:ph type="sldNum" sz="quarter" idx="12"/>
          </p:nvPr>
        </p:nvSpPr>
        <p:spPr>
          <a:xfrm>
            <a:off x="8610600" y="6356350"/>
            <a:ext cx="2743200" cy="365125"/>
          </a:xfrm>
          <a:prstGeom prst="rect">
            <a:avLst/>
          </a:prstGeom>
        </p:spPr>
        <p:txBody>
          <a:bodyPr/>
          <a:lstStyle/>
          <a:p>
            <a:fld id="{F16BF092-B44F-4871-948D-06682AAF9731}" type="slidenum">
              <a:rPr lang="en-US" smtClean="0"/>
              <a:t>‹#›</a:t>
            </a:fld>
            <a:endParaRPr lang="en-US"/>
          </a:p>
        </p:txBody>
      </p:sp>
    </p:spTree>
    <p:extLst>
      <p:ext uri="{BB962C8B-B14F-4D97-AF65-F5344CB8AC3E}">
        <p14:creationId xmlns:p14="http://schemas.microsoft.com/office/powerpoint/2010/main" val="2593284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342AE-4159-4FE5-83D1-C910B743DFB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BEA6EC-B993-4FB7-B26A-3BE3079857E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AA0ACD-8989-4FFB-9CAD-4EBCEEC39E9F}"/>
              </a:ext>
            </a:extLst>
          </p:cNvPr>
          <p:cNvSpPr>
            <a:spLocks noGrp="1"/>
          </p:cNvSpPr>
          <p:nvPr>
            <p:ph type="dt" sz="half" idx="10"/>
          </p:nvPr>
        </p:nvSpPr>
        <p:spPr>
          <a:xfrm>
            <a:off x="838200" y="6356350"/>
            <a:ext cx="2743200" cy="365125"/>
          </a:xfrm>
          <a:prstGeom prst="rect">
            <a:avLst/>
          </a:prstGeom>
        </p:spPr>
        <p:txBody>
          <a:bodyPr/>
          <a:lstStyle/>
          <a:p>
            <a:fld id="{98297B7F-DAA0-4D9D-9755-3DDF9E9D8768}" type="datetimeFigureOut">
              <a:rPr lang="en-US" smtClean="0"/>
              <a:t>3/12/2025</a:t>
            </a:fld>
            <a:endParaRPr lang="en-US"/>
          </a:p>
        </p:txBody>
      </p:sp>
      <p:sp>
        <p:nvSpPr>
          <p:cNvPr id="5" name="Footer Placeholder 4">
            <a:extLst>
              <a:ext uri="{FF2B5EF4-FFF2-40B4-BE49-F238E27FC236}">
                <a16:creationId xmlns:a16="http://schemas.microsoft.com/office/drawing/2014/main" id="{6D03D26F-2207-42CE-96D0-9639682BBE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0D0172-83D7-4807-9DFE-1B20E17DC733}"/>
              </a:ext>
            </a:extLst>
          </p:cNvPr>
          <p:cNvSpPr>
            <a:spLocks noGrp="1"/>
          </p:cNvSpPr>
          <p:nvPr>
            <p:ph type="sldNum" sz="quarter" idx="12"/>
          </p:nvPr>
        </p:nvSpPr>
        <p:spPr>
          <a:xfrm>
            <a:off x="8610600" y="6356350"/>
            <a:ext cx="2743200" cy="365125"/>
          </a:xfrm>
          <a:prstGeom prst="rect">
            <a:avLst/>
          </a:prstGeom>
        </p:spPr>
        <p:txBody>
          <a:bodyPr/>
          <a:lstStyle/>
          <a:p>
            <a:fld id="{F16BF092-B44F-4871-948D-06682AAF9731}" type="slidenum">
              <a:rPr lang="en-US" smtClean="0"/>
              <a:t>‹#›</a:t>
            </a:fld>
            <a:endParaRPr lang="en-US"/>
          </a:p>
        </p:txBody>
      </p:sp>
    </p:spTree>
    <p:extLst>
      <p:ext uri="{BB962C8B-B14F-4D97-AF65-F5344CB8AC3E}">
        <p14:creationId xmlns:p14="http://schemas.microsoft.com/office/powerpoint/2010/main" val="1853346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A37900-2AED-4C13-8EE6-A7CBD9821F7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BEA6B89-6B40-4813-89EB-3B70CE2D3BA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E4E7FA-818D-4EAD-8308-909FBA348236}"/>
              </a:ext>
            </a:extLst>
          </p:cNvPr>
          <p:cNvSpPr>
            <a:spLocks noGrp="1"/>
          </p:cNvSpPr>
          <p:nvPr>
            <p:ph type="dt" sz="half" idx="10"/>
          </p:nvPr>
        </p:nvSpPr>
        <p:spPr>
          <a:xfrm>
            <a:off x="838200" y="6356350"/>
            <a:ext cx="2743200" cy="365125"/>
          </a:xfrm>
          <a:prstGeom prst="rect">
            <a:avLst/>
          </a:prstGeom>
        </p:spPr>
        <p:txBody>
          <a:bodyPr/>
          <a:lstStyle/>
          <a:p>
            <a:fld id="{98297B7F-DAA0-4D9D-9755-3DDF9E9D8768}" type="datetimeFigureOut">
              <a:rPr lang="en-US" smtClean="0"/>
              <a:t>3/12/2025</a:t>
            </a:fld>
            <a:endParaRPr lang="en-US"/>
          </a:p>
        </p:txBody>
      </p:sp>
      <p:sp>
        <p:nvSpPr>
          <p:cNvPr id="5" name="Footer Placeholder 4">
            <a:extLst>
              <a:ext uri="{FF2B5EF4-FFF2-40B4-BE49-F238E27FC236}">
                <a16:creationId xmlns:a16="http://schemas.microsoft.com/office/drawing/2014/main" id="{6B62F54D-AE51-4736-B83C-C5CBA7DEB3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9B7F0B2-6919-46E9-872E-E718080C3A39}"/>
              </a:ext>
            </a:extLst>
          </p:cNvPr>
          <p:cNvSpPr>
            <a:spLocks noGrp="1"/>
          </p:cNvSpPr>
          <p:nvPr>
            <p:ph type="sldNum" sz="quarter" idx="12"/>
          </p:nvPr>
        </p:nvSpPr>
        <p:spPr>
          <a:xfrm>
            <a:off x="8610600" y="6356350"/>
            <a:ext cx="2743200" cy="365125"/>
          </a:xfrm>
          <a:prstGeom prst="rect">
            <a:avLst/>
          </a:prstGeom>
        </p:spPr>
        <p:txBody>
          <a:bodyPr/>
          <a:lstStyle/>
          <a:p>
            <a:fld id="{F16BF092-B44F-4871-948D-06682AAF9731}" type="slidenum">
              <a:rPr lang="en-US" smtClean="0"/>
              <a:t>‹#›</a:t>
            </a:fld>
            <a:endParaRPr lang="en-US"/>
          </a:p>
        </p:txBody>
      </p:sp>
      <p:sp>
        <p:nvSpPr>
          <p:cNvPr id="7" name="9Slide.vn - 2019">
            <a:extLst>
              <a:ext uri="{FF2B5EF4-FFF2-40B4-BE49-F238E27FC236}">
                <a16:creationId xmlns:a16="http://schemas.microsoft.com/office/drawing/2014/main" id="{5D67C484-D6EB-415D-BFD0-047565D785F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8" name="Picture 7">
            <a:extLst>
              <a:ext uri="{FF2B5EF4-FFF2-40B4-BE49-F238E27FC236}">
                <a16:creationId xmlns:a16="http://schemas.microsoft.com/office/drawing/2014/main" id="{7C422375-EDC4-4667-95AB-61E2154A7BF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474EA60B-4E9A-4025-B835-C285EC96B6E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C7DBEF40-DD34-4C60-B4FE-75217DDB853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AAEE3489-566A-4587-8D47-3F87B2E8ED7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458897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grpSp>
        <p:nvGrpSpPr>
          <p:cNvPr id="3" name="组合 2" hidden="1"/>
          <p:cNvGrpSpPr>
            <a:grpSpLocks noChangeAspect="1"/>
          </p:cNvGrpSpPr>
          <p:nvPr userDrawn="1"/>
        </p:nvGrpSpPr>
        <p:grpSpPr>
          <a:xfrm>
            <a:off x="1090313" y="365400"/>
            <a:ext cx="708133" cy="720000"/>
            <a:chOff x="988669" y="328389"/>
            <a:chExt cx="796511" cy="809858"/>
          </a:xfrm>
        </p:grpSpPr>
        <p:pic>
          <p:nvPicPr>
            <p:cNvPr id="8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669" y="328389"/>
              <a:ext cx="79651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 name="椭圆 715"/>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9"/>
              <a:endParaRPr lang="zh-CN" altLang="en-US" sz="1900">
                <a:solidFill>
                  <a:prstClr val="white"/>
                </a:solidFill>
              </a:endParaRPr>
            </a:p>
          </p:txBody>
        </p:sp>
      </p:grpSp>
      <p:sp>
        <p:nvSpPr>
          <p:cNvPr id="28" name="文本框 27" hidden="1"/>
          <p:cNvSpPr txBox="1"/>
          <p:nvPr/>
        </p:nvSpPr>
        <p:spPr>
          <a:xfrm>
            <a:off x="7847443" y="6465976"/>
            <a:ext cx="1334326" cy="384703"/>
          </a:xfrm>
          <a:prstGeom prst="rect">
            <a:avLst/>
          </a:prstGeom>
          <a:noFill/>
        </p:spPr>
        <p:txBody>
          <a:bodyPr wrap="none" lIns="91420" tIns="45711" rIns="91420" bIns="45711" rtlCol="0">
            <a:spAutoFit/>
          </a:bodyPr>
          <a:lstStyle>
            <a:defPPr>
              <a:defRPr lang="zh-CN"/>
            </a:defPPr>
            <a:lvl1pPr>
              <a:defRPr>
                <a:solidFill>
                  <a:schemeClr val="accent1"/>
                </a:solidFill>
              </a:defRPr>
            </a:lvl1pPr>
          </a:lstStyle>
          <a:p>
            <a:pPr defTabSz="914209"/>
            <a:r>
              <a:rPr lang="en-US" altLang="zh-CN" sz="1900" dirty="0">
                <a:solidFill>
                  <a:srgbClr val="FFC000"/>
                </a:solidFill>
                <a:latin typeface="Bodoni MT" panose="02070803080606020203" pitchFamily="18" charset="0"/>
                <a:ea typeface="方正正中黑简体" panose="02000000000000000000" pitchFamily="2" charset="-122"/>
              </a:rPr>
              <a:t>@</a:t>
            </a:r>
            <a:r>
              <a:rPr lang="zh-CN" altLang="en-US" sz="1900" dirty="0">
                <a:solidFill>
                  <a:srgbClr val="FFC000"/>
                </a:solidFill>
                <a:latin typeface="方正行楷简体" panose="03000509000000000000" pitchFamily="65" charset="-122"/>
                <a:ea typeface="方正行楷简体" panose="03000509000000000000" pitchFamily="65" charset="-122"/>
              </a:rPr>
              <a:t>雪原</a:t>
            </a:r>
            <a:r>
              <a:rPr lang="en-US" altLang="zh-CN" sz="1900" dirty="0">
                <a:solidFill>
                  <a:srgbClr val="FFC000"/>
                </a:solidFill>
                <a:latin typeface="方正行楷简体" panose="03000509000000000000" pitchFamily="65" charset="-122"/>
                <a:ea typeface="方正行楷简体" panose="03000509000000000000" pitchFamily="65" charset="-122"/>
              </a:rPr>
              <a:t>PPT</a:t>
            </a:r>
            <a:endParaRPr lang="zh-CN" altLang="en-US" sz="1900" dirty="0">
              <a:solidFill>
                <a:srgbClr val="FFC000"/>
              </a:solidFill>
              <a:latin typeface="方正行楷简体" panose="03000509000000000000" pitchFamily="65" charset="-122"/>
              <a:ea typeface="方正行楷简体" panose="03000509000000000000" pitchFamily="65" charset="-122"/>
            </a:endParaRPr>
          </a:p>
        </p:txBody>
      </p:sp>
      <p:sp>
        <p:nvSpPr>
          <p:cNvPr id="31" name="文本框 30" hidden="1"/>
          <p:cNvSpPr txBox="1"/>
          <p:nvPr/>
        </p:nvSpPr>
        <p:spPr>
          <a:xfrm>
            <a:off x="10148000" y="6465976"/>
            <a:ext cx="1624738" cy="384703"/>
          </a:xfrm>
          <a:prstGeom prst="rect">
            <a:avLst/>
          </a:prstGeom>
          <a:noFill/>
        </p:spPr>
        <p:txBody>
          <a:bodyPr wrap="none" lIns="91420" tIns="45711" rIns="91420" bIns="45711" rtlCol="0">
            <a:spAutoFit/>
          </a:bodyPr>
          <a:lstStyle>
            <a:defPPr>
              <a:defRPr lang="zh-CN"/>
            </a:defPPr>
            <a:lvl1pPr>
              <a:defRPr>
                <a:solidFill>
                  <a:schemeClr val="accent1"/>
                </a:solidFill>
              </a:defRPr>
            </a:lvl1pPr>
          </a:lstStyle>
          <a:p>
            <a:pPr defTabSz="914209"/>
            <a:r>
              <a:rPr lang="en-US" altLang="zh-CN" sz="1900" dirty="0">
                <a:solidFill>
                  <a:srgbClr val="FFC000"/>
                </a:solidFill>
                <a:latin typeface="Bodoni MT" panose="02070803080606020203" pitchFamily="18" charset="0"/>
                <a:ea typeface="方正正中黑简体" panose="02000000000000000000" pitchFamily="2" charset="-122"/>
              </a:rPr>
              <a:t>xyppt.yanj.cn</a:t>
            </a:r>
            <a:endParaRPr lang="zh-CN" altLang="en-US" sz="1900" dirty="0">
              <a:solidFill>
                <a:srgbClr val="FFC000"/>
              </a:solidFill>
              <a:latin typeface="Bodoni MT" panose="02070803080606020203" pitchFamily="18" charset="0"/>
              <a:ea typeface="方正正中黑简体" panose="02000000000000000000" pitchFamily="2" charset="-122"/>
            </a:endParaRPr>
          </a:p>
        </p:txBody>
      </p:sp>
      <p:grpSp>
        <p:nvGrpSpPr>
          <p:cNvPr id="32" name="组合 31" hidden="1"/>
          <p:cNvGrpSpPr>
            <a:grpSpLocks noChangeAspect="1"/>
          </p:cNvGrpSpPr>
          <p:nvPr/>
        </p:nvGrpSpPr>
        <p:grpSpPr>
          <a:xfrm>
            <a:off x="9591291" y="6578476"/>
            <a:ext cx="461015" cy="144000"/>
            <a:chOff x="9167649" y="4366337"/>
            <a:chExt cx="654429" cy="216000"/>
          </a:xfrm>
        </p:grpSpPr>
        <p:sp>
          <p:nvSpPr>
            <p:cNvPr id="33" name="Freeform 5"/>
            <p:cNvSpPr>
              <a:spLocks/>
            </p:cNvSpPr>
            <p:nvPr/>
          </p:nvSpPr>
          <p:spPr bwMode="auto">
            <a:xfrm>
              <a:off x="9681342" y="4366337"/>
              <a:ext cx="68103" cy="19729"/>
            </a:xfrm>
            <a:custGeom>
              <a:avLst/>
              <a:gdLst>
                <a:gd name="T0" fmla="*/ 88 w 197"/>
                <a:gd name="T1" fmla="*/ 0 h 57"/>
                <a:gd name="T2" fmla="*/ 122 w 197"/>
                <a:gd name="T3" fmla="*/ 0 h 57"/>
                <a:gd name="T4" fmla="*/ 121 w 197"/>
                <a:gd name="T5" fmla="*/ 10 h 57"/>
                <a:gd name="T6" fmla="*/ 197 w 197"/>
                <a:gd name="T7" fmla="*/ 10 h 57"/>
                <a:gd name="T8" fmla="*/ 191 w 197"/>
                <a:gd name="T9" fmla="*/ 57 h 57"/>
                <a:gd name="T10" fmla="*/ 167 w 197"/>
                <a:gd name="T11" fmla="*/ 57 h 57"/>
                <a:gd name="T12" fmla="*/ 171 w 197"/>
                <a:gd name="T13" fmla="*/ 30 h 57"/>
                <a:gd name="T14" fmla="*/ 27 w 197"/>
                <a:gd name="T15" fmla="*/ 30 h 57"/>
                <a:gd name="T16" fmla="*/ 23 w 197"/>
                <a:gd name="T17" fmla="*/ 57 h 57"/>
                <a:gd name="T18" fmla="*/ 0 w 197"/>
                <a:gd name="T19" fmla="*/ 57 h 57"/>
                <a:gd name="T20" fmla="*/ 6 w 197"/>
                <a:gd name="T21" fmla="*/ 10 h 57"/>
                <a:gd name="T22" fmla="*/ 86 w 197"/>
                <a:gd name="T23" fmla="*/ 10 h 57"/>
                <a:gd name="T24" fmla="*/ 88 w 1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34" name="Freeform 6"/>
            <p:cNvSpPr>
              <a:spLocks noEditPoints="1"/>
            </p:cNvSpPr>
            <p:nvPr/>
          </p:nvSpPr>
          <p:spPr bwMode="auto">
            <a:xfrm>
              <a:off x="9679588" y="4383290"/>
              <a:ext cx="62695" cy="48958"/>
            </a:xfrm>
            <a:custGeom>
              <a:avLst/>
              <a:gdLst>
                <a:gd name="T0" fmla="*/ 393 w 429"/>
                <a:gd name="T1" fmla="*/ 335 h 335"/>
                <a:gd name="T2" fmla="*/ 429 w 429"/>
                <a:gd name="T3" fmla="*/ 90 h 335"/>
                <a:gd name="T4" fmla="*/ 261 w 429"/>
                <a:gd name="T5" fmla="*/ 90 h 335"/>
                <a:gd name="T6" fmla="*/ 265 w 429"/>
                <a:gd name="T7" fmla="*/ 45 h 335"/>
                <a:gd name="T8" fmla="*/ 372 w 429"/>
                <a:gd name="T9" fmla="*/ 45 h 335"/>
                <a:gd name="T10" fmla="*/ 377 w 429"/>
                <a:gd name="T11" fmla="*/ 0 h 335"/>
                <a:gd name="T12" fmla="*/ 109 w 429"/>
                <a:gd name="T13" fmla="*/ 0 h 335"/>
                <a:gd name="T14" fmla="*/ 102 w 429"/>
                <a:gd name="T15" fmla="*/ 45 h 335"/>
                <a:gd name="T16" fmla="*/ 211 w 429"/>
                <a:gd name="T17" fmla="*/ 45 h 335"/>
                <a:gd name="T18" fmla="*/ 206 w 429"/>
                <a:gd name="T19" fmla="*/ 90 h 335"/>
                <a:gd name="T20" fmla="*/ 36 w 429"/>
                <a:gd name="T21" fmla="*/ 90 h 335"/>
                <a:gd name="T22" fmla="*/ 0 w 429"/>
                <a:gd name="T23" fmla="*/ 335 h 335"/>
                <a:gd name="T24" fmla="*/ 393 w 429"/>
                <a:gd name="T25" fmla="*/ 335 h 335"/>
                <a:gd name="T26" fmla="*/ 178 w 429"/>
                <a:gd name="T27" fmla="*/ 287 h 335"/>
                <a:gd name="T28" fmla="*/ 62 w 429"/>
                <a:gd name="T29" fmla="*/ 287 h 335"/>
                <a:gd name="T30" fmla="*/ 71 w 429"/>
                <a:gd name="T31" fmla="*/ 235 h 335"/>
                <a:gd name="T32" fmla="*/ 185 w 429"/>
                <a:gd name="T33" fmla="*/ 235 h 335"/>
                <a:gd name="T34" fmla="*/ 178 w 429"/>
                <a:gd name="T35" fmla="*/ 287 h 335"/>
                <a:gd name="T36" fmla="*/ 190 w 429"/>
                <a:gd name="T37" fmla="*/ 190 h 335"/>
                <a:gd name="T38" fmla="*/ 76 w 429"/>
                <a:gd name="T39" fmla="*/ 190 h 335"/>
                <a:gd name="T40" fmla="*/ 83 w 429"/>
                <a:gd name="T41" fmla="*/ 135 h 335"/>
                <a:gd name="T42" fmla="*/ 199 w 429"/>
                <a:gd name="T43" fmla="*/ 135 h 335"/>
                <a:gd name="T44" fmla="*/ 190 w 429"/>
                <a:gd name="T45" fmla="*/ 190 h 335"/>
                <a:gd name="T46" fmla="*/ 254 w 429"/>
                <a:gd name="T47" fmla="*/ 135 h 335"/>
                <a:gd name="T48" fmla="*/ 365 w 429"/>
                <a:gd name="T49" fmla="*/ 135 h 335"/>
                <a:gd name="T50" fmla="*/ 358 w 429"/>
                <a:gd name="T51" fmla="*/ 190 h 335"/>
                <a:gd name="T52" fmla="*/ 246 w 429"/>
                <a:gd name="T53" fmla="*/ 190 h 335"/>
                <a:gd name="T54" fmla="*/ 254 w 429"/>
                <a:gd name="T55" fmla="*/ 135 h 335"/>
                <a:gd name="T56" fmla="*/ 232 w 429"/>
                <a:gd name="T57" fmla="*/ 287 h 335"/>
                <a:gd name="T58" fmla="*/ 239 w 429"/>
                <a:gd name="T59" fmla="*/ 235 h 335"/>
                <a:gd name="T60" fmla="*/ 351 w 429"/>
                <a:gd name="T61" fmla="*/ 235 h 335"/>
                <a:gd name="T62" fmla="*/ 343 w 429"/>
                <a:gd name="T63" fmla="*/ 287 h 335"/>
                <a:gd name="T64" fmla="*/ 232 w 429"/>
                <a:gd name="T65" fmla="*/ 28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35" name="Freeform 7"/>
            <p:cNvSpPr>
              <a:spLocks/>
            </p:cNvSpPr>
            <p:nvPr/>
          </p:nvSpPr>
          <p:spPr bwMode="auto">
            <a:xfrm>
              <a:off x="9677542" y="4435024"/>
              <a:ext cx="20022" cy="12130"/>
            </a:xfrm>
            <a:custGeom>
              <a:avLst/>
              <a:gdLst>
                <a:gd name="T0" fmla="*/ 81 w 137"/>
                <a:gd name="T1" fmla="*/ 0 h 83"/>
                <a:gd name="T2" fmla="*/ 52 w 137"/>
                <a:gd name="T3" fmla="*/ 35 h 83"/>
                <a:gd name="T4" fmla="*/ 7 w 137"/>
                <a:gd name="T5" fmla="*/ 35 h 83"/>
                <a:gd name="T6" fmla="*/ 0 w 137"/>
                <a:gd name="T7" fmla="*/ 83 h 83"/>
                <a:gd name="T8" fmla="*/ 71 w 137"/>
                <a:gd name="T9" fmla="*/ 83 h 83"/>
                <a:gd name="T10" fmla="*/ 137 w 137"/>
                <a:gd name="T11" fmla="*/ 0 h 83"/>
                <a:gd name="T12" fmla="*/ 81 w 137"/>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36" name="Freeform 8"/>
            <p:cNvSpPr>
              <a:spLocks/>
            </p:cNvSpPr>
            <p:nvPr/>
          </p:nvSpPr>
          <p:spPr bwMode="auto">
            <a:xfrm>
              <a:off x="9718316" y="4435024"/>
              <a:ext cx="17683" cy="12130"/>
            </a:xfrm>
            <a:custGeom>
              <a:avLst/>
              <a:gdLst>
                <a:gd name="T0" fmla="*/ 52 w 121"/>
                <a:gd name="T1" fmla="*/ 0 h 83"/>
                <a:gd name="T2" fmla="*/ 74 w 121"/>
                <a:gd name="T3" fmla="*/ 35 h 83"/>
                <a:gd name="T4" fmla="*/ 121 w 121"/>
                <a:gd name="T5" fmla="*/ 35 h 83"/>
                <a:gd name="T6" fmla="*/ 114 w 121"/>
                <a:gd name="T7" fmla="*/ 83 h 83"/>
                <a:gd name="T8" fmla="*/ 41 w 121"/>
                <a:gd name="T9" fmla="*/ 83 h 83"/>
                <a:gd name="T10" fmla="*/ 0 w 121"/>
                <a:gd name="T11" fmla="*/ 0 h 83"/>
                <a:gd name="T12" fmla="*/ 52 w 12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37" name="Freeform 9"/>
            <p:cNvSpPr>
              <a:spLocks/>
            </p:cNvSpPr>
            <p:nvPr/>
          </p:nvSpPr>
          <p:spPr bwMode="auto">
            <a:xfrm>
              <a:off x="9666874" y="4370137"/>
              <a:ext cx="14907" cy="8623"/>
            </a:xfrm>
            <a:custGeom>
              <a:avLst/>
              <a:gdLst>
                <a:gd name="T0" fmla="*/ 92 w 102"/>
                <a:gd name="T1" fmla="*/ 59 h 59"/>
                <a:gd name="T2" fmla="*/ 0 w 102"/>
                <a:gd name="T3" fmla="*/ 59 h 59"/>
                <a:gd name="T4" fmla="*/ 7 w 102"/>
                <a:gd name="T5" fmla="*/ 0 h 59"/>
                <a:gd name="T6" fmla="*/ 102 w 102"/>
                <a:gd name="T7" fmla="*/ 0 h 59"/>
                <a:gd name="T8" fmla="*/ 92 w 102"/>
                <a:gd name="T9" fmla="*/ 59 h 59"/>
              </a:gdLst>
              <a:ahLst/>
              <a:cxnLst>
                <a:cxn ang="0">
                  <a:pos x="T0" y="T1"/>
                </a:cxn>
                <a:cxn ang="0">
                  <a:pos x="T2" y="T3"/>
                </a:cxn>
                <a:cxn ang="0">
                  <a:pos x="T4" y="T5"/>
                </a:cxn>
                <a:cxn ang="0">
                  <a:pos x="T6" y="T7"/>
                </a:cxn>
                <a:cxn ang="0">
                  <a:pos x="T8" y="T9"/>
                </a:cxn>
              </a:cxnLst>
              <a:rect l="0" t="0" r="r" b="b"/>
              <a:pathLst>
                <a:path w="102" h="59">
                  <a:moveTo>
                    <a:pt x="92" y="59"/>
                  </a:moveTo>
                  <a:lnTo>
                    <a:pt x="0" y="59"/>
                  </a:lnTo>
                  <a:lnTo>
                    <a:pt x="7" y="0"/>
                  </a:lnTo>
                  <a:lnTo>
                    <a:pt x="102" y="0"/>
                  </a:lnTo>
                  <a:lnTo>
                    <a:pt x="92" y="5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38" name="Freeform 10"/>
            <p:cNvSpPr>
              <a:spLocks/>
            </p:cNvSpPr>
            <p:nvPr/>
          </p:nvSpPr>
          <p:spPr bwMode="auto">
            <a:xfrm>
              <a:off x="9662051" y="4403750"/>
              <a:ext cx="14907" cy="9061"/>
            </a:xfrm>
            <a:custGeom>
              <a:avLst/>
              <a:gdLst>
                <a:gd name="T0" fmla="*/ 92 w 102"/>
                <a:gd name="T1" fmla="*/ 62 h 62"/>
                <a:gd name="T2" fmla="*/ 0 w 102"/>
                <a:gd name="T3" fmla="*/ 62 h 62"/>
                <a:gd name="T4" fmla="*/ 9 w 102"/>
                <a:gd name="T5" fmla="*/ 0 h 62"/>
                <a:gd name="T6" fmla="*/ 102 w 102"/>
                <a:gd name="T7" fmla="*/ 0 h 62"/>
                <a:gd name="T8" fmla="*/ 92 w 102"/>
                <a:gd name="T9" fmla="*/ 62 h 62"/>
              </a:gdLst>
              <a:ahLst/>
              <a:cxnLst>
                <a:cxn ang="0">
                  <a:pos x="T0" y="T1"/>
                </a:cxn>
                <a:cxn ang="0">
                  <a:pos x="T2" y="T3"/>
                </a:cxn>
                <a:cxn ang="0">
                  <a:pos x="T4" y="T5"/>
                </a:cxn>
                <a:cxn ang="0">
                  <a:pos x="T6" y="T7"/>
                </a:cxn>
                <a:cxn ang="0">
                  <a:pos x="T8" y="T9"/>
                </a:cxn>
              </a:cxnLst>
              <a:rect l="0" t="0" r="r" b="b"/>
              <a:pathLst>
                <a:path w="102" h="62">
                  <a:moveTo>
                    <a:pt x="92" y="62"/>
                  </a:moveTo>
                  <a:lnTo>
                    <a:pt x="0" y="62"/>
                  </a:lnTo>
                  <a:lnTo>
                    <a:pt x="9" y="0"/>
                  </a:lnTo>
                  <a:lnTo>
                    <a:pt x="102" y="0"/>
                  </a:lnTo>
                  <a:lnTo>
                    <a:pt x="92" y="6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39" name="Freeform 11"/>
            <p:cNvSpPr>
              <a:spLocks/>
            </p:cNvSpPr>
            <p:nvPr/>
          </p:nvSpPr>
          <p:spPr bwMode="auto">
            <a:xfrm>
              <a:off x="9657229" y="4437801"/>
              <a:ext cx="14761" cy="8623"/>
            </a:xfrm>
            <a:custGeom>
              <a:avLst/>
              <a:gdLst>
                <a:gd name="T0" fmla="*/ 94 w 101"/>
                <a:gd name="T1" fmla="*/ 59 h 59"/>
                <a:gd name="T2" fmla="*/ 0 w 101"/>
                <a:gd name="T3" fmla="*/ 59 h 59"/>
                <a:gd name="T4" fmla="*/ 9 w 101"/>
                <a:gd name="T5" fmla="*/ 0 h 59"/>
                <a:gd name="T6" fmla="*/ 101 w 101"/>
                <a:gd name="T7" fmla="*/ 0 h 59"/>
                <a:gd name="T8" fmla="*/ 94 w 101"/>
                <a:gd name="T9" fmla="*/ 59 h 59"/>
              </a:gdLst>
              <a:ahLst/>
              <a:cxnLst>
                <a:cxn ang="0">
                  <a:pos x="T0" y="T1"/>
                </a:cxn>
                <a:cxn ang="0">
                  <a:pos x="T2" y="T3"/>
                </a:cxn>
                <a:cxn ang="0">
                  <a:pos x="T4" y="T5"/>
                </a:cxn>
                <a:cxn ang="0">
                  <a:pos x="T6" y="T7"/>
                </a:cxn>
                <a:cxn ang="0">
                  <a:pos x="T8" y="T9"/>
                </a:cxn>
              </a:cxnLst>
              <a:rect l="0" t="0" r="r" b="b"/>
              <a:pathLst>
                <a:path w="101" h="59">
                  <a:moveTo>
                    <a:pt x="94" y="59"/>
                  </a:moveTo>
                  <a:lnTo>
                    <a:pt x="0" y="59"/>
                  </a:lnTo>
                  <a:lnTo>
                    <a:pt x="9" y="0"/>
                  </a:lnTo>
                  <a:lnTo>
                    <a:pt x="101" y="0"/>
                  </a:lnTo>
                  <a:lnTo>
                    <a:pt x="94" y="5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40" name="Freeform 12"/>
            <p:cNvSpPr>
              <a:spLocks noEditPoints="1"/>
            </p:cNvSpPr>
            <p:nvPr/>
          </p:nvSpPr>
          <p:spPr bwMode="auto">
            <a:xfrm>
              <a:off x="9748422" y="4366337"/>
              <a:ext cx="73656" cy="36682"/>
            </a:xfrm>
            <a:custGeom>
              <a:avLst/>
              <a:gdLst>
                <a:gd name="T0" fmla="*/ 469 w 504"/>
                <a:gd name="T1" fmla="*/ 251 h 251"/>
                <a:gd name="T2" fmla="*/ 504 w 504"/>
                <a:gd name="T3" fmla="*/ 0 h 251"/>
                <a:gd name="T4" fmla="*/ 36 w 504"/>
                <a:gd name="T5" fmla="*/ 0 h 251"/>
                <a:gd name="T6" fmla="*/ 0 w 504"/>
                <a:gd name="T7" fmla="*/ 251 h 251"/>
                <a:gd name="T8" fmla="*/ 469 w 504"/>
                <a:gd name="T9" fmla="*/ 251 h 251"/>
                <a:gd name="T10" fmla="*/ 215 w 504"/>
                <a:gd name="T11" fmla="*/ 206 h 251"/>
                <a:gd name="T12" fmla="*/ 62 w 504"/>
                <a:gd name="T13" fmla="*/ 206 h 251"/>
                <a:gd name="T14" fmla="*/ 71 w 504"/>
                <a:gd name="T15" fmla="*/ 145 h 251"/>
                <a:gd name="T16" fmla="*/ 225 w 504"/>
                <a:gd name="T17" fmla="*/ 145 h 251"/>
                <a:gd name="T18" fmla="*/ 215 w 504"/>
                <a:gd name="T19" fmla="*/ 206 h 251"/>
                <a:gd name="T20" fmla="*/ 230 w 504"/>
                <a:gd name="T21" fmla="*/ 107 h 251"/>
                <a:gd name="T22" fmla="*/ 76 w 504"/>
                <a:gd name="T23" fmla="*/ 107 h 251"/>
                <a:gd name="T24" fmla="*/ 85 w 504"/>
                <a:gd name="T25" fmla="*/ 42 h 251"/>
                <a:gd name="T26" fmla="*/ 239 w 504"/>
                <a:gd name="T27" fmla="*/ 42 h 251"/>
                <a:gd name="T28" fmla="*/ 230 w 504"/>
                <a:gd name="T29" fmla="*/ 107 h 251"/>
                <a:gd name="T30" fmla="*/ 291 w 504"/>
                <a:gd name="T31" fmla="*/ 42 h 251"/>
                <a:gd name="T32" fmla="*/ 445 w 504"/>
                <a:gd name="T33" fmla="*/ 42 h 251"/>
                <a:gd name="T34" fmla="*/ 435 w 504"/>
                <a:gd name="T35" fmla="*/ 107 h 251"/>
                <a:gd name="T36" fmla="*/ 282 w 504"/>
                <a:gd name="T37" fmla="*/ 107 h 251"/>
                <a:gd name="T38" fmla="*/ 291 w 504"/>
                <a:gd name="T39" fmla="*/ 42 h 251"/>
                <a:gd name="T40" fmla="*/ 267 w 504"/>
                <a:gd name="T41" fmla="*/ 206 h 251"/>
                <a:gd name="T42" fmla="*/ 277 w 504"/>
                <a:gd name="T43" fmla="*/ 145 h 251"/>
                <a:gd name="T44" fmla="*/ 431 w 504"/>
                <a:gd name="T45" fmla="*/ 145 h 251"/>
                <a:gd name="T46" fmla="*/ 421 w 504"/>
                <a:gd name="T47" fmla="*/ 206 h 251"/>
                <a:gd name="T48" fmla="*/ 267 w 504"/>
                <a:gd name="T49" fmla="*/ 2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41" name="Freeform 13"/>
            <p:cNvSpPr>
              <a:spLocks/>
            </p:cNvSpPr>
            <p:nvPr/>
          </p:nvSpPr>
          <p:spPr bwMode="auto">
            <a:xfrm>
              <a:off x="9746376" y="4405211"/>
              <a:ext cx="24552" cy="12130"/>
            </a:xfrm>
            <a:custGeom>
              <a:avLst/>
              <a:gdLst>
                <a:gd name="T0" fmla="*/ 114 w 168"/>
                <a:gd name="T1" fmla="*/ 0 h 83"/>
                <a:gd name="T2" fmla="*/ 85 w 168"/>
                <a:gd name="T3" fmla="*/ 38 h 83"/>
                <a:gd name="T4" fmla="*/ 7 w 168"/>
                <a:gd name="T5" fmla="*/ 38 h 83"/>
                <a:gd name="T6" fmla="*/ 0 w 168"/>
                <a:gd name="T7" fmla="*/ 83 h 83"/>
                <a:gd name="T8" fmla="*/ 114 w 168"/>
                <a:gd name="T9" fmla="*/ 83 h 83"/>
                <a:gd name="T10" fmla="*/ 168 w 168"/>
                <a:gd name="T11" fmla="*/ 0 h 83"/>
                <a:gd name="T12" fmla="*/ 114 w 168"/>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42" name="Freeform 14"/>
            <p:cNvSpPr>
              <a:spLocks/>
            </p:cNvSpPr>
            <p:nvPr/>
          </p:nvSpPr>
          <p:spPr bwMode="auto">
            <a:xfrm>
              <a:off x="9793726" y="4405211"/>
              <a:ext cx="22068" cy="12130"/>
            </a:xfrm>
            <a:custGeom>
              <a:avLst/>
              <a:gdLst>
                <a:gd name="T0" fmla="*/ 54 w 151"/>
                <a:gd name="T1" fmla="*/ 0 h 83"/>
                <a:gd name="T2" fmla="*/ 73 w 151"/>
                <a:gd name="T3" fmla="*/ 38 h 83"/>
                <a:gd name="T4" fmla="*/ 151 w 151"/>
                <a:gd name="T5" fmla="*/ 38 h 83"/>
                <a:gd name="T6" fmla="*/ 147 w 151"/>
                <a:gd name="T7" fmla="*/ 83 h 83"/>
                <a:gd name="T8" fmla="*/ 36 w 151"/>
                <a:gd name="T9" fmla="*/ 83 h 83"/>
                <a:gd name="T10" fmla="*/ 0 w 151"/>
                <a:gd name="T11" fmla="*/ 0 h 83"/>
                <a:gd name="T12" fmla="*/ 54 w 15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43" name="Freeform 15"/>
            <p:cNvSpPr>
              <a:spLocks/>
            </p:cNvSpPr>
            <p:nvPr/>
          </p:nvSpPr>
          <p:spPr bwMode="auto">
            <a:xfrm>
              <a:off x="9742284" y="4420118"/>
              <a:ext cx="20314" cy="27037"/>
            </a:xfrm>
            <a:custGeom>
              <a:avLst/>
              <a:gdLst>
                <a:gd name="T0" fmla="*/ 59 w 139"/>
                <a:gd name="T1" fmla="*/ 185 h 185"/>
                <a:gd name="T2" fmla="*/ 0 w 139"/>
                <a:gd name="T3" fmla="*/ 185 h 185"/>
                <a:gd name="T4" fmla="*/ 68 w 139"/>
                <a:gd name="T5" fmla="*/ 106 h 185"/>
                <a:gd name="T6" fmla="*/ 85 w 139"/>
                <a:gd name="T7" fmla="*/ 0 h 185"/>
                <a:gd name="T8" fmla="*/ 139 w 139"/>
                <a:gd name="T9" fmla="*/ 0 h 185"/>
                <a:gd name="T10" fmla="*/ 125 w 139"/>
                <a:gd name="T11" fmla="*/ 106 h 185"/>
                <a:gd name="T12" fmla="*/ 59 w 13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44" name="Freeform 16"/>
            <p:cNvSpPr>
              <a:spLocks/>
            </p:cNvSpPr>
            <p:nvPr/>
          </p:nvSpPr>
          <p:spPr bwMode="auto">
            <a:xfrm>
              <a:off x="9794749" y="4420118"/>
              <a:ext cx="11838" cy="27037"/>
            </a:xfrm>
            <a:custGeom>
              <a:avLst/>
              <a:gdLst>
                <a:gd name="T0" fmla="*/ 55 w 81"/>
                <a:gd name="T1" fmla="*/ 185 h 185"/>
                <a:gd name="T2" fmla="*/ 0 w 81"/>
                <a:gd name="T3" fmla="*/ 185 h 185"/>
                <a:gd name="T4" fmla="*/ 26 w 81"/>
                <a:gd name="T5" fmla="*/ 0 h 185"/>
                <a:gd name="T6" fmla="*/ 81 w 81"/>
                <a:gd name="T7" fmla="*/ 0 h 185"/>
                <a:gd name="T8" fmla="*/ 55 w 81"/>
                <a:gd name="T9" fmla="*/ 185 h 185"/>
              </a:gdLst>
              <a:ahLst/>
              <a:cxnLst>
                <a:cxn ang="0">
                  <a:pos x="T0" y="T1"/>
                </a:cxn>
                <a:cxn ang="0">
                  <a:pos x="T2" y="T3"/>
                </a:cxn>
                <a:cxn ang="0">
                  <a:pos x="T4" y="T5"/>
                </a:cxn>
                <a:cxn ang="0">
                  <a:pos x="T6" y="T7"/>
                </a:cxn>
                <a:cxn ang="0">
                  <a:pos x="T8" y="T9"/>
                </a:cxn>
              </a:cxnLst>
              <a:rect l="0" t="0" r="r" b="b"/>
              <a:pathLst>
                <a:path w="81" h="185">
                  <a:moveTo>
                    <a:pt x="55" y="185"/>
                  </a:moveTo>
                  <a:lnTo>
                    <a:pt x="0" y="185"/>
                  </a:lnTo>
                  <a:lnTo>
                    <a:pt x="26" y="0"/>
                  </a:lnTo>
                  <a:lnTo>
                    <a:pt x="81" y="0"/>
                  </a:lnTo>
                  <a:lnTo>
                    <a:pt x="55" y="18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45" name="Freeform 17"/>
            <p:cNvSpPr>
              <a:spLocks/>
            </p:cNvSpPr>
            <p:nvPr/>
          </p:nvSpPr>
          <p:spPr bwMode="auto">
            <a:xfrm>
              <a:off x="9723139" y="4460015"/>
              <a:ext cx="85494" cy="79356"/>
            </a:xfrm>
            <a:custGeom>
              <a:avLst/>
              <a:gdLst>
                <a:gd name="T0" fmla="*/ 497 w 585"/>
                <a:gd name="T1" fmla="*/ 0 h 543"/>
                <a:gd name="T2" fmla="*/ 431 w 585"/>
                <a:gd name="T3" fmla="*/ 427 h 543"/>
                <a:gd name="T4" fmla="*/ 192 w 585"/>
                <a:gd name="T5" fmla="*/ 0 h 543"/>
                <a:gd name="T6" fmla="*/ 81 w 585"/>
                <a:gd name="T7" fmla="*/ 0 h 543"/>
                <a:gd name="T8" fmla="*/ 0 w 585"/>
                <a:gd name="T9" fmla="*/ 543 h 543"/>
                <a:gd name="T10" fmla="*/ 88 w 585"/>
                <a:gd name="T11" fmla="*/ 543 h 543"/>
                <a:gd name="T12" fmla="*/ 152 w 585"/>
                <a:gd name="T13" fmla="*/ 113 h 543"/>
                <a:gd name="T14" fmla="*/ 391 w 585"/>
                <a:gd name="T15" fmla="*/ 543 h 543"/>
                <a:gd name="T16" fmla="*/ 502 w 585"/>
                <a:gd name="T17" fmla="*/ 543 h 543"/>
                <a:gd name="T18" fmla="*/ 585 w 585"/>
                <a:gd name="T19" fmla="*/ 0 h 543"/>
                <a:gd name="T20" fmla="*/ 497 w 585"/>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46" name="Freeform 18"/>
            <p:cNvSpPr>
              <a:spLocks/>
            </p:cNvSpPr>
            <p:nvPr/>
          </p:nvSpPr>
          <p:spPr bwMode="auto">
            <a:xfrm>
              <a:off x="9656790" y="4460015"/>
              <a:ext cx="68833" cy="79356"/>
            </a:xfrm>
            <a:custGeom>
              <a:avLst/>
              <a:gdLst>
                <a:gd name="T0" fmla="*/ 95 w 199"/>
                <a:gd name="T1" fmla="*/ 36 h 229"/>
                <a:gd name="T2" fmla="*/ 194 w 199"/>
                <a:gd name="T3" fmla="*/ 36 h 229"/>
                <a:gd name="T4" fmla="*/ 199 w 199"/>
                <a:gd name="T5" fmla="*/ 0 h 229"/>
                <a:gd name="T6" fmla="*/ 77 w 199"/>
                <a:gd name="T7" fmla="*/ 0 h 229"/>
                <a:gd name="T8" fmla="*/ 16 w 199"/>
                <a:gd name="T9" fmla="*/ 53 h 229"/>
                <a:gd name="T10" fmla="*/ 0 w 199"/>
                <a:gd name="T11" fmla="*/ 167 h 229"/>
                <a:gd name="T12" fmla="*/ 23 w 199"/>
                <a:gd name="T13" fmla="*/ 200 h 229"/>
                <a:gd name="T14" fmla="*/ 15 w 199"/>
                <a:gd name="T15" fmla="*/ 219 h 229"/>
                <a:gd name="T16" fmla="*/ 45 w 199"/>
                <a:gd name="T17" fmla="*/ 229 h 229"/>
                <a:gd name="T18" fmla="*/ 165 w 199"/>
                <a:gd name="T19" fmla="*/ 229 h 229"/>
                <a:gd name="T20" fmla="*/ 170 w 199"/>
                <a:gd name="T21" fmla="*/ 192 h 229"/>
                <a:gd name="T22" fmla="*/ 73 w 199"/>
                <a:gd name="T23" fmla="*/ 192 h 229"/>
                <a:gd name="T24" fmla="*/ 38 w 199"/>
                <a:gd name="T25" fmla="*/ 159 h 229"/>
                <a:gd name="T26" fmla="*/ 50 w 199"/>
                <a:gd name="T27" fmla="*/ 70 h 229"/>
                <a:gd name="T28" fmla="*/ 95 w 199"/>
                <a:gd name="T29" fmla="*/ 3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47" name="Oval 19"/>
            <p:cNvSpPr>
              <a:spLocks noChangeArrowheads="1"/>
            </p:cNvSpPr>
            <p:nvPr/>
          </p:nvSpPr>
          <p:spPr bwMode="auto">
            <a:xfrm>
              <a:off x="9643637" y="4518618"/>
              <a:ext cx="19729" cy="19729"/>
            </a:xfrm>
            <a:prstGeom prst="ellipse">
              <a:avLst/>
            </a:pr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48" name="Freeform 20"/>
            <p:cNvSpPr>
              <a:spLocks/>
            </p:cNvSpPr>
            <p:nvPr/>
          </p:nvSpPr>
          <p:spPr bwMode="auto">
            <a:xfrm>
              <a:off x="9173933" y="4477991"/>
              <a:ext cx="461082" cy="63426"/>
            </a:xfrm>
            <a:custGeom>
              <a:avLst/>
              <a:gdLst>
                <a:gd name="T0" fmla="*/ 1295 w 1334"/>
                <a:gd name="T1" fmla="*/ 170 h 183"/>
                <a:gd name="T2" fmla="*/ 730 w 1334"/>
                <a:gd name="T3" fmla="*/ 64 h 183"/>
                <a:gd name="T4" fmla="*/ 118 w 1334"/>
                <a:gd name="T5" fmla="*/ 132 h 183"/>
                <a:gd name="T6" fmla="*/ 0 w 1334"/>
                <a:gd name="T7" fmla="*/ 177 h 183"/>
                <a:gd name="T8" fmla="*/ 72 w 1334"/>
                <a:gd name="T9" fmla="*/ 140 h 183"/>
                <a:gd name="T10" fmla="*/ 723 w 1334"/>
                <a:gd name="T11" fmla="*/ 24 h 183"/>
                <a:gd name="T12" fmla="*/ 1334 w 1334"/>
                <a:gd name="T13" fmla="*/ 183 h 183"/>
                <a:gd name="T14" fmla="*/ 1295 w 1334"/>
                <a:gd name="T15" fmla="*/ 17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49" name="Freeform 21"/>
            <p:cNvSpPr>
              <a:spLocks/>
            </p:cNvSpPr>
            <p:nvPr/>
          </p:nvSpPr>
          <p:spPr bwMode="auto">
            <a:xfrm>
              <a:off x="9167649" y="4366337"/>
              <a:ext cx="138251" cy="153304"/>
            </a:xfrm>
            <a:custGeom>
              <a:avLst/>
              <a:gdLst>
                <a:gd name="T0" fmla="*/ 212 w 400"/>
                <a:gd name="T1" fmla="*/ 405 h 442"/>
                <a:gd name="T2" fmla="*/ 231 w 400"/>
                <a:gd name="T3" fmla="*/ 271 h 442"/>
                <a:gd name="T4" fmla="*/ 400 w 400"/>
                <a:gd name="T5" fmla="*/ 0 h 442"/>
                <a:gd name="T6" fmla="*/ 311 w 400"/>
                <a:gd name="T7" fmla="*/ 0 h 442"/>
                <a:gd name="T8" fmla="*/ 195 w 400"/>
                <a:gd name="T9" fmla="*/ 192 h 442"/>
                <a:gd name="T10" fmla="*/ 87 w 400"/>
                <a:gd name="T11" fmla="*/ 0 h 442"/>
                <a:gd name="T12" fmla="*/ 0 w 400"/>
                <a:gd name="T13" fmla="*/ 0 h 442"/>
                <a:gd name="T14" fmla="*/ 148 w 400"/>
                <a:gd name="T15" fmla="*/ 263 h 442"/>
                <a:gd name="T16" fmla="*/ 121 w 400"/>
                <a:gd name="T17" fmla="*/ 442 h 442"/>
                <a:gd name="T18" fmla="*/ 212 w 400"/>
                <a:gd name="T19" fmla="*/ 40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50" name="Freeform 22"/>
            <p:cNvSpPr>
              <a:spLocks/>
            </p:cNvSpPr>
            <p:nvPr/>
          </p:nvSpPr>
          <p:spPr bwMode="auto">
            <a:xfrm>
              <a:off x="9550690" y="4366629"/>
              <a:ext cx="105515" cy="158858"/>
            </a:xfrm>
            <a:custGeom>
              <a:avLst/>
              <a:gdLst>
                <a:gd name="T0" fmla="*/ 183 w 305"/>
                <a:gd name="T1" fmla="*/ 448 h 458"/>
                <a:gd name="T2" fmla="*/ 213 w 305"/>
                <a:gd name="T3" fmla="*/ 428 h 458"/>
                <a:gd name="T4" fmla="*/ 232 w 305"/>
                <a:gd name="T5" fmla="*/ 405 h 458"/>
                <a:gd name="T6" fmla="*/ 246 w 305"/>
                <a:gd name="T7" fmla="*/ 373 h 458"/>
                <a:gd name="T8" fmla="*/ 305 w 305"/>
                <a:gd name="T9" fmla="*/ 0 h 458"/>
                <a:gd name="T10" fmla="*/ 228 w 305"/>
                <a:gd name="T11" fmla="*/ 0 h 458"/>
                <a:gd name="T12" fmla="*/ 181 w 305"/>
                <a:gd name="T13" fmla="*/ 312 h 458"/>
                <a:gd name="T14" fmla="*/ 112 w 305"/>
                <a:gd name="T15" fmla="*/ 397 h 458"/>
                <a:gd name="T16" fmla="*/ 0 w 305"/>
                <a:gd name="T17" fmla="*/ 398 h 458"/>
                <a:gd name="T18" fmla="*/ 160 w 305"/>
                <a:gd name="T19" fmla="*/ 458 h 458"/>
                <a:gd name="T20" fmla="*/ 183 w 305"/>
                <a:gd name="T21" fmla="*/ 44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51" name="Freeform 23"/>
            <p:cNvSpPr>
              <a:spLocks/>
            </p:cNvSpPr>
            <p:nvPr/>
          </p:nvSpPr>
          <p:spPr bwMode="auto">
            <a:xfrm>
              <a:off x="9406593" y="4366629"/>
              <a:ext cx="161781" cy="137082"/>
            </a:xfrm>
            <a:custGeom>
              <a:avLst/>
              <a:gdLst>
                <a:gd name="T0" fmla="*/ 468 w 468"/>
                <a:gd name="T1" fmla="*/ 0 h 395"/>
                <a:gd name="T2" fmla="*/ 387 w 468"/>
                <a:gd name="T3" fmla="*/ 0 h 395"/>
                <a:gd name="T4" fmla="*/ 332 w 468"/>
                <a:gd name="T5" fmla="*/ 358 h 395"/>
                <a:gd name="T6" fmla="*/ 132 w 468"/>
                <a:gd name="T7" fmla="*/ 0 h 395"/>
                <a:gd name="T8" fmla="*/ 49 w 468"/>
                <a:gd name="T9" fmla="*/ 0 h 395"/>
                <a:gd name="T10" fmla="*/ 0 w 468"/>
                <a:gd name="T11" fmla="*/ 326 h 395"/>
                <a:gd name="T12" fmla="*/ 22 w 468"/>
                <a:gd name="T13" fmla="*/ 327 h 395"/>
                <a:gd name="T14" fmla="*/ 74 w 468"/>
                <a:gd name="T15" fmla="*/ 330 h 395"/>
                <a:gd name="T16" fmla="*/ 107 w 468"/>
                <a:gd name="T17" fmla="*/ 109 h 395"/>
                <a:gd name="T18" fmla="*/ 245 w 468"/>
                <a:gd name="T19" fmla="*/ 355 h 395"/>
                <a:gd name="T20" fmla="*/ 408 w 468"/>
                <a:gd name="T21" fmla="*/ 395 h 395"/>
                <a:gd name="T22" fmla="*/ 468 w 468"/>
                <a:gd name="T2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52" name="Freeform 24"/>
            <p:cNvSpPr>
              <a:spLocks/>
            </p:cNvSpPr>
            <p:nvPr/>
          </p:nvSpPr>
          <p:spPr bwMode="auto">
            <a:xfrm>
              <a:off x="9253435" y="4366629"/>
              <a:ext cx="146874" cy="135621"/>
            </a:xfrm>
            <a:custGeom>
              <a:avLst/>
              <a:gdLst>
                <a:gd name="T0" fmla="*/ 335 w 425"/>
                <a:gd name="T1" fmla="*/ 0 h 391"/>
                <a:gd name="T2" fmla="*/ 226 w 425"/>
                <a:gd name="T3" fmla="*/ 0 h 391"/>
                <a:gd name="T4" fmla="*/ 0 w 425"/>
                <a:gd name="T5" fmla="*/ 391 h 391"/>
                <a:gd name="T6" fmla="*/ 304 w 425"/>
                <a:gd name="T7" fmla="*/ 330 h 391"/>
                <a:gd name="T8" fmla="*/ 150 w 425"/>
                <a:gd name="T9" fmla="*/ 272 h 391"/>
                <a:gd name="T10" fmla="*/ 272 w 425"/>
                <a:gd name="T11" fmla="*/ 60 h 391"/>
                <a:gd name="T12" fmla="*/ 349 w 425"/>
                <a:gd name="T13" fmla="*/ 327 h 391"/>
                <a:gd name="T14" fmla="*/ 389 w 425"/>
                <a:gd name="T15" fmla="*/ 326 h 391"/>
                <a:gd name="T16" fmla="*/ 425 w 425"/>
                <a:gd name="T17" fmla="*/ 326 h 391"/>
                <a:gd name="T18" fmla="*/ 335 w 425"/>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53" name="Freeform 25"/>
            <p:cNvSpPr>
              <a:spLocks/>
            </p:cNvSpPr>
            <p:nvPr/>
          </p:nvSpPr>
          <p:spPr bwMode="auto">
            <a:xfrm>
              <a:off x="9324314" y="4423917"/>
              <a:ext cx="29959" cy="41212"/>
            </a:xfrm>
            <a:custGeom>
              <a:avLst/>
              <a:gdLst>
                <a:gd name="T0" fmla="*/ 205 w 205"/>
                <a:gd name="T1" fmla="*/ 282 h 282"/>
                <a:gd name="T2" fmla="*/ 0 w 205"/>
                <a:gd name="T3" fmla="*/ 213 h 282"/>
                <a:gd name="T4" fmla="*/ 123 w 205"/>
                <a:gd name="T5" fmla="*/ 0 h 282"/>
                <a:gd name="T6" fmla="*/ 205 w 205"/>
                <a:gd name="T7" fmla="*/ 282 h 282"/>
              </a:gdLst>
              <a:ahLst/>
              <a:cxnLst>
                <a:cxn ang="0">
                  <a:pos x="T0" y="T1"/>
                </a:cxn>
                <a:cxn ang="0">
                  <a:pos x="T2" y="T3"/>
                </a:cxn>
                <a:cxn ang="0">
                  <a:pos x="T4" y="T5"/>
                </a:cxn>
                <a:cxn ang="0">
                  <a:pos x="T6" y="T7"/>
                </a:cxn>
              </a:cxnLst>
              <a:rect l="0" t="0" r="r" b="b"/>
              <a:pathLst>
                <a:path w="205" h="282">
                  <a:moveTo>
                    <a:pt x="205" y="282"/>
                  </a:moveTo>
                  <a:lnTo>
                    <a:pt x="0" y="213"/>
                  </a:lnTo>
                  <a:lnTo>
                    <a:pt x="123" y="0"/>
                  </a:lnTo>
                  <a:lnTo>
                    <a:pt x="205" y="282"/>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54" name="Freeform 26"/>
            <p:cNvSpPr>
              <a:spLocks noEditPoints="1"/>
            </p:cNvSpPr>
            <p:nvPr/>
          </p:nvSpPr>
          <p:spPr bwMode="auto">
            <a:xfrm>
              <a:off x="9190155" y="4545655"/>
              <a:ext cx="39751" cy="36682"/>
            </a:xfrm>
            <a:custGeom>
              <a:avLst/>
              <a:gdLst>
                <a:gd name="T0" fmla="*/ 24 w 115"/>
                <a:gd name="T1" fmla="*/ 52 h 106"/>
                <a:gd name="T2" fmla="*/ 14 w 115"/>
                <a:gd name="T3" fmla="*/ 33 h 106"/>
                <a:gd name="T4" fmla="*/ 21 w 115"/>
                <a:gd name="T5" fmla="*/ 84 h 106"/>
                <a:gd name="T6" fmla="*/ 7 w 115"/>
                <a:gd name="T7" fmla="*/ 104 h 106"/>
                <a:gd name="T8" fmla="*/ 13 w 115"/>
                <a:gd name="T9" fmla="*/ 81 h 106"/>
                <a:gd name="T10" fmla="*/ 31 w 115"/>
                <a:gd name="T11" fmla="*/ 70 h 106"/>
                <a:gd name="T12" fmla="*/ 38 w 115"/>
                <a:gd name="T13" fmla="*/ 16 h 106"/>
                <a:gd name="T14" fmla="*/ 16 w 115"/>
                <a:gd name="T15" fmla="*/ 11 h 106"/>
                <a:gd name="T16" fmla="*/ 38 w 115"/>
                <a:gd name="T17" fmla="*/ 16 h 106"/>
                <a:gd name="T18" fmla="*/ 33 w 115"/>
                <a:gd name="T19" fmla="*/ 106 h 106"/>
                <a:gd name="T20" fmla="*/ 41 w 115"/>
                <a:gd name="T21" fmla="*/ 94 h 106"/>
                <a:gd name="T22" fmla="*/ 60 w 115"/>
                <a:gd name="T23" fmla="*/ 90 h 106"/>
                <a:gd name="T24" fmla="*/ 83 w 115"/>
                <a:gd name="T25" fmla="*/ 14 h 106"/>
                <a:gd name="T26" fmla="*/ 114 w 115"/>
                <a:gd name="T27" fmla="*/ 24 h 106"/>
                <a:gd name="T28" fmla="*/ 104 w 115"/>
                <a:gd name="T29" fmla="*/ 33 h 106"/>
                <a:gd name="T30" fmla="*/ 49 w 115"/>
                <a:gd name="T31" fmla="*/ 20 h 106"/>
                <a:gd name="T32" fmla="*/ 39 w 115"/>
                <a:gd name="T33" fmla="*/ 32 h 106"/>
                <a:gd name="T34" fmla="*/ 41 w 115"/>
                <a:gd name="T35" fmla="*/ 14 h 106"/>
                <a:gd name="T36" fmla="*/ 68 w 115"/>
                <a:gd name="T37" fmla="*/ 3 h 106"/>
                <a:gd name="T38" fmla="*/ 83 w 115"/>
                <a:gd name="T39" fmla="*/ 14 h 106"/>
                <a:gd name="T40" fmla="*/ 98 w 115"/>
                <a:gd name="T41" fmla="*/ 30 h 106"/>
                <a:gd name="T42" fmla="*/ 83 w 115"/>
                <a:gd name="T43" fmla="*/ 36 h 106"/>
                <a:gd name="T44" fmla="*/ 77 w 115"/>
                <a:gd name="T45" fmla="*/ 46 h 106"/>
                <a:gd name="T46" fmla="*/ 101 w 115"/>
                <a:gd name="T47" fmla="*/ 58 h 106"/>
                <a:gd name="T48" fmla="*/ 98 w 115"/>
                <a:gd name="T49" fmla="*/ 83 h 106"/>
                <a:gd name="T50" fmla="*/ 92 w 115"/>
                <a:gd name="T51" fmla="*/ 89 h 106"/>
                <a:gd name="T52" fmla="*/ 97 w 115"/>
                <a:gd name="T53" fmla="*/ 105 h 106"/>
                <a:gd name="T54" fmla="*/ 75 w 115"/>
                <a:gd name="T55" fmla="*/ 89 h 106"/>
                <a:gd name="T56" fmla="*/ 38 w 115"/>
                <a:gd name="T57" fmla="*/ 83 h 106"/>
                <a:gd name="T58" fmla="*/ 42 w 115"/>
                <a:gd name="T59" fmla="*/ 58 h 106"/>
                <a:gd name="T60" fmla="*/ 69 w 115"/>
                <a:gd name="T61" fmla="*/ 46 h 106"/>
                <a:gd name="T62" fmla="*/ 66 w 115"/>
                <a:gd name="T63" fmla="*/ 36 h 106"/>
                <a:gd name="T64" fmla="*/ 53 w 115"/>
                <a:gd name="T65" fmla="*/ 30 h 106"/>
                <a:gd name="T66" fmla="*/ 84 w 115"/>
                <a:gd name="T67" fmla="*/ 30 h 106"/>
                <a:gd name="T68" fmla="*/ 68 w 115"/>
                <a:gd name="T69" fmla="*/ 52 h 106"/>
                <a:gd name="T70" fmla="*/ 49 w 115"/>
                <a:gd name="T71" fmla="*/ 61 h 106"/>
                <a:gd name="T72" fmla="*/ 65 w 115"/>
                <a:gd name="T73" fmla="*/ 76 h 106"/>
                <a:gd name="T74" fmla="*/ 48 w 115"/>
                <a:gd name="T75" fmla="*/ 68 h 106"/>
                <a:gd name="T76" fmla="*/ 65 w 115"/>
                <a:gd name="T77" fmla="*/ 76 h 106"/>
                <a:gd name="T78" fmla="*/ 94 w 115"/>
                <a:gd name="T79" fmla="*/ 52 h 106"/>
                <a:gd name="T80" fmla="*/ 75 w 115"/>
                <a:gd name="T81" fmla="*/ 61 h 106"/>
                <a:gd name="T82" fmla="*/ 91 w 115"/>
                <a:gd name="T83" fmla="*/ 76 h 106"/>
                <a:gd name="T84" fmla="*/ 74 w 115"/>
                <a:gd name="T85" fmla="*/ 68 h 106"/>
                <a:gd name="T86" fmla="*/ 91 w 115"/>
                <a:gd name="T87"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55" name="Freeform 27"/>
            <p:cNvSpPr>
              <a:spLocks noEditPoints="1"/>
            </p:cNvSpPr>
            <p:nvPr/>
          </p:nvSpPr>
          <p:spPr bwMode="auto">
            <a:xfrm>
              <a:off x="9285587" y="4546970"/>
              <a:ext cx="36243" cy="34051"/>
            </a:xfrm>
            <a:custGeom>
              <a:avLst/>
              <a:gdLst>
                <a:gd name="T0" fmla="*/ 90 w 105"/>
                <a:gd name="T1" fmla="*/ 32 h 98"/>
                <a:gd name="T2" fmla="*/ 105 w 105"/>
                <a:gd name="T3" fmla="*/ 31 h 98"/>
                <a:gd name="T4" fmla="*/ 103 w 105"/>
                <a:gd name="T5" fmla="*/ 40 h 98"/>
                <a:gd name="T6" fmla="*/ 89 w 105"/>
                <a:gd name="T7" fmla="*/ 39 h 98"/>
                <a:gd name="T8" fmla="*/ 59 w 105"/>
                <a:gd name="T9" fmla="*/ 39 h 98"/>
                <a:gd name="T10" fmla="*/ 53 w 105"/>
                <a:gd name="T11" fmla="*/ 87 h 98"/>
                <a:gd name="T12" fmla="*/ 47 w 105"/>
                <a:gd name="T13" fmla="*/ 95 h 98"/>
                <a:gd name="T14" fmla="*/ 32 w 105"/>
                <a:gd name="T15" fmla="*/ 98 h 98"/>
                <a:gd name="T16" fmla="*/ 29 w 105"/>
                <a:gd name="T17" fmla="*/ 88 h 98"/>
                <a:gd name="T18" fmla="*/ 41 w 105"/>
                <a:gd name="T19" fmla="*/ 87 h 98"/>
                <a:gd name="T20" fmla="*/ 45 w 105"/>
                <a:gd name="T21" fmla="*/ 83 h 98"/>
                <a:gd name="T22" fmla="*/ 51 w 105"/>
                <a:gd name="T23" fmla="*/ 39 h 98"/>
                <a:gd name="T24" fmla="*/ 22 w 105"/>
                <a:gd name="T25" fmla="*/ 39 h 98"/>
                <a:gd name="T26" fmla="*/ 6 w 105"/>
                <a:gd name="T27" fmla="*/ 40 h 98"/>
                <a:gd name="T28" fmla="*/ 7 w 105"/>
                <a:gd name="T29" fmla="*/ 31 h 98"/>
                <a:gd name="T30" fmla="*/ 23 w 105"/>
                <a:gd name="T31" fmla="*/ 32 h 98"/>
                <a:gd name="T32" fmla="*/ 90 w 105"/>
                <a:gd name="T33" fmla="*/ 32 h 98"/>
                <a:gd name="T34" fmla="*/ 22 w 105"/>
                <a:gd name="T35" fmla="*/ 70 h 98"/>
                <a:gd name="T36" fmla="*/ 8 w 105"/>
                <a:gd name="T37" fmla="*/ 88 h 98"/>
                <a:gd name="T38" fmla="*/ 0 w 105"/>
                <a:gd name="T39" fmla="*/ 83 h 98"/>
                <a:gd name="T40" fmla="*/ 15 w 105"/>
                <a:gd name="T41" fmla="*/ 67 h 98"/>
                <a:gd name="T42" fmla="*/ 27 w 105"/>
                <a:gd name="T43" fmla="*/ 49 h 98"/>
                <a:gd name="T44" fmla="*/ 35 w 105"/>
                <a:gd name="T45" fmla="*/ 53 h 98"/>
                <a:gd name="T46" fmla="*/ 22 w 105"/>
                <a:gd name="T47" fmla="*/ 70 h 98"/>
                <a:gd name="T48" fmla="*/ 81 w 105"/>
                <a:gd name="T49" fmla="*/ 1 h 98"/>
                <a:gd name="T50" fmla="*/ 96 w 105"/>
                <a:gd name="T51" fmla="*/ 0 h 98"/>
                <a:gd name="T52" fmla="*/ 94 w 105"/>
                <a:gd name="T53" fmla="*/ 9 h 98"/>
                <a:gd name="T54" fmla="*/ 80 w 105"/>
                <a:gd name="T55" fmla="*/ 8 h 98"/>
                <a:gd name="T56" fmla="*/ 39 w 105"/>
                <a:gd name="T57" fmla="*/ 8 h 98"/>
                <a:gd name="T58" fmla="*/ 23 w 105"/>
                <a:gd name="T59" fmla="*/ 9 h 98"/>
                <a:gd name="T60" fmla="*/ 24 w 105"/>
                <a:gd name="T61" fmla="*/ 0 h 98"/>
                <a:gd name="T62" fmla="*/ 40 w 105"/>
                <a:gd name="T63" fmla="*/ 1 h 98"/>
                <a:gd name="T64" fmla="*/ 81 w 105"/>
                <a:gd name="T65" fmla="*/ 1 h 98"/>
                <a:gd name="T66" fmla="*/ 97 w 105"/>
                <a:gd name="T67" fmla="*/ 81 h 98"/>
                <a:gd name="T68" fmla="*/ 88 w 105"/>
                <a:gd name="T69" fmla="*/ 86 h 98"/>
                <a:gd name="T70" fmla="*/ 68 w 105"/>
                <a:gd name="T71" fmla="*/ 55 h 98"/>
                <a:gd name="T72" fmla="*/ 76 w 105"/>
                <a:gd name="T73" fmla="*/ 50 h 98"/>
                <a:gd name="T74" fmla="*/ 97 w 105"/>
                <a:gd name="T7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56" name="Freeform 28"/>
            <p:cNvSpPr>
              <a:spLocks noEditPoints="1"/>
            </p:cNvSpPr>
            <p:nvPr/>
          </p:nvSpPr>
          <p:spPr bwMode="auto">
            <a:xfrm>
              <a:off x="9380287" y="4545947"/>
              <a:ext cx="35659" cy="36097"/>
            </a:xfrm>
            <a:custGeom>
              <a:avLst/>
              <a:gdLst>
                <a:gd name="T0" fmla="*/ 26 w 103"/>
                <a:gd name="T1" fmla="*/ 35 h 104"/>
                <a:gd name="T2" fmla="*/ 23 w 103"/>
                <a:gd name="T3" fmla="*/ 53 h 104"/>
                <a:gd name="T4" fmla="*/ 19 w 103"/>
                <a:gd name="T5" fmla="*/ 80 h 104"/>
                <a:gd name="T6" fmla="*/ 30 w 103"/>
                <a:gd name="T7" fmla="*/ 69 h 104"/>
                <a:gd name="T8" fmla="*/ 33 w 103"/>
                <a:gd name="T9" fmla="*/ 78 h 104"/>
                <a:gd name="T10" fmla="*/ 21 w 103"/>
                <a:gd name="T11" fmla="*/ 89 h 104"/>
                <a:gd name="T12" fmla="*/ 11 w 103"/>
                <a:gd name="T13" fmla="*/ 99 h 104"/>
                <a:gd name="T14" fmla="*/ 5 w 103"/>
                <a:gd name="T15" fmla="*/ 92 h 104"/>
                <a:gd name="T16" fmla="*/ 10 w 103"/>
                <a:gd name="T17" fmla="*/ 81 h 104"/>
                <a:gd name="T18" fmla="*/ 16 w 103"/>
                <a:gd name="T19" fmla="*/ 42 h 104"/>
                <a:gd name="T20" fmla="*/ 0 w 103"/>
                <a:gd name="T21" fmla="*/ 43 h 104"/>
                <a:gd name="T22" fmla="*/ 1 w 103"/>
                <a:gd name="T23" fmla="*/ 34 h 104"/>
                <a:gd name="T24" fmla="*/ 13 w 103"/>
                <a:gd name="T25" fmla="*/ 35 h 104"/>
                <a:gd name="T26" fmla="*/ 26 w 103"/>
                <a:gd name="T27" fmla="*/ 35 h 104"/>
                <a:gd name="T28" fmla="*/ 34 w 103"/>
                <a:gd name="T29" fmla="*/ 18 h 104"/>
                <a:gd name="T30" fmla="*/ 26 w 103"/>
                <a:gd name="T31" fmla="*/ 24 h 104"/>
                <a:gd name="T32" fmla="*/ 13 w 103"/>
                <a:gd name="T33" fmla="*/ 6 h 104"/>
                <a:gd name="T34" fmla="*/ 20 w 103"/>
                <a:gd name="T35" fmla="*/ 0 h 104"/>
                <a:gd name="T36" fmla="*/ 34 w 103"/>
                <a:gd name="T37" fmla="*/ 18 h 104"/>
                <a:gd name="T38" fmla="*/ 35 w 103"/>
                <a:gd name="T39" fmla="*/ 47 h 104"/>
                <a:gd name="T40" fmla="*/ 51 w 103"/>
                <a:gd name="T41" fmla="*/ 48 h 104"/>
                <a:gd name="T42" fmla="*/ 91 w 103"/>
                <a:gd name="T43" fmla="*/ 48 h 104"/>
                <a:gd name="T44" fmla="*/ 81 w 103"/>
                <a:gd name="T45" fmla="*/ 65 h 104"/>
                <a:gd name="T46" fmla="*/ 66 w 103"/>
                <a:gd name="T47" fmla="*/ 84 h 104"/>
                <a:gd name="T48" fmla="*/ 98 w 103"/>
                <a:gd name="T49" fmla="*/ 94 h 104"/>
                <a:gd name="T50" fmla="*/ 91 w 103"/>
                <a:gd name="T51" fmla="*/ 103 h 104"/>
                <a:gd name="T52" fmla="*/ 59 w 103"/>
                <a:gd name="T53" fmla="*/ 89 h 104"/>
                <a:gd name="T54" fmla="*/ 44 w 103"/>
                <a:gd name="T55" fmla="*/ 97 h 104"/>
                <a:gd name="T56" fmla="*/ 25 w 103"/>
                <a:gd name="T57" fmla="*/ 104 h 104"/>
                <a:gd name="T58" fmla="*/ 20 w 103"/>
                <a:gd name="T59" fmla="*/ 98 h 104"/>
                <a:gd name="T60" fmla="*/ 39 w 103"/>
                <a:gd name="T61" fmla="*/ 92 h 104"/>
                <a:gd name="T62" fmla="*/ 53 w 103"/>
                <a:gd name="T63" fmla="*/ 84 h 104"/>
                <a:gd name="T64" fmla="*/ 41 w 103"/>
                <a:gd name="T65" fmla="*/ 55 h 104"/>
                <a:gd name="T66" fmla="*/ 34 w 103"/>
                <a:gd name="T67" fmla="*/ 55 h 104"/>
                <a:gd name="T68" fmla="*/ 35 w 103"/>
                <a:gd name="T69" fmla="*/ 47 h 104"/>
                <a:gd name="T70" fmla="*/ 81 w 103"/>
                <a:gd name="T71" fmla="*/ 43 h 104"/>
                <a:gd name="T72" fmla="*/ 74 w 103"/>
                <a:gd name="T73" fmla="*/ 37 h 104"/>
                <a:gd name="T74" fmla="*/ 78 w 103"/>
                <a:gd name="T75" fmla="*/ 12 h 104"/>
                <a:gd name="T76" fmla="*/ 58 w 103"/>
                <a:gd name="T77" fmla="*/ 12 h 104"/>
                <a:gd name="T78" fmla="*/ 52 w 103"/>
                <a:gd name="T79" fmla="*/ 31 h 104"/>
                <a:gd name="T80" fmla="*/ 38 w 103"/>
                <a:gd name="T81" fmla="*/ 46 h 104"/>
                <a:gd name="T82" fmla="*/ 32 w 103"/>
                <a:gd name="T83" fmla="*/ 41 h 104"/>
                <a:gd name="T84" fmla="*/ 47 w 103"/>
                <a:gd name="T85" fmla="*/ 23 h 104"/>
                <a:gd name="T86" fmla="*/ 51 w 103"/>
                <a:gd name="T87" fmla="*/ 5 h 104"/>
                <a:gd name="T88" fmla="*/ 88 w 103"/>
                <a:gd name="T89" fmla="*/ 5 h 104"/>
                <a:gd name="T90" fmla="*/ 86 w 103"/>
                <a:gd name="T91" fmla="*/ 18 h 104"/>
                <a:gd name="T92" fmla="*/ 84 w 103"/>
                <a:gd name="T93" fmla="*/ 30 h 104"/>
                <a:gd name="T94" fmla="*/ 86 w 103"/>
                <a:gd name="T95" fmla="*/ 34 h 104"/>
                <a:gd name="T96" fmla="*/ 93 w 103"/>
                <a:gd name="T97" fmla="*/ 35 h 104"/>
                <a:gd name="T98" fmla="*/ 103 w 103"/>
                <a:gd name="T99" fmla="*/ 34 h 104"/>
                <a:gd name="T100" fmla="*/ 102 w 103"/>
                <a:gd name="T101" fmla="*/ 43 h 104"/>
                <a:gd name="T102" fmla="*/ 81 w 103"/>
                <a:gd name="T103" fmla="*/ 43 h 104"/>
                <a:gd name="T104" fmla="*/ 78 w 103"/>
                <a:gd name="T105" fmla="*/ 55 h 104"/>
                <a:gd name="T106" fmla="*/ 50 w 103"/>
                <a:gd name="T107" fmla="*/ 55 h 104"/>
                <a:gd name="T108" fmla="*/ 61 w 103"/>
                <a:gd name="T109" fmla="*/ 78 h 104"/>
                <a:gd name="T110" fmla="*/ 78 w 103"/>
                <a:gd name="T11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57" name="Freeform 29"/>
            <p:cNvSpPr>
              <a:spLocks noEditPoints="1"/>
            </p:cNvSpPr>
            <p:nvPr/>
          </p:nvSpPr>
          <p:spPr bwMode="auto">
            <a:xfrm>
              <a:off x="9475280" y="4546678"/>
              <a:ext cx="36390" cy="35074"/>
            </a:xfrm>
            <a:custGeom>
              <a:avLst/>
              <a:gdLst>
                <a:gd name="T0" fmla="*/ 28 w 105"/>
                <a:gd name="T1" fmla="*/ 35 h 101"/>
                <a:gd name="T2" fmla="*/ 25 w 105"/>
                <a:gd name="T3" fmla="*/ 53 h 101"/>
                <a:gd name="T4" fmla="*/ 21 w 105"/>
                <a:gd name="T5" fmla="*/ 80 h 101"/>
                <a:gd name="T6" fmla="*/ 35 w 105"/>
                <a:gd name="T7" fmla="*/ 66 h 101"/>
                <a:gd name="T8" fmla="*/ 41 w 105"/>
                <a:gd name="T9" fmla="*/ 73 h 101"/>
                <a:gd name="T10" fmla="*/ 26 w 105"/>
                <a:gd name="T11" fmla="*/ 86 h 101"/>
                <a:gd name="T12" fmla="*/ 14 w 105"/>
                <a:gd name="T13" fmla="*/ 97 h 101"/>
                <a:gd name="T14" fmla="*/ 9 w 105"/>
                <a:gd name="T15" fmla="*/ 90 h 101"/>
                <a:gd name="T16" fmla="*/ 13 w 105"/>
                <a:gd name="T17" fmla="*/ 79 h 101"/>
                <a:gd name="T18" fmla="*/ 18 w 105"/>
                <a:gd name="T19" fmla="*/ 42 h 101"/>
                <a:gd name="T20" fmla="*/ 0 w 105"/>
                <a:gd name="T21" fmla="*/ 43 h 101"/>
                <a:gd name="T22" fmla="*/ 1 w 105"/>
                <a:gd name="T23" fmla="*/ 34 h 101"/>
                <a:gd name="T24" fmla="*/ 11 w 105"/>
                <a:gd name="T25" fmla="*/ 35 h 101"/>
                <a:gd name="T26" fmla="*/ 28 w 105"/>
                <a:gd name="T27" fmla="*/ 35 h 101"/>
                <a:gd name="T28" fmla="*/ 37 w 105"/>
                <a:gd name="T29" fmla="*/ 20 h 101"/>
                <a:gd name="T30" fmla="*/ 29 w 105"/>
                <a:gd name="T31" fmla="*/ 26 h 101"/>
                <a:gd name="T32" fmla="*/ 14 w 105"/>
                <a:gd name="T33" fmla="*/ 6 h 101"/>
                <a:gd name="T34" fmla="*/ 22 w 105"/>
                <a:gd name="T35" fmla="*/ 1 h 101"/>
                <a:gd name="T36" fmla="*/ 37 w 105"/>
                <a:gd name="T37" fmla="*/ 20 h 101"/>
                <a:gd name="T38" fmla="*/ 66 w 105"/>
                <a:gd name="T39" fmla="*/ 36 h 101"/>
                <a:gd name="T40" fmla="*/ 69 w 105"/>
                <a:gd name="T41" fmla="*/ 13 h 101"/>
                <a:gd name="T42" fmla="*/ 71 w 105"/>
                <a:gd name="T43" fmla="*/ 0 h 101"/>
                <a:gd name="T44" fmla="*/ 80 w 105"/>
                <a:gd name="T45" fmla="*/ 0 h 101"/>
                <a:gd name="T46" fmla="*/ 78 w 105"/>
                <a:gd name="T47" fmla="*/ 10 h 101"/>
                <a:gd name="T48" fmla="*/ 75 w 105"/>
                <a:gd name="T49" fmla="*/ 36 h 101"/>
                <a:gd name="T50" fmla="*/ 93 w 105"/>
                <a:gd name="T51" fmla="*/ 36 h 101"/>
                <a:gd name="T52" fmla="*/ 105 w 105"/>
                <a:gd name="T53" fmla="*/ 35 h 101"/>
                <a:gd name="T54" fmla="*/ 103 w 105"/>
                <a:gd name="T55" fmla="*/ 44 h 101"/>
                <a:gd name="T56" fmla="*/ 92 w 105"/>
                <a:gd name="T57" fmla="*/ 43 h 101"/>
                <a:gd name="T58" fmla="*/ 74 w 105"/>
                <a:gd name="T59" fmla="*/ 43 h 101"/>
                <a:gd name="T60" fmla="*/ 67 w 105"/>
                <a:gd name="T61" fmla="*/ 88 h 101"/>
                <a:gd name="T62" fmla="*/ 66 w 105"/>
                <a:gd name="T63" fmla="*/ 101 h 101"/>
                <a:gd name="T64" fmla="*/ 57 w 105"/>
                <a:gd name="T65" fmla="*/ 101 h 101"/>
                <a:gd name="T66" fmla="*/ 59 w 105"/>
                <a:gd name="T67" fmla="*/ 88 h 101"/>
                <a:gd name="T68" fmla="*/ 65 w 105"/>
                <a:gd name="T69" fmla="*/ 43 h 101"/>
                <a:gd name="T70" fmla="*/ 48 w 105"/>
                <a:gd name="T71" fmla="*/ 43 h 101"/>
                <a:gd name="T72" fmla="*/ 34 w 105"/>
                <a:gd name="T73" fmla="*/ 44 h 101"/>
                <a:gd name="T74" fmla="*/ 36 w 105"/>
                <a:gd name="T75" fmla="*/ 35 h 101"/>
                <a:gd name="T76" fmla="*/ 48 w 105"/>
                <a:gd name="T77" fmla="*/ 36 h 101"/>
                <a:gd name="T78" fmla="*/ 66 w 105"/>
                <a:gd name="T7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58" name="Freeform 30"/>
            <p:cNvSpPr>
              <a:spLocks noEditPoints="1"/>
            </p:cNvSpPr>
            <p:nvPr/>
          </p:nvSpPr>
          <p:spPr bwMode="auto">
            <a:xfrm>
              <a:off x="9567935" y="4545655"/>
              <a:ext cx="40189" cy="36682"/>
            </a:xfrm>
            <a:custGeom>
              <a:avLst/>
              <a:gdLst>
                <a:gd name="T0" fmla="*/ 6 w 116"/>
                <a:gd name="T1" fmla="*/ 96 h 106"/>
                <a:gd name="T2" fmla="*/ 18 w 116"/>
                <a:gd name="T3" fmla="*/ 69 h 106"/>
                <a:gd name="T4" fmla="*/ 18 w 116"/>
                <a:gd name="T5" fmla="*/ 83 h 106"/>
                <a:gd name="T6" fmla="*/ 65 w 116"/>
                <a:gd name="T7" fmla="*/ 39 h 106"/>
                <a:gd name="T8" fmla="*/ 41 w 116"/>
                <a:gd name="T9" fmla="*/ 48 h 106"/>
                <a:gd name="T10" fmla="*/ 61 w 116"/>
                <a:gd name="T11" fmla="*/ 58 h 106"/>
                <a:gd name="T12" fmla="*/ 38 w 116"/>
                <a:gd name="T13" fmla="*/ 67 h 106"/>
                <a:gd name="T14" fmla="*/ 29 w 116"/>
                <a:gd name="T15" fmla="*/ 103 h 106"/>
                <a:gd name="T16" fmla="*/ 15 w 116"/>
                <a:gd name="T17" fmla="*/ 95 h 106"/>
                <a:gd name="T18" fmla="*/ 26 w 116"/>
                <a:gd name="T19" fmla="*/ 91 h 106"/>
                <a:gd name="T20" fmla="*/ 7 w 116"/>
                <a:gd name="T21" fmla="*/ 67 h 106"/>
                <a:gd name="T22" fmla="*/ 31 w 116"/>
                <a:gd name="T23" fmla="*/ 59 h 106"/>
                <a:gd name="T24" fmla="*/ 8 w 116"/>
                <a:gd name="T25" fmla="*/ 48 h 106"/>
                <a:gd name="T26" fmla="*/ 24 w 116"/>
                <a:gd name="T27" fmla="*/ 40 h 106"/>
                <a:gd name="T28" fmla="*/ 49 w 116"/>
                <a:gd name="T29" fmla="*/ 23 h 106"/>
                <a:gd name="T30" fmla="*/ 49 w 116"/>
                <a:gd name="T31" fmla="*/ 40 h 106"/>
                <a:gd name="T32" fmla="*/ 67 w 116"/>
                <a:gd name="T33" fmla="*/ 12 h 106"/>
                <a:gd name="T34" fmla="*/ 50 w 116"/>
                <a:gd name="T35" fmla="*/ 21 h 106"/>
                <a:gd name="T36" fmla="*/ 14 w 116"/>
                <a:gd name="T37" fmla="*/ 21 h 106"/>
                <a:gd name="T38" fmla="*/ 30 w 116"/>
                <a:gd name="T39" fmla="*/ 13 h 106"/>
                <a:gd name="T40" fmla="*/ 37 w 116"/>
                <a:gd name="T41" fmla="*/ 3 h 106"/>
                <a:gd name="T42" fmla="*/ 47 w 116"/>
                <a:gd name="T43" fmla="*/ 13 h 106"/>
                <a:gd name="T44" fmla="*/ 24 w 116"/>
                <a:gd name="T45" fmla="*/ 39 h 106"/>
                <a:gd name="T46" fmla="*/ 28 w 116"/>
                <a:gd name="T47" fmla="*/ 24 h 106"/>
                <a:gd name="T48" fmla="*/ 55 w 116"/>
                <a:gd name="T49" fmla="*/ 85 h 106"/>
                <a:gd name="T50" fmla="*/ 40 w 116"/>
                <a:gd name="T51" fmla="*/ 76 h 106"/>
                <a:gd name="T52" fmla="*/ 55 w 116"/>
                <a:gd name="T53" fmla="*/ 85 h 106"/>
                <a:gd name="T54" fmla="*/ 80 w 116"/>
                <a:gd name="T55" fmla="*/ 36 h 106"/>
                <a:gd name="T56" fmla="*/ 113 w 116"/>
                <a:gd name="T57" fmla="*/ 36 h 106"/>
                <a:gd name="T58" fmla="*/ 101 w 116"/>
                <a:gd name="T59" fmla="*/ 44 h 106"/>
                <a:gd name="T60" fmla="*/ 93 w 116"/>
                <a:gd name="T61" fmla="*/ 106 h 106"/>
                <a:gd name="T62" fmla="*/ 86 w 116"/>
                <a:gd name="T63" fmla="*/ 90 h 106"/>
                <a:gd name="T64" fmla="*/ 79 w 116"/>
                <a:gd name="T65" fmla="*/ 44 h 106"/>
                <a:gd name="T66" fmla="*/ 68 w 116"/>
                <a:gd name="T67" fmla="*/ 86 h 106"/>
                <a:gd name="T68" fmla="*/ 48 w 116"/>
                <a:gd name="T69" fmla="*/ 102 h 106"/>
                <a:gd name="T70" fmla="*/ 67 w 116"/>
                <a:gd name="T71" fmla="*/ 60 h 106"/>
                <a:gd name="T72" fmla="*/ 75 w 116"/>
                <a:gd name="T73" fmla="*/ 8 h 106"/>
                <a:gd name="T74" fmla="*/ 116 w 116"/>
                <a:gd name="T75"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59" name="Freeform 31"/>
            <p:cNvSpPr>
              <a:spLocks noEditPoints="1"/>
            </p:cNvSpPr>
            <p:nvPr/>
          </p:nvSpPr>
          <p:spPr bwMode="auto">
            <a:xfrm>
              <a:off x="9665851" y="4546970"/>
              <a:ext cx="35951" cy="34051"/>
            </a:xfrm>
            <a:custGeom>
              <a:avLst/>
              <a:gdLst>
                <a:gd name="T0" fmla="*/ 85 w 104"/>
                <a:gd name="T1" fmla="*/ 0 h 98"/>
                <a:gd name="T2" fmla="*/ 80 w 104"/>
                <a:gd name="T3" fmla="*/ 32 h 98"/>
                <a:gd name="T4" fmla="*/ 91 w 104"/>
                <a:gd name="T5" fmla="*/ 32 h 98"/>
                <a:gd name="T6" fmla="*/ 104 w 104"/>
                <a:gd name="T7" fmla="*/ 31 h 98"/>
                <a:gd name="T8" fmla="*/ 103 w 104"/>
                <a:gd name="T9" fmla="*/ 40 h 98"/>
                <a:gd name="T10" fmla="*/ 90 w 104"/>
                <a:gd name="T11" fmla="*/ 40 h 98"/>
                <a:gd name="T12" fmla="*/ 79 w 104"/>
                <a:gd name="T13" fmla="*/ 40 h 98"/>
                <a:gd name="T14" fmla="*/ 75 w 104"/>
                <a:gd name="T15" fmla="*/ 74 h 98"/>
                <a:gd name="T16" fmla="*/ 35 w 104"/>
                <a:gd name="T17" fmla="*/ 74 h 98"/>
                <a:gd name="T18" fmla="*/ 40 w 104"/>
                <a:gd name="T19" fmla="*/ 40 h 98"/>
                <a:gd name="T20" fmla="*/ 23 w 104"/>
                <a:gd name="T21" fmla="*/ 40 h 98"/>
                <a:gd name="T22" fmla="*/ 16 w 104"/>
                <a:gd name="T23" fmla="*/ 90 h 98"/>
                <a:gd name="T24" fmla="*/ 72 w 104"/>
                <a:gd name="T25" fmla="*/ 90 h 98"/>
                <a:gd name="T26" fmla="*/ 89 w 104"/>
                <a:gd name="T27" fmla="*/ 89 h 98"/>
                <a:gd name="T28" fmla="*/ 88 w 104"/>
                <a:gd name="T29" fmla="*/ 98 h 98"/>
                <a:gd name="T30" fmla="*/ 71 w 104"/>
                <a:gd name="T31" fmla="*/ 98 h 98"/>
                <a:gd name="T32" fmla="*/ 4 w 104"/>
                <a:gd name="T33" fmla="*/ 98 h 98"/>
                <a:gd name="T34" fmla="*/ 7 w 104"/>
                <a:gd name="T35" fmla="*/ 84 h 98"/>
                <a:gd name="T36" fmla="*/ 14 w 104"/>
                <a:gd name="T37" fmla="*/ 40 h 98"/>
                <a:gd name="T38" fmla="*/ 0 w 104"/>
                <a:gd name="T39" fmla="*/ 40 h 98"/>
                <a:gd name="T40" fmla="*/ 1 w 104"/>
                <a:gd name="T41" fmla="*/ 31 h 98"/>
                <a:gd name="T42" fmla="*/ 15 w 104"/>
                <a:gd name="T43" fmla="*/ 32 h 98"/>
                <a:gd name="T44" fmla="*/ 18 w 104"/>
                <a:gd name="T45" fmla="*/ 5 h 98"/>
                <a:gd name="T46" fmla="*/ 29 w 104"/>
                <a:gd name="T47" fmla="*/ 5 h 98"/>
                <a:gd name="T48" fmla="*/ 24 w 104"/>
                <a:gd name="T49" fmla="*/ 32 h 98"/>
                <a:gd name="T50" fmla="*/ 41 w 104"/>
                <a:gd name="T51" fmla="*/ 32 h 98"/>
                <a:gd name="T52" fmla="*/ 45 w 104"/>
                <a:gd name="T53" fmla="*/ 0 h 98"/>
                <a:gd name="T54" fmla="*/ 56 w 104"/>
                <a:gd name="T55" fmla="*/ 0 h 98"/>
                <a:gd name="T56" fmla="*/ 51 w 104"/>
                <a:gd name="T57" fmla="*/ 32 h 98"/>
                <a:gd name="T58" fmla="*/ 70 w 104"/>
                <a:gd name="T59" fmla="*/ 32 h 98"/>
                <a:gd name="T60" fmla="*/ 74 w 104"/>
                <a:gd name="T61" fmla="*/ 0 h 98"/>
                <a:gd name="T62" fmla="*/ 85 w 104"/>
                <a:gd name="T63" fmla="*/ 0 h 98"/>
                <a:gd name="T64" fmla="*/ 66 w 104"/>
                <a:gd name="T65" fmla="*/ 66 h 98"/>
                <a:gd name="T66" fmla="*/ 69 w 104"/>
                <a:gd name="T67" fmla="*/ 40 h 98"/>
                <a:gd name="T68" fmla="*/ 50 w 104"/>
                <a:gd name="T69" fmla="*/ 40 h 98"/>
                <a:gd name="T70" fmla="*/ 46 w 104"/>
                <a:gd name="T71" fmla="*/ 66 h 98"/>
                <a:gd name="T72" fmla="*/ 66 w 104"/>
                <a:gd name="T73"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60" name="Freeform 32"/>
            <p:cNvSpPr>
              <a:spLocks noEditPoints="1"/>
            </p:cNvSpPr>
            <p:nvPr/>
          </p:nvSpPr>
          <p:spPr bwMode="auto">
            <a:xfrm>
              <a:off x="9759236" y="4546386"/>
              <a:ext cx="35951" cy="35659"/>
            </a:xfrm>
            <a:custGeom>
              <a:avLst/>
              <a:gdLst>
                <a:gd name="T0" fmla="*/ 79 w 104"/>
                <a:gd name="T1" fmla="*/ 58 h 103"/>
                <a:gd name="T2" fmla="*/ 104 w 104"/>
                <a:gd name="T3" fmla="*/ 65 h 103"/>
                <a:gd name="T4" fmla="*/ 97 w 104"/>
                <a:gd name="T5" fmla="*/ 74 h 103"/>
                <a:gd name="T6" fmla="*/ 76 w 104"/>
                <a:gd name="T7" fmla="*/ 66 h 103"/>
                <a:gd name="T8" fmla="*/ 75 w 104"/>
                <a:gd name="T9" fmla="*/ 74 h 103"/>
                <a:gd name="T10" fmla="*/ 73 w 104"/>
                <a:gd name="T11" fmla="*/ 87 h 103"/>
                <a:gd name="T12" fmla="*/ 71 w 104"/>
                <a:gd name="T13" fmla="*/ 101 h 103"/>
                <a:gd name="T14" fmla="*/ 61 w 104"/>
                <a:gd name="T15" fmla="*/ 101 h 103"/>
                <a:gd name="T16" fmla="*/ 64 w 104"/>
                <a:gd name="T17" fmla="*/ 87 h 103"/>
                <a:gd name="T18" fmla="*/ 65 w 104"/>
                <a:gd name="T19" fmla="*/ 75 h 103"/>
                <a:gd name="T20" fmla="*/ 66 w 104"/>
                <a:gd name="T21" fmla="*/ 64 h 103"/>
                <a:gd name="T22" fmla="*/ 72 w 104"/>
                <a:gd name="T23" fmla="*/ 64 h 103"/>
                <a:gd name="T24" fmla="*/ 52 w 104"/>
                <a:gd name="T25" fmla="*/ 51 h 103"/>
                <a:gd name="T26" fmla="*/ 32 w 104"/>
                <a:gd name="T27" fmla="*/ 62 h 103"/>
                <a:gd name="T28" fmla="*/ 5 w 104"/>
                <a:gd name="T29" fmla="*/ 72 h 103"/>
                <a:gd name="T30" fmla="*/ 0 w 104"/>
                <a:gd name="T31" fmla="*/ 65 h 103"/>
                <a:gd name="T32" fmla="*/ 19 w 104"/>
                <a:gd name="T33" fmla="*/ 59 h 103"/>
                <a:gd name="T34" fmla="*/ 39 w 104"/>
                <a:gd name="T35" fmla="*/ 50 h 103"/>
                <a:gd name="T36" fmla="*/ 52 w 104"/>
                <a:gd name="T37" fmla="*/ 40 h 103"/>
                <a:gd name="T38" fmla="*/ 60 w 104"/>
                <a:gd name="T39" fmla="*/ 45 h 103"/>
                <a:gd name="T40" fmla="*/ 58 w 104"/>
                <a:gd name="T41" fmla="*/ 46 h 103"/>
                <a:gd name="T42" fmla="*/ 79 w 104"/>
                <a:gd name="T43" fmla="*/ 58 h 103"/>
                <a:gd name="T44" fmla="*/ 35 w 104"/>
                <a:gd name="T45" fmla="*/ 72 h 103"/>
                <a:gd name="T46" fmla="*/ 33 w 104"/>
                <a:gd name="T47" fmla="*/ 81 h 103"/>
                <a:gd name="T48" fmla="*/ 27 w 104"/>
                <a:gd name="T49" fmla="*/ 91 h 103"/>
                <a:gd name="T50" fmla="*/ 13 w 104"/>
                <a:gd name="T51" fmla="*/ 103 h 103"/>
                <a:gd name="T52" fmla="*/ 7 w 104"/>
                <a:gd name="T53" fmla="*/ 96 h 103"/>
                <a:gd name="T54" fmla="*/ 19 w 104"/>
                <a:gd name="T55" fmla="*/ 88 h 103"/>
                <a:gd name="T56" fmla="*/ 25 w 104"/>
                <a:gd name="T57" fmla="*/ 79 h 103"/>
                <a:gd name="T58" fmla="*/ 27 w 104"/>
                <a:gd name="T59" fmla="*/ 72 h 103"/>
                <a:gd name="T60" fmla="*/ 29 w 104"/>
                <a:gd name="T61" fmla="*/ 64 h 103"/>
                <a:gd name="T62" fmla="*/ 37 w 104"/>
                <a:gd name="T63" fmla="*/ 66 h 103"/>
                <a:gd name="T64" fmla="*/ 35 w 104"/>
                <a:gd name="T65" fmla="*/ 72 h 103"/>
                <a:gd name="T66" fmla="*/ 97 w 104"/>
                <a:gd name="T67" fmla="*/ 15 h 103"/>
                <a:gd name="T68" fmla="*/ 96 w 104"/>
                <a:gd name="T69" fmla="*/ 25 h 103"/>
                <a:gd name="T70" fmla="*/ 95 w 104"/>
                <a:gd name="T71" fmla="*/ 39 h 103"/>
                <a:gd name="T72" fmla="*/ 16 w 104"/>
                <a:gd name="T73" fmla="*/ 39 h 103"/>
                <a:gd name="T74" fmla="*/ 18 w 104"/>
                <a:gd name="T75" fmla="*/ 24 h 103"/>
                <a:gd name="T76" fmla="*/ 20 w 104"/>
                <a:gd name="T77" fmla="*/ 15 h 103"/>
                <a:gd name="T78" fmla="*/ 21 w 104"/>
                <a:gd name="T79" fmla="*/ 0 h 103"/>
                <a:gd name="T80" fmla="*/ 100 w 104"/>
                <a:gd name="T81" fmla="*/ 0 h 103"/>
                <a:gd name="T82" fmla="*/ 97 w 104"/>
                <a:gd name="T83" fmla="*/ 15 h 103"/>
                <a:gd name="T84" fmla="*/ 54 w 104"/>
                <a:gd name="T85" fmla="*/ 16 h 103"/>
                <a:gd name="T86" fmla="*/ 55 w 104"/>
                <a:gd name="T87" fmla="*/ 6 h 103"/>
                <a:gd name="T88" fmla="*/ 30 w 104"/>
                <a:gd name="T89" fmla="*/ 6 h 103"/>
                <a:gd name="T90" fmla="*/ 28 w 104"/>
                <a:gd name="T91" fmla="*/ 16 h 103"/>
                <a:gd name="T92" fmla="*/ 54 w 104"/>
                <a:gd name="T93" fmla="*/ 16 h 103"/>
                <a:gd name="T94" fmla="*/ 51 w 104"/>
                <a:gd name="T95" fmla="*/ 33 h 103"/>
                <a:gd name="T96" fmla="*/ 53 w 104"/>
                <a:gd name="T97" fmla="*/ 22 h 103"/>
                <a:gd name="T98" fmla="*/ 27 w 104"/>
                <a:gd name="T99" fmla="*/ 22 h 103"/>
                <a:gd name="T100" fmla="*/ 26 w 104"/>
                <a:gd name="T101" fmla="*/ 33 h 103"/>
                <a:gd name="T102" fmla="*/ 51 w 104"/>
                <a:gd name="T103" fmla="*/ 33 h 103"/>
                <a:gd name="T104" fmla="*/ 88 w 104"/>
                <a:gd name="T105" fmla="*/ 16 h 103"/>
                <a:gd name="T106" fmla="*/ 90 w 104"/>
                <a:gd name="T107" fmla="*/ 6 h 103"/>
                <a:gd name="T108" fmla="*/ 64 w 104"/>
                <a:gd name="T109" fmla="*/ 6 h 103"/>
                <a:gd name="T110" fmla="*/ 62 w 104"/>
                <a:gd name="T111" fmla="*/ 16 h 103"/>
                <a:gd name="T112" fmla="*/ 88 w 104"/>
                <a:gd name="T113" fmla="*/ 16 h 103"/>
                <a:gd name="T114" fmla="*/ 86 w 104"/>
                <a:gd name="T115" fmla="*/ 33 h 103"/>
                <a:gd name="T116" fmla="*/ 87 w 104"/>
                <a:gd name="T117" fmla="*/ 22 h 103"/>
                <a:gd name="T118" fmla="*/ 61 w 104"/>
                <a:gd name="T119" fmla="*/ 22 h 103"/>
                <a:gd name="T120" fmla="*/ 60 w 104"/>
                <a:gd name="T121" fmla="*/ 33 h 103"/>
                <a:gd name="T122" fmla="*/ 86 w 104"/>
                <a:gd name="T123" fmla="*/ 3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61" name="Line 33"/>
            <p:cNvSpPr>
              <a:spLocks noChangeShapeType="1"/>
            </p:cNvSpPr>
            <p:nvPr/>
          </p:nvSpPr>
          <p:spPr bwMode="auto">
            <a:xfrm flipH="1">
              <a:off x="9255481"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62" name="Line 34"/>
            <p:cNvSpPr>
              <a:spLocks noChangeShapeType="1"/>
            </p:cNvSpPr>
            <p:nvPr/>
          </p:nvSpPr>
          <p:spPr bwMode="auto">
            <a:xfrm flipH="1">
              <a:off x="9348136"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63" name="Line 35"/>
            <p:cNvSpPr>
              <a:spLocks noChangeShapeType="1"/>
            </p:cNvSpPr>
            <p:nvPr/>
          </p:nvSpPr>
          <p:spPr bwMode="auto">
            <a:xfrm flipH="1">
              <a:off x="9443129"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64" name="Line 36"/>
            <p:cNvSpPr>
              <a:spLocks noChangeShapeType="1"/>
            </p:cNvSpPr>
            <p:nvPr/>
          </p:nvSpPr>
          <p:spPr bwMode="auto">
            <a:xfrm flipH="1">
              <a:off x="9538268" y="4548432"/>
              <a:ext cx="4092"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65" name="Line 37"/>
            <p:cNvSpPr>
              <a:spLocks noChangeShapeType="1"/>
            </p:cNvSpPr>
            <p:nvPr/>
          </p:nvSpPr>
          <p:spPr bwMode="auto">
            <a:xfrm flipH="1">
              <a:off x="9633700" y="4548432"/>
              <a:ext cx="4092"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sp>
          <p:nvSpPr>
            <p:cNvPr id="66" name="Line 38"/>
            <p:cNvSpPr>
              <a:spLocks noChangeShapeType="1"/>
            </p:cNvSpPr>
            <p:nvPr/>
          </p:nvSpPr>
          <p:spPr bwMode="auto">
            <a:xfrm flipH="1">
              <a:off x="9728108" y="4548432"/>
              <a:ext cx="4384" cy="31129"/>
            </a:xfrm>
            <a:prstGeom prst="line">
              <a:avLst/>
            </a:prstGeom>
            <a:noFill/>
            <a:ln w="1428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09"/>
              <a:endParaRPr lang="zh-CN" altLang="en-US" sz="1900">
                <a:solidFill>
                  <a:prstClr val="white"/>
                </a:solidFill>
              </a:endParaRPr>
            </a:p>
          </p:txBody>
        </p:sp>
      </p:grpSp>
      <p:pic>
        <p:nvPicPr>
          <p:cNvPr id="69" name="Picture 3" descr="C:\Documents and Settings\tdz\桌面\未标题-2.png" hidden="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480218" y="6542476"/>
            <a:ext cx="253705" cy="216000"/>
          </a:xfrm>
          <a:prstGeom prst="rect">
            <a:avLst/>
          </a:prstGeom>
          <a:noFill/>
          <a:extLst>
            <a:ext uri="{909E8E84-426E-40DD-AFC4-6F175D3DCCD1}">
              <a14:hiddenFill xmlns:a14="http://schemas.microsoft.com/office/drawing/2010/main">
                <a:solidFill>
                  <a:srgbClr val="FFFFFF"/>
                </a:solidFill>
              </a14:hiddenFill>
            </a:ext>
          </a:extLst>
        </p:spPr>
      </p:pic>
      <p:sp>
        <p:nvSpPr>
          <p:cNvPr id="8" name="日期占位符 7"/>
          <p:cNvSpPr>
            <a:spLocks noGrp="1"/>
          </p:cNvSpPr>
          <p:nvPr>
            <p:ph type="dt" sz="half" idx="11"/>
          </p:nvPr>
        </p:nvSpPr>
        <p:spPr>
          <a:xfrm>
            <a:off x="838200" y="6356519"/>
            <a:ext cx="2743200" cy="365125"/>
          </a:xfrm>
          <a:prstGeom prst="rect">
            <a:avLst/>
          </a:prstGeom>
        </p:spPr>
        <p:txBody>
          <a:bodyPr lIns="91420" tIns="45711" rIns="91420" bIns="45711"/>
          <a:lstStyle/>
          <a:p>
            <a:pPr defTabSz="914209"/>
            <a:fld id="{618F58CE-AA9F-44F2-B75A-34227CEABCB3}" type="datetimeFigureOut">
              <a:rPr lang="zh-CN" altLang="en-US" sz="1900" smtClean="0">
                <a:solidFill>
                  <a:prstClr val="black"/>
                </a:solidFill>
              </a:rPr>
              <a:pPr defTabSz="914209"/>
              <a:t>2025/3/12</a:t>
            </a:fld>
            <a:endParaRPr lang="zh-CN" altLang="en-US" sz="1900">
              <a:solidFill>
                <a:prstClr val="black"/>
              </a:solidFill>
            </a:endParaRPr>
          </a:p>
        </p:txBody>
      </p:sp>
      <p:sp>
        <p:nvSpPr>
          <p:cNvPr id="9" name="页脚占位符 8"/>
          <p:cNvSpPr>
            <a:spLocks noGrp="1"/>
          </p:cNvSpPr>
          <p:nvPr>
            <p:ph type="ftr" sz="quarter" idx="12"/>
          </p:nvPr>
        </p:nvSpPr>
        <p:spPr>
          <a:xfrm>
            <a:off x="4038601" y="6356519"/>
            <a:ext cx="4114800" cy="365125"/>
          </a:xfrm>
          <a:prstGeom prst="rect">
            <a:avLst/>
          </a:prstGeom>
        </p:spPr>
        <p:txBody>
          <a:bodyPr lIns="91420" tIns="45711" rIns="91420" bIns="45711"/>
          <a:lstStyle/>
          <a:p>
            <a:pPr defTabSz="914209"/>
            <a:endParaRPr lang="zh-CN" altLang="en-US" sz="1900" dirty="0">
              <a:solidFill>
                <a:prstClr val="black"/>
              </a:solidFill>
            </a:endParaRPr>
          </a:p>
        </p:txBody>
      </p:sp>
      <p:sp>
        <p:nvSpPr>
          <p:cNvPr id="74" name="任意多边形 73" hidden="1"/>
          <p:cNvSpPr/>
          <p:nvPr userDrawn="1"/>
        </p:nvSpPr>
        <p:spPr>
          <a:xfrm rot="894806">
            <a:off x="779179" y="139287"/>
            <a:ext cx="541052" cy="828000"/>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3401224 h 4575877"/>
              <a:gd name="connsiteX9" fmla="*/ 1630823 w 2990085"/>
              <a:gd name="connsiteY9" fmla="*/ 3401224 h 4575877"/>
              <a:gd name="connsiteX10" fmla="*/ 1635750 w 2990085"/>
              <a:gd name="connsiteY10" fmla="*/ 3723073 h 4575877"/>
              <a:gd name="connsiteX11" fmla="*/ 1626318 w 2990085"/>
              <a:gd name="connsiteY11" fmla="*/ 4162116 h 4575877"/>
              <a:gd name="connsiteX12" fmla="*/ 1998521 w 2990085"/>
              <a:gd name="connsiteY12" fmla="*/ 4114682 h 4575877"/>
              <a:gd name="connsiteX13" fmla="*/ 2387572 w 2990085"/>
              <a:gd name="connsiteY13" fmla="*/ 3936393 h 4575877"/>
              <a:gd name="connsiteX14" fmla="*/ 2393959 w 2990085"/>
              <a:gd name="connsiteY14" fmla="*/ 4089779 h 4575877"/>
              <a:gd name="connsiteX15" fmla="*/ 2032803 w 2990085"/>
              <a:gd name="connsiteY15" fmla="*/ 4243403 h 4575877"/>
              <a:gd name="connsiteX16" fmla="*/ 1655587 w 2990085"/>
              <a:gd name="connsiteY16" fmla="*/ 4315149 h 4575877"/>
              <a:gd name="connsiteX17" fmla="*/ 1273004 w 2990085"/>
              <a:gd name="connsiteY17" fmla="*/ 4388324 h 4575877"/>
              <a:gd name="connsiteX18" fmla="*/ 806011 w 2990085"/>
              <a:gd name="connsiteY18" fmla="*/ 4575877 h 4575877"/>
              <a:gd name="connsiteX19" fmla="*/ 801054 w 2990085"/>
              <a:gd name="connsiteY19" fmla="*/ 4427857 h 4575877"/>
              <a:gd name="connsiteX20" fmla="*/ 1160457 w 2990085"/>
              <a:gd name="connsiteY20" fmla="*/ 4159821 h 4575877"/>
              <a:gd name="connsiteX21" fmla="*/ 1241769 w 2990085"/>
              <a:gd name="connsiteY21" fmla="*/ 3667174 h 4575877"/>
              <a:gd name="connsiteX22" fmla="*/ 1237922 w 2990085"/>
              <a:gd name="connsiteY22" fmla="*/ 3428438 h 4575877"/>
              <a:gd name="connsiteX23" fmla="*/ 1240031 w 2990085"/>
              <a:gd name="connsiteY23" fmla="*/ 3428438 h 4575877"/>
              <a:gd name="connsiteX24" fmla="*/ 1240031 w 2990085"/>
              <a:gd name="connsiteY24" fmla="*/ 3401224 h 4575877"/>
              <a:gd name="connsiteX25" fmla="*/ 1239219 w 2990085"/>
              <a:gd name="connsiteY25" fmla="*/ 3401224 h 4575877"/>
              <a:gd name="connsiteX26" fmla="*/ 1239219 w 2990085"/>
              <a:gd name="connsiteY26" fmla="*/ 2606619 h 4575877"/>
              <a:gd name="connsiteX27" fmla="*/ 1240448 w 2990085"/>
              <a:gd name="connsiteY27" fmla="*/ 2606619 h 4575877"/>
              <a:gd name="connsiteX28" fmla="*/ 1216781 w 2990085"/>
              <a:gd name="connsiteY28" fmla="*/ 1137952 h 4575877"/>
              <a:gd name="connsiteX29" fmla="*/ 1205031 w 2990085"/>
              <a:gd name="connsiteY29" fmla="*/ 986000 h 4575877"/>
              <a:gd name="connsiteX30" fmla="*/ 1010196 w 2990085"/>
              <a:gd name="connsiteY30" fmla="*/ 923011 h 4575877"/>
              <a:gd name="connsiteX31" fmla="*/ 1010953 w 2990085"/>
              <a:gd name="connsiteY31" fmla="*/ 796446 h 4575877"/>
              <a:gd name="connsiteX32" fmla="*/ 1631355 w 2990085"/>
              <a:gd name="connsiteY32" fmla="*/ 516335 h 4575877"/>
              <a:gd name="connsiteX33" fmla="*/ 1619038 w 2990085"/>
              <a:gd name="connsiteY33" fmla="*/ 1030819 h 4575877"/>
              <a:gd name="connsiteX34" fmla="*/ 1617716 w 2990085"/>
              <a:gd name="connsiteY34" fmla="*/ 1823823 h 4575877"/>
              <a:gd name="connsiteX35" fmla="*/ 1868719 w 2990085"/>
              <a:gd name="connsiteY35" fmla="*/ 1774203 h 4575877"/>
              <a:gd name="connsiteX36" fmla="*/ 2397287 w 2990085"/>
              <a:gd name="connsiteY36" fmla="*/ 1343368 h 4575877"/>
              <a:gd name="connsiteX37" fmla="*/ 2504404 w 2990085"/>
              <a:gd name="connsiteY37" fmla="*/ 645679 h 4575877"/>
              <a:gd name="connsiteX38" fmla="*/ 2200442 w 2990085"/>
              <a:gd name="connsiteY38" fmla="*/ 269996 h 4575877"/>
              <a:gd name="connsiteX39" fmla="*/ 1592464 w 2990085"/>
              <a:gd name="connsiteY39" fmla="*/ 262479 h 4575877"/>
              <a:gd name="connsiteX40" fmla="*/ 774828 w 2990085"/>
              <a:gd name="connsiteY40" fmla="*/ 718607 h 4575877"/>
              <a:gd name="connsiteX41" fmla="*/ 255817 w 2990085"/>
              <a:gd name="connsiteY41" fmla="*/ 1465682 h 4575877"/>
              <a:gd name="connsiteX42" fmla="*/ 203204 w 2990085"/>
              <a:gd name="connsiteY42" fmla="*/ 2206292 h 4575877"/>
              <a:gd name="connsiteX43" fmla="*/ 348810 w 2990085"/>
              <a:gd name="connsiteY43" fmla="*/ 2483428 h 4575877"/>
              <a:gd name="connsiteX44" fmla="*/ 622088 w 2990085"/>
              <a:gd name="connsiteY44" fmla="*/ 2657629 h 4575877"/>
              <a:gd name="connsiteX45" fmla="*/ 800805 w 2990085"/>
              <a:gd name="connsiteY45" fmla="*/ 2811066 h 4575877"/>
              <a:gd name="connsiteX46" fmla="*/ 779502 w 2990085"/>
              <a:gd name="connsiteY46" fmla="*/ 2914384 h 4575877"/>
              <a:gd name="connsiteX47" fmla="*/ 686344 w 2990085"/>
              <a:gd name="connsiteY47" fmla="*/ 2985143 h 4575877"/>
              <a:gd name="connsiteX48" fmla="*/ 347086 w 2990085"/>
              <a:gd name="connsiteY48" fmla="*/ 2854362 h 4575877"/>
              <a:gd name="connsiteX49" fmla="*/ 51924 w 2990085"/>
              <a:gd name="connsiteY49" fmla="*/ 2349974 h 4575877"/>
              <a:gd name="connsiteX50" fmla="*/ 301903 w 2990085"/>
              <a:gd name="connsiteY50" fmla="*/ 1002519 h 4575877"/>
              <a:gd name="connsiteX51" fmla="*/ 1651515 w 2990085"/>
              <a:gd name="connsiteY51"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3673 w 2990085"/>
              <a:gd name="connsiteY7" fmla="*/ 3401224 h 4575877"/>
              <a:gd name="connsiteX8" fmla="*/ 1630823 w 2990085"/>
              <a:gd name="connsiteY8" fmla="*/ 3401224 h 4575877"/>
              <a:gd name="connsiteX9" fmla="*/ 1635750 w 2990085"/>
              <a:gd name="connsiteY9" fmla="*/ 3723073 h 4575877"/>
              <a:gd name="connsiteX10" fmla="*/ 1626318 w 2990085"/>
              <a:gd name="connsiteY10" fmla="*/ 4162116 h 4575877"/>
              <a:gd name="connsiteX11" fmla="*/ 1998521 w 2990085"/>
              <a:gd name="connsiteY11" fmla="*/ 4114682 h 4575877"/>
              <a:gd name="connsiteX12" fmla="*/ 2387572 w 2990085"/>
              <a:gd name="connsiteY12" fmla="*/ 3936393 h 4575877"/>
              <a:gd name="connsiteX13" fmla="*/ 2393959 w 2990085"/>
              <a:gd name="connsiteY13" fmla="*/ 4089779 h 4575877"/>
              <a:gd name="connsiteX14" fmla="*/ 2032803 w 2990085"/>
              <a:gd name="connsiteY14" fmla="*/ 4243403 h 4575877"/>
              <a:gd name="connsiteX15" fmla="*/ 1655587 w 2990085"/>
              <a:gd name="connsiteY15" fmla="*/ 4315149 h 4575877"/>
              <a:gd name="connsiteX16" fmla="*/ 1273004 w 2990085"/>
              <a:gd name="connsiteY16" fmla="*/ 4388324 h 4575877"/>
              <a:gd name="connsiteX17" fmla="*/ 806011 w 2990085"/>
              <a:gd name="connsiteY17" fmla="*/ 4575877 h 4575877"/>
              <a:gd name="connsiteX18" fmla="*/ 801054 w 2990085"/>
              <a:gd name="connsiteY18" fmla="*/ 4427857 h 4575877"/>
              <a:gd name="connsiteX19" fmla="*/ 1160457 w 2990085"/>
              <a:gd name="connsiteY19" fmla="*/ 4159821 h 4575877"/>
              <a:gd name="connsiteX20" fmla="*/ 1241769 w 2990085"/>
              <a:gd name="connsiteY20" fmla="*/ 3667174 h 4575877"/>
              <a:gd name="connsiteX21" fmla="*/ 1237922 w 2990085"/>
              <a:gd name="connsiteY21" fmla="*/ 3428438 h 4575877"/>
              <a:gd name="connsiteX22" fmla="*/ 1240031 w 2990085"/>
              <a:gd name="connsiteY22" fmla="*/ 3428438 h 4575877"/>
              <a:gd name="connsiteX23" fmla="*/ 1240031 w 2990085"/>
              <a:gd name="connsiteY23" fmla="*/ 3401224 h 4575877"/>
              <a:gd name="connsiteX24" fmla="*/ 1239219 w 2990085"/>
              <a:gd name="connsiteY24" fmla="*/ 3401224 h 4575877"/>
              <a:gd name="connsiteX25" fmla="*/ 1239219 w 2990085"/>
              <a:gd name="connsiteY25" fmla="*/ 2606619 h 4575877"/>
              <a:gd name="connsiteX26" fmla="*/ 1240448 w 2990085"/>
              <a:gd name="connsiteY26" fmla="*/ 2606619 h 4575877"/>
              <a:gd name="connsiteX27" fmla="*/ 1216781 w 2990085"/>
              <a:gd name="connsiteY27" fmla="*/ 1137952 h 4575877"/>
              <a:gd name="connsiteX28" fmla="*/ 1205031 w 2990085"/>
              <a:gd name="connsiteY28" fmla="*/ 986000 h 4575877"/>
              <a:gd name="connsiteX29" fmla="*/ 1010196 w 2990085"/>
              <a:gd name="connsiteY29" fmla="*/ 923011 h 4575877"/>
              <a:gd name="connsiteX30" fmla="*/ 1010953 w 2990085"/>
              <a:gd name="connsiteY30" fmla="*/ 796446 h 4575877"/>
              <a:gd name="connsiteX31" fmla="*/ 1631355 w 2990085"/>
              <a:gd name="connsiteY31" fmla="*/ 516335 h 4575877"/>
              <a:gd name="connsiteX32" fmla="*/ 1619038 w 2990085"/>
              <a:gd name="connsiteY32" fmla="*/ 1030819 h 4575877"/>
              <a:gd name="connsiteX33" fmla="*/ 1617716 w 2990085"/>
              <a:gd name="connsiteY33" fmla="*/ 1823823 h 4575877"/>
              <a:gd name="connsiteX34" fmla="*/ 1868719 w 2990085"/>
              <a:gd name="connsiteY34" fmla="*/ 1774203 h 4575877"/>
              <a:gd name="connsiteX35" fmla="*/ 2397287 w 2990085"/>
              <a:gd name="connsiteY35" fmla="*/ 1343368 h 4575877"/>
              <a:gd name="connsiteX36" fmla="*/ 2504404 w 2990085"/>
              <a:gd name="connsiteY36" fmla="*/ 645679 h 4575877"/>
              <a:gd name="connsiteX37" fmla="*/ 2200442 w 2990085"/>
              <a:gd name="connsiteY37" fmla="*/ 269996 h 4575877"/>
              <a:gd name="connsiteX38" fmla="*/ 1592464 w 2990085"/>
              <a:gd name="connsiteY38" fmla="*/ 262479 h 4575877"/>
              <a:gd name="connsiteX39" fmla="*/ 774828 w 2990085"/>
              <a:gd name="connsiteY39" fmla="*/ 718607 h 4575877"/>
              <a:gd name="connsiteX40" fmla="*/ 255817 w 2990085"/>
              <a:gd name="connsiteY40" fmla="*/ 1465682 h 4575877"/>
              <a:gd name="connsiteX41" fmla="*/ 203204 w 2990085"/>
              <a:gd name="connsiteY41" fmla="*/ 2206292 h 4575877"/>
              <a:gd name="connsiteX42" fmla="*/ 348810 w 2990085"/>
              <a:gd name="connsiteY42" fmla="*/ 2483428 h 4575877"/>
              <a:gd name="connsiteX43" fmla="*/ 622088 w 2990085"/>
              <a:gd name="connsiteY43" fmla="*/ 2657629 h 4575877"/>
              <a:gd name="connsiteX44" fmla="*/ 800805 w 2990085"/>
              <a:gd name="connsiteY44" fmla="*/ 2811066 h 4575877"/>
              <a:gd name="connsiteX45" fmla="*/ 779502 w 2990085"/>
              <a:gd name="connsiteY45" fmla="*/ 2914384 h 4575877"/>
              <a:gd name="connsiteX46" fmla="*/ 686344 w 2990085"/>
              <a:gd name="connsiteY46" fmla="*/ 2985143 h 4575877"/>
              <a:gd name="connsiteX47" fmla="*/ 347086 w 2990085"/>
              <a:gd name="connsiteY47" fmla="*/ 2854362 h 4575877"/>
              <a:gd name="connsiteX48" fmla="*/ 51924 w 2990085"/>
              <a:gd name="connsiteY48" fmla="*/ 2349974 h 4575877"/>
              <a:gd name="connsiteX49" fmla="*/ 301903 w 2990085"/>
              <a:gd name="connsiteY49" fmla="*/ 1002519 h 4575877"/>
              <a:gd name="connsiteX50" fmla="*/ 1651515 w 2990085"/>
              <a:gd name="connsiteY50"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40031 w 2990085"/>
              <a:gd name="connsiteY22" fmla="*/ 3401224 h 4575877"/>
              <a:gd name="connsiteX23" fmla="*/ 1239219 w 2990085"/>
              <a:gd name="connsiteY23" fmla="*/ 3401224 h 4575877"/>
              <a:gd name="connsiteX24" fmla="*/ 1239219 w 2990085"/>
              <a:gd name="connsiteY24" fmla="*/ 2606619 h 4575877"/>
              <a:gd name="connsiteX25" fmla="*/ 1240448 w 2990085"/>
              <a:gd name="connsiteY25" fmla="*/ 2606619 h 4575877"/>
              <a:gd name="connsiteX26" fmla="*/ 1216781 w 2990085"/>
              <a:gd name="connsiteY26" fmla="*/ 1137952 h 4575877"/>
              <a:gd name="connsiteX27" fmla="*/ 1205031 w 2990085"/>
              <a:gd name="connsiteY27" fmla="*/ 986000 h 4575877"/>
              <a:gd name="connsiteX28" fmla="*/ 1010196 w 2990085"/>
              <a:gd name="connsiteY28" fmla="*/ 923011 h 4575877"/>
              <a:gd name="connsiteX29" fmla="*/ 1010953 w 2990085"/>
              <a:gd name="connsiteY29" fmla="*/ 796446 h 4575877"/>
              <a:gd name="connsiteX30" fmla="*/ 1631355 w 2990085"/>
              <a:gd name="connsiteY30" fmla="*/ 516335 h 4575877"/>
              <a:gd name="connsiteX31" fmla="*/ 1619038 w 2990085"/>
              <a:gd name="connsiteY31" fmla="*/ 1030819 h 4575877"/>
              <a:gd name="connsiteX32" fmla="*/ 1617716 w 2990085"/>
              <a:gd name="connsiteY32" fmla="*/ 1823823 h 4575877"/>
              <a:gd name="connsiteX33" fmla="*/ 1868719 w 2990085"/>
              <a:gd name="connsiteY33" fmla="*/ 1774203 h 4575877"/>
              <a:gd name="connsiteX34" fmla="*/ 2397287 w 2990085"/>
              <a:gd name="connsiteY34" fmla="*/ 1343368 h 4575877"/>
              <a:gd name="connsiteX35" fmla="*/ 2504404 w 2990085"/>
              <a:gd name="connsiteY35" fmla="*/ 645679 h 4575877"/>
              <a:gd name="connsiteX36" fmla="*/ 2200442 w 2990085"/>
              <a:gd name="connsiteY36" fmla="*/ 269996 h 4575877"/>
              <a:gd name="connsiteX37" fmla="*/ 1592464 w 2990085"/>
              <a:gd name="connsiteY37" fmla="*/ 262479 h 4575877"/>
              <a:gd name="connsiteX38" fmla="*/ 774828 w 2990085"/>
              <a:gd name="connsiteY38" fmla="*/ 718607 h 4575877"/>
              <a:gd name="connsiteX39" fmla="*/ 255817 w 2990085"/>
              <a:gd name="connsiteY39" fmla="*/ 1465682 h 4575877"/>
              <a:gd name="connsiteX40" fmla="*/ 203204 w 2990085"/>
              <a:gd name="connsiteY40" fmla="*/ 2206292 h 4575877"/>
              <a:gd name="connsiteX41" fmla="*/ 348810 w 2990085"/>
              <a:gd name="connsiteY41" fmla="*/ 2483428 h 4575877"/>
              <a:gd name="connsiteX42" fmla="*/ 622088 w 2990085"/>
              <a:gd name="connsiteY42" fmla="*/ 2657629 h 4575877"/>
              <a:gd name="connsiteX43" fmla="*/ 800805 w 2990085"/>
              <a:gd name="connsiteY43" fmla="*/ 2811066 h 4575877"/>
              <a:gd name="connsiteX44" fmla="*/ 779502 w 2990085"/>
              <a:gd name="connsiteY44" fmla="*/ 2914384 h 4575877"/>
              <a:gd name="connsiteX45" fmla="*/ 686344 w 2990085"/>
              <a:gd name="connsiteY45" fmla="*/ 2985143 h 4575877"/>
              <a:gd name="connsiteX46" fmla="*/ 347086 w 2990085"/>
              <a:gd name="connsiteY46" fmla="*/ 2854362 h 4575877"/>
              <a:gd name="connsiteX47" fmla="*/ 51924 w 2990085"/>
              <a:gd name="connsiteY47" fmla="*/ 2349974 h 4575877"/>
              <a:gd name="connsiteX48" fmla="*/ 301903 w 2990085"/>
              <a:gd name="connsiteY48" fmla="*/ 1002519 h 4575877"/>
              <a:gd name="connsiteX49" fmla="*/ 1651515 w 2990085"/>
              <a:gd name="connsiteY49"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40031 w 2990085"/>
              <a:gd name="connsiteY22" fmla="*/ 3401224 h 4575877"/>
              <a:gd name="connsiteX23" fmla="*/ 1239219 w 2990085"/>
              <a:gd name="connsiteY23" fmla="*/ 2606619 h 4575877"/>
              <a:gd name="connsiteX24" fmla="*/ 1240448 w 2990085"/>
              <a:gd name="connsiteY24" fmla="*/ 2606619 h 4575877"/>
              <a:gd name="connsiteX25" fmla="*/ 1216781 w 2990085"/>
              <a:gd name="connsiteY25" fmla="*/ 1137952 h 4575877"/>
              <a:gd name="connsiteX26" fmla="*/ 1205031 w 2990085"/>
              <a:gd name="connsiteY26" fmla="*/ 986000 h 4575877"/>
              <a:gd name="connsiteX27" fmla="*/ 1010196 w 2990085"/>
              <a:gd name="connsiteY27" fmla="*/ 923011 h 4575877"/>
              <a:gd name="connsiteX28" fmla="*/ 1010953 w 2990085"/>
              <a:gd name="connsiteY28" fmla="*/ 796446 h 4575877"/>
              <a:gd name="connsiteX29" fmla="*/ 1631355 w 2990085"/>
              <a:gd name="connsiteY29" fmla="*/ 516335 h 4575877"/>
              <a:gd name="connsiteX30" fmla="*/ 1619038 w 2990085"/>
              <a:gd name="connsiteY30" fmla="*/ 1030819 h 4575877"/>
              <a:gd name="connsiteX31" fmla="*/ 1617716 w 2990085"/>
              <a:gd name="connsiteY31" fmla="*/ 1823823 h 4575877"/>
              <a:gd name="connsiteX32" fmla="*/ 1868719 w 2990085"/>
              <a:gd name="connsiteY32" fmla="*/ 1774203 h 4575877"/>
              <a:gd name="connsiteX33" fmla="*/ 2397287 w 2990085"/>
              <a:gd name="connsiteY33" fmla="*/ 1343368 h 4575877"/>
              <a:gd name="connsiteX34" fmla="*/ 2504404 w 2990085"/>
              <a:gd name="connsiteY34" fmla="*/ 645679 h 4575877"/>
              <a:gd name="connsiteX35" fmla="*/ 2200442 w 2990085"/>
              <a:gd name="connsiteY35" fmla="*/ 269996 h 4575877"/>
              <a:gd name="connsiteX36" fmla="*/ 1592464 w 2990085"/>
              <a:gd name="connsiteY36" fmla="*/ 262479 h 4575877"/>
              <a:gd name="connsiteX37" fmla="*/ 774828 w 2990085"/>
              <a:gd name="connsiteY37" fmla="*/ 718607 h 4575877"/>
              <a:gd name="connsiteX38" fmla="*/ 255817 w 2990085"/>
              <a:gd name="connsiteY38" fmla="*/ 1465682 h 4575877"/>
              <a:gd name="connsiteX39" fmla="*/ 203204 w 2990085"/>
              <a:gd name="connsiteY39" fmla="*/ 2206292 h 4575877"/>
              <a:gd name="connsiteX40" fmla="*/ 348810 w 2990085"/>
              <a:gd name="connsiteY40" fmla="*/ 2483428 h 4575877"/>
              <a:gd name="connsiteX41" fmla="*/ 622088 w 2990085"/>
              <a:gd name="connsiteY41" fmla="*/ 2657629 h 4575877"/>
              <a:gd name="connsiteX42" fmla="*/ 800805 w 2990085"/>
              <a:gd name="connsiteY42" fmla="*/ 2811066 h 4575877"/>
              <a:gd name="connsiteX43" fmla="*/ 779502 w 2990085"/>
              <a:gd name="connsiteY43" fmla="*/ 2914384 h 4575877"/>
              <a:gd name="connsiteX44" fmla="*/ 686344 w 2990085"/>
              <a:gd name="connsiteY44" fmla="*/ 2985143 h 4575877"/>
              <a:gd name="connsiteX45" fmla="*/ 347086 w 2990085"/>
              <a:gd name="connsiteY45" fmla="*/ 2854362 h 4575877"/>
              <a:gd name="connsiteX46" fmla="*/ 51924 w 2990085"/>
              <a:gd name="connsiteY46" fmla="*/ 2349974 h 4575877"/>
              <a:gd name="connsiteX47" fmla="*/ 301903 w 2990085"/>
              <a:gd name="connsiteY47" fmla="*/ 1002519 h 4575877"/>
              <a:gd name="connsiteX48" fmla="*/ 1651515 w 2990085"/>
              <a:gd name="connsiteY48"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39219 w 2990085"/>
              <a:gd name="connsiteY22" fmla="*/ 2606619 h 4575877"/>
              <a:gd name="connsiteX23" fmla="*/ 1240448 w 2990085"/>
              <a:gd name="connsiteY23" fmla="*/ 2606619 h 4575877"/>
              <a:gd name="connsiteX24" fmla="*/ 1216781 w 2990085"/>
              <a:gd name="connsiteY24" fmla="*/ 1137952 h 4575877"/>
              <a:gd name="connsiteX25" fmla="*/ 1205031 w 2990085"/>
              <a:gd name="connsiteY25" fmla="*/ 986000 h 4575877"/>
              <a:gd name="connsiteX26" fmla="*/ 1010196 w 2990085"/>
              <a:gd name="connsiteY26" fmla="*/ 923011 h 4575877"/>
              <a:gd name="connsiteX27" fmla="*/ 1010953 w 2990085"/>
              <a:gd name="connsiteY27" fmla="*/ 796446 h 4575877"/>
              <a:gd name="connsiteX28" fmla="*/ 1631355 w 2990085"/>
              <a:gd name="connsiteY28" fmla="*/ 516335 h 4575877"/>
              <a:gd name="connsiteX29" fmla="*/ 1619038 w 2990085"/>
              <a:gd name="connsiteY29" fmla="*/ 1030819 h 4575877"/>
              <a:gd name="connsiteX30" fmla="*/ 1617716 w 2990085"/>
              <a:gd name="connsiteY30" fmla="*/ 1823823 h 4575877"/>
              <a:gd name="connsiteX31" fmla="*/ 1868719 w 2990085"/>
              <a:gd name="connsiteY31" fmla="*/ 1774203 h 4575877"/>
              <a:gd name="connsiteX32" fmla="*/ 2397287 w 2990085"/>
              <a:gd name="connsiteY32" fmla="*/ 1343368 h 4575877"/>
              <a:gd name="connsiteX33" fmla="*/ 2504404 w 2990085"/>
              <a:gd name="connsiteY33" fmla="*/ 645679 h 4575877"/>
              <a:gd name="connsiteX34" fmla="*/ 2200442 w 2990085"/>
              <a:gd name="connsiteY34" fmla="*/ 269996 h 4575877"/>
              <a:gd name="connsiteX35" fmla="*/ 1592464 w 2990085"/>
              <a:gd name="connsiteY35" fmla="*/ 262479 h 4575877"/>
              <a:gd name="connsiteX36" fmla="*/ 774828 w 2990085"/>
              <a:gd name="connsiteY36" fmla="*/ 718607 h 4575877"/>
              <a:gd name="connsiteX37" fmla="*/ 255817 w 2990085"/>
              <a:gd name="connsiteY37" fmla="*/ 1465682 h 4575877"/>
              <a:gd name="connsiteX38" fmla="*/ 203204 w 2990085"/>
              <a:gd name="connsiteY38" fmla="*/ 2206292 h 4575877"/>
              <a:gd name="connsiteX39" fmla="*/ 348810 w 2990085"/>
              <a:gd name="connsiteY39" fmla="*/ 2483428 h 4575877"/>
              <a:gd name="connsiteX40" fmla="*/ 622088 w 2990085"/>
              <a:gd name="connsiteY40" fmla="*/ 2657629 h 4575877"/>
              <a:gd name="connsiteX41" fmla="*/ 800805 w 2990085"/>
              <a:gd name="connsiteY41" fmla="*/ 2811066 h 4575877"/>
              <a:gd name="connsiteX42" fmla="*/ 779502 w 2990085"/>
              <a:gd name="connsiteY42" fmla="*/ 2914384 h 4575877"/>
              <a:gd name="connsiteX43" fmla="*/ 686344 w 2990085"/>
              <a:gd name="connsiteY43" fmla="*/ 2985143 h 4575877"/>
              <a:gd name="connsiteX44" fmla="*/ 347086 w 2990085"/>
              <a:gd name="connsiteY44" fmla="*/ 2854362 h 4575877"/>
              <a:gd name="connsiteX45" fmla="*/ 51924 w 2990085"/>
              <a:gd name="connsiteY45" fmla="*/ 2349974 h 4575877"/>
              <a:gd name="connsiteX46" fmla="*/ 301903 w 2990085"/>
              <a:gd name="connsiteY46" fmla="*/ 1002519 h 4575877"/>
              <a:gd name="connsiteX47" fmla="*/ 1651515 w 2990085"/>
              <a:gd name="connsiteY47"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39219 w 2990085"/>
              <a:gd name="connsiteY21" fmla="*/ 2606619 h 4575877"/>
              <a:gd name="connsiteX22" fmla="*/ 1240448 w 2990085"/>
              <a:gd name="connsiteY22" fmla="*/ 2606619 h 4575877"/>
              <a:gd name="connsiteX23" fmla="*/ 1216781 w 2990085"/>
              <a:gd name="connsiteY23" fmla="*/ 1137952 h 4575877"/>
              <a:gd name="connsiteX24" fmla="*/ 1205031 w 2990085"/>
              <a:gd name="connsiteY24" fmla="*/ 986000 h 4575877"/>
              <a:gd name="connsiteX25" fmla="*/ 1010196 w 2990085"/>
              <a:gd name="connsiteY25" fmla="*/ 923011 h 4575877"/>
              <a:gd name="connsiteX26" fmla="*/ 1010953 w 2990085"/>
              <a:gd name="connsiteY26" fmla="*/ 796446 h 4575877"/>
              <a:gd name="connsiteX27" fmla="*/ 1631355 w 2990085"/>
              <a:gd name="connsiteY27" fmla="*/ 516335 h 4575877"/>
              <a:gd name="connsiteX28" fmla="*/ 1619038 w 2990085"/>
              <a:gd name="connsiteY28" fmla="*/ 1030819 h 4575877"/>
              <a:gd name="connsiteX29" fmla="*/ 1617716 w 2990085"/>
              <a:gd name="connsiteY29" fmla="*/ 1823823 h 4575877"/>
              <a:gd name="connsiteX30" fmla="*/ 1868719 w 2990085"/>
              <a:gd name="connsiteY30" fmla="*/ 1774203 h 4575877"/>
              <a:gd name="connsiteX31" fmla="*/ 2397287 w 2990085"/>
              <a:gd name="connsiteY31" fmla="*/ 1343368 h 4575877"/>
              <a:gd name="connsiteX32" fmla="*/ 2504404 w 2990085"/>
              <a:gd name="connsiteY32" fmla="*/ 645679 h 4575877"/>
              <a:gd name="connsiteX33" fmla="*/ 2200442 w 2990085"/>
              <a:gd name="connsiteY33" fmla="*/ 269996 h 4575877"/>
              <a:gd name="connsiteX34" fmla="*/ 1592464 w 2990085"/>
              <a:gd name="connsiteY34" fmla="*/ 262479 h 4575877"/>
              <a:gd name="connsiteX35" fmla="*/ 774828 w 2990085"/>
              <a:gd name="connsiteY35" fmla="*/ 718607 h 4575877"/>
              <a:gd name="connsiteX36" fmla="*/ 255817 w 2990085"/>
              <a:gd name="connsiteY36" fmla="*/ 1465682 h 4575877"/>
              <a:gd name="connsiteX37" fmla="*/ 203204 w 2990085"/>
              <a:gd name="connsiteY37" fmla="*/ 2206292 h 4575877"/>
              <a:gd name="connsiteX38" fmla="*/ 348810 w 2990085"/>
              <a:gd name="connsiteY38" fmla="*/ 2483428 h 4575877"/>
              <a:gd name="connsiteX39" fmla="*/ 622088 w 2990085"/>
              <a:gd name="connsiteY39" fmla="*/ 2657629 h 4575877"/>
              <a:gd name="connsiteX40" fmla="*/ 800805 w 2990085"/>
              <a:gd name="connsiteY40" fmla="*/ 2811066 h 4575877"/>
              <a:gd name="connsiteX41" fmla="*/ 779502 w 2990085"/>
              <a:gd name="connsiteY41" fmla="*/ 2914384 h 4575877"/>
              <a:gd name="connsiteX42" fmla="*/ 686344 w 2990085"/>
              <a:gd name="connsiteY42" fmla="*/ 2985143 h 4575877"/>
              <a:gd name="connsiteX43" fmla="*/ 347086 w 2990085"/>
              <a:gd name="connsiteY43" fmla="*/ 2854362 h 4575877"/>
              <a:gd name="connsiteX44" fmla="*/ 51924 w 2990085"/>
              <a:gd name="connsiteY44" fmla="*/ 2349974 h 4575877"/>
              <a:gd name="connsiteX45" fmla="*/ 301903 w 2990085"/>
              <a:gd name="connsiteY45" fmla="*/ 1002519 h 4575877"/>
              <a:gd name="connsiteX46" fmla="*/ 1651515 w 2990085"/>
              <a:gd name="connsiteY46"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9219 w 2990085"/>
              <a:gd name="connsiteY20" fmla="*/ 2606619 h 4575877"/>
              <a:gd name="connsiteX21" fmla="*/ 1240448 w 2990085"/>
              <a:gd name="connsiteY21" fmla="*/ 2606619 h 4575877"/>
              <a:gd name="connsiteX22" fmla="*/ 1216781 w 2990085"/>
              <a:gd name="connsiteY22" fmla="*/ 1137952 h 4575877"/>
              <a:gd name="connsiteX23" fmla="*/ 1205031 w 2990085"/>
              <a:gd name="connsiteY23" fmla="*/ 986000 h 4575877"/>
              <a:gd name="connsiteX24" fmla="*/ 1010196 w 2990085"/>
              <a:gd name="connsiteY24" fmla="*/ 923011 h 4575877"/>
              <a:gd name="connsiteX25" fmla="*/ 1010953 w 2990085"/>
              <a:gd name="connsiteY25" fmla="*/ 796446 h 4575877"/>
              <a:gd name="connsiteX26" fmla="*/ 1631355 w 2990085"/>
              <a:gd name="connsiteY26" fmla="*/ 516335 h 4575877"/>
              <a:gd name="connsiteX27" fmla="*/ 1619038 w 2990085"/>
              <a:gd name="connsiteY27" fmla="*/ 1030819 h 4575877"/>
              <a:gd name="connsiteX28" fmla="*/ 1617716 w 2990085"/>
              <a:gd name="connsiteY28" fmla="*/ 1823823 h 4575877"/>
              <a:gd name="connsiteX29" fmla="*/ 1868719 w 2990085"/>
              <a:gd name="connsiteY29" fmla="*/ 1774203 h 4575877"/>
              <a:gd name="connsiteX30" fmla="*/ 2397287 w 2990085"/>
              <a:gd name="connsiteY30" fmla="*/ 1343368 h 4575877"/>
              <a:gd name="connsiteX31" fmla="*/ 2504404 w 2990085"/>
              <a:gd name="connsiteY31" fmla="*/ 645679 h 4575877"/>
              <a:gd name="connsiteX32" fmla="*/ 2200442 w 2990085"/>
              <a:gd name="connsiteY32" fmla="*/ 269996 h 4575877"/>
              <a:gd name="connsiteX33" fmla="*/ 1592464 w 2990085"/>
              <a:gd name="connsiteY33" fmla="*/ 262479 h 4575877"/>
              <a:gd name="connsiteX34" fmla="*/ 774828 w 2990085"/>
              <a:gd name="connsiteY34" fmla="*/ 718607 h 4575877"/>
              <a:gd name="connsiteX35" fmla="*/ 255817 w 2990085"/>
              <a:gd name="connsiteY35" fmla="*/ 1465682 h 4575877"/>
              <a:gd name="connsiteX36" fmla="*/ 203204 w 2990085"/>
              <a:gd name="connsiteY36" fmla="*/ 2206292 h 4575877"/>
              <a:gd name="connsiteX37" fmla="*/ 348810 w 2990085"/>
              <a:gd name="connsiteY37" fmla="*/ 2483428 h 4575877"/>
              <a:gd name="connsiteX38" fmla="*/ 622088 w 2990085"/>
              <a:gd name="connsiteY38" fmla="*/ 2657629 h 4575877"/>
              <a:gd name="connsiteX39" fmla="*/ 800805 w 2990085"/>
              <a:gd name="connsiteY39" fmla="*/ 2811066 h 4575877"/>
              <a:gd name="connsiteX40" fmla="*/ 779502 w 2990085"/>
              <a:gd name="connsiteY40" fmla="*/ 2914384 h 4575877"/>
              <a:gd name="connsiteX41" fmla="*/ 686344 w 2990085"/>
              <a:gd name="connsiteY41" fmla="*/ 2985143 h 4575877"/>
              <a:gd name="connsiteX42" fmla="*/ 347086 w 2990085"/>
              <a:gd name="connsiteY42" fmla="*/ 2854362 h 4575877"/>
              <a:gd name="connsiteX43" fmla="*/ 51924 w 2990085"/>
              <a:gd name="connsiteY43" fmla="*/ 2349974 h 4575877"/>
              <a:gd name="connsiteX44" fmla="*/ 301903 w 2990085"/>
              <a:gd name="connsiteY44" fmla="*/ 1002519 h 4575877"/>
              <a:gd name="connsiteX45" fmla="*/ 1651515 w 2990085"/>
              <a:gd name="connsiteY45"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5750 w 2990085"/>
              <a:gd name="connsiteY7" fmla="*/ 3723073 h 4575877"/>
              <a:gd name="connsiteX8" fmla="*/ 1626318 w 2990085"/>
              <a:gd name="connsiteY8" fmla="*/ 4162116 h 4575877"/>
              <a:gd name="connsiteX9" fmla="*/ 1998521 w 2990085"/>
              <a:gd name="connsiteY9" fmla="*/ 4114682 h 4575877"/>
              <a:gd name="connsiteX10" fmla="*/ 2387572 w 2990085"/>
              <a:gd name="connsiteY10" fmla="*/ 3936393 h 4575877"/>
              <a:gd name="connsiteX11" fmla="*/ 2393959 w 2990085"/>
              <a:gd name="connsiteY11" fmla="*/ 4089779 h 4575877"/>
              <a:gd name="connsiteX12" fmla="*/ 2032803 w 2990085"/>
              <a:gd name="connsiteY12" fmla="*/ 4243403 h 4575877"/>
              <a:gd name="connsiteX13" fmla="*/ 1655587 w 2990085"/>
              <a:gd name="connsiteY13" fmla="*/ 4315149 h 4575877"/>
              <a:gd name="connsiteX14" fmla="*/ 1273004 w 2990085"/>
              <a:gd name="connsiteY14" fmla="*/ 4388324 h 4575877"/>
              <a:gd name="connsiteX15" fmla="*/ 806011 w 2990085"/>
              <a:gd name="connsiteY15" fmla="*/ 4575877 h 4575877"/>
              <a:gd name="connsiteX16" fmla="*/ 801054 w 2990085"/>
              <a:gd name="connsiteY16" fmla="*/ 4427857 h 4575877"/>
              <a:gd name="connsiteX17" fmla="*/ 1160457 w 2990085"/>
              <a:gd name="connsiteY17" fmla="*/ 4159821 h 4575877"/>
              <a:gd name="connsiteX18" fmla="*/ 1241769 w 2990085"/>
              <a:gd name="connsiteY18" fmla="*/ 3667174 h 4575877"/>
              <a:gd name="connsiteX19" fmla="*/ 1239219 w 2990085"/>
              <a:gd name="connsiteY19" fmla="*/ 2606619 h 4575877"/>
              <a:gd name="connsiteX20" fmla="*/ 1240448 w 2990085"/>
              <a:gd name="connsiteY20" fmla="*/ 2606619 h 4575877"/>
              <a:gd name="connsiteX21" fmla="*/ 1216781 w 2990085"/>
              <a:gd name="connsiteY21" fmla="*/ 1137952 h 4575877"/>
              <a:gd name="connsiteX22" fmla="*/ 1205031 w 2990085"/>
              <a:gd name="connsiteY22" fmla="*/ 986000 h 4575877"/>
              <a:gd name="connsiteX23" fmla="*/ 1010196 w 2990085"/>
              <a:gd name="connsiteY23" fmla="*/ 923011 h 4575877"/>
              <a:gd name="connsiteX24" fmla="*/ 1010953 w 2990085"/>
              <a:gd name="connsiteY24" fmla="*/ 796446 h 4575877"/>
              <a:gd name="connsiteX25" fmla="*/ 1631355 w 2990085"/>
              <a:gd name="connsiteY25" fmla="*/ 516335 h 4575877"/>
              <a:gd name="connsiteX26" fmla="*/ 1619038 w 2990085"/>
              <a:gd name="connsiteY26" fmla="*/ 1030819 h 4575877"/>
              <a:gd name="connsiteX27" fmla="*/ 1617716 w 2990085"/>
              <a:gd name="connsiteY27" fmla="*/ 1823823 h 4575877"/>
              <a:gd name="connsiteX28" fmla="*/ 1868719 w 2990085"/>
              <a:gd name="connsiteY28" fmla="*/ 1774203 h 4575877"/>
              <a:gd name="connsiteX29" fmla="*/ 2397287 w 2990085"/>
              <a:gd name="connsiteY29" fmla="*/ 1343368 h 4575877"/>
              <a:gd name="connsiteX30" fmla="*/ 2504404 w 2990085"/>
              <a:gd name="connsiteY30" fmla="*/ 645679 h 4575877"/>
              <a:gd name="connsiteX31" fmla="*/ 2200442 w 2990085"/>
              <a:gd name="connsiteY31" fmla="*/ 269996 h 4575877"/>
              <a:gd name="connsiteX32" fmla="*/ 1592464 w 2990085"/>
              <a:gd name="connsiteY32" fmla="*/ 262479 h 4575877"/>
              <a:gd name="connsiteX33" fmla="*/ 774828 w 2990085"/>
              <a:gd name="connsiteY33" fmla="*/ 718607 h 4575877"/>
              <a:gd name="connsiteX34" fmla="*/ 255817 w 2990085"/>
              <a:gd name="connsiteY34" fmla="*/ 1465682 h 4575877"/>
              <a:gd name="connsiteX35" fmla="*/ 203204 w 2990085"/>
              <a:gd name="connsiteY35" fmla="*/ 2206292 h 4575877"/>
              <a:gd name="connsiteX36" fmla="*/ 348810 w 2990085"/>
              <a:gd name="connsiteY36" fmla="*/ 2483428 h 4575877"/>
              <a:gd name="connsiteX37" fmla="*/ 622088 w 2990085"/>
              <a:gd name="connsiteY37" fmla="*/ 2657629 h 4575877"/>
              <a:gd name="connsiteX38" fmla="*/ 800805 w 2990085"/>
              <a:gd name="connsiteY38" fmla="*/ 2811066 h 4575877"/>
              <a:gd name="connsiteX39" fmla="*/ 779502 w 2990085"/>
              <a:gd name="connsiteY39" fmla="*/ 2914384 h 4575877"/>
              <a:gd name="connsiteX40" fmla="*/ 686344 w 2990085"/>
              <a:gd name="connsiteY40" fmla="*/ 2985143 h 4575877"/>
              <a:gd name="connsiteX41" fmla="*/ 347086 w 2990085"/>
              <a:gd name="connsiteY41" fmla="*/ 2854362 h 4575877"/>
              <a:gd name="connsiteX42" fmla="*/ 51924 w 2990085"/>
              <a:gd name="connsiteY42" fmla="*/ 2349974 h 4575877"/>
              <a:gd name="connsiteX43" fmla="*/ 301903 w 2990085"/>
              <a:gd name="connsiteY43" fmla="*/ 1002519 h 4575877"/>
              <a:gd name="connsiteX44" fmla="*/ 1651515 w 2990085"/>
              <a:gd name="connsiteY44"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5750 w 2990085"/>
              <a:gd name="connsiteY6" fmla="*/ 3723073 h 4575877"/>
              <a:gd name="connsiteX7" fmla="*/ 1626318 w 2990085"/>
              <a:gd name="connsiteY7" fmla="*/ 4162116 h 4575877"/>
              <a:gd name="connsiteX8" fmla="*/ 1998521 w 2990085"/>
              <a:gd name="connsiteY8" fmla="*/ 4114682 h 4575877"/>
              <a:gd name="connsiteX9" fmla="*/ 2387572 w 2990085"/>
              <a:gd name="connsiteY9" fmla="*/ 3936393 h 4575877"/>
              <a:gd name="connsiteX10" fmla="*/ 2393959 w 2990085"/>
              <a:gd name="connsiteY10" fmla="*/ 4089779 h 4575877"/>
              <a:gd name="connsiteX11" fmla="*/ 2032803 w 2990085"/>
              <a:gd name="connsiteY11" fmla="*/ 4243403 h 4575877"/>
              <a:gd name="connsiteX12" fmla="*/ 1655587 w 2990085"/>
              <a:gd name="connsiteY12" fmla="*/ 4315149 h 4575877"/>
              <a:gd name="connsiteX13" fmla="*/ 1273004 w 2990085"/>
              <a:gd name="connsiteY13" fmla="*/ 4388324 h 4575877"/>
              <a:gd name="connsiteX14" fmla="*/ 806011 w 2990085"/>
              <a:gd name="connsiteY14" fmla="*/ 4575877 h 4575877"/>
              <a:gd name="connsiteX15" fmla="*/ 801054 w 2990085"/>
              <a:gd name="connsiteY15" fmla="*/ 4427857 h 4575877"/>
              <a:gd name="connsiteX16" fmla="*/ 1160457 w 2990085"/>
              <a:gd name="connsiteY16" fmla="*/ 4159821 h 4575877"/>
              <a:gd name="connsiteX17" fmla="*/ 1241769 w 2990085"/>
              <a:gd name="connsiteY17" fmla="*/ 3667174 h 4575877"/>
              <a:gd name="connsiteX18" fmla="*/ 1239219 w 2990085"/>
              <a:gd name="connsiteY18" fmla="*/ 2606619 h 4575877"/>
              <a:gd name="connsiteX19" fmla="*/ 1240448 w 2990085"/>
              <a:gd name="connsiteY19" fmla="*/ 2606619 h 4575877"/>
              <a:gd name="connsiteX20" fmla="*/ 1216781 w 2990085"/>
              <a:gd name="connsiteY20" fmla="*/ 1137952 h 4575877"/>
              <a:gd name="connsiteX21" fmla="*/ 1205031 w 2990085"/>
              <a:gd name="connsiteY21" fmla="*/ 986000 h 4575877"/>
              <a:gd name="connsiteX22" fmla="*/ 1010196 w 2990085"/>
              <a:gd name="connsiteY22" fmla="*/ 923011 h 4575877"/>
              <a:gd name="connsiteX23" fmla="*/ 1010953 w 2990085"/>
              <a:gd name="connsiteY23" fmla="*/ 796446 h 4575877"/>
              <a:gd name="connsiteX24" fmla="*/ 1631355 w 2990085"/>
              <a:gd name="connsiteY24" fmla="*/ 516335 h 4575877"/>
              <a:gd name="connsiteX25" fmla="*/ 1619038 w 2990085"/>
              <a:gd name="connsiteY25" fmla="*/ 1030819 h 4575877"/>
              <a:gd name="connsiteX26" fmla="*/ 1617716 w 2990085"/>
              <a:gd name="connsiteY26" fmla="*/ 1823823 h 4575877"/>
              <a:gd name="connsiteX27" fmla="*/ 1868719 w 2990085"/>
              <a:gd name="connsiteY27" fmla="*/ 1774203 h 4575877"/>
              <a:gd name="connsiteX28" fmla="*/ 2397287 w 2990085"/>
              <a:gd name="connsiteY28" fmla="*/ 1343368 h 4575877"/>
              <a:gd name="connsiteX29" fmla="*/ 2504404 w 2990085"/>
              <a:gd name="connsiteY29" fmla="*/ 645679 h 4575877"/>
              <a:gd name="connsiteX30" fmla="*/ 2200442 w 2990085"/>
              <a:gd name="connsiteY30" fmla="*/ 269996 h 4575877"/>
              <a:gd name="connsiteX31" fmla="*/ 1592464 w 2990085"/>
              <a:gd name="connsiteY31" fmla="*/ 262479 h 4575877"/>
              <a:gd name="connsiteX32" fmla="*/ 774828 w 2990085"/>
              <a:gd name="connsiteY32" fmla="*/ 718607 h 4575877"/>
              <a:gd name="connsiteX33" fmla="*/ 255817 w 2990085"/>
              <a:gd name="connsiteY33" fmla="*/ 1465682 h 4575877"/>
              <a:gd name="connsiteX34" fmla="*/ 203204 w 2990085"/>
              <a:gd name="connsiteY34" fmla="*/ 2206292 h 4575877"/>
              <a:gd name="connsiteX35" fmla="*/ 348810 w 2990085"/>
              <a:gd name="connsiteY35" fmla="*/ 2483428 h 4575877"/>
              <a:gd name="connsiteX36" fmla="*/ 622088 w 2990085"/>
              <a:gd name="connsiteY36" fmla="*/ 2657629 h 4575877"/>
              <a:gd name="connsiteX37" fmla="*/ 800805 w 2990085"/>
              <a:gd name="connsiteY37" fmla="*/ 2811066 h 4575877"/>
              <a:gd name="connsiteX38" fmla="*/ 779502 w 2990085"/>
              <a:gd name="connsiteY38" fmla="*/ 2914384 h 4575877"/>
              <a:gd name="connsiteX39" fmla="*/ 686344 w 2990085"/>
              <a:gd name="connsiteY39" fmla="*/ 2985143 h 4575877"/>
              <a:gd name="connsiteX40" fmla="*/ 347086 w 2990085"/>
              <a:gd name="connsiteY40" fmla="*/ 2854362 h 4575877"/>
              <a:gd name="connsiteX41" fmla="*/ 51924 w 2990085"/>
              <a:gd name="connsiteY41" fmla="*/ 2349974 h 4575877"/>
              <a:gd name="connsiteX42" fmla="*/ 301903 w 2990085"/>
              <a:gd name="connsiteY42" fmla="*/ 1002519 h 4575877"/>
              <a:gd name="connsiteX43" fmla="*/ 1651515 w 2990085"/>
              <a:gd name="connsiteY43" fmla="*/ 74436 h 4575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lIns="91420" tIns="45711" rIns="91420" bIns="45711" rtlCol="0" anchor="ctr"/>
          <a:lstStyle/>
          <a:p>
            <a:pPr algn="ctr" defTabSz="914209"/>
            <a:endParaRPr lang="zh-CN" altLang="en-US" sz="1900">
              <a:solidFill>
                <a:prstClr val="white"/>
              </a:solidFill>
              <a:effectLst>
                <a:innerShdw blurRad="63500" dist="215900" dir="13500000">
                  <a:prstClr val="black">
                    <a:alpha val="50000"/>
                  </a:prstClr>
                </a:innerShdw>
              </a:effectLst>
            </a:endParaRPr>
          </a:p>
        </p:txBody>
      </p:sp>
      <p:sp>
        <p:nvSpPr>
          <p:cNvPr id="76" name="文本框 75" hidden="1"/>
          <p:cNvSpPr txBox="1"/>
          <p:nvPr/>
        </p:nvSpPr>
        <p:spPr>
          <a:xfrm>
            <a:off x="1150319" y="593282"/>
            <a:ext cx="587795" cy="287999"/>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rot="0" spcFirstLastPara="0" vertOverflow="overflow" horzOverflow="overflow" vert="horz" wrap="square" lIns="91420" tIns="45711" rIns="91420" bIns="45711" numCol="1" spcCol="0" rtlCol="0" fromWordArt="0" anchor="t" anchorCtr="0" forceAA="0" compatLnSpc="1">
            <a:prstTxWarp prst="textNoShape">
              <a:avLst/>
            </a:prstTxWarp>
            <a:noAutofit/>
          </a:bodyPr>
          <a:lstStyle/>
          <a:p>
            <a:pPr defTabSz="914209"/>
            <a:endParaRPr lang="zh-CN" altLang="en-US" sz="5500" dirty="0">
              <a:solidFill>
                <a:prstClr val="black"/>
              </a:solidFill>
              <a:latin typeface="汉真广标" panose="02010609000101010101" pitchFamily="49" charset="-122"/>
              <a:ea typeface="汉真广标" panose="02010609000101010101" pitchFamily="49" charset="-122"/>
            </a:endParaRPr>
          </a:p>
        </p:txBody>
      </p:sp>
    </p:spTree>
    <p:extLst>
      <p:ext uri="{BB962C8B-B14F-4D97-AF65-F5344CB8AC3E}">
        <p14:creationId xmlns:p14="http://schemas.microsoft.com/office/powerpoint/2010/main" val="40965882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84965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0554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01525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1C8935-5503-46B3-AA64-FDD06962785D}" type="datetimeFigureOut">
              <a:rPr lang="en-US" smtClean="0"/>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2344966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3/12/2025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b="13113"/>
          <a:stretch/>
        </p:blipFill>
        <p:spPr>
          <a:xfrm>
            <a:off x="-1" y="-100483"/>
            <a:ext cx="12369521" cy="6958484"/>
          </a:xfrm>
          <a:prstGeom prst="rect">
            <a:avLst/>
          </a:prstGeom>
        </p:spPr>
      </p:pic>
    </p:spTree>
    <p:extLst>
      <p:ext uri="{BB962C8B-B14F-4D97-AF65-F5344CB8AC3E}">
        <p14:creationId xmlns:p14="http://schemas.microsoft.com/office/powerpoint/2010/main" val="1567422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A4053-CAEB-E179-5EB3-753178BB8B1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4A33E28-841C-07DB-3128-54C62224906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1C6F14-7D6A-B59E-C046-CB404507724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E639232-63B3-1D2E-CA2A-5CA016643662}"/>
              </a:ext>
            </a:extLst>
          </p:cNvPr>
          <p:cNvSpPr>
            <a:spLocks noGrp="1"/>
          </p:cNvSpPr>
          <p:nvPr>
            <p:ph type="dt" sz="half" idx="10"/>
          </p:nvPr>
        </p:nvSpPr>
        <p:spPr>
          <a:xfrm>
            <a:off x="838200" y="6356350"/>
            <a:ext cx="2743200" cy="365125"/>
          </a:xfrm>
          <a:prstGeom prst="rect">
            <a:avLst/>
          </a:prstGeom>
        </p:spPr>
        <p:txBody>
          <a:bodyPr/>
          <a:lstStyle/>
          <a:p>
            <a:fld id="{14D81B26-E603-406A-B2C0-1E6807D155DB}" type="datetimeFigureOut">
              <a:rPr lang="en-US" smtClean="0"/>
              <a:t>3/12/2025</a:t>
            </a:fld>
            <a:endParaRPr lang="en-US"/>
          </a:p>
        </p:txBody>
      </p:sp>
      <p:sp>
        <p:nvSpPr>
          <p:cNvPr id="6" name="Footer Placeholder 5">
            <a:extLst>
              <a:ext uri="{FF2B5EF4-FFF2-40B4-BE49-F238E27FC236}">
                <a16:creationId xmlns:a16="http://schemas.microsoft.com/office/drawing/2014/main" id="{995B9E70-C99B-ECFE-385C-73C2C7D7A6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00159C0-D28D-5418-2CC4-A654109E1F95}"/>
              </a:ext>
            </a:extLst>
          </p:cNvPr>
          <p:cNvSpPr>
            <a:spLocks noGrp="1"/>
          </p:cNvSpPr>
          <p:nvPr>
            <p:ph type="sldNum" sz="quarter" idx="12"/>
          </p:nvPr>
        </p:nvSpPr>
        <p:spPr>
          <a:xfrm>
            <a:off x="8610600" y="6356350"/>
            <a:ext cx="2743200" cy="365125"/>
          </a:xfrm>
          <a:prstGeom prst="rect">
            <a:avLst/>
          </a:prstGeom>
        </p:spPr>
        <p:txBody>
          <a:bodyPr/>
          <a:lstStyle/>
          <a:p>
            <a:fld id="{BD5E83F7-418E-4457-AA2B-BE93964E5F34}" type="slidenum">
              <a:rPr lang="en-US" smtClean="0"/>
              <a:t>‹#›</a:t>
            </a:fld>
            <a:endParaRPr lang="en-US"/>
          </a:p>
        </p:txBody>
      </p:sp>
    </p:spTree>
    <p:extLst>
      <p:ext uri="{BB962C8B-B14F-4D97-AF65-F5344CB8AC3E}">
        <p14:creationId xmlns:p14="http://schemas.microsoft.com/office/powerpoint/2010/main" val="20725896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3/12/2025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ounded Rectangle 7"/>
          <p:cNvSpPr/>
          <p:nvPr userDrawn="1"/>
        </p:nvSpPr>
        <p:spPr>
          <a:xfrm>
            <a:off x="511215" y="757737"/>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2462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3/12/2025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20745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2054" name="Picture 6" descr="Bãi Biển Văn Chương đơn Giản Ảnh Nền, Nước Biển, Màu Xanh, Biển Hình nền  Vector để tải xuống miễn phí"/>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1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3/12/2025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
        <p:nvSpPr>
          <p:cNvPr id="8" name="Rounded Rectangle 7"/>
          <p:cNvSpPr/>
          <p:nvPr userDrawn="1"/>
        </p:nvSpPr>
        <p:spPr>
          <a:xfrm>
            <a:off x="536615" y="836511"/>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4915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3/12/2025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744322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3/12/2025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481872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3/12/2025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299391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3/12/2025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5" name="图片 4">
            <a:extLst>
              <a:ext uri="{FF2B5EF4-FFF2-40B4-BE49-F238E27FC236}">
                <a16:creationId xmlns:a16="http://schemas.microsoft.com/office/drawing/2014/main" id="{61886466-2EBA-4C8E-A249-C34FE2500B25}"/>
              </a:ext>
            </a:extLst>
          </p:cNvPr>
          <p:cNvPicPr>
            <a:picLocks noChangeAspect="1"/>
          </p:cNvPicPr>
          <p:nvPr userDrawn="1"/>
        </p:nvPicPr>
        <p:blipFill>
          <a:blip r:embed="rId2"/>
          <a:stretch>
            <a:fillRect/>
          </a:stretch>
        </p:blipFill>
        <p:spPr>
          <a:xfrm>
            <a:off x="0" y="1"/>
            <a:ext cx="12192000" cy="6857999"/>
          </a:xfrm>
          <a:prstGeom prst="rect">
            <a:avLst/>
          </a:prstGeom>
        </p:spPr>
      </p:pic>
      <p:pic>
        <p:nvPicPr>
          <p:cNvPr id="6" name="Picture 5"/>
          <p:cNvPicPr>
            <a:picLocks noChangeAspect="1"/>
          </p:cNvPicPr>
          <p:nvPr userDrawn="1"/>
        </p:nvPicPr>
        <p:blipFill rotWithShape="1">
          <a:blip r:embed="rId3">
            <a:extLst>
              <a:ext uri="{28A0092B-C50C-407E-A947-70E740481C1C}">
                <a14:useLocalDpi xmlns:a14="http://schemas.microsoft.com/office/drawing/2010/main" val="0"/>
              </a:ext>
            </a:extLst>
          </a:blip>
          <a:srcRect t="59333"/>
          <a:stretch/>
        </p:blipFill>
        <p:spPr>
          <a:xfrm>
            <a:off x="-1587" y="5230854"/>
            <a:ext cx="12192000" cy="2137948"/>
          </a:xfrm>
          <a:prstGeom prst="rect">
            <a:avLst/>
          </a:prstGeom>
        </p:spPr>
      </p:pic>
    </p:spTree>
    <p:extLst>
      <p:ext uri="{BB962C8B-B14F-4D97-AF65-F5344CB8AC3E}">
        <p14:creationId xmlns:p14="http://schemas.microsoft.com/office/powerpoint/2010/main" val="3746604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3/12/2025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2737707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3/12/2025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552808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7336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88488-E247-17BB-8AF3-3806ED5FBAC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3A93F7D-4497-38F8-25AA-A0ABFBDA890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D37783-B135-F678-11DC-39BC784747D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32EB39-64D5-AD0C-41A8-B9CC9080B4F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E72410-94C1-E103-ABB0-9AF531F757F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E2C58C8-5C76-B7BB-4E87-7E878184D7C5}"/>
              </a:ext>
            </a:extLst>
          </p:cNvPr>
          <p:cNvSpPr>
            <a:spLocks noGrp="1"/>
          </p:cNvSpPr>
          <p:nvPr>
            <p:ph type="dt" sz="half" idx="10"/>
          </p:nvPr>
        </p:nvSpPr>
        <p:spPr>
          <a:xfrm>
            <a:off x="838200" y="6356350"/>
            <a:ext cx="2743200" cy="365125"/>
          </a:xfrm>
          <a:prstGeom prst="rect">
            <a:avLst/>
          </a:prstGeom>
        </p:spPr>
        <p:txBody>
          <a:bodyPr/>
          <a:lstStyle/>
          <a:p>
            <a:fld id="{14D81B26-E603-406A-B2C0-1E6807D155DB}" type="datetimeFigureOut">
              <a:rPr lang="en-US" smtClean="0"/>
              <a:t>3/12/2025</a:t>
            </a:fld>
            <a:endParaRPr lang="en-US"/>
          </a:p>
        </p:txBody>
      </p:sp>
      <p:sp>
        <p:nvSpPr>
          <p:cNvPr id="8" name="Footer Placeholder 7">
            <a:extLst>
              <a:ext uri="{FF2B5EF4-FFF2-40B4-BE49-F238E27FC236}">
                <a16:creationId xmlns:a16="http://schemas.microsoft.com/office/drawing/2014/main" id="{39F2227A-2ACA-B2E7-B539-B445D35A81E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7ED3E37-688F-748B-CC74-DA21D0BEF382}"/>
              </a:ext>
            </a:extLst>
          </p:cNvPr>
          <p:cNvSpPr>
            <a:spLocks noGrp="1"/>
          </p:cNvSpPr>
          <p:nvPr>
            <p:ph type="sldNum" sz="quarter" idx="12"/>
          </p:nvPr>
        </p:nvSpPr>
        <p:spPr>
          <a:xfrm>
            <a:off x="8610600" y="6356350"/>
            <a:ext cx="2743200" cy="365125"/>
          </a:xfrm>
          <a:prstGeom prst="rect">
            <a:avLst/>
          </a:prstGeom>
        </p:spPr>
        <p:txBody>
          <a:bodyPr/>
          <a:lstStyle/>
          <a:p>
            <a:fld id="{BD5E83F7-418E-4457-AA2B-BE93964E5F34}" type="slidenum">
              <a:rPr lang="en-US" smtClean="0"/>
              <a:t>‹#›</a:t>
            </a:fld>
            <a:endParaRPr lang="en-US"/>
          </a:p>
        </p:txBody>
      </p:sp>
    </p:spTree>
    <p:extLst>
      <p:ext uri="{BB962C8B-B14F-4D97-AF65-F5344CB8AC3E}">
        <p14:creationId xmlns:p14="http://schemas.microsoft.com/office/powerpoint/2010/main" val="16845180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3/12/2025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264779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2025/3/12</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4013345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6ABD190-56AD-4C55-BBCA-1554B872117B}" type="datetimeFigureOut">
              <a:rPr lang="en-US" smtClean="0"/>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4739647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4664914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6ABD190-56AD-4C55-BBCA-1554B872117B}" type="datetimeFigureOut">
              <a:rPr lang="en-US" smtClean="0"/>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0496555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ABD190-56AD-4C55-BBCA-1554B872117B}" type="datetimeFigureOut">
              <a:rPr lang="en-US" smtClean="0"/>
              <a:t>3/12/2025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8768221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6ABD190-56AD-4C55-BBCA-1554B872117B}" type="datetimeFigureOut">
              <a:rPr lang="en-US" smtClean="0"/>
              <a:t>3/12/2025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8336451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6ABD190-56AD-4C55-BBCA-1554B872117B}" type="datetimeFigureOut">
              <a:rPr lang="en-US" smtClean="0"/>
              <a:t>3/12/2025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96805197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ABD190-56AD-4C55-BBCA-1554B872117B}" type="datetimeFigureOut">
              <a:rPr lang="en-US" smtClean="0"/>
              <a:t>3/12/2025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195436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3/12/2025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538214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E6796-5531-3990-8B87-F4EFE78CF8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581265E-BE85-CC88-41FD-03C954613A0C}"/>
              </a:ext>
            </a:extLst>
          </p:cNvPr>
          <p:cNvSpPr>
            <a:spLocks noGrp="1"/>
          </p:cNvSpPr>
          <p:nvPr>
            <p:ph type="dt" sz="half" idx="10"/>
          </p:nvPr>
        </p:nvSpPr>
        <p:spPr>
          <a:xfrm>
            <a:off x="838200" y="6356350"/>
            <a:ext cx="2743200" cy="365125"/>
          </a:xfrm>
          <a:prstGeom prst="rect">
            <a:avLst/>
          </a:prstGeom>
        </p:spPr>
        <p:txBody>
          <a:bodyPr/>
          <a:lstStyle/>
          <a:p>
            <a:fld id="{14D81B26-E603-406A-B2C0-1E6807D155DB}" type="datetimeFigureOut">
              <a:rPr lang="en-US" smtClean="0"/>
              <a:t>3/12/2025</a:t>
            </a:fld>
            <a:endParaRPr lang="en-US"/>
          </a:p>
        </p:txBody>
      </p:sp>
      <p:sp>
        <p:nvSpPr>
          <p:cNvPr id="4" name="Footer Placeholder 3">
            <a:extLst>
              <a:ext uri="{FF2B5EF4-FFF2-40B4-BE49-F238E27FC236}">
                <a16:creationId xmlns:a16="http://schemas.microsoft.com/office/drawing/2014/main" id="{0D763294-D744-DC74-0E59-8001F62855C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20B6539-EBED-2802-6373-A973E5703E3B}"/>
              </a:ext>
            </a:extLst>
          </p:cNvPr>
          <p:cNvSpPr>
            <a:spLocks noGrp="1"/>
          </p:cNvSpPr>
          <p:nvPr>
            <p:ph type="sldNum" sz="quarter" idx="12"/>
          </p:nvPr>
        </p:nvSpPr>
        <p:spPr>
          <a:xfrm>
            <a:off x="8610600" y="6356350"/>
            <a:ext cx="2743200" cy="365125"/>
          </a:xfrm>
          <a:prstGeom prst="rect">
            <a:avLst/>
          </a:prstGeom>
        </p:spPr>
        <p:txBody>
          <a:bodyPr/>
          <a:lstStyle/>
          <a:p>
            <a:fld id="{BD5E83F7-418E-4457-AA2B-BE93964E5F34}" type="slidenum">
              <a:rPr lang="en-US" smtClean="0"/>
              <a:t>‹#›</a:t>
            </a:fld>
            <a:endParaRPr lang="en-US"/>
          </a:p>
        </p:txBody>
      </p:sp>
    </p:spTree>
    <p:extLst>
      <p:ext uri="{BB962C8B-B14F-4D97-AF65-F5344CB8AC3E}">
        <p14:creationId xmlns:p14="http://schemas.microsoft.com/office/powerpoint/2010/main" val="273105960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3/12/2025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07588147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33004358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99942121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2904957"/>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4786232"/>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6595462"/>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7576506"/>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809066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907949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6E427DC-FBC4-46E6-B397-1DDBDD38B29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A63713C5-36AD-4E1E-9F5B-BF474FBB83A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730" b="30098"/>
          <a:stretch/>
        </p:blipFill>
        <p:spPr>
          <a:xfrm>
            <a:off x="0" y="-22426"/>
            <a:ext cx="12192000" cy="6880425"/>
          </a:xfrm>
          <a:prstGeom prst="rect">
            <a:avLst/>
          </a:prstGeom>
        </p:spPr>
      </p:pic>
      <p:pic>
        <p:nvPicPr>
          <p:cNvPr id="7" name="图片 6">
            <a:extLst>
              <a:ext uri="{FF2B5EF4-FFF2-40B4-BE49-F238E27FC236}">
                <a16:creationId xmlns:a16="http://schemas.microsoft.com/office/drawing/2014/main" id="{16F30934-C458-4372-BFFB-A7D16203409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5605"/>
            <a:ext cx="12192000" cy="6869211"/>
          </a:xfrm>
          <a:prstGeom prst="rect">
            <a:avLst/>
          </a:prstGeom>
        </p:spPr>
      </p:pic>
      <p:sp>
        <p:nvSpPr>
          <p:cNvPr id="9" name="矩形 8">
            <a:extLst>
              <a:ext uri="{FF2B5EF4-FFF2-40B4-BE49-F238E27FC236}">
                <a16:creationId xmlns:a16="http://schemas.microsoft.com/office/drawing/2014/main" id="{3A9A580C-226B-434D-9AE5-7E25F5033F47}"/>
              </a:ext>
            </a:extLst>
          </p:cNvPr>
          <p:cNvSpPr/>
          <p:nvPr userDrawn="1"/>
        </p:nvSpPr>
        <p:spPr>
          <a:xfrm>
            <a:off x="0" y="-22426"/>
            <a:ext cx="12192000" cy="6880426"/>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23034684"/>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2D4B92-5AB5-2D20-94E3-4C762FB4834D}"/>
              </a:ext>
            </a:extLst>
          </p:cNvPr>
          <p:cNvSpPr>
            <a:spLocks noGrp="1"/>
          </p:cNvSpPr>
          <p:nvPr>
            <p:ph type="dt" sz="half" idx="10"/>
          </p:nvPr>
        </p:nvSpPr>
        <p:spPr>
          <a:xfrm>
            <a:off x="838200" y="6356350"/>
            <a:ext cx="2743200" cy="365125"/>
          </a:xfrm>
          <a:prstGeom prst="rect">
            <a:avLst/>
          </a:prstGeom>
        </p:spPr>
        <p:txBody>
          <a:bodyPr/>
          <a:lstStyle/>
          <a:p>
            <a:fld id="{14D81B26-E603-406A-B2C0-1E6807D155DB}" type="datetimeFigureOut">
              <a:rPr lang="en-US" smtClean="0"/>
              <a:t>3/12/2025</a:t>
            </a:fld>
            <a:endParaRPr lang="en-US"/>
          </a:p>
        </p:txBody>
      </p:sp>
      <p:sp>
        <p:nvSpPr>
          <p:cNvPr id="3" name="Footer Placeholder 2">
            <a:extLst>
              <a:ext uri="{FF2B5EF4-FFF2-40B4-BE49-F238E27FC236}">
                <a16:creationId xmlns:a16="http://schemas.microsoft.com/office/drawing/2014/main" id="{84BFF7A5-7A63-93EC-AD53-D2567E296E0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5A02F79-7EB4-F138-6E88-4AD17AE9987A}"/>
              </a:ext>
            </a:extLst>
          </p:cNvPr>
          <p:cNvSpPr>
            <a:spLocks noGrp="1"/>
          </p:cNvSpPr>
          <p:nvPr>
            <p:ph type="sldNum" sz="quarter" idx="12"/>
          </p:nvPr>
        </p:nvSpPr>
        <p:spPr>
          <a:xfrm>
            <a:off x="8610600" y="6356350"/>
            <a:ext cx="2743200" cy="365125"/>
          </a:xfrm>
          <a:prstGeom prst="rect">
            <a:avLst/>
          </a:prstGeom>
        </p:spPr>
        <p:txBody>
          <a:bodyPr/>
          <a:lstStyle/>
          <a:p>
            <a:fld id="{BD5E83F7-418E-4457-AA2B-BE93964E5F34}" type="slidenum">
              <a:rPr lang="en-US" smtClean="0"/>
              <a:t>‹#›</a:t>
            </a:fld>
            <a:endParaRPr lang="en-US"/>
          </a:p>
        </p:txBody>
      </p:sp>
    </p:spTree>
    <p:extLst>
      <p:ext uri="{BB962C8B-B14F-4D97-AF65-F5344CB8AC3E}">
        <p14:creationId xmlns:p14="http://schemas.microsoft.com/office/powerpoint/2010/main" val="93699434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6E427DC-FBC4-46E6-B397-1DDBDD38B29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A63713C5-36AD-4E1E-9F5B-BF474FBB83A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730" b="30098"/>
          <a:stretch/>
        </p:blipFill>
        <p:spPr>
          <a:xfrm>
            <a:off x="0" y="-22426"/>
            <a:ext cx="12192000" cy="6880425"/>
          </a:xfrm>
          <a:prstGeom prst="rect">
            <a:avLst/>
          </a:prstGeom>
        </p:spPr>
      </p:pic>
      <p:pic>
        <p:nvPicPr>
          <p:cNvPr id="7" name="图片 6">
            <a:extLst>
              <a:ext uri="{FF2B5EF4-FFF2-40B4-BE49-F238E27FC236}">
                <a16:creationId xmlns:a16="http://schemas.microsoft.com/office/drawing/2014/main" id="{16F30934-C458-4372-BFFB-A7D16203409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5605"/>
            <a:ext cx="12192000" cy="6869211"/>
          </a:xfrm>
          <a:prstGeom prst="rect">
            <a:avLst/>
          </a:prstGeom>
        </p:spPr>
      </p:pic>
      <p:sp>
        <p:nvSpPr>
          <p:cNvPr id="9" name="矩形 8">
            <a:extLst>
              <a:ext uri="{FF2B5EF4-FFF2-40B4-BE49-F238E27FC236}">
                <a16:creationId xmlns:a16="http://schemas.microsoft.com/office/drawing/2014/main" id="{3A9A580C-226B-434D-9AE5-7E25F5033F47}"/>
              </a:ext>
            </a:extLst>
          </p:cNvPr>
          <p:cNvSpPr/>
          <p:nvPr userDrawn="1"/>
        </p:nvSpPr>
        <p:spPr>
          <a:xfrm>
            <a:off x="753979" y="717884"/>
            <a:ext cx="10684043" cy="5422232"/>
          </a:xfrm>
          <a:prstGeom prst="rect">
            <a:avLst/>
          </a:prstGeom>
          <a:solidFill>
            <a:schemeClr val="bg1">
              <a:alpha val="88000"/>
            </a:schemeClr>
          </a:solidFill>
          <a:ln>
            <a:noFill/>
          </a:ln>
          <a:effectLst>
            <a:outerShdw blurRad="63500" sx="102000" sy="102000" algn="ctr"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 name="直接连接符 3">
            <a:extLst>
              <a:ext uri="{FF2B5EF4-FFF2-40B4-BE49-F238E27FC236}">
                <a16:creationId xmlns:a16="http://schemas.microsoft.com/office/drawing/2014/main" id="{807E8CA0-5710-4882-A075-77CE67D0C26F}"/>
              </a:ext>
            </a:extLst>
          </p:cNvPr>
          <p:cNvCxnSpPr>
            <a:cxnSpLocks/>
          </p:cNvCxnSpPr>
          <p:nvPr userDrawn="1"/>
        </p:nvCxnSpPr>
        <p:spPr>
          <a:xfrm>
            <a:off x="799699" y="914400"/>
            <a:ext cx="949692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7E02D817-A4A2-4E66-8EE5-C87910B00BA3}"/>
              </a:ext>
            </a:extLst>
          </p:cNvPr>
          <p:cNvCxnSpPr>
            <a:cxnSpLocks/>
          </p:cNvCxnSpPr>
          <p:nvPr userDrawn="1"/>
        </p:nvCxnSpPr>
        <p:spPr>
          <a:xfrm>
            <a:off x="1764792" y="1021080"/>
            <a:ext cx="948425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705F66AA-B10C-4A66-AD86-7CD196D2B5C2}"/>
              </a:ext>
            </a:extLst>
          </p:cNvPr>
          <p:cNvCxnSpPr>
            <a:cxnSpLocks/>
          </p:cNvCxnSpPr>
          <p:nvPr userDrawn="1"/>
        </p:nvCxnSpPr>
        <p:spPr>
          <a:xfrm>
            <a:off x="1892808" y="5931408"/>
            <a:ext cx="835809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53A70A57-079C-42C3-AB7E-9F5480B0EA8F}"/>
              </a:ext>
            </a:extLst>
          </p:cNvPr>
          <p:cNvCxnSpPr>
            <a:cxnSpLocks/>
          </p:cNvCxnSpPr>
          <p:nvPr userDrawn="1"/>
        </p:nvCxnSpPr>
        <p:spPr>
          <a:xfrm>
            <a:off x="932688" y="6038088"/>
            <a:ext cx="1031635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7DF24472-02CD-4571-AB9B-626D01A9ADC8}"/>
              </a:ext>
            </a:extLst>
          </p:cNvPr>
          <p:cNvCxnSpPr>
            <a:cxnSpLocks/>
          </p:cNvCxnSpPr>
          <p:nvPr userDrawn="1"/>
        </p:nvCxnSpPr>
        <p:spPr>
          <a:xfrm flipV="1">
            <a:off x="865632" y="804672"/>
            <a:ext cx="0" cy="48463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接连接符 23">
            <a:extLst>
              <a:ext uri="{FF2B5EF4-FFF2-40B4-BE49-F238E27FC236}">
                <a16:creationId xmlns:a16="http://schemas.microsoft.com/office/drawing/2014/main" id="{509F77F9-FA72-48BC-AA6E-A2D2A60E5848}"/>
              </a:ext>
            </a:extLst>
          </p:cNvPr>
          <p:cNvCxnSpPr>
            <a:cxnSpLocks/>
          </p:cNvCxnSpPr>
          <p:nvPr userDrawn="1"/>
        </p:nvCxnSpPr>
        <p:spPr>
          <a:xfrm flipV="1">
            <a:off x="11332464" y="804672"/>
            <a:ext cx="0" cy="48463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直接连接符 24">
            <a:extLst>
              <a:ext uri="{FF2B5EF4-FFF2-40B4-BE49-F238E27FC236}">
                <a16:creationId xmlns:a16="http://schemas.microsoft.com/office/drawing/2014/main" id="{791C63EA-8084-4254-893F-BB11CD07768D}"/>
              </a:ext>
            </a:extLst>
          </p:cNvPr>
          <p:cNvCxnSpPr>
            <a:cxnSpLocks/>
          </p:cNvCxnSpPr>
          <p:nvPr userDrawn="1"/>
        </p:nvCxnSpPr>
        <p:spPr>
          <a:xfrm flipV="1">
            <a:off x="11249045" y="1293796"/>
            <a:ext cx="0" cy="48463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6" name="图片 25">
            <a:extLst>
              <a:ext uri="{FF2B5EF4-FFF2-40B4-BE49-F238E27FC236}">
                <a16:creationId xmlns:a16="http://schemas.microsoft.com/office/drawing/2014/main" id="{811C9887-8886-408F-9E59-DE59E3CEDE8E}"/>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22317" r="62863" b="65186"/>
          <a:stretch/>
        </p:blipFill>
        <p:spPr>
          <a:xfrm>
            <a:off x="506185" y="3597165"/>
            <a:ext cx="673089" cy="2387584"/>
          </a:xfrm>
          <a:prstGeom prst="rect">
            <a:avLst/>
          </a:prstGeom>
        </p:spPr>
      </p:pic>
      <p:pic>
        <p:nvPicPr>
          <p:cNvPr id="27" name="图片 26">
            <a:extLst>
              <a:ext uri="{FF2B5EF4-FFF2-40B4-BE49-F238E27FC236}">
                <a16:creationId xmlns:a16="http://schemas.microsoft.com/office/drawing/2014/main" id="{02399EF0-80F2-4DFF-9992-0754C01AA33D}"/>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58297" t="66408" r="26883" b="-1222"/>
          <a:stretch/>
        </p:blipFill>
        <p:spPr>
          <a:xfrm>
            <a:off x="947565" y="4322581"/>
            <a:ext cx="512385" cy="1817535"/>
          </a:xfrm>
          <a:prstGeom prst="rect">
            <a:avLst/>
          </a:prstGeom>
        </p:spPr>
      </p:pic>
      <p:pic>
        <p:nvPicPr>
          <p:cNvPr id="28" name="图片 27">
            <a:extLst>
              <a:ext uri="{FF2B5EF4-FFF2-40B4-BE49-F238E27FC236}">
                <a16:creationId xmlns:a16="http://schemas.microsoft.com/office/drawing/2014/main" id="{A06DD602-E0E5-433F-9A25-6FC94DAE61C3}"/>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53002" t="248" r="21655" b="63917"/>
          <a:stretch/>
        </p:blipFill>
        <p:spPr>
          <a:xfrm rot="447877">
            <a:off x="1183428" y="4371567"/>
            <a:ext cx="876172" cy="1870875"/>
          </a:xfrm>
          <a:prstGeom prst="rect">
            <a:avLst/>
          </a:prstGeom>
        </p:spPr>
      </p:pic>
      <p:pic>
        <p:nvPicPr>
          <p:cNvPr id="29" name="图片 28">
            <a:extLst>
              <a:ext uri="{FF2B5EF4-FFF2-40B4-BE49-F238E27FC236}">
                <a16:creationId xmlns:a16="http://schemas.microsoft.com/office/drawing/2014/main" id="{A56DF2D2-4772-4F12-90BC-235B01841B7B}"/>
              </a:ext>
            </a:extLst>
          </p:cNvPr>
          <p:cNvPicPr>
            <a:picLocks noChangeAspect="1"/>
          </p:cNvPicPr>
          <p:nvPr userDrawn="1"/>
        </p:nvPicPr>
        <p:blipFill>
          <a:blip r:embed="rId8"/>
          <a:stretch>
            <a:fillRect/>
          </a:stretch>
        </p:blipFill>
        <p:spPr>
          <a:xfrm>
            <a:off x="10272488" y="575913"/>
            <a:ext cx="1206500" cy="1206500"/>
          </a:xfrm>
          <a:prstGeom prst="rect">
            <a:avLst/>
          </a:prstGeom>
        </p:spPr>
      </p:pic>
      <p:pic>
        <p:nvPicPr>
          <p:cNvPr id="18" name="Picture 17"/>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003306" y="-1072865"/>
            <a:ext cx="1353601" cy="1353601"/>
          </a:xfrm>
          <a:prstGeom prst="ellipse">
            <a:avLst/>
          </a:prstGeom>
          <a:ln>
            <a:noFill/>
          </a:ln>
          <a:effectLst>
            <a:softEdge rad="112500"/>
          </a:effectLst>
        </p:spPr>
      </p:pic>
      <p:pic>
        <p:nvPicPr>
          <p:cNvPr id="19" name="Picture 18"/>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2903820" y="6356350"/>
            <a:ext cx="1353601" cy="1353601"/>
          </a:xfrm>
          <a:prstGeom prst="ellipse">
            <a:avLst/>
          </a:prstGeom>
          <a:ln>
            <a:noFill/>
          </a:ln>
          <a:effectLst>
            <a:softEdge rad="112500"/>
          </a:effectLst>
        </p:spPr>
      </p:pic>
    </p:spTree>
    <p:extLst>
      <p:ext uri="{BB962C8B-B14F-4D97-AF65-F5344CB8AC3E}">
        <p14:creationId xmlns:p14="http://schemas.microsoft.com/office/powerpoint/2010/main" val="69180941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206715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2196353"/>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868404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190076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FEBD8-77DF-5764-5D38-5E62C45822E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C28141A-BCDE-CE97-7CA6-B2DEFF83579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2617F69-37FE-5264-E281-84F621D8F273}"/>
              </a:ext>
            </a:extLst>
          </p:cNvPr>
          <p:cNvSpPr>
            <a:spLocks noGrp="1"/>
          </p:cNvSpPr>
          <p:nvPr>
            <p:ph type="dt" sz="half" idx="10"/>
          </p:nvPr>
        </p:nvSpPr>
        <p:spPr>
          <a:xfrm>
            <a:off x="838200" y="6356350"/>
            <a:ext cx="2743200" cy="365125"/>
          </a:xfrm>
          <a:prstGeom prst="rect">
            <a:avLst/>
          </a:prstGeom>
        </p:spPr>
        <p:txBody>
          <a:bodyPr/>
          <a:lstStyle/>
          <a:p>
            <a:fld id="{606FFBA9-6617-431E-A737-B2CB77ED2CAA}" type="datetimeFigureOut">
              <a:rPr lang="en-US" smtClean="0"/>
              <a:t>3/12/2025</a:t>
            </a:fld>
            <a:endParaRPr lang="en-US"/>
          </a:p>
        </p:txBody>
      </p:sp>
      <p:sp>
        <p:nvSpPr>
          <p:cNvPr id="5" name="Footer Placeholder 4">
            <a:extLst>
              <a:ext uri="{FF2B5EF4-FFF2-40B4-BE49-F238E27FC236}">
                <a16:creationId xmlns:a16="http://schemas.microsoft.com/office/drawing/2014/main" id="{2A080365-C130-CEEF-68F6-97AE363A13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CEDCCB2-EE92-C152-A8C9-B927F37F75F2}"/>
              </a:ext>
            </a:extLst>
          </p:cNvPr>
          <p:cNvSpPr>
            <a:spLocks noGrp="1"/>
          </p:cNvSpPr>
          <p:nvPr>
            <p:ph type="sldNum" sz="quarter" idx="12"/>
          </p:nvPr>
        </p:nvSpPr>
        <p:spPr>
          <a:xfrm>
            <a:off x="8610600" y="6356350"/>
            <a:ext cx="2743200" cy="365125"/>
          </a:xfrm>
          <a:prstGeom prst="rect">
            <a:avLst/>
          </a:prstGeom>
        </p:spPr>
        <p:txBody>
          <a:bodyPr/>
          <a:lstStyle/>
          <a:p>
            <a:fld id="{D9D184D2-A479-42D3-8D9F-8912A5DB9D47}" type="slidenum">
              <a:rPr lang="en-US" smtClean="0"/>
              <a:t>‹#›</a:t>
            </a:fld>
            <a:endParaRPr lang="en-US"/>
          </a:p>
        </p:txBody>
      </p:sp>
    </p:spTree>
    <p:extLst>
      <p:ext uri="{BB962C8B-B14F-4D97-AF65-F5344CB8AC3E}">
        <p14:creationId xmlns:p14="http://schemas.microsoft.com/office/powerpoint/2010/main" val="88345334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651F1-6758-5B1C-F9F1-2D401434B1D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AA80DA4-3369-B1F4-9279-7828CE87403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29C4A0-1AF9-1DBE-B7B6-84CA39924BA0}"/>
              </a:ext>
            </a:extLst>
          </p:cNvPr>
          <p:cNvSpPr>
            <a:spLocks noGrp="1"/>
          </p:cNvSpPr>
          <p:nvPr>
            <p:ph type="dt" sz="half" idx="10"/>
          </p:nvPr>
        </p:nvSpPr>
        <p:spPr>
          <a:xfrm>
            <a:off x="838200" y="6356350"/>
            <a:ext cx="2743200" cy="365125"/>
          </a:xfrm>
          <a:prstGeom prst="rect">
            <a:avLst/>
          </a:prstGeom>
        </p:spPr>
        <p:txBody>
          <a:bodyPr/>
          <a:lstStyle/>
          <a:p>
            <a:fld id="{606FFBA9-6617-431E-A737-B2CB77ED2CAA}" type="datetimeFigureOut">
              <a:rPr lang="en-US" smtClean="0"/>
              <a:t>3/12/2025</a:t>
            </a:fld>
            <a:endParaRPr lang="en-US"/>
          </a:p>
        </p:txBody>
      </p:sp>
      <p:sp>
        <p:nvSpPr>
          <p:cNvPr id="5" name="Footer Placeholder 4">
            <a:extLst>
              <a:ext uri="{FF2B5EF4-FFF2-40B4-BE49-F238E27FC236}">
                <a16:creationId xmlns:a16="http://schemas.microsoft.com/office/drawing/2014/main" id="{93646318-77D0-3ED1-A2C9-47DE64EAADB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C51317-75C2-4FD1-FEED-F8A7BF249F1C}"/>
              </a:ext>
            </a:extLst>
          </p:cNvPr>
          <p:cNvSpPr>
            <a:spLocks noGrp="1"/>
          </p:cNvSpPr>
          <p:nvPr>
            <p:ph type="sldNum" sz="quarter" idx="12"/>
          </p:nvPr>
        </p:nvSpPr>
        <p:spPr>
          <a:xfrm>
            <a:off x="8610600" y="6356350"/>
            <a:ext cx="2743200" cy="365125"/>
          </a:xfrm>
          <a:prstGeom prst="rect">
            <a:avLst/>
          </a:prstGeom>
        </p:spPr>
        <p:txBody>
          <a:bodyPr/>
          <a:lstStyle/>
          <a:p>
            <a:fld id="{D9D184D2-A479-42D3-8D9F-8912A5DB9D47}" type="slidenum">
              <a:rPr lang="en-US" smtClean="0"/>
              <a:t>‹#›</a:t>
            </a:fld>
            <a:endParaRPr lang="en-US"/>
          </a:p>
        </p:txBody>
      </p:sp>
    </p:spTree>
    <p:extLst>
      <p:ext uri="{BB962C8B-B14F-4D97-AF65-F5344CB8AC3E}">
        <p14:creationId xmlns:p14="http://schemas.microsoft.com/office/powerpoint/2010/main" val="217351751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CF22E-DC72-6A48-7F79-655DC005CF3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94C7AB7-7F01-4857-BB8A-B5036AA1610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72E3C5F-E6E3-C1A9-0C6D-693B7DFCC8C1}"/>
              </a:ext>
            </a:extLst>
          </p:cNvPr>
          <p:cNvSpPr>
            <a:spLocks noGrp="1"/>
          </p:cNvSpPr>
          <p:nvPr>
            <p:ph type="dt" sz="half" idx="10"/>
          </p:nvPr>
        </p:nvSpPr>
        <p:spPr>
          <a:xfrm>
            <a:off x="838200" y="6356350"/>
            <a:ext cx="2743200" cy="365125"/>
          </a:xfrm>
          <a:prstGeom prst="rect">
            <a:avLst/>
          </a:prstGeom>
        </p:spPr>
        <p:txBody>
          <a:bodyPr/>
          <a:lstStyle/>
          <a:p>
            <a:fld id="{606FFBA9-6617-431E-A737-B2CB77ED2CAA}" type="datetimeFigureOut">
              <a:rPr lang="en-US" smtClean="0"/>
              <a:t>3/12/2025</a:t>
            </a:fld>
            <a:endParaRPr lang="en-US"/>
          </a:p>
        </p:txBody>
      </p:sp>
      <p:sp>
        <p:nvSpPr>
          <p:cNvPr id="5" name="Footer Placeholder 4">
            <a:extLst>
              <a:ext uri="{FF2B5EF4-FFF2-40B4-BE49-F238E27FC236}">
                <a16:creationId xmlns:a16="http://schemas.microsoft.com/office/drawing/2014/main" id="{347E1A2A-FB6D-EE4F-382C-F672DBBDA6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09219D-0BF7-F268-D0D8-63EF6B70EF93}"/>
              </a:ext>
            </a:extLst>
          </p:cNvPr>
          <p:cNvSpPr>
            <a:spLocks noGrp="1"/>
          </p:cNvSpPr>
          <p:nvPr>
            <p:ph type="sldNum" sz="quarter" idx="12"/>
          </p:nvPr>
        </p:nvSpPr>
        <p:spPr>
          <a:xfrm>
            <a:off x="8610600" y="6356350"/>
            <a:ext cx="2743200" cy="365125"/>
          </a:xfrm>
          <a:prstGeom prst="rect">
            <a:avLst/>
          </a:prstGeom>
        </p:spPr>
        <p:txBody>
          <a:bodyPr/>
          <a:lstStyle/>
          <a:p>
            <a:fld id="{D9D184D2-A479-42D3-8D9F-8912A5DB9D47}" type="slidenum">
              <a:rPr lang="en-US" smtClean="0"/>
              <a:t>‹#›</a:t>
            </a:fld>
            <a:endParaRPr lang="en-US"/>
          </a:p>
        </p:txBody>
      </p:sp>
    </p:spTree>
    <p:extLst>
      <p:ext uri="{BB962C8B-B14F-4D97-AF65-F5344CB8AC3E}">
        <p14:creationId xmlns:p14="http://schemas.microsoft.com/office/powerpoint/2010/main" val="21395226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B56D0-BB30-DBD1-FE9A-105EE4AB2A4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E828503-6A02-91B3-C6F4-353BF9AFDF9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14BD80-7583-75FF-1301-DA5A607322E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7B8EAF-BE60-DFD2-356C-1068D2119E93}"/>
              </a:ext>
            </a:extLst>
          </p:cNvPr>
          <p:cNvSpPr>
            <a:spLocks noGrp="1"/>
          </p:cNvSpPr>
          <p:nvPr>
            <p:ph type="dt" sz="half" idx="10"/>
          </p:nvPr>
        </p:nvSpPr>
        <p:spPr>
          <a:xfrm>
            <a:off x="838200" y="6356350"/>
            <a:ext cx="2743200" cy="365125"/>
          </a:xfrm>
          <a:prstGeom prst="rect">
            <a:avLst/>
          </a:prstGeom>
        </p:spPr>
        <p:txBody>
          <a:bodyPr/>
          <a:lstStyle/>
          <a:p>
            <a:fld id="{606FFBA9-6617-431E-A737-B2CB77ED2CAA}" type="datetimeFigureOut">
              <a:rPr lang="en-US" smtClean="0"/>
              <a:t>3/12/2025</a:t>
            </a:fld>
            <a:endParaRPr lang="en-US"/>
          </a:p>
        </p:txBody>
      </p:sp>
      <p:sp>
        <p:nvSpPr>
          <p:cNvPr id="6" name="Footer Placeholder 5">
            <a:extLst>
              <a:ext uri="{FF2B5EF4-FFF2-40B4-BE49-F238E27FC236}">
                <a16:creationId xmlns:a16="http://schemas.microsoft.com/office/drawing/2014/main" id="{AC3497B1-9DC4-E0D4-8E83-5245BED5EBB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43438AF-17E7-BF37-5CE4-2C9BBDD30134}"/>
              </a:ext>
            </a:extLst>
          </p:cNvPr>
          <p:cNvSpPr>
            <a:spLocks noGrp="1"/>
          </p:cNvSpPr>
          <p:nvPr>
            <p:ph type="sldNum" sz="quarter" idx="12"/>
          </p:nvPr>
        </p:nvSpPr>
        <p:spPr>
          <a:xfrm>
            <a:off x="8610600" y="6356350"/>
            <a:ext cx="2743200" cy="365125"/>
          </a:xfrm>
          <a:prstGeom prst="rect">
            <a:avLst/>
          </a:prstGeom>
        </p:spPr>
        <p:txBody>
          <a:bodyPr/>
          <a:lstStyle/>
          <a:p>
            <a:fld id="{D9D184D2-A479-42D3-8D9F-8912A5DB9D47}" type="slidenum">
              <a:rPr lang="en-US" smtClean="0"/>
              <a:t>‹#›</a:t>
            </a:fld>
            <a:endParaRPr lang="en-US"/>
          </a:p>
        </p:txBody>
      </p:sp>
    </p:spTree>
    <p:extLst>
      <p:ext uri="{BB962C8B-B14F-4D97-AF65-F5344CB8AC3E}">
        <p14:creationId xmlns:p14="http://schemas.microsoft.com/office/powerpoint/2010/main" val="324477557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3B327-03FA-212B-4E89-27AD7631016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79E312A-9696-3140-EA7E-E7AC4E28F1E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4ADD1CA-2AE1-AB2F-A4CE-827B5487EF6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13E5B6-9366-E730-3D17-4AD46A705D2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E4376B-559F-EF2A-E834-153AE2CA407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6F6E23-C541-831A-61F9-D24ED080551E}"/>
              </a:ext>
            </a:extLst>
          </p:cNvPr>
          <p:cNvSpPr>
            <a:spLocks noGrp="1"/>
          </p:cNvSpPr>
          <p:nvPr>
            <p:ph type="dt" sz="half" idx="10"/>
          </p:nvPr>
        </p:nvSpPr>
        <p:spPr>
          <a:xfrm>
            <a:off x="838200" y="6356350"/>
            <a:ext cx="2743200" cy="365125"/>
          </a:xfrm>
          <a:prstGeom prst="rect">
            <a:avLst/>
          </a:prstGeom>
        </p:spPr>
        <p:txBody>
          <a:bodyPr/>
          <a:lstStyle/>
          <a:p>
            <a:fld id="{606FFBA9-6617-431E-A737-B2CB77ED2CAA}" type="datetimeFigureOut">
              <a:rPr lang="en-US" smtClean="0"/>
              <a:t>3/12/2025</a:t>
            </a:fld>
            <a:endParaRPr lang="en-US"/>
          </a:p>
        </p:txBody>
      </p:sp>
      <p:sp>
        <p:nvSpPr>
          <p:cNvPr id="8" name="Footer Placeholder 7">
            <a:extLst>
              <a:ext uri="{FF2B5EF4-FFF2-40B4-BE49-F238E27FC236}">
                <a16:creationId xmlns:a16="http://schemas.microsoft.com/office/drawing/2014/main" id="{8A0534B0-92DF-055A-5319-F3B5DD9A62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774F390-0BD6-3719-8CD0-A3EB5E76161E}"/>
              </a:ext>
            </a:extLst>
          </p:cNvPr>
          <p:cNvSpPr>
            <a:spLocks noGrp="1"/>
          </p:cNvSpPr>
          <p:nvPr>
            <p:ph type="sldNum" sz="quarter" idx="12"/>
          </p:nvPr>
        </p:nvSpPr>
        <p:spPr>
          <a:xfrm>
            <a:off x="8610600" y="6356350"/>
            <a:ext cx="2743200" cy="365125"/>
          </a:xfrm>
          <a:prstGeom prst="rect">
            <a:avLst/>
          </a:prstGeom>
        </p:spPr>
        <p:txBody>
          <a:bodyPr/>
          <a:lstStyle/>
          <a:p>
            <a:fld id="{D9D184D2-A479-42D3-8D9F-8912A5DB9D47}" type="slidenum">
              <a:rPr lang="en-US" smtClean="0"/>
              <a:t>‹#›</a:t>
            </a:fld>
            <a:endParaRPr lang="en-US"/>
          </a:p>
        </p:txBody>
      </p:sp>
    </p:spTree>
    <p:extLst>
      <p:ext uri="{BB962C8B-B14F-4D97-AF65-F5344CB8AC3E}">
        <p14:creationId xmlns:p14="http://schemas.microsoft.com/office/powerpoint/2010/main" val="4698010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61AB1-E253-B6AB-F5C8-A892BC406D5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C29883C-080F-AFAC-DEE3-1CE7390ABFB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64D0EF-5903-321F-060E-72AF3894B25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7F54E8-6551-12A3-B286-1FAB50FEC6CB}"/>
              </a:ext>
            </a:extLst>
          </p:cNvPr>
          <p:cNvSpPr>
            <a:spLocks noGrp="1"/>
          </p:cNvSpPr>
          <p:nvPr>
            <p:ph type="dt" sz="half" idx="10"/>
          </p:nvPr>
        </p:nvSpPr>
        <p:spPr>
          <a:xfrm>
            <a:off x="838200" y="6356350"/>
            <a:ext cx="2743200" cy="365125"/>
          </a:xfrm>
          <a:prstGeom prst="rect">
            <a:avLst/>
          </a:prstGeom>
        </p:spPr>
        <p:txBody>
          <a:bodyPr/>
          <a:lstStyle/>
          <a:p>
            <a:fld id="{14D81B26-E603-406A-B2C0-1E6807D155DB}" type="datetimeFigureOut">
              <a:rPr lang="en-US" smtClean="0"/>
              <a:t>3/12/2025</a:t>
            </a:fld>
            <a:endParaRPr lang="en-US"/>
          </a:p>
        </p:txBody>
      </p:sp>
      <p:sp>
        <p:nvSpPr>
          <p:cNvPr id="6" name="Footer Placeholder 5">
            <a:extLst>
              <a:ext uri="{FF2B5EF4-FFF2-40B4-BE49-F238E27FC236}">
                <a16:creationId xmlns:a16="http://schemas.microsoft.com/office/drawing/2014/main" id="{B2264BCE-B58C-4A63-588A-ABEF7742288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3AFA6CD-D289-EFE1-DC48-D8FF7FF456EF}"/>
              </a:ext>
            </a:extLst>
          </p:cNvPr>
          <p:cNvSpPr>
            <a:spLocks noGrp="1"/>
          </p:cNvSpPr>
          <p:nvPr>
            <p:ph type="sldNum" sz="quarter" idx="12"/>
          </p:nvPr>
        </p:nvSpPr>
        <p:spPr>
          <a:xfrm>
            <a:off x="8610600" y="6356350"/>
            <a:ext cx="2743200" cy="365125"/>
          </a:xfrm>
          <a:prstGeom prst="rect">
            <a:avLst/>
          </a:prstGeom>
        </p:spPr>
        <p:txBody>
          <a:bodyPr/>
          <a:lstStyle/>
          <a:p>
            <a:fld id="{BD5E83F7-418E-4457-AA2B-BE93964E5F34}" type="slidenum">
              <a:rPr lang="en-US" smtClean="0"/>
              <a:t>‹#›</a:t>
            </a:fld>
            <a:endParaRPr lang="en-US"/>
          </a:p>
        </p:txBody>
      </p:sp>
    </p:spTree>
    <p:extLst>
      <p:ext uri="{BB962C8B-B14F-4D97-AF65-F5344CB8AC3E}">
        <p14:creationId xmlns:p14="http://schemas.microsoft.com/office/powerpoint/2010/main" val="354472931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A3A4E-EBA2-72BE-641C-A4E39761319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A80FA59-DA8B-845C-A0C4-54C9D0551096}"/>
              </a:ext>
            </a:extLst>
          </p:cNvPr>
          <p:cNvSpPr>
            <a:spLocks noGrp="1"/>
          </p:cNvSpPr>
          <p:nvPr>
            <p:ph type="dt" sz="half" idx="10"/>
          </p:nvPr>
        </p:nvSpPr>
        <p:spPr>
          <a:xfrm>
            <a:off x="838200" y="6356350"/>
            <a:ext cx="2743200" cy="365125"/>
          </a:xfrm>
          <a:prstGeom prst="rect">
            <a:avLst/>
          </a:prstGeom>
        </p:spPr>
        <p:txBody>
          <a:bodyPr/>
          <a:lstStyle/>
          <a:p>
            <a:fld id="{606FFBA9-6617-431E-A737-B2CB77ED2CAA}" type="datetimeFigureOut">
              <a:rPr lang="en-US" smtClean="0"/>
              <a:t>3/12/2025</a:t>
            </a:fld>
            <a:endParaRPr lang="en-US"/>
          </a:p>
        </p:txBody>
      </p:sp>
      <p:sp>
        <p:nvSpPr>
          <p:cNvPr id="4" name="Footer Placeholder 3">
            <a:extLst>
              <a:ext uri="{FF2B5EF4-FFF2-40B4-BE49-F238E27FC236}">
                <a16:creationId xmlns:a16="http://schemas.microsoft.com/office/drawing/2014/main" id="{9D38D354-D05B-61AF-99FE-C0ADAF02B54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7CEDBAC-0E4F-A7F1-C8E4-756F0BF57AD5}"/>
              </a:ext>
            </a:extLst>
          </p:cNvPr>
          <p:cNvSpPr>
            <a:spLocks noGrp="1"/>
          </p:cNvSpPr>
          <p:nvPr>
            <p:ph type="sldNum" sz="quarter" idx="12"/>
          </p:nvPr>
        </p:nvSpPr>
        <p:spPr>
          <a:xfrm>
            <a:off x="8610600" y="6356350"/>
            <a:ext cx="2743200" cy="365125"/>
          </a:xfrm>
          <a:prstGeom prst="rect">
            <a:avLst/>
          </a:prstGeom>
        </p:spPr>
        <p:txBody>
          <a:bodyPr/>
          <a:lstStyle/>
          <a:p>
            <a:fld id="{D9D184D2-A479-42D3-8D9F-8912A5DB9D47}" type="slidenum">
              <a:rPr lang="en-US" smtClean="0"/>
              <a:t>‹#›</a:t>
            </a:fld>
            <a:endParaRPr lang="en-US"/>
          </a:p>
        </p:txBody>
      </p:sp>
    </p:spTree>
    <p:extLst>
      <p:ext uri="{BB962C8B-B14F-4D97-AF65-F5344CB8AC3E}">
        <p14:creationId xmlns:p14="http://schemas.microsoft.com/office/powerpoint/2010/main" val="346370953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D5B3F0-F642-4C78-89E8-D85803AD871C}"/>
              </a:ext>
            </a:extLst>
          </p:cNvPr>
          <p:cNvSpPr>
            <a:spLocks noGrp="1"/>
          </p:cNvSpPr>
          <p:nvPr>
            <p:ph type="dt" sz="half" idx="10"/>
          </p:nvPr>
        </p:nvSpPr>
        <p:spPr>
          <a:xfrm>
            <a:off x="838200" y="6356350"/>
            <a:ext cx="2743200" cy="365125"/>
          </a:xfrm>
          <a:prstGeom prst="rect">
            <a:avLst/>
          </a:prstGeom>
        </p:spPr>
        <p:txBody>
          <a:bodyPr/>
          <a:lstStyle/>
          <a:p>
            <a:fld id="{606FFBA9-6617-431E-A737-B2CB77ED2CAA}" type="datetimeFigureOut">
              <a:rPr lang="en-US" smtClean="0"/>
              <a:t>3/12/2025</a:t>
            </a:fld>
            <a:endParaRPr lang="en-US"/>
          </a:p>
        </p:txBody>
      </p:sp>
      <p:sp>
        <p:nvSpPr>
          <p:cNvPr id="3" name="Footer Placeholder 2">
            <a:extLst>
              <a:ext uri="{FF2B5EF4-FFF2-40B4-BE49-F238E27FC236}">
                <a16:creationId xmlns:a16="http://schemas.microsoft.com/office/drawing/2014/main" id="{86D4934D-3706-59B7-50B2-1E46D4C80C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B81781B-C2FC-BB4E-A213-B53D862C8B3B}"/>
              </a:ext>
            </a:extLst>
          </p:cNvPr>
          <p:cNvSpPr>
            <a:spLocks noGrp="1"/>
          </p:cNvSpPr>
          <p:nvPr>
            <p:ph type="sldNum" sz="quarter" idx="12"/>
          </p:nvPr>
        </p:nvSpPr>
        <p:spPr>
          <a:xfrm>
            <a:off x="8610600" y="6356350"/>
            <a:ext cx="2743200" cy="365125"/>
          </a:xfrm>
          <a:prstGeom prst="rect">
            <a:avLst/>
          </a:prstGeom>
        </p:spPr>
        <p:txBody>
          <a:bodyPr/>
          <a:lstStyle/>
          <a:p>
            <a:fld id="{D9D184D2-A479-42D3-8D9F-8912A5DB9D47}" type="slidenum">
              <a:rPr lang="en-US" smtClean="0"/>
              <a:t>‹#›</a:t>
            </a:fld>
            <a:endParaRPr lang="en-US"/>
          </a:p>
        </p:txBody>
      </p:sp>
    </p:spTree>
    <p:extLst>
      <p:ext uri="{BB962C8B-B14F-4D97-AF65-F5344CB8AC3E}">
        <p14:creationId xmlns:p14="http://schemas.microsoft.com/office/powerpoint/2010/main" val="115424740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FC2AA-D4E3-5035-2BE5-1473B9A9334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EBE185-1A0C-B6BE-CD01-7F3B7D44A5D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DFCB515-5435-41C4-E8FB-94F4257EEEC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4E3E2A-2C3D-984E-A028-E760B31586F4}"/>
              </a:ext>
            </a:extLst>
          </p:cNvPr>
          <p:cNvSpPr>
            <a:spLocks noGrp="1"/>
          </p:cNvSpPr>
          <p:nvPr>
            <p:ph type="dt" sz="half" idx="10"/>
          </p:nvPr>
        </p:nvSpPr>
        <p:spPr>
          <a:xfrm>
            <a:off x="838200" y="6356350"/>
            <a:ext cx="2743200" cy="365125"/>
          </a:xfrm>
          <a:prstGeom prst="rect">
            <a:avLst/>
          </a:prstGeom>
        </p:spPr>
        <p:txBody>
          <a:bodyPr/>
          <a:lstStyle/>
          <a:p>
            <a:fld id="{606FFBA9-6617-431E-A737-B2CB77ED2CAA}" type="datetimeFigureOut">
              <a:rPr lang="en-US" smtClean="0"/>
              <a:t>3/12/2025</a:t>
            </a:fld>
            <a:endParaRPr lang="en-US"/>
          </a:p>
        </p:txBody>
      </p:sp>
      <p:sp>
        <p:nvSpPr>
          <p:cNvPr id="6" name="Footer Placeholder 5">
            <a:extLst>
              <a:ext uri="{FF2B5EF4-FFF2-40B4-BE49-F238E27FC236}">
                <a16:creationId xmlns:a16="http://schemas.microsoft.com/office/drawing/2014/main" id="{2ABBD7CB-9568-88B3-1C8A-4CB4677A18A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D33E3-7DE4-C3B2-3A78-11E79444C25D}"/>
              </a:ext>
            </a:extLst>
          </p:cNvPr>
          <p:cNvSpPr>
            <a:spLocks noGrp="1"/>
          </p:cNvSpPr>
          <p:nvPr>
            <p:ph type="sldNum" sz="quarter" idx="12"/>
          </p:nvPr>
        </p:nvSpPr>
        <p:spPr>
          <a:xfrm>
            <a:off x="8610600" y="6356350"/>
            <a:ext cx="2743200" cy="365125"/>
          </a:xfrm>
          <a:prstGeom prst="rect">
            <a:avLst/>
          </a:prstGeom>
        </p:spPr>
        <p:txBody>
          <a:bodyPr/>
          <a:lstStyle/>
          <a:p>
            <a:fld id="{D9D184D2-A479-42D3-8D9F-8912A5DB9D47}" type="slidenum">
              <a:rPr lang="en-US" smtClean="0"/>
              <a:t>‹#›</a:t>
            </a:fld>
            <a:endParaRPr lang="en-US"/>
          </a:p>
        </p:txBody>
      </p:sp>
    </p:spTree>
    <p:extLst>
      <p:ext uri="{BB962C8B-B14F-4D97-AF65-F5344CB8AC3E}">
        <p14:creationId xmlns:p14="http://schemas.microsoft.com/office/powerpoint/2010/main" val="46160587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82277-B618-A782-931A-DF15C3BEB0D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124F126-C79F-B1BA-FF4F-59D04B04B36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D4BA18E-EA80-9F76-B520-923E7820E2D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0A9BDC-EEF5-848D-DE77-0ADD72504927}"/>
              </a:ext>
            </a:extLst>
          </p:cNvPr>
          <p:cNvSpPr>
            <a:spLocks noGrp="1"/>
          </p:cNvSpPr>
          <p:nvPr>
            <p:ph type="dt" sz="half" idx="10"/>
          </p:nvPr>
        </p:nvSpPr>
        <p:spPr>
          <a:xfrm>
            <a:off x="838200" y="6356350"/>
            <a:ext cx="2743200" cy="365125"/>
          </a:xfrm>
          <a:prstGeom prst="rect">
            <a:avLst/>
          </a:prstGeom>
        </p:spPr>
        <p:txBody>
          <a:bodyPr/>
          <a:lstStyle/>
          <a:p>
            <a:fld id="{606FFBA9-6617-431E-A737-B2CB77ED2CAA}" type="datetimeFigureOut">
              <a:rPr lang="en-US" smtClean="0"/>
              <a:t>3/12/2025</a:t>
            </a:fld>
            <a:endParaRPr lang="en-US"/>
          </a:p>
        </p:txBody>
      </p:sp>
      <p:sp>
        <p:nvSpPr>
          <p:cNvPr id="6" name="Footer Placeholder 5">
            <a:extLst>
              <a:ext uri="{FF2B5EF4-FFF2-40B4-BE49-F238E27FC236}">
                <a16:creationId xmlns:a16="http://schemas.microsoft.com/office/drawing/2014/main" id="{7E019C75-5CEB-937D-670F-E09E4269085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51D8B65-BA50-EB19-6438-CA325048707D}"/>
              </a:ext>
            </a:extLst>
          </p:cNvPr>
          <p:cNvSpPr>
            <a:spLocks noGrp="1"/>
          </p:cNvSpPr>
          <p:nvPr>
            <p:ph type="sldNum" sz="quarter" idx="12"/>
          </p:nvPr>
        </p:nvSpPr>
        <p:spPr>
          <a:xfrm>
            <a:off x="8610600" y="6356350"/>
            <a:ext cx="2743200" cy="365125"/>
          </a:xfrm>
          <a:prstGeom prst="rect">
            <a:avLst/>
          </a:prstGeom>
        </p:spPr>
        <p:txBody>
          <a:bodyPr/>
          <a:lstStyle/>
          <a:p>
            <a:fld id="{D9D184D2-A479-42D3-8D9F-8912A5DB9D47}" type="slidenum">
              <a:rPr lang="en-US" smtClean="0"/>
              <a:t>‹#›</a:t>
            </a:fld>
            <a:endParaRPr lang="en-US"/>
          </a:p>
        </p:txBody>
      </p:sp>
    </p:spTree>
    <p:extLst>
      <p:ext uri="{BB962C8B-B14F-4D97-AF65-F5344CB8AC3E}">
        <p14:creationId xmlns:p14="http://schemas.microsoft.com/office/powerpoint/2010/main" val="289492957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1D661-2290-609F-EA58-A76B5E39CF8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F17A27F-B1DB-EA63-AB3E-E12F1E62F14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B756B5-0FB7-F37A-3006-565982D2AF0F}"/>
              </a:ext>
            </a:extLst>
          </p:cNvPr>
          <p:cNvSpPr>
            <a:spLocks noGrp="1"/>
          </p:cNvSpPr>
          <p:nvPr>
            <p:ph type="dt" sz="half" idx="10"/>
          </p:nvPr>
        </p:nvSpPr>
        <p:spPr>
          <a:xfrm>
            <a:off x="838200" y="6356350"/>
            <a:ext cx="2743200" cy="365125"/>
          </a:xfrm>
          <a:prstGeom prst="rect">
            <a:avLst/>
          </a:prstGeom>
        </p:spPr>
        <p:txBody>
          <a:bodyPr/>
          <a:lstStyle/>
          <a:p>
            <a:fld id="{606FFBA9-6617-431E-A737-B2CB77ED2CAA}" type="datetimeFigureOut">
              <a:rPr lang="en-US" smtClean="0"/>
              <a:t>3/12/2025</a:t>
            </a:fld>
            <a:endParaRPr lang="en-US"/>
          </a:p>
        </p:txBody>
      </p:sp>
      <p:sp>
        <p:nvSpPr>
          <p:cNvPr id="5" name="Footer Placeholder 4">
            <a:extLst>
              <a:ext uri="{FF2B5EF4-FFF2-40B4-BE49-F238E27FC236}">
                <a16:creationId xmlns:a16="http://schemas.microsoft.com/office/drawing/2014/main" id="{9057C0DA-5CF6-2169-EA6B-22FF56BFC85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F194A8E-E4B6-B8B3-8DFC-58C6B4C5E5A8}"/>
              </a:ext>
            </a:extLst>
          </p:cNvPr>
          <p:cNvSpPr>
            <a:spLocks noGrp="1"/>
          </p:cNvSpPr>
          <p:nvPr>
            <p:ph type="sldNum" sz="quarter" idx="12"/>
          </p:nvPr>
        </p:nvSpPr>
        <p:spPr>
          <a:xfrm>
            <a:off x="8610600" y="6356350"/>
            <a:ext cx="2743200" cy="365125"/>
          </a:xfrm>
          <a:prstGeom prst="rect">
            <a:avLst/>
          </a:prstGeom>
        </p:spPr>
        <p:txBody>
          <a:bodyPr/>
          <a:lstStyle/>
          <a:p>
            <a:fld id="{D9D184D2-A479-42D3-8D9F-8912A5DB9D47}" type="slidenum">
              <a:rPr lang="en-US" smtClean="0"/>
              <a:t>‹#›</a:t>
            </a:fld>
            <a:endParaRPr lang="en-US"/>
          </a:p>
        </p:txBody>
      </p:sp>
    </p:spTree>
    <p:extLst>
      <p:ext uri="{BB962C8B-B14F-4D97-AF65-F5344CB8AC3E}">
        <p14:creationId xmlns:p14="http://schemas.microsoft.com/office/powerpoint/2010/main" val="104115711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8E263F5-D3EF-44FE-7705-ED2531C8149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1D33863-E731-8393-4E6D-B4614B70221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9D0ED1-8581-9D5F-4BDE-129947E0049C}"/>
              </a:ext>
            </a:extLst>
          </p:cNvPr>
          <p:cNvSpPr>
            <a:spLocks noGrp="1"/>
          </p:cNvSpPr>
          <p:nvPr>
            <p:ph type="dt" sz="half" idx="10"/>
          </p:nvPr>
        </p:nvSpPr>
        <p:spPr>
          <a:xfrm>
            <a:off x="838200" y="6356350"/>
            <a:ext cx="2743200" cy="365125"/>
          </a:xfrm>
          <a:prstGeom prst="rect">
            <a:avLst/>
          </a:prstGeom>
        </p:spPr>
        <p:txBody>
          <a:bodyPr/>
          <a:lstStyle/>
          <a:p>
            <a:fld id="{606FFBA9-6617-431E-A737-B2CB77ED2CAA}" type="datetimeFigureOut">
              <a:rPr lang="en-US" smtClean="0"/>
              <a:t>3/12/2025</a:t>
            </a:fld>
            <a:endParaRPr lang="en-US"/>
          </a:p>
        </p:txBody>
      </p:sp>
      <p:sp>
        <p:nvSpPr>
          <p:cNvPr id="5" name="Footer Placeholder 4">
            <a:extLst>
              <a:ext uri="{FF2B5EF4-FFF2-40B4-BE49-F238E27FC236}">
                <a16:creationId xmlns:a16="http://schemas.microsoft.com/office/drawing/2014/main" id="{7BF32ABC-E08C-281D-4FF3-55DFD28E593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CCF2FA-6A8F-9A05-A4C1-B6BD643E10F0}"/>
              </a:ext>
            </a:extLst>
          </p:cNvPr>
          <p:cNvSpPr>
            <a:spLocks noGrp="1"/>
          </p:cNvSpPr>
          <p:nvPr>
            <p:ph type="sldNum" sz="quarter" idx="12"/>
          </p:nvPr>
        </p:nvSpPr>
        <p:spPr>
          <a:xfrm>
            <a:off x="8610600" y="6356350"/>
            <a:ext cx="2743200" cy="365125"/>
          </a:xfrm>
          <a:prstGeom prst="rect">
            <a:avLst/>
          </a:prstGeom>
        </p:spPr>
        <p:txBody>
          <a:bodyPr/>
          <a:lstStyle/>
          <a:p>
            <a:fld id="{D9D184D2-A479-42D3-8D9F-8912A5DB9D47}" type="slidenum">
              <a:rPr lang="en-US" smtClean="0"/>
              <a:t>‹#›</a:t>
            </a:fld>
            <a:endParaRPr lang="en-US"/>
          </a:p>
        </p:txBody>
      </p:sp>
    </p:spTree>
    <p:extLst>
      <p:ext uri="{BB962C8B-B14F-4D97-AF65-F5344CB8AC3E}">
        <p14:creationId xmlns:p14="http://schemas.microsoft.com/office/powerpoint/2010/main" val="6996052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2025/3/12</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7188931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8"/>
        <p:cNvGrpSpPr/>
        <p:nvPr/>
      </p:nvGrpSpPr>
      <p:grpSpPr>
        <a:xfrm>
          <a:off x="0" y="0"/>
          <a:ext cx="0" cy="0"/>
          <a:chOff x="0" y="0"/>
          <a:chExt cx="0" cy="0"/>
        </a:xfrm>
      </p:grpSpPr>
      <p:grpSp>
        <p:nvGrpSpPr>
          <p:cNvPr id="79" name="Google Shape;79;p3"/>
          <p:cNvGrpSpPr/>
          <p:nvPr/>
        </p:nvGrpSpPr>
        <p:grpSpPr>
          <a:xfrm>
            <a:off x="-328358" y="4921367"/>
            <a:ext cx="12867572" cy="2690928"/>
            <a:chOff x="-246269" y="3691025"/>
            <a:chExt cx="9650679" cy="2018196"/>
          </a:xfrm>
        </p:grpSpPr>
        <p:sp>
          <p:nvSpPr>
            <p:cNvPr id="80" name="Google Shape;80;p3"/>
            <p:cNvSpPr/>
            <p:nvPr/>
          </p:nvSpPr>
          <p:spPr>
            <a:xfrm flipH="1">
              <a:off x="-246269" y="3691025"/>
              <a:ext cx="9650679" cy="2018196"/>
            </a:xfrm>
            <a:custGeom>
              <a:avLst/>
              <a:gdLst/>
              <a:ahLst/>
              <a:cxnLst/>
              <a:rect l="l" t="t" r="r" b="b"/>
              <a:pathLst>
                <a:path w="179314" h="37499" extrusionOk="0">
                  <a:moveTo>
                    <a:pt x="92556" y="1"/>
                  </a:moveTo>
                  <a:cubicBezTo>
                    <a:pt x="82965" y="1"/>
                    <a:pt x="72952" y="2341"/>
                    <a:pt x="66759" y="8988"/>
                  </a:cubicBezTo>
                  <a:cubicBezTo>
                    <a:pt x="65763" y="6542"/>
                    <a:pt x="55537" y="3153"/>
                    <a:pt x="44680" y="3153"/>
                  </a:cubicBezTo>
                  <a:cubicBezTo>
                    <a:pt x="36181" y="3153"/>
                    <a:pt x="27296" y="5230"/>
                    <a:pt x="22146" y="11461"/>
                  </a:cubicBezTo>
                  <a:cubicBezTo>
                    <a:pt x="21493" y="10412"/>
                    <a:pt x="20411" y="9966"/>
                    <a:pt x="19298" y="9966"/>
                  </a:cubicBezTo>
                  <a:cubicBezTo>
                    <a:pt x="17379" y="9966"/>
                    <a:pt x="15367" y="11291"/>
                    <a:pt x="15307" y="13130"/>
                  </a:cubicBezTo>
                  <a:cubicBezTo>
                    <a:pt x="13648" y="9002"/>
                    <a:pt x="5053" y="7256"/>
                    <a:pt x="1216" y="7256"/>
                  </a:cubicBezTo>
                  <a:cubicBezTo>
                    <a:pt x="725" y="7256"/>
                    <a:pt x="312" y="7285"/>
                    <a:pt x="1" y="7340"/>
                  </a:cubicBezTo>
                  <a:lnTo>
                    <a:pt x="1" y="37498"/>
                  </a:lnTo>
                  <a:lnTo>
                    <a:pt x="179313" y="37498"/>
                  </a:lnTo>
                  <a:lnTo>
                    <a:pt x="179313" y="7990"/>
                  </a:lnTo>
                  <a:cubicBezTo>
                    <a:pt x="179313" y="7990"/>
                    <a:pt x="177267" y="7283"/>
                    <a:pt x="174812" y="7283"/>
                  </a:cubicBezTo>
                  <a:cubicBezTo>
                    <a:pt x="172621" y="7283"/>
                    <a:pt x="170105" y="7846"/>
                    <a:pt x="168428" y="9979"/>
                  </a:cubicBezTo>
                  <a:cubicBezTo>
                    <a:pt x="167512" y="6525"/>
                    <a:pt x="156303" y="672"/>
                    <a:pt x="144885" y="672"/>
                  </a:cubicBezTo>
                  <a:cubicBezTo>
                    <a:pt x="138611" y="672"/>
                    <a:pt x="132275" y="2439"/>
                    <a:pt x="127547" y="7341"/>
                  </a:cubicBezTo>
                  <a:cubicBezTo>
                    <a:pt x="126583" y="6103"/>
                    <a:pt x="125128" y="5592"/>
                    <a:pt x="123656" y="5592"/>
                  </a:cubicBezTo>
                  <a:cubicBezTo>
                    <a:pt x="121599" y="5592"/>
                    <a:pt x="119508" y="6588"/>
                    <a:pt x="118672" y="7991"/>
                  </a:cubicBezTo>
                  <a:cubicBezTo>
                    <a:pt x="117746" y="4288"/>
                    <a:pt x="105536" y="1"/>
                    <a:pt x="92556"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81" name="Google Shape;81;p3"/>
            <p:cNvSpPr/>
            <p:nvPr/>
          </p:nvSpPr>
          <p:spPr>
            <a:xfrm flipH="1">
              <a:off x="7865339" y="4530937"/>
              <a:ext cx="139921" cy="59784"/>
            </a:xfrm>
            <a:custGeom>
              <a:avLst/>
              <a:gdLst/>
              <a:ahLst/>
              <a:cxnLst/>
              <a:rect l="l" t="t" r="r" b="b"/>
              <a:pathLst>
                <a:path w="3410" h="1457" fill="none" extrusionOk="0">
                  <a:moveTo>
                    <a:pt x="3410" y="1456"/>
                  </a:moveTo>
                  <a:cubicBezTo>
                    <a:pt x="3333" y="647"/>
                    <a:pt x="2569" y="44"/>
                    <a:pt x="1776" y="22"/>
                  </a:cubicBezTo>
                  <a:cubicBezTo>
                    <a:pt x="983" y="0"/>
                    <a:pt x="513" y="512"/>
                    <a:pt x="1" y="1159"/>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grpSp>
          <p:nvGrpSpPr>
            <p:cNvPr id="82" name="Google Shape;82;p3"/>
            <p:cNvGrpSpPr/>
            <p:nvPr/>
          </p:nvGrpSpPr>
          <p:grpSpPr>
            <a:xfrm flipH="1">
              <a:off x="7404357" y="4140062"/>
              <a:ext cx="239507" cy="102499"/>
              <a:chOff x="1852125" y="2937450"/>
              <a:chExt cx="145925" cy="62450"/>
            </a:xfrm>
          </p:grpSpPr>
          <p:sp>
            <p:nvSpPr>
              <p:cNvPr id="83" name="Google Shape;83;p3"/>
              <p:cNvSpPr/>
              <p:nvPr/>
            </p:nvSpPr>
            <p:spPr>
              <a:xfrm>
                <a:off x="1852125" y="2963450"/>
                <a:ext cx="85250" cy="36450"/>
              </a:xfrm>
              <a:custGeom>
                <a:avLst/>
                <a:gdLst/>
                <a:ahLst/>
                <a:cxnLst/>
                <a:rect l="l" t="t" r="r" b="b"/>
                <a:pathLst>
                  <a:path w="3410" h="1458" fill="none" extrusionOk="0">
                    <a:moveTo>
                      <a:pt x="3409" y="1458"/>
                    </a:moveTo>
                    <a:cubicBezTo>
                      <a:pt x="3332" y="648"/>
                      <a:pt x="2568" y="45"/>
                      <a:pt x="1775" y="23"/>
                    </a:cubicBezTo>
                    <a:cubicBezTo>
                      <a:pt x="982" y="1"/>
                      <a:pt x="512" y="513"/>
                      <a:pt x="0" y="11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84" name="Google Shape;84;p3"/>
              <p:cNvSpPr/>
              <p:nvPr/>
            </p:nvSpPr>
            <p:spPr>
              <a:xfrm>
                <a:off x="1912750" y="2937450"/>
                <a:ext cx="85300" cy="36450"/>
              </a:xfrm>
              <a:custGeom>
                <a:avLst/>
                <a:gdLst/>
                <a:ahLst/>
                <a:cxnLst/>
                <a:rect l="l" t="t" r="r" b="b"/>
                <a:pathLst>
                  <a:path w="3412" h="1458" fill="none" extrusionOk="0">
                    <a:moveTo>
                      <a:pt x="3411" y="1457"/>
                    </a:moveTo>
                    <a:cubicBezTo>
                      <a:pt x="3333" y="647"/>
                      <a:pt x="2570" y="44"/>
                      <a:pt x="1777" y="22"/>
                    </a:cubicBezTo>
                    <a:cubicBezTo>
                      <a:pt x="984" y="0"/>
                      <a:pt x="513" y="512"/>
                      <a:pt x="1" y="11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grpSp>
        <p:sp>
          <p:nvSpPr>
            <p:cNvPr id="85" name="Google Shape;85;p3"/>
            <p:cNvSpPr/>
            <p:nvPr/>
          </p:nvSpPr>
          <p:spPr>
            <a:xfrm flipH="1">
              <a:off x="1498704" y="4203323"/>
              <a:ext cx="139921" cy="59825"/>
            </a:xfrm>
            <a:custGeom>
              <a:avLst/>
              <a:gdLst/>
              <a:ahLst/>
              <a:cxnLst/>
              <a:rect l="l" t="t" r="r" b="b"/>
              <a:pathLst>
                <a:path w="3410" h="1458" fill="none" extrusionOk="0">
                  <a:moveTo>
                    <a:pt x="0" y="1458"/>
                  </a:moveTo>
                  <a:cubicBezTo>
                    <a:pt x="77" y="648"/>
                    <a:pt x="842" y="45"/>
                    <a:pt x="1634" y="23"/>
                  </a:cubicBezTo>
                  <a:cubicBezTo>
                    <a:pt x="2427" y="1"/>
                    <a:pt x="2898" y="513"/>
                    <a:pt x="3410" y="1161"/>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grpSp>
          <p:nvGrpSpPr>
            <p:cNvPr id="86" name="Google Shape;86;p3"/>
            <p:cNvGrpSpPr/>
            <p:nvPr/>
          </p:nvGrpSpPr>
          <p:grpSpPr>
            <a:xfrm flipH="1">
              <a:off x="1732385" y="3963716"/>
              <a:ext cx="239507" cy="102499"/>
              <a:chOff x="3312825" y="2965525"/>
              <a:chExt cx="145925" cy="62450"/>
            </a:xfrm>
          </p:grpSpPr>
          <p:sp>
            <p:nvSpPr>
              <p:cNvPr id="87" name="Google Shape;87;p3"/>
              <p:cNvSpPr/>
              <p:nvPr/>
            </p:nvSpPr>
            <p:spPr>
              <a:xfrm>
                <a:off x="3373475" y="2991550"/>
                <a:ext cx="85275" cy="36425"/>
              </a:xfrm>
              <a:custGeom>
                <a:avLst/>
                <a:gdLst/>
                <a:ahLst/>
                <a:cxnLst/>
                <a:rect l="l" t="t" r="r" b="b"/>
                <a:pathLst>
                  <a:path w="3411" h="1457" fill="none" extrusionOk="0">
                    <a:moveTo>
                      <a:pt x="0" y="1457"/>
                    </a:moveTo>
                    <a:cubicBezTo>
                      <a:pt x="77" y="648"/>
                      <a:pt x="841" y="44"/>
                      <a:pt x="1634" y="22"/>
                    </a:cubicBezTo>
                    <a:cubicBezTo>
                      <a:pt x="2427" y="0"/>
                      <a:pt x="2898" y="512"/>
                      <a:pt x="3410" y="11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88" name="Google Shape;88;p3"/>
              <p:cNvSpPr/>
              <p:nvPr/>
            </p:nvSpPr>
            <p:spPr>
              <a:xfrm>
                <a:off x="3312825" y="2965525"/>
                <a:ext cx="85250" cy="36450"/>
              </a:xfrm>
              <a:custGeom>
                <a:avLst/>
                <a:gdLst/>
                <a:ahLst/>
                <a:cxnLst/>
                <a:rect l="l" t="t" r="r" b="b"/>
                <a:pathLst>
                  <a:path w="3410" h="1458" fill="none" extrusionOk="0">
                    <a:moveTo>
                      <a:pt x="0" y="1457"/>
                    </a:moveTo>
                    <a:cubicBezTo>
                      <a:pt x="77" y="648"/>
                      <a:pt x="840" y="45"/>
                      <a:pt x="1633" y="23"/>
                    </a:cubicBezTo>
                    <a:cubicBezTo>
                      <a:pt x="2426" y="1"/>
                      <a:pt x="2897" y="513"/>
                      <a:pt x="3409" y="11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grpSp>
      </p:grpSp>
      <p:grpSp>
        <p:nvGrpSpPr>
          <p:cNvPr id="89" name="Google Shape;89;p3"/>
          <p:cNvGrpSpPr/>
          <p:nvPr/>
        </p:nvGrpSpPr>
        <p:grpSpPr>
          <a:xfrm>
            <a:off x="-675849" y="5998735"/>
            <a:ext cx="13562747" cy="2789516"/>
            <a:chOff x="-506887" y="4499050"/>
            <a:chExt cx="10172060" cy="2092137"/>
          </a:xfrm>
        </p:grpSpPr>
        <p:sp>
          <p:nvSpPr>
            <p:cNvPr id="90" name="Google Shape;90;p3"/>
            <p:cNvSpPr/>
            <p:nvPr/>
          </p:nvSpPr>
          <p:spPr>
            <a:xfrm flipH="1">
              <a:off x="-506887" y="4499050"/>
              <a:ext cx="10172060" cy="2092137"/>
            </a:xfrm>
            <a:custGeom>
              <a:avLst/>
              <a:gdLst/>
              <a:ahLst/>
              <a:cxnLst/>
              <a:rect l="l" t="t" r="r" b="b"/>
              <a:pathLst>
                <a:path w="175335" h="36062" extrusionOk="0">
                  <a:moveTo>
                    <a:pt x="87668" y="0"/>
                  </a:moveTo>
                  <a:cubicBezTo>
                    <a:pt x="64417" y="0"/>
                    <a:pt x="42119" y="1900"/>
                    <a:pt x="25678" y="5281"/>
                  </a:cubicBezTo>
                  <a:cubicBezTo>
                    <a:pt x="9237" y="8663"/>
                    <a:pt x="1" y="13248"/>
                    <a:pt x="1" y="18031"/>
                  </a:cubicBezTo>
                  <a:cubicBezTo>
                    <a:pt x="1" y="22813"/>
                    <a:pt x="9237" y="27398"/>
                    <a:pt x="25678" y="30780"/>
                  </a:cubicBezTo>
                  <a:cubicBezTo>
                    <a:pt x="42119" y="34162"/>
                    <a:pt x="64417" y="36061"/>
                    <a:pt x="87668" y="36061"/>
                  </a:cubicBezTo>
                  <a:cubicBezTo>
                    <a:pt x="110920" y="36061"/>
                    <a:pt x="133217" y="34162"/>
                    <a:pt x="149659" y="30780"/>
                  </a:cubicBezTo>
                  <a:cubicBezTo>
                    <a:pt x="166099" y="27398"/>
                    <a:pt x="175335" y="22813"/>
                    <a:pt x="175335" y="18031"/>
                  </a:cubicBezTo>
                  <a:cubicBezTo>
                    <a:pt x="175335" y="13248"/>
                    <a:pt x="166099" y="8663"/>
                    <a:pt x="149659" y="5281"/>
                  </a:cubicBezTo>
                  <a:cubicBezTo>
                    <a:pt x="133217" y="1900"/>
                    <a:pt x="110920" y="0"/>
                    <a:pt x="87668" y="0"/>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91" name="Google Shape;91;p3"/>
            <p:cNvSpPr/>
            <p:nvPr/>
          </p:nvSpPr>
          <p:spPr>
            <a:xfrm flipH="1">
              <a:off x="1936008" y="4920499"/>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grpSp>
      <p:sp>
        <p:nvSpPr>
          <p:cNvPr id="92" name="Google Shape;92;p3"/>
          <p:cNvSpPr txBox="1">
            <a:spLocks noGrp="1"/>
          </p:cNvSpPr>
          <p:nvPr>
            <p:ph type="title"/>
          </p:nvPr>
        </p:nvSpPr>
        <p:spPr>
          <a:xfrm>
            <a:off x="960000" y="2486400"/>
            <a:ext cx="10272000" cy="12192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658"/>
            </a:lvl1pPr>
            <a:lvl2pPr lvl="1" algn="ctr">
              <a:spcBef>
                <a:spcPts val="0"/>
              </a:spcBef>
              <a:spcAft>
                <a:spcPts val="0"/>
              </a:spcAft>
              <a:buSzPts val="3600"/>
              <a:buNone/>
              <a:defRPr sz="4794"/>
            </a:lvl2pPr>
            <a:lvl3pPr lvl="2" algn="ctr">
              <a:spcBef>
                <a:spcPts val="0"/>
              </a:spcBef>
              <a:spcAft>
                <a:spcPts val="0"/>
              </a:spcAft>
              <a:buSzPts val="3600"/>
              <a:buNone/>
              <a:defRPr sz="4794"/>
            </a:lvl3pPr>
            <a:lvl4pPr lvl="3" algn="ctr">
              <a:spcBef>
                <a:spcPts val="0"/>
              </a:spcBef>
              <a:spcAft>
                <a:spcPts val="0"/>
              </a:spcAft>
              <a:buSzPts val="3600"/>
              <a:buNone/>
              <a:defRPr sz="4794"/>
            </a:lvl4pPr>
            <a:lvl5pPr lvl="4" algn="ctr">
              <a:spcBef>
                <a:spcPts val="0"/>
              </a:spcBef>
              <a:spcAft>
                <a:spcPts val="0"/>
              </a:spcAft>
              <a:buSzPts val="3600"/>
              <a:buNone/>
              <a:defRPr sz="4794"/>
            </a:lvl5pPr>
            <a:lvl6pPr lvl="5" algn="ctr">
              <a:spcBef>
                <a:spcPts val="0"/>
              </a:spcBef>
              <a:spcAft>
                <a:spcPts val="0"/>
              </a:spcAft>
              <a:buSzPts val="3600"/>
              <a:buNone/>
              <a:defRPr sz="4794"/>
            </a:lvl6pPr>
            <a:lvl7pPr lvl="6" algn="ctr">
              <a:spcBef>
                <a:spcPts val="0"/>
              </a:spcBef>
              <a:spcAft>
                <a:spcPts val="0"/>
              </a:spcAft>
              <a:buSzPts val="3600"/>
              <a:buNone/>
              <a:defRPr sz="4794"/>
            </a:lvl7pPr>
            <a:lvl8pPr lvl="7" algn="ctr">
              <a:spcBef>
                <a:spcPts val="0"/>
              </a:spcBef>
              <a:spcAft>
                <a:spcPts val="0"/>
              </a:spcAft>
              <a:buSzPts val="3600"/>
              <a:buNone/>
              <a:defRPr sz="4794"/>
            </a:lvl8pPr>
            <a:lvl9pPr lvl="8" algn="ctr">
              <a:spcBef>
                <a:spcPts val="0"/>
              </a:spcBef>
              <a:spcAft>
                <a:spcPts val="0"/>
              </a:spcAft>
              <a:buSzPts val="3600"/>
              <a:buNone/>
              <a:defRPr sz="4794"/>
            </a:lvl9pPr>
          </a:lstStyle>
          <a:p>
            <a:endParaRPr/>
          </a:p>
        </p:txBody>
      </p:sp>
      <p:sp>
        <p:nvSpPr>
          <p:cNvPr id="93" name="Google Shape;93;p3"/>
          <p:cNvSpPr txBox="1">
            <a:spLocks noGrp="1"/>
          </p:cNvSpPr>
          <p:nvPr>
            <p:ph type="title" idx="2" hasCustomPrompt="1"/>
          </p:nvPr>
        </p:nvSpPr>
        <p:spPr>
          <a:xfrm>
            <a:off x="4365900" y="720000"/>
            <a:ext cx="3460000" cy="176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5978">
                <a:solidFill>
                  <a:schemeClr val="accent4"/>
                </a:solidFill>
              </a:defRPr>
            </a:lvl1pPr>
            <a:lvl2pPr lvl="1" algn="ctr" rtl="0">
              <a:spcBef>
                <a:spcPts val="0"/>
              </a:spcBef>
              <a:spcAft>
                <a:spcPts val="0"/>
              </a:spcAft>
              <a:buSzPts val="6000"/>
              <a:buNone/>
              <a:defRPr sz="7989"/>
            </a:lvl2pPr>
            <a:lvl3pPr lvl="2" algn="ctr" rtl="0">
              <a:spcBef>
                <a:spcPts val="0"/>
              </a:spcBef>
              <a:spcAft>
                <a:spcPts val="0"/>
              </a:spcAft>
              <a:buSzPts val="6000"/>
              <a:buNone/>
              <a:defRPr sz="7989"/>
            </a:lvl3pPr>
            <a:lvl4pPr lvl="3" algn="ctr" rtl="0">
              <a:spcBef>
                <a:spcPts val="0"/>
              </a:spcBef>
              <a:spcAft>
                <a:spcPts val="0"/>
              </a:spcAft>
              <a:buSzPts val="6000"/>
              <a:buNone/>
              <a:defRPr sz="7989"/>
            </a:lvl4pPr>
            <a:lvl5pPr lvl="4" algn="ctr" rtl="0">
              <a:spcBef>
                <a:spcPts val="0"/>
              </a:spcBef>
              <a:spcAft>
                <a:spcPts val="0"/>
              </a:spcAft>
              <a:buSzPts val="6000"/>
              <a:buNone/>
              <a:defRPr sz="7989"/>
            </a:lvl5pPr>
            <a:lvl6pPr lvl="5" algn="ctr" rtl="0">
              <a:spcBef>
                <a:spcPts val="0"/>
              </a:spcBef>
              <a:spcAft>
                <a:spcPts val="0"/>
              </a:spcAft>
              <a:buSzPts val="6000"/>
              <a:buNone/>
              <a:defRPr sz="7989"/>
            </a:lvl6pPr>
            <a:lvl7pPr lvl="6" algn="ctr" rtl="0">
              <a:spcBef>
                <a:spcPts val="0"/>
              </a:spcBef>
              <a:spcAft>
                <a:spcPts val="0"/>
              </a:spcAft>
              <a:buSzPts val="6000"/>
              <a:buNone/>
              <a:defRPr sz="7989"/>
            </a:lvl7pPr>
            <a:lvl8pPr lvl="7" algn="ctr" rtl="0">
              <a:spcBef>
                <a:spcPts val="0"/>
              </a:spcBef>
              <a:spcAft>
                <a:spcPts val="0"/>
              </a:spcAft>
              <a:buSzPts val="6000"/>
              <a:buNone/>
              <a:defRPr sz="7989"/>
            </a:lvl8pPr>
            <a:lvl9pPr lvl="8" algn="ctr" rtl="0">
              <a:spcBef>
                <a:spcPts val="0"/>
              </a:spcBef>
              <a:spcAft>
                <a:spcPts val="0"/>
              </a:spcAft>
              <a:buSzPts val="6000"/>
              <a:buNone/>
              <a:defRPr sz="7989"/>
            </a:lvl9pPr>
          </a:lstStyle>
          <a:p>
            <a:r>
              <a:t>xx%</a:t>
            </a:r>
          </a:p>
        </p:txBody>
      </p:sp>
      <p:sp>
        <p:nvSpPr>
          <p:cNvPr id="94" name="Google Shape;94;p3"/>
          <p:cNvSpPr txBox="1">
            <a:spLocks noGrp="1"/>
          </p:cNvSpPr>
          <p:nvPr>
            <p:ph type="subTitle" idx="1"/>
          </p:nvPr>
        </p:nvSpPr>
        <p:spPr>
          <a:xfrm>
            <a:off x="3404233" y="3731733"/>
            <a:ext cx="5383200" cy="60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95" name="Google Shape;95;p3"/>
          <p:cNvGrpSpPr/>
          <p:nvPr/>
        </p:nvGrpSpPr>
        <p:grpSpPr>
          <a:xfrm flipH="1">
            <a:off x="844746" y="5577526"/>
            <a:ext cx="753337" cy="1109484"/>
            <a:chOff x="5515450" y="3969050"/>
            <a:chExt cx="439725" cy="645800"/>
          </a:xfrm>
        </p:grpSpPr>
        <p:sp>
          <p:nvSpPr>
            <p:cNvPr id="96" name="Google Shape;96;p3"/>
            <p:cNvSpPr/>
            <p:nvPr/>
          </p:nvSpPr>
          <p:spPr>
            <a:xfrm>
              <a:off x="5620400" y="4279375"/>
              <a:ext cx="77175" cy="286875"/>
            </a:xfrm>
            <a:custGeom>
              <a:avLst/>
              <a:gdLst/>
              <a:ahLst/>
              <a:cxnLst/>
              <a:rect l="l" t="t" r="r" b="b"/>
              <a:pathLst>
                <a:path w="3087" h="11475" extrusionOk="0">
                  <a:moveTo>
                    <a:pt x="3086" y="0"/>
                  </a:moveTo>
                  <a:lnTo>
                    <a:pt x="3086" y="0"/>
                  </a:lnTo>
                  <a:cubicBezTo>
                    <a:pt x="3062" y="29"/>
                    <a:pt x="3043" y="56"/>
                    <a:pt x="3027" y="90"/>
                  </a:cubicBezTo>
                  <a:cubicBezTo>
                    <a:pt x="2945" y="257"/>
                    <a:pt x="1611" y="3007"/>
                    <a:pt x="669" y="6833"/>
                  </a:cubicBezTo>
                  <a:cubicBezTo>
                    <a:pt x="665" y="6846"/>
                    <a:pt x="662" y="6856"/>
                    <a:pt x="662" y="6856"/>
                  </a:cubicBezTo>
                  <a:cubicBezTo>
                    <a:pt x="397" y="7932"/>
                    <a:pt x="165" y="9098"/>
                    <a:pt x="1" y="10309"/>
                  </a:cubicBezTo>
                  <a:lnTo>
                    <a:pt x="798" y="11474"/>
                  </a:lnTo>
                  <a:cubicBezTo>
                    <a:pt x="948" y="9960"/>
                    <a:pt x="1223" y="8496"/>
                    <a:pt x="1551" y="7159"/>
                  </a:cubicBezTo>
                  <a:cubicBezTo>
                    <a:pt x="1554" y="7142"/>
                    <a:pt x="1558" y="7126"/>
                    <a:pt x="1561" y="7109"/>
                  </a:cubicBezTo>
                  <a:cubicBezTo>
                    <a:pt x="1573" y="7061"/>
                    <a:pt x="1585" y="7009"/>
                    <a:pt x="1600" y="6957"/>
                  </a:cubicBezTo>
                  <a:cubicBezTo>
                    <a:pt x="1947" y="5564"/>
                    <a:pt x="2349" y="4314"/>
                    <a:pt x="2717" y="3295"/>
                  </a:cubicBezTo>
                  <a:cubicBezTo>
                    <a:pt x="2515" y="2375"/>
                    <a:pt x="2734" y="1156"/>
                    <a:pt x="30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97" name="Google Shape;97;p3"/>
            <p:cNvSpPr/>
            <p:nvPr/>
          </p:nvSpPr>
          <p:spPr>
            <a:xfrm>
              <a:off x="5689150" y="4145875"/>
              <a:ext cx="89725" cy="88775"/>
            </a:xfrm>
            <a:custGeom>
              <a:avLst/>
              <a:gdLst/>
              <a:ahLst/>
              <a:cxnLst/>
              <a:rect l="l" t="t" r="r" b="b"/>
              <a:pathLst>
                <a:path w="3589" h="3551" extrusionOk="0">
                  <a:moveTo>
                    <a:pt x="1820" y="1"/>
                  </a:moveTo>
                  <a:cubicBezTo>
                    <a:pt x="1802" y="1"/>
                    <a:pt x="1783" y="1"/>
                    <a:pt x="1765" y="2"/>
                  </a:cubicBezTo>
                  <a:cubicBezTo>
                    <a:pt x="1736" y="2"/>
                    <a:pt x="1708" y="2"/>
                    <a:pt x="1680" y="5"/>
                  </a:cubicBezTo>
                  <a:cubicBezTo>
                    <a:pt x="1670" y="5"/>
                    <a:pt x="1660" y="5"/>
                    <a:pt x="1650" y="7"/>
                  </a:cubicBezTo>
                  <a:cubicBezTo>
                    <a:pt x="1412" y="24"/>
                    <a:pt x="1172" y="90"/>
                    <a:pt x="946" y="214"/>
                  </a:cubicBezTo>
                  <a:cubicBezTo>
                    <a:pt x="722" y="337"/>
                    <a:pt x="536" y="498"/>
                    <a:pt x="388" y="691"/>
                  </a:cubicBezTo>
                  <a:cubicBezTo>
                    <a:pt x="384" y="695"/>
                    <a:pt x="384" y="699"/>
                    <a:pt x="382" y="704"/>
                  </a:cubicBezTo>
                  <a:cubicBezTo>
                    <a:pt x="377" y="707"/>
                    <a:pt x="374" y="713"/>
                    <a:pt x="368" y="717"/>
                  </a:cubicBezTo>
                  <a:cubicBezTo>
                    <a:pt x="352" y="740"/>
                    <a:pt x="339" y="762"/>
                    <a:pt x="324" y="783"/>
                  </a:cubicBezTo>
                  <a:lnTo>
                    <a:pt x="324" y="783"/>
                  </a:lnTo>
                  <a:cubicBezTo>
                    <a:pt x="323" y="782"/>
                    <a:pt x="323" y="782"/>
                    <a:pt x="323" y="781"/>
                  </a:cubicBezTo>
                  <a:cubicBezTo>
                    <a:pt x="189" y="981"/>
                    <a:pt x="91" y="1208"/>
                    <a:pt x="46" y="1464"/>
                  </a:cubicBezTo>
                  <a:cubicBezTo>
                    <a:pt x="1" y="1715"/>
                    <a:pt x="13" y="1965"/>
                    <a:pt x="71" y="2198"/>
                  </a:cubicBezTo>
                  <a:cubicBezTo>
                    <a:pt x="81" y="2235"/>
                    <a:pt x="91" y="2273"/>
                    <a:pt x="102" y="2307"/>
                  </a:cubicBezTo>
                  <a:cubicBezTo>
                    <a:pt x="173" y="2539"/>
                    <a:pt x="291" y="2756"/>
                    <a:pt x="461" y="2948"/>
                  </a:cubicBezTo>
                  <a:cubicBezTo>
                    <a:pt x="630" y="3141"/>
                    <a:pt x="832" y="3286"/>
                    <a:pt x="1050" y="3387"/>
                  </a:cubicBezTo>
                  <a:cubicBezTo>
                    <a:pt x="1054" y="3387"/>
                    <a:pt x="1057" y="3389"/>
                    <a:pt x="1060" y="3391"/>
                  </a:cubicBezTo>
                  <a:cubicBezTo>
                    <a:pt x="1064" y="3393"/>
                    <a:pt x="1070" y="3394"/>
                    <a:pt x="1076" y="3398"/>
                  </a:cubicBezTo>
                  <a:cubicBezTo>
                    <a:pt x="1103" y="3408"/>
                    <a:pt x="1129" y="3420"/>
                    <a:pt x="1158" y="3427"/>
                  </a:cubicBezTo>
                  <a:lnTo>
                    <a:pt x="1158" y="3431"/>
                  </a:lnTo>
                  <a:cubicBezTo>
                    <a:pt x="1355" y="3506"/>
                    <a:pt x="1570" y="3551"/>
                    <a:pt x="1794" y="3551"/>
                  </a:cubicBezTo>
                  <a:cubicBezTo>
                    <a:pt x="1823" y="3551"/>
                    <a:pt x="1851" y="3550"/>
                    <a:pt x="1880" y="3548"/>
                  </a:cubicBezTo>
                  <a:cubicBezTo>
                    <a:pt x="2138" y="3536"/>
                    <a:pt x="2380" y="3468"/>
                    <a:pt x="2594" y="3359"/>
                  </a:cubicBezTo>
                  <a:cubicBezTo>
                    <a:pt x="2596" y="3356"/>
                    <a:pt x="2600" y="3356"/>
                    <a:pt x="2606" y="3355"/>
                  </a:cubicBezTo>
                  <a:cubicBezTo>
                    <a:pt x="2635" y="3341"/>
                    <a:pt x="2662" y="3325"/>
                    <a:pt x="2691" y="3306"/>
                  </a:cubicBezTo>
                  <a:cubicBezTo>
                    <a:pt x="2900" y="3188"/>
                    <a:pt x="3087" y="3022"/>
                    <a:pt x="3238" y="2813"/>
                  </a:cubicBezTo>
                  <a:cubicBezTo>
                    <a:pt x="3388" y="2607"/>
                    <a:pt x="3486" y="2378"/>
                    <a:pt x="3532" y="2139"/>
                  </a:cubicBezTo>
                  <a:cubicBezTo>
                    <a:pt x="3535" y="2136"/>
                    <a:pt x="3535" y="2130"/>
                    <a:pt x="3536" y="2122"/>
                  </a:cubicBezTo>
                  <a:cubicBezTo>
                    <a:pt x="3540" y="2093"/>
                    <a:pt x="3548" y="2061"/>
                    <a:pt x="3550" y="2031"/>
                  </a:cubicBezTo>
                  <a:lnTo>
                    <a:pt x="3553" y="2031"/>
                  </a:lnTo>
                  <a:cubicBezTo>
                    <a:pt x="3588" y="1792"/>
                    <a:pt x="3575" y="1543"/>
                    <a:pt x="3508" y="1295"/>
                  </a:cubicBezTo>
                  <a:cubicBezTo>
                    <a:pt x="3438" y="1048"/>
                    <a:pt x="3317" y="827"/>
                    <a:pt x="3163" y="645"/>
                  </a:cubicBezTo>
                  <a:cubicBezTo>
                    <a:pt x="3141" y="616"/>
                    <a:pt x="3118" y="589"/>
                    <a:pt x="3089" y="562"/>
                  </a:cubicBezTo>
                  <a:cubicBezTo>
                    <a:pt x="2927" y="383"/>
                    <a:pt x="2726" y="238"/>
                    <a:pt x="2487" y="137"/>
                  </a:cubicBezTo>
                  <a:cubicBezTo>
                    <a:pt x="2271" y="44"/>
                    <a:pt x="2043" y="1"/>
                    <a:pt x="18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98" name="Google Shape;98;p3"/>
            <p:cNvSpPr/>
            <p:nvPr/>
          </p:nvSpPr>
          <p:spPr>
            <a:xfrm>
              <a:off x="5558600" y="4203550"/>
              <a:ext cx="159500" cy="146850"/>
            </a:xfrm>
            <a:custGeom>
              <a:avLst/>
              <a:gdLst/>
              <a:ahLst/>
              <a:cxnLst/>
              <a:rect l="l" t="t" r="r" b="b"/>
              <a:pathLst>
                <a:path w="6380" h="5874" extrusionOk="0">
                  <a:moveTo>
                    <a:pt x="5324" y="0"/>
                  </a:moveTo>
                  <a:cubicBezTo>
                    <a:pt x="4860" y="128"/>
                    <a:pt x="4331" y="261"/>
                    <a:pt x="3777" y="374"/>
                  </a:cubicBezTo>
                  <a:cubicBezTo>
                    <a:pt x="2051" y="1004"/>
                    <a:pt x="245" y="1963"/>
                    <a:pt x="72" y="3271"/>
                  </a:cubicBezTo>
                  <a:cubicBezTo>
                    <a:pt x="1" y="3788"/>
                    <a:pt x="191" y="4360"/>
                    <a:pt x="743" y="4988"/>
                  </a:cubicBezTo>
                  <a:cubicBezTo>
                    <a:pt x="1293" y="5612"/>
                    <a:pt x="1833" y="5874"/>
                    <a:pt x="2354" y="5874"/>
                  </a:cubicBezTo>
                  <a:cubicBezTo>
                    <a:pt x="2469" y="5874"/>
                    <a:pt x="2583" y="5861"/>
                    <a:pt x="2695" y="5837"/>
                  </a:cubicBezTo>
                  <a:cubicBezTo>
                    <a:pt x="3879" y="5589"/>
                    <a:pt x="4937" y="4064"/>
                    <a:pt x="5707" y="2567"/>
                  </a:cubicBezTo>
                  <a:cubicBezTo>
                    <a:pt x="5707" y="2567"/>
                    <a:pt x="5707" y="2565"/>
                    <a:pt x="5709" y="2563"/>
                  </a:cubicBezTo>
                  <a:cubicBezTo>
                    <a:pt x="5967" y="2064"/>
                    <a:pt x="6189" y="1570"/>
                    <a:pt x="6380" y="1125"/>
                  </a:cubicBezTo>
                  <a:cubicBezTo>
                    <a:pt x="6351" y="1113"/>
                    <a:pt x="6325" y="1103"/>
                    <a:pt x="6298" y="1092"/>
                  </a:cubicBezTo>
                  <a:cubicBezTo>
                    <a:pt x="6292" y="1089"/>
                    <a:pt x="6286" y="1087"/>
                    <a:pt x="6282" y="1085"/>
                  </a:cubicBezTo>
                  <a:cubicBezTo>
                    <a:pt x="6280" y="1082"/>
                    <a:pt x="6277" y="1081"/>
                    <a:pt x="6272" y="1081"/>
                  </a:cubicBezTo>
                  <a:cubicBezTo>
                    <a:pt x="6054" y="980"/>
                    <a:pt x="5851" y="836"/>
                    <a:pt x="5683" y="644"/>
                  </a:cubicBezTo>
                  <a:cubicBezTo>
                    <a:pt x="5514" y="449"/>
                    <a:pt x="5395" y="231"/>
                    <a:pt x="53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99" name="Google Shape;99;p3"/>
            <p:cNvSpPr/>
            <p:nvPr/>
          </p:nvSpPr>
          <p:spPr>
            <a:xfrm>
              <a:off x="5683250" y="4228550"/>
              <a:ext cx="121475" cy="170500"/>
            </a:xfrm>
            <a:custGeom>
              <a:avLst/>
              <a:gdLst/>
              <a:ahLst/>
              <a:cxnLst/>
              <a:rect l="l" t="t" r="r" b="b"/>
              <a:pathLst>
                <a:path w="4859" h="6820" extrusionOk="0">
                  <a:moveTo>
                    <a:pt x="2927" y="0"/>
                  </a:moveTo>
                  <a:cubicBezTo>
                    <a:pt x="2898" y="17"/>
                    <a:pt x="2871" y="33"/>
                    <a:pt x="2842" y="49"/>
                  </a:cubicBezTo>
                  <a:cubicBezTo>
                    <a:pt x="2836" y="51"/>
                    <a:pt x="2832" y="51"/>
                    <a:pt x="2830" y="53"/>
                  </a:cubicBezTo>
                  <a:cubicBezTo>
                    <a:pt x="2616" y="162"/>
                    <a:pt x="2373" y="233"/>
                    <a:pt x="2116" y="244"/>
                  </a:cubicBezTo>
                  <a:cubicBezTo>
                    <a:pt x="2089" y="245"/>
                    <a:pt x="2062" y="246"/>
                    <a:pt x="2035" y="246"/>
                  </a:cubicBezTo>
                  <a:cubicBezTo>
                    <a:pt x="1809" y="246"/>
                    <a:pt x="1592" y="201"/>
                    <a:pt x="1394" y="125"/>
                  </a:cubicBezTo>
                  <a:cubicBezTo>
                    <a:pt x="1203" y="570"/>
                    <a:pt x="980" y="1064"/>
                    <a:pt x="723" y="1563"/>
                  </a:cubicBezTo>
                  <a:cubicBezTo>
                    <a:pt x="721" y="1566"/>
                    <a:pt x="721" y="1567"/>
                    <a:pt x="721" y="1567"/>
                  </a:cubicBezTo>
                  <a:cubicBezTo>
                    <a:pt x="668" y="1721"/>
                    <a:pt x="619" y="1877"/>
                    <a:pt x="570" y="2032"/>
                  </a:cubicBezTo>
                  <a:cubicBezTo>
                    <a:pt x="218" y="3187"/>
                    <a:pt x="1" y="4407"/>
                    <a:pt x="201" y="5328"/>
                  </a:cubicBezTo>
                  <a:cubicBezTo>
                    <a:pt x="337" y="5949"/>
                    <a:pt x="669" y="6433"/>
                    <a:pt x="1286" y="6666"/>
                  </a:cubicBezTo>
                  <a:cubicBezTo>
                    <a:pt x="1553" y="6766"/>
                    <a:pt x="1868" y="6820"/>
                    <a:pt x="2245" y="6820"/>
                  </a:cubicBezTo>
                  <a:cubicBezTo>
                    <a:pt x="2307" y="6820"/>
                    <a:pt x="2371" y="6818"/>
                    <a:pt x="2437" y="6815"/>
                  </a:cubicBezTo>
                  <a:cubicBezTo>
                    <a:pt x="3450" y="6766"/>
                    <a:pt x="4030" y="6390"/>
                    <a:pt x="4314" y="5822"/>
                  </a:cubicBezTo>
                  <a:cubicBezTo>
                    <a:pt x="4858" y="4735"/>
                    <a:pt x="4322" y="2951"/>
                    <a:pt x="3630" y="1414"/>
                  </a:cubicBezTo>
                  <a:cubicBezTo>
                    <a:pt x="3630" y="1412"/>
                    <a:pt x="3628" y="1412"/>
                    <a:pt x="3628" y="1410"/>
                  </a:cubicBezTo>
                  <a:cubicBezTo>
                    <a:pt x="3399" y="903"/>
                    <a:pt x="3157" y="422"/>
                    <a:pt x="29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100" name="Google Shape;100;p3"/>
            <p:cNvSpPr/>
            <p:nvPr/>
          </p:nvSpPr>
          <p:spPr>
            <a:xfrm>
              <a:off x="5756400" y="4196650"/>
              <a:ext cx="190250" cy="141900"/>
            </a:xfrm>
            <a:custGeom>
              <a:avLst/>
              <a:gdLst/>
              <a:ahLst/>
              <a:cxnLst/>
              <a:rect l="l" t="t" r="r" b="b"/>
              <a:pathLst>
                <a:path w="7610" h="5676" extrusionOk="0">
                  <a:moveTo>
                    <a:pt x="861" y="0"/>
                  </a:moveTo>
                  <a:cubicBezTo>
                    <a:pt x="858" y="30"/>
                    <a:pt x="852" y="62"/>
                    <a:pt x="847" y="91"/>
                  </a:cubicBezTo>
                  <a:cubicBezTo>
                    <a:pt x="844" y="99"/>
                    <a:pt x="844" y="105"/>
                    <a:pt x="843" y="108"/>
                  </a:cubicBezTo>
                  <a:cubicBezTo>
                    <a:pt x="795" y="347"/>
                    <a:pt x="699" y="576"/>
                    <a:pt x="549" y="782"/>
                  </a:cubicBezTo>
                  <a:cubicBezTo>
                    <a:pt x="397" y="991"/>
                    <a:pt x="210" y="1157"/>
                    <a:pt x="1" y="1277"/>
                  </a:cubicBezTo>
                  <a:cubicBezTo>
                    <a:pt x="232" y="1698"/>
                    <a:pt x="474" y="2180"/>
                    <a:pt x="702" y="2687"/>
                  </a:cubicBezTo>
                  <a:cubicBezTo>
                    <a:pt x="702" y="2689"/>
                    <a:pt x="704" y="2689"/>
                    <a:pt x="704" y="2690"/>
                  </a:cubicBezTo>
                  <a:cubicBezTo>
                    <a:pt x="1664" y="4178"/>
                    <a:pt x="2944" y="5676"/>
                    <a:pt x="4212" y="5676"/>
                  </a:cubicBezTo>
                  <a:cubicBezTo>
                    <a:pt x="4782" y="5676"/>
                    <a:pt x="5349" y="5374"/>
                    <a:pt x="5884" y="4633"/>
                  </a:cubicBezTo>
                  <a:cubicBezTo>
                    <a:pt x="7610" y="2242"/>
                    <a:pt x="4896" y="967"/>
                    <a:pt x="2413" y="330"/>
                  </a:cubicBezTo>
                  <a:lnTo>
                    <a:pt x="2411" y="330"/>
                  </a:lnTo>
                  <a:cubicBezTo>
                    <a:pt x="1867" y="193"/>
                    <a:pt x="1336" y="83"/>
                    <a:pt x="8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101" name="Google Shape;101;p3"/>
            <p:cNvSpPr/>
            <p:nvPr/>
          </p:nvSpPr>
          <p:spPr>
            <a:xfrm>
              <a:off x="5766400" y="4092250"/>
              <a:ext cx="185100" cy="114600"/>
            </a:xfrm>
            <a:custGeom>
              <a:avLst/>
              <a:gdLst/>
              <a:ahLst/>
              <a:cxnLst/>
              <a:rect l="l" t="t" r="r" b="b"/>
              <a:pathLst>
                <a:path w="7404" h="4584" extrusionOk="0">
                  <a:moveTo>
                    <a:pt x="4899" y="1"/>
                  </a:moveTo>
                  <a:cubicBezTo>
                    <a:pt x="3781" y="1"/>
                    <a:pt x="2397" y="817"/>
                    <a:pt x="1224" y="1704"/>
                  </a:cubicBezTo>
                  <a:cubicBezTo>
                    <a:pt x="777" y="2041"/>
                    <a:pt x="358" y="2388"/>
                    <a:pt x="0" y="2707"/>
                  </a:cubicBezTo>
                  <a:cubicBezTo>
                    <a:pt x="29" y="2734"/>
                    <a:pt x="52" y="2762"/>
                    <a:pt x="74" y="2790"/>
                  </a:cubicBezTo>
                  <a:cubicBezTo>
                    <a:pt x="228" y="2972"/>
                    <a:pt x="349" y="3194"/>
                    <a:pt x="419" y="3440"/>
                  </a:cubicBezTo>
                  <a:cubicBezTo>
                    <a:pt x="485" y="3688"/>
                    <a:pt x="500" y="3937"/>
                    <a:pt x="464" y="4176"/>
                  </a:cubicBezTo>
                  <a:cubicBezTo>
                    <a:pt x="937" y="4259"/>
                    <a:pt x="1467" y="4369"/>
                    <a:pt x="2011" y="4506"/>
                  </a:cubicBezTo>
                  <a:lnTo>
                    <a:pt x="2014" y="4506"/>
                  </a:lnTo>
                  <a:cubicBezTo>
                    <a:pt x="2480" y="4554"/>
                    <a:pt x="2961" y="4584"/>
                    <a:pt x="3430" y="4584"/>
                  </a:cubicBezTo>
                  <a:cubicBezTo>
                    <a:pt x="5529" y="4584"/>
                    <a:pt x="7403" y="3985"/>
                    <a:pt x="6756" y="1668"/>
                  </a:cubicBezTo>
                  <a:cubicBezTo>
                    <a:pt x="6416" y="453"/>
                    <a:pt x="5731" y="1"/>
                    <a:pt x="48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102" name="Google Shape;102;p3"/>
            <p:cNvSpPr/>
            <p:nvPr/>
          </p:nvSpPr>
          <p:spPr>
            <a:xfrm>
              <a:off x="5729625" y="3991350"/>
              <a:ext cx="153725" cy="168525"/>
            </a:xfrm>
            <a:custGeom>
              <a:avLst/>
              <a:gdLst/>
              <a:ahLst/>
              <a:cxnLst/>
              <a:rect l="l" t="t" r="r" b="b"/>
              <a:pathLst>
                <a:path w="6149" h="6741" extrusionOk="0">
                  <a:moveTo>
                    <a:pt x="2323" y="0"/>
                  </a:moveTo>
                  <a:cubicBezTo>
                    <a:pt x="537" y="0"/>
                    <a:pt x="72" y="2427"/>
                    <a:pt x="13" y="4598"/>
                  </a:cubicBezTo>
                  <a:lnTo>
                    <a:pt x="13" y="4602"/>
                  </a:lnTo>
                  <a:cubicBezTo>
                    <a:pt x="0" y="5164"/>
                    <a:pt x="9" y="5705"/>
                    <a:pt x="33" y="6185"/>
                  </a:cubicBezTo>
                  <a:cubicBezTo>
                    <a:pt x="42" y="6183"/>
                    <a:pt x="52" y="6183"/>
                    <a:pt x="62" y="6183"/>
                  </a:cubicBezTo>
                  <a:cubicBezTo>
                    <a:pt x="63" y="6183"/>
                    <a:pt x="64" y="6183"/>
                    <a:pt x="65" y="6183"/>
                  </a:cubicBezTo>
                  <a:cubicBezTo>
                    <a:pt x="68" y="6183"/>
                    <a:pt x="72" y="6181"/>
                    <a:pt x="75" y="6181"/>
                  </a:cubicBezTo>
                  <a:lnTo>
                    <a:pt x="147" y="6181"/>
                  </a:lnTo>
                  <a:cubicBezTo>
                    <a:pt x="163" y="6181"/>
                    <a:pt x="179" y="6181"/>
                    <a:pt x="196" y="6181"/>
                  </a:cubicBezTo>
                  <a:cubicBezTo>
                    <a:pt x="420" y="6181"/>
                    <a:pt x="650" y="6223"/>
                    <a:pt x="870" y="6316"/>
                  </a:cubicBezTo>
                  <a:cubicBezTo>
                    <a:pt x="1108" y="6418"/>
                    <a:pt x="1311" y="6564"/>
                    <a:pt x="1471" y="6741"/>
                  </a:cubicBezTo>
                  <a:cubicBezTo>
                    <a:pt x="1830" y="6424"/>
                    <a:pt x="2249" y="6076"/>
                    <a:pt x="2695" y="5738"/>
                  </a:cubicBezTo>
                  <a:cubicBezTo>
                    <a:pt x="4490" y="3903"/>
                    <a:pt x="6148" y="1406"/>
                    <a:pt x="3434" y="257"/>
                  </a:cubicBezTo>
                  <a:cubicBezTo>
                    <a:pt x="3016" y="80"/>
                    <a:pt x="2647" y="0"/>
                    <a:pt x="23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103" name="Google Shape;103;p3"/>
            <p:cNvSpPr/>
            <p:nvPr/>
          </p:nvSpPr>
          <p:spPr>
            <a:xfrm>
              <a:off x="5569625" y="3997300"/>
              <a:ext cx="160875" cy="168125"/>
            </a:xfrm>
            <a:custGeom>
              <a:avLst/>
              <a:gdLst/>
              <a:ahLst/>
              <a:cxnLst/>
              <a:rect l="l" t="t" r="r" b="b"/>
              <a:pathLst>
                <a:path w="6435" h="6725" extrusionOk="0">
                  <a:moveTo>
                    <a:pt x="3852" y="1"/>
                  </a:moveTo>
                  <a:cubicBezTo>
                    <a:pt x="3483" y="1"/>
                    <a:pt x="3065" y="115"/>
                    <a:pt x="2590" y="373"/>
                  </a:cubicBezTo>
                  <a:cubicBezTo>
                    <a:pt x="0" y="1780"/>
                    <a:pt x="1889" y="4100"/>
                    <a:pt x="3849" y="5752"/>
                  </a:cubicBezTo>
                  <a:lnTo>
                    <a:pt x="3852" y="5752"/>
                  </a:lnTo>
                  <a:cubicBezTo>
                    <a:pt x="4283" y="6115"/>
                    <a:pt x="4715" y="6446"/>
                    <a:pt x="5104" y="6724"/>
                  </a:cubicBezTo>
                  <a:cubicBezTo>
                    <a:pt x="5118" y="6702"/>
                    <a:pt x="5135" y="6681"/>
                    <a:pt x="5153" y="6659"/>
                  </a:cubicBezTo>
                  <a:cubicBezTo>
                    <a:pt x="5157" y="6655"/>
                    <a:pt x="5159" y="6649"/>
                    <a:pt x="5165" y="6645"/>
                  </a:cubicBezTo>
                  <a:cubicBezTo>
                    <a:pt x="5168" y="6642"/>
                    <a:pt x="5168" y="6638"/>
                    <a:pt x="5172" y="6633"/>
                  </a:cubicBezTo>
                  <a:cubicBezTo>
                    <a:pt x="5319" y="6440"/>
                    <a:pt x="5505" y="6279"/>
                    <a:pt x="5731" y="6155"/>
                  </a:cubicBezTo>
                  <a:cubicBezTo>
                    <a:pt x="5956" y="6032"/>
                    <a:pt x="6195" y="5965"/>
                    <a:pt x="6434" y="5949"/>
                  </a:cubicBezTo>
                  <a:cubicBezTo>
                    <a:pt x="6411" y="5469"/>
                    <a:pt x="6401" y="4926"/>
                    <a:pt x="6415" y="4365"/>
                  </a:cubicBezTo>
                  <a:lnTo>
                    <a:pt x="6415" y="4362"/>
                  </a:lnTo>
                  <a:cubicBezTo>
                    <a:pt x="6155" y="2282"/>
                    <a:pt x="5497" y="1"/>
                    <a:pt x="38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104" name="Google Shape;104;p3"/>
            <p:cNvSpPr/>
            <p:nvPr/>
          </p:nvSpPr>
          <p:spPr>
            <a:xfrm>
              <a:off x="5519275" y="4107450"/>
              <a:ext cx="177975" cy="111925"/>
            </a:xfrm>
            <a:custGeom>
              <a:avLst/>
              <a:gdLst/>
              <a:ahLst/>
              <a:cxnLst/>
              <a:rect l="l" t="t" r="r" b="b"/>
              <a:pathLst>
                <a:path w="7119" h="4477" extrusionOk="0">
                  <a:moveTo>
                    <a:pt x="2289" y="1"/>
                  </a:moveTo>
                  <a:cubicBezTo>
                    <a:pt x="1344" y="1"/>
                    <a:pt x="603" y="491"/>
                    <a:pt x="362" y="1850"/>
                  </a:cubicBezTo>
                  <a:cubicBezTo>
                    <a:pt x="0" y="3883"/>
                    <a:pt x="1362" y="4476"/>
                    <a:pt x="3074" y="4476"/>
                  </a:cubicBezTo>
                  <a:cubicBezTo>
                    <a:pt x="3805" y="4476"/>
                    <a:pt x="4599" y="4368"/>
                    <a:pt x="5350" y="4218"/>
                  </a:cubicBezTo>
                  <a:cubicBezTo>
                    <a:pt x="5902" y="4105"/>
                    <a:pt x="6434" y="3972"/>
                    <a:pt x="6897" y="3844"/>
                  </a:cubicBezTo>
                  <a:cubicBezTo>
                    <a:pt x="6885" y="3808"/>
                    <a:pt x="6875" y="3770"/>
                    <a:pt x="6866" y="3735"/>
                  </a:cubicBezTo>
                  <a:cubicBezTo>
                    <a:pt x="6808" y="3503"/>
                    <a:pt x="6794" y="3252"/>
                    <a:pt x="6841" y="3001"/>
                  </a:cubicBezTo>
                  <a:cubicBezTo>
                    <a:pt x="6886" y="2745"/>
                    <a:pt x="6984" y="2518"/>
                    <a:pt x="7118" y="2318"/>
                  </a:cubicBezTo>
                  <a:cubicBezTo>
                    <a:pt x="6729" y="2040"/>
                    <a:pt x="6296" y="1709"/>
                    <a:pt x="5866" y="1346"/>
                  </a:cubicBezTo>
                  <a:lnTo>
                    <a:pt x="5863" y="1346"/>
                  </a:lnTo>
                  <a:cubicBezTo>
                    <a:pt x="4699" y="634"/>
                    <a:pt x="3363" y="1"/>
                    <a:pt x="22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105" name="Google Shape;105;p3"/>
            <p:cNvSpPr/>
            <p:nvPr/>
          </p:nvSpPr>
          <p:spPr>
            <a:xfrm>
              <a:off x="5515450" y="3969050"/>
              <a:ext cx="439725" cy="597200"/>
            </a:xfrm>
            <a:custGeom>
              <a:avLst/>
              <a:gdLst/>
              <a:ahLst/>
              <a:cxnLst/>
              <a:rect l="l" t="t" r="r" b="b"/>
              <a:pathLst>
                <a:path w="17589" h="23888" fill="none" extrusionOk="0">
                  <a:moveTo>
                    <a:pt x="5503" y="9754"/>
                  </a:moveTo>
                  <a:cubicBezTo>
                    <a:pt x="3777" y="10384"/>
                    <a:pt x="1971" y="11343"/>
                    <a:pt x="1798" y="12651"/>
                  </a:cubicBezTo>
                  <a:cubicBezTo>
                    <a:pt x="1727" y="13168"/>
                    <a:pt x="1917" y="13740"/>
                    <a:pt x="2469" y="14368"/>
                  </a:cubicBezTo>
                  <a:cubicBezTo>
                    <a:pt x="3140" y="15130"/>
                    <a:pt x="3797" y="15351"/>
                    <a:pt x="4421" y="15217"/>
                  </a:cubicBezTo>
                  <a:cubicBezTo>
                    <a:pt x="5605" y="14969"/>
                    <a:pt x="6663" y="13444"/>
                    <a:pt x="7432" y="11947"/>
                  </a:cubicBezTo>
                  <a:cubicBezTo>
                    <a:pt x="7380" y="12101"/>
                    <a:pt x="7331" y="12257"/>
                    <a:pt x="7282" y="12413"/>
                  </a:cubicBezTo>
                  <a:cubicBezTo>
                    <a:pt x="7259" y="12442"/>
                    <a:pt x="7239" y="12469"/>
                    <a:pt x="7224" y="12503"/>
                  </a:cubicBezTo>
                  <a:cubicBezTo>
                    <a:pt x="7142" y="12670"/>
                    <a:pt x="5807" y="15420"/>
                    <a:pt x="4865" y="19246"/>
                  </a:cubicBezTo>
                  <a:cubicBezTo>
                    <a:pt x="4862" y="19259"/>
                    <a:pt x="4858" y="19269"/>
                    <a:pt x="4858" y="19269"/>
                  </a:cubicBezTo>
                  <a:cubicBezTo>
                    <a:pt x="4594" y="20345"/>
                    <a:pt x="4362" y="21511"/>
                    <a:pt x="4198" y="22722"/>
                  </a:cubicBezTo>
                  <a:lnTo>
                    <a:pt x="4995" y="23887"/>
                  </a:lnTo>
                  <a:cubicBezTo>
                    <a:pt x="5145" y="22373"/>
                    <a:pt x="5420" y="20909"/>
                    <a:pt x="5749" y="19572"/>
                  </a:cubicBezTo>
                  <a:cubicBezTo>
                    <a:pt x="5752" y="19555"/>
                    <a:pt x="5756" y="19539"/>
                    <a:pt x="5759" y="19522"/>
                  </a:cubicBezTo>
                  <a:cubicBezTo>
                    <a:pt x="5772" y="19473"/>
                    <a:pt x="5785" y="19420"/>
                    <a:pt x="5799" y="19369"/>
                  </a:cubicBezTo>
                  <a:cubicBezTo>
                    <a:pt x="6146" y="17976"/>
                    <a:pt x="6548" y="16726"/>
                    <a:pt x="6917" y="15707"/>
                  </a:cubicBezTo>
                  <a:cubicBezTo>
                    <a:pt x="7051" y="16328"/>
                    <a:pt x="7385" y="16812"/>
                    <a:pt x="8001" y="17045"/>
                  </a:cubicBezTo>
                  <a:cubicBezTo>
                    <a:pt x="8311" y="17161"/>
                    <a:pt x="8688" y="17215"/>
                    <a:pt x="9152" y="17194"/>
                  </a:cubicBezTo>
                  <a:cubicBezTo>
                    <a:pt x="10165" y="17145"/>
                    <a:pt x="10744" y="16769"/>
                    <a:pt x="11029" y="16201"/>
                  </a:cubicBezTo>
                  <a:cubicBezTo>
                    <a:pt x="11573" y="15114"/>
                    <a:pt x="11036" y="13330"/>
                    <a:pt x="10345" y="11793"/>
                  </a:cubicBezTo>
                  <a:cubicBezTo>
                    <a:pt x="11735" y="13949"/>
                    <a:pt x="13799" y="16126"/>
                    <a:pt x="15524" y="13736"/>
                  </a:cubicBezTo>
                  <a:cubicBezTo>
                    <a:pt x="17251" y="11345"/>
                    <a:pt x="14538" y="10070"/>
                    <a:pt x="12055" y="9432"/>
                  </a:cubicBezTo>
                  <a:cubicBezTo>
                    <a:pt x="14605" y="9691"/>
                    <a:pt x="17588" y="9430"/>
                    <a:pt x="16796" y="6594"/>
                  </a:cubicBezTo>
                  <a:cubicBezTo>
                    <a:pt x="15999" y="3750"/>
                    <a:pt x="13311" y="5083"/>
                    <a:pt x="11264" y="6630"/>
                  </a:cubicBezTo>
                  <a:cubicBezTo>
                    <a:pt x="13059" y="4795"/>
                    <a:pt x="14718" y="2298"/>
                    <a:pt x="12004" y="1149"/>
                  </a:cubicBezTo>
                  <a:cubicBezTo>
                    <a:pt x="9290" y="1"/>
                    <a:pt x="8652" y="2924"/>
                    <a:pt x="8583" y="5490"/>
                  </a:cubicBezTo>
                  <a:cubicBezTo>
                    <a:pt x="8266" y="2944"/>
                    <a:pt x="7349" y="95"/>
                    <a:pt x="4758" y="1502"/>
                  </a:cubicBezTo>
                  <a:cubicBezTo>
                    <a:pt x="2168" y="2908"/>
                    <a:pt x="4058" y="5229"/>
                    <a:pt x="6018" y="6881"/>
                  </a:cubicBezTo>
                  <a:cubicBezTo>
                    <a:pt x="3830" y="5543"/>
                    <a:pt x="1031" y="4481"/>
                    <a:pt x="517" y="7384"/>
                  </a:cubicBezTo>
                  <a:cubicBezTo>
                    <a:pt x="0" y="10286"/>
                    <a:pt x="2991" y="10257"/>
                    <a:pt x="5503" y="9754"/>
                  </a:cubicBezTo>
                  <a:close/>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106" name="Google Shape;106;p3"/>
            <p:cNvSpPr/>
            <p:nvPr/>
          </p:nvSpPr>
          <p:spPr>
            <a:xfrm>
              <a:off x="5518500" y="4508850"/>
              <a:ext cx="229525" cy="106000"/>
            </a:xfrm>
            <a:custGeom>
              <a:avLst/>
              <a:gdLst/>
              <a:ahLst/>
              <a:cxnLst/>
              <a:rect l="l" t="t" r="r" b="b"/>
              <a:pathLst>
                <a:path w="9181" h="4240" fill="none" extrusionOk="0">
                  <a:moveTo>
                    <a:pt x="7395" y="4240"/>
                  </a:moveTo>
                  <a:cubicBezTo>
                    <a:pt x="7395" y="4240"/>
                    <a:pt x="9181" y="2714"/>
                    <a:pt x="8442" y="1935"/>
                  </a:cubicBezTo>
                  <a:cubicBezTo>
                    <a:pt x="7703" y="1159"/>
                    <a:pt x="6162" y="2822"/>
                    <a:pt x="6162" y="2822"/>
                  </a:cubicBezTo>
                  <a:cubicBezTo>
                    <a:pt x="6162" y="2822"/>
                    <a:pt x="6717" y="1344"/>
                    <a:pt x="6162" y="1158"/>
                  </a:cubicBezTo>
                  <a:cubicBezTo>
                    <a:pt x="5608" y="974"/>
                    <a:pt x="4622" y="2698"/>
                    <a:pt x="4622" y="2698"/>
                  </a:cubicBezTo>
                  <a:cubicBezTo>
                    <a:pt x="4622" y="2698"/>
                    <a:pt x="4191" y="0"/>
                    <a:pt x="2528" y="117"/>
                  </a:cubicBezTo>
                  <a:cubicBezTo>
                    <a:pt x="864" y="234"/>
                    <a:pt x="2774" y="2822"/>
                    <a:pt x="2774" y="2822"/>
                  </a:cubicBezTo>
                  <a:cubicBezTo>
                    <a:pt x="2774" y="2822"/>
                    <a:pt x="1726" y="1715"/>
                    <a:pt x="864" y="2176"/>
                  </a:cubicBezTo>
                  <a:cubicBezTo>
                    <a:pt x="0" y="2638"/>
                    <a:pt x="1664" y="3752"/>
                    <a:pt x="1664" y="3752"/>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107" name="Google Shape;107;p3"/>
            <p:cNvSpPr/>
            <p:nvPr/>
          </p:nvSpPr>
          <p:spPr>
            <a:xfrm>
              <a:off x="5682875" y="4295550"/>
              <a:ext cx="6750" cy="71050"/>
            </a:xfrm>
            <a:custGeom>
              <a:avLst/>
              <a:gdLst/>
              <a:ahLst/>
              <a:cxnLst/>
              <a:rect l="l" t="t" r="r" b="b"/>
              <a:pathLst>
                <a:path w="270" h="2842" fill="none" extrusionOk="0">
                  <a:moveTo>
                    <a:pt x="269" y="2842"/>
                  </a:moveTo>
                  <a:cubicBezTo>
                    <a:pt x="269" y="2842"/>
                    <a:pt x="0" y="1875"/>
                    <a:pt x="269"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grpSp>
      <p:grpSp>
        <p:nvGrpSpPr>
          <p:cNvPr id="108" name="Google Shape;108;p3"/>
          <p:cNvGrpSpPr/>
          <p:nvPr/>
        </p:nvGrpSpPr>
        <p:grpSpPr>
          <a:xfrm flipH="1">
            <a:off x="1713046" y="5874326"/>
            <a:ext cx="753337" cy="1109484"/>
            <a:chOff x="5515450" y="3969050"/>
            <a:chExt cx="439725" cy="645800"/>
          </a:xfrm>
        </p:grpSpPr>
        <p:sp>
          <p:nvSpPr>
            <p:cNvPr id="109" name="Google Shape;109;p3"/>
            <p:cNvSpPr/>
            <p:nvPr/>
          </p:nvSpPr>
          <p:spPr>
            <a:xfrm>
              <a:off x="5620400" y="4279375"/>
              <a:ext cx="77175" cy="286875"/>
            </a:xfrm>
            <a:custGeom>
              <a:avLst/>
              <a:gdLst/>
              <a:ahLst/>
              <a:cxnLst/>
              <a:rect l="l" t="t" r="r" b="b"/>
              <a:pathLst>
                <a:path w="3087" h="11475" extrusionOk="0">
                  <a:moveTo>
                    <a:pt x="3086" y="0"/>
                  </a:moveTo>
                  <a:lnTo>
                    <a:pt x="3086" y="0"/>
                  </a:lnTo>
                  <a:cubicBezTo>
                    <a:pt x="3062" y="29"/>
                    <a:pt x="3043" y="56"/>
                    <a:pt x="3027" y="90"/>
                  </a:cubicBezTo>
                  <a:cubicBezTo>
                    <a:pt x="2945" y="257"/>
                    <a:pt x="1611" y="3007"/>
                    <a:pt x="669" y="6833"/>
                  </a:cubicBezTo>
                  <a:cubicBezTo>
                    <a:pt x="665" y="6846"/>
                    <a:pt x="662" y="6856"/>
                    <a:pt x="662" y="6856"/>
                  </a:cubicBezTo>
                  <a:cubicBezTo>
                    <a:pt x="397" y="7932"/>
                    <a:pt x="165" y="9098"/>
                    <a:pt x="1" y="10309"/>
                  </a:cubicBezTo>
                  <a:lnTo>
                    <a:pt x="798" y="11474"/>
                  </a:lnTo>
                  <a:cubicBezTo>
                    <a:pt x="948" y="9960"/>
                    <a:pt x="1223" y="8496"/>
                    <a:pt x="1551" y="7159"/>
                  </a:cubicBezTo>
                  <a:cubicBezTo>
                    <a:pt x="1554" y="7142"/>
                    <a:pt x="1558" y="7126"/>
                    <a:pt x="1561" y="7109"/>
                  </a:cubicBezTo>
                  <a:cubicBezTo>
                    <a:pt x="1573" y="7061"/>
                    <a:pt x="1585" y="7009"/>
                    <a:pt x="1600" y="6957"/>
                  </a:cubicBezTo>
                  <a:cubicBezTo>
                    <a:pt x="1947" y="5564"/>
                    <a:pt x="2349" y="4314"/>
                    <a:pt x="2717" y="3295"/>
                  </a:cubicBezTo>
                  <a:cubicBezTo>
                    <a:pt x="2515" y="2375"/>
                    <a:pt x="2734" y="1156"/>
                    <a:pt x="30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110" name="Google Shape;110;p3"/>
            <p:cNvSpPr/>
            <p:nvPr/>
          </p:nvSpPr>
          <p:spPr>
            <a:xfrm>
              <a:off x="5689150" y="4145875"/>
              <a:ext cx="89725" cy="88775"/>
            </a:xfrm>
            <a:custGeom>
              <a:avLst/>
              <a:gdLst/>
              <a:ahLst/>
              <a:cxnLst/>
              <a:rect l="l" t="t" r="r" b="b"/>
              <a:pathLst>
                <a:path w="3589" h="3551" extrusionOk="0">
                  <a:moveTo>
                    <a:pt x="1820" y="1"/>
                  </a:moveTo>
                  <a:cubicBezTo>
                    <a:pt x="1802" y="1"/>
                    <a:pt x="1783" y="1"/>
                    <a:pt x="1765" y="2"/>
                  </a:cubicBezTo>
                  <a:cubicBezTo>
                    <a:pt x="1736" y="2"/>
                    <a:pt x="1708" y="2"/>
                    <a:pt x="1680" y="5"/>
                  </a:cubicBezTo>
                  <a:cubicBezTo>
                    <a:pt x="1670" y="5"/>
                    <a:pt x="1660" y="5"/>
                    <a:pt x="1650" y="7"/>
                  </a:cubicBezTo>
                  <a:cubicBezTo>
                    <a:pt x="1412" y="24"/>
                    <a:pt x="1172" y="90"/>
                    <a:pt x="946" y="214"/>
                  </a:cubicBezTo>
                  <a:cubicBezTo>
                    <a:pt x="722" y="337"/>
                    <a:pt x="536" y="498"/>
                    <a:pt x="388" y="691"/>
                  </a:cubicBezTo>
                  <a:cubicBezTo>
                    <a:pt x="384" y="695"/>
                    <a:pt x="384" y="699"/>
                    <a:pt x="382" y="704"/>
                  </a:cubicBezTo>
                  <a:cubicBezTo>
                    <a:pt x="377" y="707"/>
                    <a:pt x="374" y="713"/>
                    <a:pt x="368" y="717"/>
                  </a:cubicBezTo>
                  <a:cubicBezTo>
                    <a:pt x="352" y="740"/>
                    <a:pt x="339" y="762"/>
                    <a:pt x="324" y="783"/>
                  </a:cubicBezTo>
                  <a:lnTo>
                    <a:pt x="324" y="783"/>
                  </a:lnTo>
                  <a:cubicBezTo>
                    <a:pt x="323" y="782"/>
                    <a:pt x="323" y="782"/>
                    <a:pt x="323" y="781"/>
                  </a:cubicBezTo>
                  <a:cubicBezTo>
                    <a:pt x="189" y="981"/>
                    <a:pt x="91" y="1208"/>
                    <a:pt x="46" y="1464"/>
                  </a:cubicBezTo>
                  <a:cubicBezTo>
                    <a:pt x="1" y="1715"/>
                    <a:pt x="13" y="1965"/>
                    <a:pt x="71" y="2198"/>
                  </a:cubicBezTo>
                  <a:cubicBezTo>
                    <a:pt x="81" y="2235"/>
                    <a:pt x="91" y="2273"/>
                    <a:pt x="102" y="2307"/>
                  </a:cubicBezTo>
                  <a:cubicBezTo>
                    <a:pt x="173" y="2539"/>
                    <a:pt x="291" y="2756"/>
                    <a:pt x="461" y="2948"/>
                  </a:cubicBezTo>
                  <a:cubicBezTo>
                    <a:pt x="630" y="3141"/>
                    <a:pt x="832" y="3286"/>
                    <a:pt x="1050" y="3387"/>
                  </a:cubicBezTo>
                  <a:cubicBezTo>
                    <a:pt x="1054" y="3387"/>
                    <a:pt x="1057" y="3389"/>
                    <a:pt x="1060" y="3391"/>
                  </a:cubicBezTo>
                  <a:cubicBezTo>
                    <a:pt x="1064" y="3393"/>
                    <a:pt x="1070" y="3394"/>
                    <a:pt x="1076" y="3398"/>
                  </a:cubicBezTo>
                  <a:cubicBezTo>
                    <a:pt x="1103" y="3408"/>
                    <a:pt x="1129" y="3420"/>
                    <a:pt x="1158" y="3427"/>
                  </a:cubicBezTo>
                  <a:lnTo>
                    <a:pt x="1158" y="3431"/>
                  </a:lnTo>
                  <a:cubicBezTo>
                    <a:pt x="1355" y="3506"/>
                    <a:pt x="1570" y="3551"/>
                    <a:pt x="1794" y="3551"/>
                  </a:cubicBezTo>
                  <a:cubicBezTo>
                    <a:pt x="1823" y="3551"/>
                    <a:pt x="1851" y="3550"/>
                    <a:pt x="1880" y="3548"/>
                  </a:cubicBezTo>
                  <a:cubicBezTo>
                    <a:pt x="2138" y="3536"/>
                    <a:pt x="2380" y="3468"/>
                    <a:pt x="2594" y="3359"/>
                  </a:cubicBezTo>
                  <a:cubicBezTo>
                    <a:pt x="2596" y="3356"/>
                    <a:pt x="2600" y="3356"/>
                    <a:pt x="2606" y="3355"/>
                  </a:cubicBezTo>
                  <a:cubicBezTo>
                    <a:pt x="2635" y="3341"/>
                    <a:pt x="2662" y="3325"/>
                    <a:pt x="2691" y="3306"/>
                  </a:cubicBezTo>
                  <a:cubicBezTo>
                    <a:pt x="2900" y="3188"/>
                    <a:pt x="3087" y="3022"/>
                    <a:pt x="3238" y="2813"/>
                  </a:cubicBezTo>
                  <a:cubicBezTo>
                    <a:pt x="3388" y="2607"/>
                    <a:pt x="3486" y="2378"/>
                    <a:pt x="3532" y="2139"/>
                  </a:cubicBezTo>
                  <a:cubicBezTo>
                    <a:pt x="3535" y="2136"/>
                    <a:pt x="3535" y="2130"/>
                    <a:pt x="3536" y="2122"/>
                  </a:cubicBezTo>
                  <a:cubicBezTo>
                    <a:pt x="3540" y="2093"/>
                    <a:pt x="3548" y="2061"/>
                    <a:pt x="3550" y="2031"/>
                  </a:cubicBezTo>
                  <a:lnTo>
                    <a:pt x="3553" y="2031"/>
                  </a:lnTo>
                  <a:cubicBezTo>
                    <a:pt x="3588" y="1792"/>
                    <a:pt x="3575" y="1543"/>
                    <a:pt x="3508" y="1295"/>
                  </a:cubicBezTo>
                  <a:cubicBezTo>
                    <a:pt x="3438" y="1048"/>
                    <a:pt x="3317" y="827"/>
                    <a:pt x="3163" y="645"/>
                  </a:cubicBezTo>
                  <a:cubicBezTo>
                    <a:pt x="3141" y="616"/>
                    <a:pt x="3118" y="589"/>
                    <a:pt x="3089" y="562"/>
                  </a:cubicBezTo>
                  <a:cubicBezTo>
                    <a:pt x="2927" y="383"/>
                    <a:pt x="2726" y="238"/>
                    <a:pt x="2487" y="137"/>
                  </a:cubicBezTo>
                  <a:cubicBezTo>
                    <a:pt x="2271" y="44"/>
                    <a:pt x="2043" y="1"/>
                    <a:pt x="18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111" name="Google Shape;111;p3"/>
            <p:cNvSpPr/>
            <p:nvPr/>
          </p:nvSpPr>
          <p:spPr>
            <a:xfrm>
              <a:off x="5558600" y="4203550"/>
              <a:ext cx="159500" cy="146850"/>
            </a:xfrm>
            <a:custGeom>
              <a:avLst/>
              <a:gdLst/>
              <a:ahLst/>
              <a:cxnLst/>
              <a:rect l="l" t="t" r="r" b="b"/>
              <a:pathLst>
                <a:path w="6380" h="5874" extrusionOk="0">
                  <a:moveTo>
                    <a:pt x="5324" y="0"/>
                  </a:moveTo>
                  <a:cubicBezTo>
                    <a:pt x="4860" y="128"/>
                    <a:pt x="4331" y="261"/>
                    <a:pt x="3777" y="374"/>
                  </a:cubicBezTo>
                  <a:cubicBezTo>
                    <a:pt x="2051" y="1004"/>
                    <a:pt x="245" y="1963"/>
                    <a:pt x="72" y="3271"/>
                  </a:cubicBezTo>
                  <a:cubicBezTo>
                    <a:pt x="1" y="3788"/>
                    <a:pt x="191" y="4360"/>
                    <a:pt x="743" y="4988"/>
                  </a:cubicBezTo>
                  <a:cubicBezTo>
                    <a:pt x="1293" y="5612"/>
                    <a:pt x="1833" y="5874"/>
                    <a:pt x="2354" y="5874"/>
                  </a:cubicBezTo>
                  <a:cubicBezTo>
                    <a:pt x="2469" y="5874"/>
                    <a:pt x="2583" y="5861"/>
                    <a:pt x="2695" y="5837"/>
                  </a:cubicBezTo>
                  <a:cubicBezTo>
                    <a:pt x="3879" y="5589"/>
                    <a:pt x="4937" y="4064"/>
                    <a:pt x="5707" y="2567"/>
                  </a:cubicBezTo>
                  <a:cubicBezTo>
                    <a:pt x="5707" y="2567"/>
                    <a:pt x="5707" y="2565"/>
                    <a:pt x="5709" y="2563"/>
                  </a:cubicBezTo>
                  <a:cubicBezTo>
                    <a:pt x="5967" y="2064"/>
                    <a:pt x="6189" y="1570"/>
                    <a:pt x="6380" y="1125"/>
                  </a:cubicBezTo>
                  <a:cubicBezTo>
                    <a:pt x="6351" y="1113"/>
                    <a:pt x="6325" y="1103"/>
                    <a:pt x="6298" y="1092"/>
                  </a:cubicBezTo>
                  <a:cubicBezTo>
                    <a:pt x="6292" y="1089"/>
                    <a:pt x="6286" y="1087"/>
                    <a:pt x="6282" y="1085"/>
                  </a:cubicBezTo>
                  <a:cubicBezTo>
                    <a:pt x="6280" y="1082"/>
                    <a:pt x="6277" y="1081"/>
                    <a:pt x="6272" y="1081"/>
                  </a:cubicBezTo>
                  <a:cubicBezTo>
                    <a:pt x="6054" y="980"/>
                    <a:pt x="5851" y="836"/>
                    <a:pt x="5683" y="644"/>
                  </a:cubicBezTo>
                  <a:cubicBezTo>
                    <a:pt x="5514" y="449"/>
                    <a:pt x="5395" y="231"/>
                    <a:pt x="53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112" name="Google Shape;112;p3"/>
            <p:cNvSpPr/>
            <p:nvPr/>
          </p:nvSpPr>
          <p:spPr>
            <a:xfrm>
              <a:off x="5683250" y="4228550"/>
              <a:ext cx="121475" cy="170500"/>
            </a:xfrm>
            <a:custGeom>
              <a:avLst/>
              <a:gdLst/>
              <a:ahLst/>
              <a:cxnLst/>
              <a:rect l="l" t="t" r="r" b="b"/>
              <a:pathLst>
                <a:path w="4859" h="6820" extrusionOk="0">
                  <a:moveTo>
                    <a:pt x="2927" y="0"/>
                  </a:moveTo>
                  <a:cubicBezTo>
                    <a:pt x="2898" y="17"/>
                    <a:pt x="2871" y="33"/>
                    <a:pt x="2842" y="49"/>
                  </a:cubicBezTo>
                  <a:cubicBezTo>
                    <a:pt x="2836" y="51"/>
                    <a:pt x="2832" y="51"/>
                    <a:pt x="2830" y="53"/>
                  </a:cubicBezTo>
                  <a:cubicBezTo>
                    <a:pt x="2616" y="162"/>
                    <a:pt x="2373" y="233"/>
                    <a:pt x="2116" y="244"/>
                  </a:cubicBezTo>
                  <a:cubicBezTo>
                    <a:pt x="2089" y="245"/>
                    <a:pt x="2062" y="246"/>
                    <a:pt x="2035" y="246"/>
                  </a:cubicBezTo>
                  <a:cubicBezTo>
                    <a:pt x="1809" y="246"/>
                    <a:pt x="1592" y="201"/>
                    <a:pt x="1394" y="125"/>
                  </a:cubicBezTo>
                  <a:cubicBezTo>
                    <a:pt x="1203" y="570"/>
                    <a:pt x="980" y="1064"/>
                    <a:pt x="723" y="1563"/>
                  </a:cubicBezTo>
                  <a:cubicBezTo>
                    <a:pt x="721" y="1566"/>
                    <a:pt x="721" y="1567"/>
                    <a:pt x="721" y="1567"/>
                  </a:cubicBezTo>
                  <a:cubicBezTo>
                    <a:pt x="668" y="1721"/>
                    <a:pt x="619" y="1877"/>
                    <a:pt x="570" y="2032"/>
                  </a:cubicBezTo>
                  <a:cubicBezTo>
                    <a:pt x="218" y="3187"/>
                    <a:pt x="1" y="4407"/>
                    <a:pt x="201" y="5328"/>
                  </a:cubicBezTo>
                  <a:cubicBezTo>
                    <a:pt x="337" y="5949"/>
                    <a:pt x="669" y="6433"/>
                    <a:pt x="1286" y="6666"/>
                  </a:cubicBezTo>
                  <a:cubicBezTo>
                    <a:pt x="1553" y="6766"/>
                    <a:pt x="1868" y="6820"/>
                    <a:pt x="2245" y="6820"/>
                  </a:cubicBezTo>
                  <a:cubicBezTo>
                    <a:pt x="2307" y="6820"/>
                    <a:pt x="2371" y="6818"/>
                    <a:pt x="2437" y="6815"/>
                  </a:cubicBezTo>
                  <a:cubicBezTo>
                    <a:pt x="3450" y="6766"/>
                    <a:pt x="4030" y="6390"/>
                    <a:pt x="4314" y="5822"/>
                  </a:cubicBezTo>
                  <a:cubicBezTo>
                    <a:pt x="4858" y="4735"/>
                    <a:pt x="4322" y="2951"/>
                    <a:pt x="3630" y="1414"/>
                  </a:cubicBezTo>
                  <a:cubicBezTo>
                    <a:pt x="3630" y="1412"/>
                    <a:pt x="3628" y="1412"/>
                    <a:pt x="3628" y="1410"/>
                  </a:cubicBezTo>
                  <a:cubicBezTo>
                    <a:pt x="3399" y="903"/>
                    <a:pt x="3157" y="422"/>
                    <a:pt x="29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113" name="Google Shape;113;p3"/>
            <p:cNvSpPr/>
            <p:nvPr/>
          </p:nvSpPr>
          <p:spPr>
            <a:xfrm>
              <a:off x="5756400" y="4196650"/>
              <a:ext cx="190250" cy="141900"/>
            </a:xfrm>
            <a:custGeom>
              <a:avLst/>
              <a:gdLst/>
              <a:ahLst/>
              <a:cxnLst/>
              <a:rect l="l" t="t" r="r" b="b"/>
              <a:pathLst>
                <a:path w="7610" h="5676" extrusionOk="0">
                  <a:moveTo>
                    <a:pt x="861" y="0"/>
                  </a:moveTo>
                  <a:cubicBezTo>
                    <a:pt x="858" y="30"/>
                    <a:pt x="852" y="62"/>
                    <a:pt x="847" y="91"/>
                  </a:cubicBezTo>
                  <a:cubicBezTo>
                    <a:pt x="844" y="99"/>
                    <a:pt x="844" y="105"/>
                    <a:pt x="843" y="108"/>
                  </a:cubicBezTo>
                  <a:cubicBezTo>
                    <a:pt x="795" y="347"/>
                    <a:pt x="699" y="576"/>
                    <a:pt x="549" y="782"/>
                  </a:cubicBezTo>
                  <a:cubicBezTo>
                    <a:pt x="397" y="991"/>
                    <a:pt x="210" y="1157"/>
                    <a:pt x="1" y="1277"/>
                  </a:cubicBezTo>
                  <a:cubicBezTo>
                    <a:pt x="232" y="1698"/>
                    <a:pt x="474" y="2180"/>
                    <a:pt x="702" y="2687"/>
                  </a:cubicBezTo>
                  <a:cubicBezTo>
                    <a:pt x="702" y="2689"/>
                    <a:pt x="704" y="2689"/>
                    <a:pt x="704" y="2690"/>
                  </a:cubicBezTo>
                  <a:cubicBezTo>
                    <a:pt x="1664" y="4178"/>
                    <a:pt x="2944" y="5676"/>
                    <a:pt x="4212" y="5676"/>
                  </a:cubicBezTo>
                  <a:cubicBezTo>
                    <a:pt x="4782" y="5676"/>
                    <a:pt x="5349" y="5374"/>
                    <a:pt x="5884" y="4633"/>
                  </a:cubicBezTo>
                  <a:cubicBezTo>
                    <a:pt x="7610" y="2242"/>
                    <a:pt x="4896" y="967"/>
                    <a:pt x="2413" y="330"/>
                  </a:cubicBezTo>
                  <a:lnTo>
                    <a:pt x="2411" y="330"/>
                  </a:lnTo>
                  <a:cubicBezTo>
                    <a:pt x="1867" y="193"/>
                    <a:pt x="1336" y="83"/>
                    <a:pt x="8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114" name="Google Shape;114;p3"/>
            <p:cNvSpPr/>
            <p:nvPr/>
          </p:nvSpPr>
          <p:spPr>
            <a:xfrm>
              <a:off x="5766400" y="4092250"/>
              <a:ext cx="185100" cy="114600"/>
            </a:xfrm>
            <a:custGeom>
              <a:avLst/>
              <a:gdLst/>
              <a:ahLst/>
              <a:cxnLst/>
              <a:rect l="l" t="t" r="r" b="b"/>
              <a:pathLst>
                <a:path w="7404" h="4584" extrusionOk="0">
                  <a:moveTo>
                    <a:pt x="4899" y="1"/>
                  </a:moveTo>
                  <a:cubicBezTo>
                    <a:pt x="3781" y="1"/>
                    <a:pt x="2397" y="817"/>
                    <a:pt x="1224" y="1704"/>
                  </a:cubicBezTo>
                  <a:cubicBezTo>
                    <a:pt x="777" y="2041"/>
                    <a:pt x="358" y="2388"/>
                    <a:pt x="0" y="2707"/>
                  </a:cubicBezTo>
                  <a:cubicBezTo>
                    <a:pt x="29" y="2734"/>
                    <a:pt x="52" y="2762"/>
                    <a:pt x="74" y="2790"/>
                  </a:cubicBezTo>
                  <a:cubicBezTo>
                    <a:pt x="228" y="2972"/>
                    <a:pt x="349" y="3194"/>
                    <a:pt x="419" y="3440"/>
                  </a:cubicBezTo>
                  <a:cubicBezTo>
                    <a:pt x="485" y="3688"/>
                    <a:pt x="500" y="3937"/>
                    <a:pt x="464" y="4176"/>
                  </a:cubicBezTo>
                  <a:cubicBezTo>
                    <a:pt x="937" y="4259"/>
                    <a:pt x="1467" y="4369"/>
                    <a:pt x="2011" y="4506"/>
                  </a:cubicBezTo>
                  <a:lnTo>
                    <a:pt x="2014" y="4506"/>
                  </a:lnTo>
                  <a:cubicBezTo>
                    <a:pt x="2480" y="4554"/>
                    <a:pt x="2961" y="4584"/>
                    <a:pt x="3430" y="4584"/>
                  </a:cubicBezTo>
                  <a:cubicBezTo>
                    <a:pt x="5529" y="4584"/>
                    <a:pt x="7403" y="3985"/>
                    <a:pt x="6756" y="1668"/>
                  </a:cubicBezTo>
                  <a:cubicBezTo>
                    <a:pt x="6416" y="453"/>
                    <a:pt x="5731" y="1"/>
                    <a:pt x="48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115" name="Google Shape;115;p3"/>
            <p:cNvSpPr/>
            <p:nvPr/>
          </p:nvSpPr>
          <p:spPr>
            <a:xfrm>
              <a:off x="5729625" y="3991350"/>
              <a:ext cx="153725" cy="168525"/>
            </a:xfrm>
            <a:custGeom>
              <a:avLst/>
              <a:gdLst/>
              <a:ahLst/>
              <a:cxnLst/>
              <a:rect l="l" t="t" r="r" b="b"/>
              <a:pathLst>
                <a:path w="6149" h="6741" extrusionOk="0">
                  <a:moveTo>
                    <a:pt x="2323" y="0"/>
                  </a:moveTo>
                  <a:cubicBezTo>
                    <a:pt x="537" y="0"/>
                    <a:pt x="72" y="2427"/>
                    <a:pt x="13" y="4598"/>
                  </a:cubicBezTo>
                  <a:lnTo>
                    <a:pt x="13" y="4602"/>
                  </a:lnTo>
                  <a:cubicBezTo>
                    <a:pt x="0" y="5164"/>
                    <a:pt x="9" y="5705"/>
                    <a:pt x="33" y="6185"/>
                  </a:cubicBezTo>
                  <a:cubicBezTo>
                    <a:pt x="42" y="6183"/>
                    <a:pt x="52" y="6183"/>
                    <a:pt x="62" y="6183"/>
                  </a:cubicBezTo>
                  <a:cubicBezTo>
                    <a:pt x="63" y="6183"/>
                    <a:pt x="64" y="6183"/>
                    <a:pt x="65" y="6183"/>
                  </a:cubicBezTo>
                  <a:cubicBezTo>
                    <a:pt x="68" y="6183"/>
                    <a:pt x="72" y="6181"/>
                    <a:pt x="75" y="6181"/>
                  </a:cubicBezTo>
                  <a:lnTo>
                    <a:pt x="147" y="6181"/>
                  </a:lnTo>
                  <a:cubicBezTo>
                    <a:pt x="163" y="6181"/>
                    <a:pt x="179" y="6181"/>
                    <a:pt x="196" y="6181"/>
                  </a:cubicBezTo>
                  <a:cubicBezTo>
                    <a:pt x="420" y="6181"/>
                    <a:pt x="650" y="6223"/>
                    <a:pt x="870" y="6316"/>
                  </a:cubicBezTo>
                  <a:cubicBezTo>
                    <a:pt x="1108" y="6418"/>
                    <a:pt x="1311" y="6564"/>
                    <a:pt x="1471" y="6741"/>
                  </a:cubicBezTo>
                  <a:cubicBezTo>
                    <a:pt x="1830" y="6424"/>
                    <a:pt x="2249" y="6076"/>
                    <a:pt x="2695" y="5738"/>
                  </a:cubicBezTo>
                  <a:cubicBezTo>
                    <a:pt x="4490" y="3903"/>
                    <a:pt x="6148" y="1406"/>
                    <a:pt x="3434" y="257"/>
                  </a:cubicBezTo>
                  <a:cubicBezTo>
                    <a:pt x="3016" y="80"/>
                    <a:pt x="2647" y="0"/>
                    <a:pt x="23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116" name="Google Shape;116;p3"/>
            <p:cNvSpPr/>
            <p:nvPr/>
          </p:nvSpPr>
          <p:spPr>
            <a:xfrm>
              <a:off x="5569625" y="3997300"/>
              <a:ext cx="160875" cy="168125"/>
            </a:xfrm>
            <a:custGeom>
              <a:avLst/>
              <a:gdLst/>
              <a:ahLst/>
              <a:cxnLst/>
              <a:rect l="l" t="t" r="r" b="b"/>
              <a:pathLst>
                <a:path w="6435" h="6725" extrusionOk="0">
                  <a:moveTo>
                    <a:pt x="3852" y="1"/>
                  </a:moveTo>
                  <a:cubicBezTo>
                    <a:pt x="3483" y="1"/>
                    <a:pt x="3065" y="115"/>
                    <a:pt x="2590" y="373"/>
                  </a:cubicBezTo>
                  <a:cubicBezTo>
                    <a:pt x="0" y="1780"/>
                    <a:pt x="1889" y="4100"/>
                    <a:pt x="3849" y="5752"/>
                  </a:cubicBezTo>
                  <a:lnTo>
                    <a:pt x="3852" y="5752"/>
                  </a:lnTo>
                  <a:cubicBezTo>
                    <a:pt x="4283" y="6115"/>
                    <a:pt x="4715" y="6446"/>
                    <a:pt x="5104" y="6724"/>
                  </a:cubicBezTo>
                  <a:cubicBezTo>
                    <a:pt x="5118" y="6702"/>
                    <a:pt x="5135" y="6681"/>
                    <a:pt x="5153" y="6659"/>
                  </a:cubicBezTo>
                  <a:cubicBezTo>
                    <a:pt x="5157" y="6655"/>
                    <a:pt x="5159" y="6649"/>
                    <a:pt x="5165" y="6645"/>
                  </a:cubicBezTo>
                  <a:cubicBezTo>
                    <a:pt x="5168" y="6642"/>
                    <a:pt x="5168" y="6638"/>
                    <a:pt x="5172" y="6633"/>
                  </a:cubicBezTo>
                  <a:cubicBezTo>
                    <a:pt x="5319" y="6440"/>
                    <a:pt x="5505" y="6279"/>
                    <a:pt x="5731" y="6155"/>
                  </a:cubicBezTo>
                  <a:cubicBezTo>
                    <a:pt x="5956" y="6032"/>
                    <a:pt x="6195" y="5965"/>
                    <a:pt x="6434" y="5949"/>
                  </a:cubicBezTo>
                  <a:cubicBezTo>
                    <a:pt x="6411" y="5469"/>
                    <a:pt x="6401" y="4926"/>
                    <a:pt x="6415" y="4365"/>
                  </a:cubicBezTo>
                  <a:lnTo>
                    <a:pt x="6415" y="4362"/>
                  </a:lnTo>
                  <a:cubicBezTo>
                    <a:pt x="6155" y="2282"/>
                    <a:pt x="5497" y="1"/>
                    <a:pt x="38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117" name="Google Shape;117;p3"/>
            <p:cNvSpPr/>
            <p:nvPr/>
          </p:nvSpPr>
          <p:spPr>
            <a:xfrm>
              <a:off x="5519275" y="4107450"/>
              <a:ext cx="177975" cy="111925"/>
            </a:xfrm>
            <a:custGeom>
              <a:avLst/>
              <a:gdLst/>
              <a:ahLst/>
              <a:cxnLst/>
              <a:rect l="l" t="t" r="r" b="b"/>
              <a:pathLst>
                <a:path w="7119" h="4477" extrusionOk="0">
                  <a:moveTo>
                    <a:pt x="2289" y="1"/>
                  </a:moveTo>
                  <a:cubicBezTo>
                    <a:pt x="1344" y="1"/>
                    <a:pt x="603" y="491"/>
                    <a:pt x="362" y="1850"/>
                  </a:cubicBezTo>
                  <a:cubicBezTo>
                    <a:pt x="0" y="3883"/>
                    <a:pt x="1362" y="4476"/>
                    <a:pt x="3074" y="4476"/>
                  </a:cubicBezTo>
                  <a:cubicBezTo>
                    <a:pt x="3805" y="4476"/>
                    <a:pt x="4599" y="4368"/>
                    <a:pt x="5350" y="4218"/>
                  </a:cubicBezTo>
                  <a:cubicBezTo>
                    <a:pt x="5902" y="4105"/>
                    <a:pt x="6434" y="3972"/>
                    <a:pt x="6897" y="3844"/>
                  </a:cubicBezTo>
                  <a:cubicBezTo>
                    <a:pt x="6885" y="3808"/>
                    <a:pt x="6875" y="3770"/>
                    <a:pt x="6866" y="3735"/>
                  </a:cubicBezTo>
                  <a:cubicBezTo>
                    <a:pt x="6808" y="3503"/>
                    <a:pt x="6794" y="3252"/>
                    <a:pt x="6841" y="3001"/>
                  </a:cubicBezTo>
                  <a:cubicBezTo>
                    <a:pt x="6886" y="2745"/>
                    <a:pt x="6984" y="2518"/>
                    <a:pt x="7118" y="2318"/>
                  </a:cubicBezTo>
                  <a:cubicBezTo>
                    <a:pt x="6729" y="2040"/>
                    <a:pt x="6296" y="1709"/>
                    <a:pt x="5866" y="1346"/>
                  </a:cubicBezTo>
                  <a:lnTo>
                    <a:pt x="5863" y="1346"/>
                  </a:lnTo>
                  <a:cubicBezTo>
                    <a:pt x="4699" y="634"/>
                    <a:pt x="3363" y="1"/>
                    <a:pt x="22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118" name="Google Shape;118;p3"/>
            <p:cNvSpPr/>
            <p:nvPr/>
          </p:nvSpPr>
          <p:spPr>
            <a:xfrm>
              <a:off x="5515450" y="3969050"/>
              <a:ext cx="439725" cy="597200"/>
            </a:xfrm>
            <a:custGeom>
              <a:avLst/>
              <a:gdLst/>
              <a:ahLst/>
              <a:cxnLst/>
              <a:rect l="l" t="t" r="r" b="b"/>
              <a:pathLst>
                <a:path w="17589" h="23888" fill="none" extrusionOk="0">
                  <a:moveTo>
                    <a:pt x="5503" y="9754"/>
                  </a:moveTo>
                  <a:cubicBezTo>
                    <a:pt x="3777" y="10384"/>
                    <a:pt x="1971" y="11343"/>
                    <a:pt x="1798" y="12651"/>
                  </a:cubicBezTo>
                  <a:cubicBezTo>
                    <a:pt x="1727" y="13168"/>
                    <a:pt x="1917" y="13740"/>
                    <a:pt x="2469" y="14368"/>
                  </a:cubicBezTo>
                  <a:cubicBezTo>
                    <a:pt x="3140" y="15130"/>
                    <a:pt x="3797" y="15351"/>
                    <a:pt x="4421" y="15217"/>
                  </a:cubicBezTo>
                  <a:cubicBezTo>
                    <a:pt x="5605" y="14969"/>
                    <a:pt x="6663" y="13444"/>
                    <a:pt x="7432" y="11947"/>
                  </a:cubicBezTo>
                  <a:cubicBezTo>
                    <a:pt x="7380" y="12101"/>
                    <a:pt x="7331" y="12257"/>
                    <a:pt x="7282" y="12413"/>
                  </a:cubicBezTo>
                  <a:cubicBezTo>
                    <a:pt x="7259" y="12442"/>
                    <a:pt x="7239" y="12469"/>
                    <a:pt x="7224" y="12503"/>
                  </a:cubicBezTo>
                  <a:cubicBezTo>
                    <a:pt x="7142" y="12670"/>
                    <a:pt x="5807" y="15420"/>
                    <a:pt x="4865" y="19246"/>
                  </a:cubicBezTo>
                  <a:cubicBezTo>
                    <a:pt x="4862" y="19259"/>
                    <a:pt x="4858" y="19269"/>
                    <a:pt x="4858" y="19269"/>
                  </a:cubicBezTo>
                  <a:cubicBezTo>
                    <a:pt x="4594" y="20345"/>
                    <a:pt x="4362" y="21511"/>
                    <a:pt x="4198" y="22722"/>
                  </a:cubicBezTo>
                  <a:lnTo>
                    <a:pt x="4995" y="23887"/>
                  </a:lnTo>
                  <a:cubicBezTo>
                    <a:pt x="5145" y="22373"/>
                    <a:pt x="5420" y="20909"/>
                    <a:pt x="5749" y="19572"/>
                  </a:cubicBezTo>
                  <a:cubicBezTo>
                    <a:pt x="5752" y="19555"/>
                    <a:pt x="5756" y="19539"/>
                    <a:pt x="5759" y="19522"/>
                  </a:cubicBezTo>
                  <a:cubicBezTo>
                    <a:pt x="5772" y="19473"/>
                    <a:pt x="5785" y="19420"/>
                    <a:pt x="5799" y="19369"/>
                  </a:cubicBezTo>
                  <a:cubicBezTo>
                    <a:pt x="6146" y="17976"/>
                    <a:pt x="6548" y="16726"/>
                    <a:pt x="6917" y="15707"/>
                  </a:cubicBezTo>
                  <a:cubicBezTo>
                    <a:pt x="7051" y="16328"/>
                    <a:pt x="7385" y="16812"/>
                    <a:pt x="8001" y="17045"/>
                  </a:cubicBezTo>
                  <a:cubicBezTo>
                    <a:pt x="8311" y="17161"/>
                    <a:pt x="8688" y="17215"/>
                    <a:pt x="9152" y="17194"/>
                  </a:cubicBezTo>
                  <a:cubicBezTo>
                    <a:pt x="10165" y="17145"/>
                    <a:pt x="10744" y="16769"/>
                    <a:pt x="11029" y="16201"/>
                  </a:cubicBezTo>
                  <a:cubicBezTo>
                    <a:pt x="11573" y="15114"/>
                    <a:pt x="11036" y="13330"/>
                    <a:pt x="10345" y="11793"/>
                  </a:cubicBezTo>
                  <a:cubicBezTo>
                    <a:pt x="11735" y="13949"/>
                    <a:pt x="13799" y="16126"/>
                    <a:pt x="15524" y="13736"/>
                  </a:cubicBezTo>
                  <a:cubicBezTo>
                    <a:pt x="17251" y="11345"/>
                    <a:pt x="14538" y="10070"/>
                    <a:pt x="12055" y="9432"/>
                  </a:cubicBezTo>
                  <a:cubicBezTo>
                    <a:pt x="14605" y="9691"/>
                    <a:pt x="17588" y="9430"/>
                    <a:pt x="16796" y="6594"/>
                  </a:cubicBezTo>
                  <a:cubicBezTo>
                    <a:pt x="15999" y="3750"/>
                    <a:pt x="13311" y="5083"/>
                    <a:pt x="11264" y="6630"/>
                  </a:cubicBezTo>
                  <a:cubicBezTo>
                    <a:pt x="13059" y="4795"/>
                    <a:pt x="14718" y="2298"/>
                    <a:pt x="12004" y="1149"/>
                  </a:cubicBezTo>
                  <a:cubicBezTo>
                    <a:pt x="9290" y="1"/>
                    <a:pt x="8652" y="2924"/>
                    <a:pt x="8583" y="5490"/>
                  </a:cubicBezTo>
                  <a:cubicBezTo>
                    <a:pt x="8266" y="2944"/>
                    <a:pt x="7349" y="95"/>
                    <a:pt x="4758" y="1502"/>
                  </a:cubicBezTo>
                  <a:cubicBezTo>
                    <a:pt x="2168" y="2908"/>
                    <a:pt x="4058" y="5229"/>
                    <a:pt x="6018" y="6881"/>
                  </a:cubicBezTo>
                  <a:cubicBezTo>
                    <a:pt x="3830" y="5543"/>
                    <a:pt x="1031" y="4481"/>
                    <a:pt x="517" y="7384"/>
                  </a:cubicBezTo>
                  <a:cubicBezTo>
                    <a:pt x="0" y="10286"/>
                    <a:pt x="2991" y="10257"/>
                    <a:pt x="5503" y="9754"/>
                  </a:cubicBezTo>
                  <a:close/>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119" name="Google Shape;119;p3"/>
            <p:cNvSpPr/>
            <p:nvPr/>
          </p:nvSpPr>
          <p:spPr>
            <a:xfrm>
              <a:off x="5518500" y="4508850"/>
              <a:ext cx="229525" cy="106000"/>
            </a:xfrm>
            <a:custGeom>
              <a:avLst/>
              <a:gdLst/>
              <a:ahLst/>
              <a:cxnLst/>
              <a:rect l="l" t="t" r="r" b="b"/>
              <a:pathLst>
                <a:path w="9181" h="4240" fill="none" extrusionOk="0">
                  <a:moveTo>
                    <a:pt x="7395" y="4240"/>
                  </a:moveTo>
                  <a:cubicBezTo>
                    <a:pt x="7395" y="4240"/>
                    <a:pt x="9181" y="2714"/>
                    <a:pt x="8442" y="1935"/>
                  </a:cubicBezTo>
                  <a:cubicBezTo>
                    <a:pt x="7703" y="1159"/>
                    <a:pt x="6162" y="2822"/>
                    <a:pt x="6162" y="2822"/>
                  </a:cubicBezTo>
                  <a:cubicBezTo>
                    <a:pt x="6162" y="2822"/>
                    <a:pt x="6717" y="1344"/>
                    <a:pt x="6162" y="1158"/>
                  </a:cubicBezTo>
                  <a:cubicBezTo>
                    <a:pt x="5608" y="974"/>
                    <a:pt x="4622" y="2698"/>
                    <a:pt x="4622" y="2698"/>
                  </a:cubicBezTo>
                  <a:cubicBezTo>
                    <a:pt x="4622" y="2698"/>
                    <a:pt x="4191" y="0"/>
                    <a:pt x="2528" y="117"/>
                  </a:cubicBezTo>
                  <a:cubicBezTo>
                    <a:pt x="864" y="234"/>
                    <a:pt x="2774" y="2822"/>
                    <a:pt x="2774" y="2822"/>
                  </a:cubicBezTo>
                  <a:cubicBezTo>
                    <a:pt x="2774" y="2822"/>
                    <a:pt x="1726" y="1715"/>
                    <a:pt x="864" y="2176"/>
                  </a:cubicBezTo>
                  <a:cubicBezTo>
                    <a:pt x="0" y="2638"/>
                    <a:pt x="1664" y="3752"/>
                    <a:pt x="1664" y="3752"/>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120" name="Google Shape;120;p3"/>
            <p:cNvSpPr/>
            <p:nvPr/>
          </p:nvSpPr>
          <p:spPr>
            <a:xfrm>
              <a:off x="5682875" y="4295550"/>
              <a:ext cx="6750" cy="71050"/>
            </a:xfrm>
            <a:custGeom>
              <a:avLst/>
              <a:gdLst/>
              <a:ahLst/>
              <a:cxnLst/>
              <a:rect l="l" t="t" r="r" b="b"/>
              <a:pathLst>
                <a:path w="270" h="2842" fill="none" extrusionOk="0">
                  <a:moveTo>
                    <a:pt x="269" y="2842"/>
                  </a:moveTo>
                  <a:cubicBezTo>
                    <a:pt x="269" y="2842"/>
                    <a:pt x="0" y="1875"/>
                    <a:pt x="269"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grpSp>
      <p:grpSp>
        <p:nvGrpSpPr>
          <p:cNvPr id="121" name="Google Shape;121;p3"/>
          <p:cNvGrpSpPr/>
          <p:nvPr/>
        </p:nvGrpSpPr>
        <p:grpSpPr>
          <a:xfrm>
            <a:off x="10836879" y="5830159"/>
            <a:ext cx="753337" cy="1109484"/>
            <a:chOff x="5515450" y="3969050"/>
            <a:chExt cx="439725" cy="645800"/>
          </a:xfrm>
        </p:grpSpPr>
        <p:sp>
          <p:nvSpPr>
            <p:cNvPr id="122" name="Google Shape;122;p3"/>
            <p:cNvSpPr/>
            <p:nvPr/>
          </p:nvSpPr>
          <p:spPr>
            <a:xfrm>
              <a:off x="5620400" y="4279375"/>
              <a:ext cx="77175" cy="286875"/>
            </a:xfrm>
            <a:custGeom>
              <a:avLst/>
              <a:gdLst/>
              <a:ahLst/>
              <a:cxnLst/>
              <a:rect l="l" t="t" r="r" b="b"/>
              <a:pathLst>
                <a:path w="3087" h="11475" extrusionOk="0">
                  <a:moveTo>
                    <a:pt x="3086" y="0"/>
                  </a:moveTo>
                  <a:lnTo>
                    <a:pt x="3086" y="0"/>
                  </a:lnTo>
                  <a:cubicBezTo>
                    <a:pt x="3062" y="29"/>
                    <a:pt x="3043" y="56"/>
                    <a:pt x="3027" y="90"/>
                  </a:cubicBezTo>
                  <a:cubicBezTo>
                    <a:pt x="2945" y="257"/>
                    <a:pt x="1611" y="3007"/>
                    <a:pt x="669" y="6833"/>
                  </a:cubicBezTo>
                  <a:cubicBezTo>
                    <a:pt x="665" y="6846"/>
                    <a:pt x="662" y="6856"/>
                    <a:pt x="662" y="6856"/>
                  </a:cubicBezTo>
                  <a:cubicBezTo>
                    <a:pt x="397" y="7932"/>
                    <a:pt x="165" y="9098"/>
                    <a:pt x="1" y="10309"/>
                  </a:cubicBezTo>
                  <a:lnTo>
                    <a:pt x="798" y="11474"/>
                  </a:lnTo>
                  <a:cubicBezTo>
                    <a:pt x="948" y="9960"/>
                    <a:pt x="1223" y="8496"/>
                    <a:pt x="1551" y="7159"/>
                  </a:cubicBezTo>
                  <a:cubicBezTo>
                    <a:pt x="1554" y="7142"/>
                    <a:pt x="1558" y="7126"/>
                    <a:pt x="1561" y="7109"/>
                  </a:cubicBezTo>
                  <a:cubicBezTo>
                    <a:pt x="1573" y="7061"/>
                    <a:pt x="1585" y="7009"/>
                    <a:pt x="1600" y="6957"/>
                  </a:cubicBezTo>
                  <a:cubicBezTo>
                    <a:pt x="1947" y="5564"/>
                    <a:pt x="2349" y="4314"/>
                    <a:pt x="2717" y="3295"/>
                  </a:cubicBezTo>
                  <a:cubicBezTo>
                    <a:pt x="2515" y="2375"/>
                    <a:pt x="2734" y="1156"/>
                    <a:pt x="30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123" name="Google Shape;123;p3"/>
            <p:cNvSpPr/>
            <p:nvPr/>
          </p:nvSpPr>
          <p:spPr>
            <a:xfrm>
              <a:off x="5689150" y="4145875"/>
              <a:ext cx="89725" cy="88775"/>
            </a:xfrm>
            <a:custGeom>
              <a:avLst/>
              <a:gdLst/>
              <a:ahLst/>
              <a:cxnLst/>
              <a:rect l="l" t="t" r="r" b="b"/>
              <a:pathLst>
                <a:path w="3589" h="3551" extrusionOk="0">
                  <a:moveTo>
                    <a:pt x="1820" y="1"/>
                  </a:moveTo>
                  <a:cubicBezTo>
                    <a:pt x="1802" y="1"/>
                    <a:pt x="1783" y="1"/>
                    <a:pt x="1765" y="2"/>
                  </a:cubicBezTo>
                  <a:cubicBezTo>
                    <a:pt x="1736" y="2"/>
                    <a:pt x="1708" y="2"/>
                    <a:pt x="1680" y="5"/>
                  </a:cubicBezTo>
                  <a:cubicBezTo>
                    <a:pt x="1670" y="5"/>
                    <a:pt x="1660" y="5"/>
                    <a:pt x="1650" y="7"/>
                  </a:cubicBezTo>
                  <a:cubicBezTo>
                    <a:pt x="1412" y="24"/>
                    <a:pt x="1172" y="90"/>
                    <a:pt x="946" y="214"/>
                  </a:cubicBezTo>
                  <a:cubicBezTo>
                    <a:pt x="722" y="337"/>
                    <a:pt x="536" y="498"/>
                    <a:pt x="388" y="691"/>
                  </a:cubicBezTo>
                  <a:cubicBezTo>
                    <a:pt x="384" y="695"/>
                    <a:pt x="384" y="699"/>
                    <a:pt x="382" y="704"/>
                  </a:cubicBezTo>
                  <a:cubicBezTo>
                    <a:pt x="377" y="707"/>
                    <a:pt x="374" y="713"/>
                    <a:pt x="368" y="717"/>
                  </a:cubicBezTo>
                  <a:cubicBezTo>
                    <a:pt x="352" y="740"/>
                    <a:pt x="339" y="762"/>
                    <a:pt x="324" y="783"/>
                  </a:cubicBezTo>
                  <a:lnTo>
                    <a:pt x="324" y="783"/>
                  </a:lnTo>
                  <a:cubicBezTo>
                    <a:pt x="323" y="782"/>
                    <a:pt x="323" y="782"/>
                    <a:pt x="323" y="781"/>
                  </a:cubicBezTo>
                  <a:cubicBezTo>
                    <a:pt x="189" y="981"/>
                    <a:pt x="91" y="1208"/>
                    <a:pt x="46" y="1464"/>
                  </a:cubicBezTo>
                  <a:cubicBezTo>
                    <a:pt x="1" y="1715"/>
                    <a:pt x="13" y="1965"/>
                    <a:pt x="71" y="2198"/>
                  </a:cubicBezTo>
                  <a:cubicBezTo>
                    <a:pt x="81" y="2235"/>
                    <a:pt x="91" y="2273"/>
                    <a:pt x="102" y="2307"/>
                  </a:cubicBezTo>
                  <a:cubicBezTo>
                    <a:pt x="173" y="2539"/>
                    <a:pt x="291" y="2756"/>
                    <a:pt x="461" y="2948"/>
                  </a:cubicBezTo>
                  <a:cubicBezTo>
                    <a:pt x="630" y="3141"/>
                    <a:pt x="832" y="3286"/>
                    <a:pt x="1050" y="3387"/>
                  </a:cubicBezTo>
                  <a:cubicBezTo>
                    <a:pt x="1054" y="3387"/>
                    <a:pt x="1057" y="3389"/>
                    <a:pt x="1060" y="3391"/>
                  </a:cubicBezTo>
                  <a:cubicBezTo>
                    <a:pt x="1064" y="3393"/>
                    <a:pt x="1070" y="3394"/>
                    <a:pt x="1076" y="3398"/>
                  </a:cubicBezTo>
                  <a:cubicBezTo>
                    <a:pt x="1103" y="3408"/>
                    <a:pt x="1129" y="3420"/>
                    <a:pt x="1158" y="3427"/>
                  </a:cubicBezTo>
                  <a:lnTo>
                    <a:pt x="1158" y="3431"/>
                  </a:lnTo>
                  <a:cubicBezTo>
                    <a:pt x="1355" y="3506"/>
                    <a:pt x="1570" y="3551"/>
                    <a:pt x="1794" y="3551"/>
                  </a:cubicBezTo>
                  <a:cubicBezTo>
                    <a:pt x="1823" y="3551"/>
                    <a:pt x="1851" y="3550"/>
                    <a:pt x="1880" y="3548"/>
                  </a:cubicBezTo>
                  <a:cubicBezTo>
                    <a:pt x="2138" y="3536"/>
                    <a:pt x="2380" y="3468"/>
                    <a:pt x="2594" y="3359"/>
                  </a:cubicBezTo>
                  <a:cubicBezTo>
                    <a:pt x="2596" y="3356"/>
                    <a:pt x="2600" y="3356"/>
                    <a:pt x="2606" y="3355"/>
                  </a:cubicBezTo>
                  <a:cubicBezTo>
                    <a:pt x="2635" y="3341"/>
                    <a:pt x="2662" y="3325"/>
                    <a:pt x="2691" y="3306"/>
                  </a:cubicBezTo>
                  <a:cubicBezTo>
                    <a:pt x="2900" y="3188"/>
                    <a:pt x="3087" y="3022"/>
                    <a:pt x="3238" y="2813"/>
                  </a:cubicBezTo>
                  <a:cubicBezTo>
                    <a:pt x="3388" y="2607"/>
                    <a:pt x="3486" y="2378"/>
                    <a:pt x="3532" y="2139"/>
                  </a:cubicBezTo>
                  <a:cubicBezTo>
                    <a:pt x="3535" y="2136"/>
                    <a:pt x="3535" y="2130"/>
                    <a:pt x="3536" y="2122"/>
                  </a:cubicBezTo>
                  <a:cubicBezTo>
                    <a:pt x="3540" y="2093"/>
                    <a:pt x="3548" y="2061"/>
                    <a:pt x="3550" y="2031"/>
                  </a:cubicBezTo>
                  <a:lnTo>
                    <a:pt x="3553" y="2031"/>
                  </a:lnTo>
                  <a:cubicBezTo>
                    <a:pt x="3588" y="1792"/>
                    <a:pt x="3575" y="1543"/>
                    <a:pt x="3508" y="1295"/>
                  </a:cubicBezTo>
                  <a:cubicBezTo>
                    <a:pt x="3438" y="1048"/>
                    <a:pt x="3317" y="827"/>
                    <a:pt x="3163" y="645"/>
                  </a:cubicBezTo>
                  <a:cubicBezTo>
                    <a:pt x="3141" y="616"/>
                    <a:pt x="3118" y="589"/>
                    <a:pt x="3089" y="562"/>
                  </a:cubicBezTo>
                  <a:cubicBezTo>
                    <a:pt x="2927" y="383"/>
                    <a:pt x="2726" y="238"/>
                    <a:pt x="2487" y="137"/>
                  </a:cubicBezTo>
                  <a:cubicBezTo>
                    <a:pt x="2271" y="44"/>
                    <a:pt x="2043" y="1"/>
                    <a:pt x="18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124" name="Google Shape;124;p3"/>
            <p:cNvSpPr/>
            <p:nvPr/>
          </p:nvSpPr>
          <p:spPr>
            <a:xfrm>
              <a:off x="5558600" y="4203550"/>
              <a:ext cx="159500" cy="146850"/>
            </a:xfrm>
            <a:custGeom>
              <a:avLst/>
              <a:gdLst/>
              <a:ahLst/>
              <a:cxnLst/>
              <a:rect l="l" t="t" r="r" b="b"/>
              <a:pathLst>
                <a:path w="6380" h="5874" extrusionOk="0">
                  <a:moveTo>
                    <a:pt x="5324" y="0"/>
                  </a:moveTo>
                  <a:cubicBezTo>
                    <a:pt x="4860" y="128"/>
                    <a:pt x="4331" y="261"/>
                    <a:pt x="3777" y="374"/>
                  </a:cubicBezTo>
                  <a:cubicBezTo>
                    <a:pt x="2051" y="1004"/>
                    <a:pt x="245" y="1963"/>
                    <a:pt x="72" y="3271"/>
                  </a:cubicBezTo>
                  <a:cubicBezTo>
                    <a:pt x="1" y="3788"/>
                    <a:pt x="191" y="4360"/>
                    <a:pt x="743" y="4988"/>
                  </a:cubicBezTo>
                  <a:cubicBezTo>
                    <a:pt x="1293" y="5612"/>
                    <a:pt x="1833" y="5874"/>
                    <a:pt x="2354" y="5874"/>
                  </a:cubicBezTo>
                  <a:cubicBezTo>
                    <a:pt x="2469" y="5874"/>
                    <a:pt x="2583" y="5861"/>
                    <a:pt x="2695" y="5837"/>
                  </a:cubicBezTo>
                  <a:cubicBezTo>
                    <a:pt x="3879" y="5589"/>
                    <a:pt x="4937" y="4064"/>
                    <a:pt x="5707" y="2567"/>
                  </a:cubicBezTo>
                  <a:cubicBezTo>
                    <a:pt x="5707" y="2567"/>
                    <a:pt x="5707" y="2565"/>
                    <a:pt x="5709" y="2563"/>
                  </a:cubicBezTo>
                  <a:cubicBezTo>
                    <a:pt x="5967" y="2064"/>
                    <a:pt x="6189" y="1570"/>
                    <a:pt x="6380" y="1125"/>
                  </a:cubicBezTo>
                  <a:cubicBezTo>
                    <a:pt x="6351" y="1113"/>
                    <a:pt x="6325" y="1103"/>
                    <a:pt x="6298" y="1092"/>
                  </a:cubicBezTo>
                  <a:cubicBezTo>
                    <a:pt x="6292" y="1089"/>
                    <a:pt x="6286" y="1087"/>
                    <a:pt x="6282" y="1085"/>
                  </a:cubicBezTo>
                  <a:cubicBezTo>
                    <a:pt x="6280" y="1082"/>
                    <a:pt x="6277" y="1081"/>
                    <a:pt x="6272" y="1081"/>
                  </a:cubicBezTo>
                  <a:cubicBezTo>
                    <a:pt x="6054" y="980"/>
                    <a:pt x="5851" y="836"/>
                    <a:pt x="5683" y="644"/>
                  </a:cubicBezTo>
                  <a:cubicBezTo>
                    <a:pt x="5514" y="449"/>
                    <a:pt x="5395" y="231"/>
                    <a:pt x="53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125" name="Google Shape;125;p3"/>
            <p:cNvSpPr/>
            <p:nvPr/>
          </p:nvSpPr>
          <p:spPr>
            <a:xfrm>
              <a:off x="5683250" y="4228550"/>
              <a:ext cx="121475" cy="170500"/>
            </a:xfrm>
            <a:custGeom>
              <a:avLst/>
              <a:gdLst/>
              <a:ahLst/>
              <a:cxnLst/>
              <a:rect l="l" t="t" r="r" b="b"/>
              <a:pathLst>
                <a:path w="4859" h="6820" extrusionOk="0">
                  <a:moveTo>
                    <a:pt x="2927" y="0"/>
                  </a:moveTo>
                  <a:cubicBezTo>
                    <a:pt x="2898" y="17"/>
                    <a:pt x="2871" y="33"/>
                    <a:pt x="2842" y="49"/>
                  </a:cubicBezTo>
                  <a:cubicBezTo>
                    <a:pt x="2836" y="51"/>
                    <a:pt x="2832" y="51"/>
                    <a:pt x="2830" y="53"/>
                  </a:cubicBezTo>
                  <a:cubicBezTo>
                    <a:pt x="2616" y="162"/>
                    <a:pt x="2373" y="233"/>
                    <a:pt x="2116" y="244"/>
                  </a:cubicBezTo>
                  <a:cubicBezTo>
                    <a:pt x="2089" y="245"/>
                    <a:pt x="2062" y="246"/>
                    <a:pt x="2035" y="246"/>
                  </a:cubicBezTo>
                  <a:cubicBezTo>
                    <a:pt x="1809" y="246"/>
                    <a:pt x="1592" y="201"/>
                    <a:pt x="1394" y="125"/>
                  </a:cubicBezTo>
                  <a:cubicBezTo>
                    <a:pt x="1203" y="570"/>
                    <a:pt x="980" y="1064"/>
                    <a:pt x="723" y="1563"/>
                  </a:cubicBezTo>
                  <a:cubicBezTo>
                    <a:pt x="721" y="1566"/>
                    <a:pt x="721" y="1567"/>
                    <a:pt x="721" y="1567"/>
                  </a:cubicBezTo>
                  <a:cubicBezTo>
                    <a:pt x="668" y="1721"/>
                    <a:pt x="619" y="1877"/>
                    <a:pt x="570" y="2032"/>
                  </a:cubicBezTo>
                  <a:cubicBezTo>
                    <a:pt x="218" y="3187"/>
                    <a:pt x="1" y="4407"/>
                    <a:pt x="201" y="5328"/>
                  </a:cubicBezTo>
                  <a:cubicBezTo>
                    <a:pt x="337" y="5949"/>
                    <a:pt x="669" y="6433"/>
                    <a:pt x="1286" y="6666"/>
                  </a:cubicBezTo>
                  <a:cubicBezTo>
                    <a:pt x="1553" y="6766"/>
                    <a:pt x="1868" y="6820"/>
                    <a:pt x="2245" y="6820"/>
                  </a:cubicBezTo>
                  <a:cubicBezTo>
                    <a:pt x="2307" y="6820"/>
                    <a:pt x="2371" y="6818"/>
                    <a:pt x="2437" y="6815"/>
                  </a:cubicBezTo>
                  <a:cubicBezTo>
                    <a:pt x="3450" y="6766"/>
                    <a:pt x="4030" y="6390"/>
                    <a:pt x="4314" y="5822"/>
                  </a:cubicBezTo>
                  <a:cubicBezTo>
                    <a:pt x="4858" y="4735"/>
                    <a:pt x="4322" y="2951"/>
                    <a:pt x="3630" y="1414"/>
                  </a:cubicBezTo>
                  <a:cubicBezTo>
                    <a:pt x="3630" y="1412"/>
                    <a:pt x="3628" y="1412"/>
                    <a:pt x="3628" y="1410"/>
                  </a:cubicBezTo>
                  <a:cubicBezTo>
                    <a:pt x="3399" y="903"/>
                    <a:pt x="3157" y="422"/>
                    <a:pt x="29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126" name="Google Shape;126;p3"/>
            <p:cNvSpPr/>
            <p:nvPr/>
          </p:nvSpPr>
          <p:spPr>
            <a:xfrm>
              <a:off x="5756400" y="4196650"/>
              <a:ext cx="190250" cy="141900"/>
            </a:xfrm>
            <a:custGeom>
              <a:avLst/>
              <a:gdLst/>
              <a:ahLst/>
              <a:cxnLst/>
              <a:rect l="l" t="t" r="r" b="b"/>
              <a:pathLst>
                <a:path w="7610" h="5676" extrusionOk="0">
                  <a:moveTo>
                    <a:pt x="861" y="0"/>
                  </a:moveTo>
                  <a:cubicBezTo>
                    <a:pt x="858" y="30"/>
                    <a:pt x="852" y="62"/>
                    <a:pt x="847" y="91"/>
                  </a:cubicBezTo>
                  <a:cubicBezTo>
                    <a:pt x="844" y="99"/>
                    <a:pt x="844" y="105"/>
                    <a:pt x="843" y="108"/>
                  </a:cubicBezTo>
                  <a:cubicBezTo>
                    <a:pt x="795" y="347"/>
                    <a:pt x="699" y="576"/>
                    <a:pt x="549" y="782"/>
                  </a:cubicBezTo>
                  <a:cubicBezTo>
                    <a:pt x="397" y="991"/>
                    <a:pt x="210" y="1157"/>
                    <a:pt x="1" y="1277"/>
                  </a:cubicBezTo>
                  <a:cubicBezTo>
                    <a:pt x="232" y="1698"/>
                    <a:pt x="474" y="2180"/>
                    <a:pt x="702" y="2687"/>
                  </a:cubicBezTo>
                  <a:cubicBezTo>
                    <a:pt x="702" y="2689"/>
                    <a:pt x="704" y="2689"/>
                    <a:pt x="704" y="2690"/>
                  </a:cubicBezTo>
                  <a:cubicBezTo>
                    <a:pt x="1664" y="4178"/>
                    <a:pt x="2944" y="5676"/>
                    <a:pt x="4212" y="5676"/>
                  </a:cubicBezTo>
                  <a:cubicBezTo>
                    <a:pt x="4782" y="5676"/>
                    <a:pt x="5349" y="5374"/>
                    <a:pt x="5884" y="4633"/>
                  </a:cubicBezTo>
                  <a:cubicBezTo>
                    <a:pt x="7610" y="2242"/>
                    <a:pt x="4896" y="967"/>
                    <a:pt x="2413" y="330"/>
                  </a:cubicBezTo>
                  <a:lnTo>
                    <a:pt x="2411" y="330"/>
                  </a:lnTo>
                  <a:cubicBezTo>
                    <a:pt x="1867" y="193"/>
                    <a:pt x="1336" y="83"/>
                    <a:pt x="8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127" name="Google Shape;127;p3"/>
            <p:cNvSpPr/>
            <p:nvPr/>
          </p:nvSpPr>
          <p:spPr>
            <a:xfrm>
              <a:off x="5766400" y="4092250"/>
              <a:ext cx="185100" cy="114600"/>
            </a:xfrm>
            <a:custGeom>
              <a:avLst/>
              <a:gdLst/>
              <a:ahLst/>
              <a:cxnLst/>
              <a:rect l="l" t="t" r="r" b="b"/>
              <a:pathLst>
                <a:path w="7404" h="4584" extrusionOk="0">
                  <a:moveTo>
                    <a:pt x="4899" y="1"/>
                  </a:moveTo>
                  <a:cubicBezTo>
                    <a:pt x="3781" y="1"/>
                    <a:pt x="2397" y="817"/>
                    <a:pt x="1224" y="1704"/>
                  </a:cubicBezTo>
                  <a:cubicBezTo>
                    <a:pt x="777" y="2041"/>
                    <a:pt x="358" y="2388"/>
                    <a:pt x="0" y="2707"/>
                  </a:cubicBezTo>
                  <a:cubicBezTo>
                    <a:pt x="29" y="2734"/>
                    <a:pt x="52" y="2762"/>
                    <a:pt x="74" y="2790"/>
                  </a:cubicBezTo>
                  <a:cubicBezTo>
                    <a:pt x="228" y="2972"/>
                    <a:pt x="349" y="3194"/>
                    <a:pt x="419" y="3440"/>
                  </a:cubicBezTo>
                  <a:cubicBezTo>
                    <a:pt x="485" y="3688"/>
                    <a:pt x="500" y="3937"/>
                    <a:pt x="464" y="4176"/>
                  </a:cubicBezTo>
                  <a:cubicBezTo>
                    <a:pt x="937" y="4259"/>
                    <a:pt x="1467" y="4369"/>
                    <a:pt x="2011" y="4506"/>
                  </a:cubicBezTo>
                  <a:lnTo>
                    <a:pt x="2014" y="4506"/>
                  </a:lnTo>
                  <a:cubicBezTo>
                    <a:pt x="2480" y="4554"/>
                    <a:pt x="2961" y="4584"/>
                    <a:pt x="3430" y="4584"/>
                  </a:cubicBezTo>
                  <a:cubicBezTo>
                    <a:pt x="5529" y="4584"/>
                    <a:pt x="7403" y="3985"/>
                    <a:pt x="6756" y="1668"/>
                  </a:cubicBezTo>
                  <a:cubicBezTo>
                    <a:pt x="6416" y="453"/>
                    <a:pt x="5731" y="1"/>
                    <a:pt x="48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128" name="Google Shape;128;p3"/>
            <p:cNvSpPr/>
            <p:nvPr/>
          </p:nvSpPr>
          <p:spPr>
            <a:xfrm>
              <a:off x="5729625" y="3991350"/>
              <a:ext cx="153725" cy="168525"/>
            </a:xfrm>
            <a:custGeom>
              <a:avLst/>
              <a:gdLst/>
              <a:ahLst/>
              <a:cxnLst/>
              <a:rect l="l" t="t" r="r" b="b"/>
              <a:pathLst>
                <a:path w="6149" h="6741" extrusionOk="0">
                  <a:moveTo>
                    <a:pt x="2323" y="0"/>
                  </a:moveTo>
                  <a:cubicBezTo>
                    <a:pt x="537" y="0"/>
                    <a:pt x="72" y="2427"/>
                    <a:pt x="13" y="4598"/>
                  </a:cubicBezTo>
                  <a:lnTo>
                    <a:pt x="13" y="4602"/>
                  </a:lnTo>
                  <a:cubicBezTo>
                    <a:pt x="0" y="5164"/>
                    <a:pt x="9" y="5705"/>
                    <a:pt x="33" y="6185"/>
                  </a:cubicBezTo>
                  <a:cubicBezTo>
                    <a:pt x="42" y="6183"/>
                    <a:pt x="52" y="6183"/>
                    <a:pt x="62" y="6183"/>
                  </a:cubicBezTo>
                  <a:cubicBezTo>
                    <a:pt x="63" y="6183"/>
                    <a:pt x="64" y="6183"/>
                    <a:pt x="65" y="6183"/>
                  </a:cubicBezTo>
                  <a:cubicBezTo>
                    <a:pt x="68" y="6183"/>
                    <a:pt x="72" y="6181"/>
                    <a:pt x="75" y="6181"/>
                  </a:cubicBezTo>
                  <a:lnTo>
                    <a:pt x="147" y="6181"/>
                  </a:lnTo>
                  <a:cubicBezTo>
                    <a:pt x="163" y="6181"/>
                    <a:pt x="179" y="6181"/>
                    <a:pt x="196" y="6181"/>
                  </a:cubicBezTo>
                  <a:cubicBezTo>
                    <a:pt x="420" y="6181"/>
                    <a:pt x="650" y="6223"/>
                    <a:pt x="870" y="6316"/>
                  </a:cubicBezTo>
                  <a:cubicBezTo>
                    <a:pt x="1108" y="6418"/>
                    <a:pt x="1311" y="6564"/>
                    <a:pt x="1471" y="6741"/>
                  </a:cubicBezTo>
                  <a:cubicBezTo>
                    <a:pt x="1830" y="6424"/>
                    <a:pt x="2249" y="6076"/>
                    <a:pt x="2695" y="5738"/>
                  </a:cubicBezTo>
                  <a:cubicBezTo>
                    <a:pt x="4490" y="3903"/>
                    <a:pt x="6148" y="1406"/>
                    <a:pt x="3434" y="257"/>
                  </a:cubicBezTo>
                  <a:cubicBezTo>
                    <a:pt x="3016" y="80"/>
                    <a:pt x="2647" y="0"/>
                    <a:pt x="23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129" name="Google Shape;129;p3"/>
            <p:cNvSpPr/>
            <p:nvPr/>
          </p:nvSpPr>
          <p:spPr>
            <a:xfrm>
              <a:off x="5569625" y="3997300"/>
              <a:ext cx="160875" cy="168125"/>
            </a:xfrm>
            <a:custGeom>
              <a:avLst/>
              <a:gdLst/>
              <a:ahLst/>
              <a:cxnLst/>
              <a:rect l="l" t="t" r="r" b="b"/>
              <a:pathLst>
                <a:path w="6435" h="6725" extrusionOk="0">
                  <a:moveTo>
                    <a:pt x="3852" y="1"/>
                  </a:moveTo>
                  <a:cubicBezTo>
                    <a:pt x="3483" y="1"/>
                    <a:pt x="3065" y="115"/>
                    <a:pt x="2590" y="373"/>
                  </a:cubicBezTo>
                  <a:cubicBezTo>
                    <a:pt x="0" y="1780"/>
                    <a:pt x="1889" y="4100"/>
                    <a:pt x="3849" y="5752"/>
                  </a:cubicBezTo>
                  <a:lnTo>
                    <a:pt x="3852" y="5752"/>
                  </a:lnTo>
                  <a:cubicBezTo>
                    <a:pt x="4283" y="6115"/>
                    <a:pt x="4715" y="6446"/>
                    <a:pt x="5104" y="6724"/>
                  </a:cubicBezTo>
                  <a:cubicBezTo>
                    <a:pt x="5118" y="6702"/>
                    <a:pt x="5135" y="6681"/>
                    <a:pt x="5153" y="6659"/>
                  </a:cubicBezTo>
                  <a:cubicBezTo>
                    <a:pt x="5157" y="6655"/>
                    <a:pt x="5159" y="6649"/>
                    <a:pt x="5165" y="6645"/>
                  </a:cubicBezTo>
                  <a:cubicBezTo>
                    <a:pt x="5168" y="6642"/>
                    <a:pt x="5168" y="6638"/>
                    <a:pt x="5172" y="6633"/>
                  </a:cubicBezTo>
                  <a:cubicBezTo>
                    <a:pt x="5319" y="6440"/>
                    <a:pt x="5505" y="6279"/>
                    <a:pt x="5731" y="6155"/>
                  </a:cubicBezTo>
                  <a:cubicBezTo>
                    <a:pt x="5956" y="6032"/>
                    <a:pt x="6195" y="5965"/>
                    <a:pt x="6434" y="5949"/>
                  </a:cubicBezTo>
                  <a:cubicBezTo>
                    <a:pt x="6411" y="5469"/>
                    <a:pt x="6401" y="4926"/>
                    <a:pt x="6415" y="4365"/>
                  </a:cubicBezTo>
                  <a:lnTo>
                    <a:pt x="6415" y="4362"/>
                  </a:lnTo>
                  <a:cubicBezTo>
                    <a:pt x="6155" y="2282"/>
                    <a:pt x="5497" y="1"/>
                    <a:pt x="38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130" name="Google Shape;130;p3"/>
            <p:cNvSpPr/>
            <p:nvPr/>
          </p:nvSpPr>
          <p:spPr>
            <a:xfrm>
              <a:off x="5519275" y="4107450"/>
              <a:ext cx="177975" cy="111925"/>
            </a:xfrm>
            <a:custGeom>
              <a:avLst/>
              <a:gdLst/>
              <a:ahLst/>
              <a:cxnLst/>
              <a:rect l="l" t="t" r="r" b="b"/>
              <a:pathLst>
                <a:path w="7119" h="4477" extrusionOk="0">
                  <a:moveTo>
                    <a:pt x="2289" y="1"/>
                  </a:moveTo>
                  <a:cubicBezTo>
                    <a:pt x="1344" y="1"/>
                    <a:pt x="603" y="491"/>
                    <a:pt x="362" y="1850"/>
                  </a:cubicBezTo>
                  <a:cubicBezTo>
                    <a:pt x="0" y="3883"/>
                    <a:pt x="1362" y="4476"/>
                    <a:pt x="3074" y="4476"/>
                  </a:cubicBezTo>
                  <a:cubicBezTo>
                    <a:pt x="3805" y="4476"/>
                    <a:pt x="4599" y="4368"/>
                    <a:pt x="5350" y="4218"/>
                  </a:cubicBezTo>
                  <a:cubicBezTo>
                    <a:pt x="5902" y="4105"/>
                    <a:pt x="6434" y="3972"/>
                    <a:pt x="6897" y="3844"/>
                  </a:cubicBezTo>
                  <a:cubicBezTo>
                    <a:pt x="6885" y="3808"/>
                    <a:pt x="6875" y="3770"/>
                    <a:pt x="6866" y="3735"/>
                  </a:cubicBezTo>
                  <a:cubicBezTo>
                    <a:pt x="6808" y="3503"/>
                    <a:pt x="6794" y="3252"/>
                    <a:pt x="6841" y="3001"/>
                  </a:cubicBezTo>
                  <a:cubicBezTo>
                    <a:pt x="6886" y="2745"/>
                    <a:pt x="6984" y="2518"/>
                    <a:pt x="7118" y="2318"/>
                  </a:cubicBezTo>
                  <a:cubicBezTo>
                    <a:pt x="6729" y="2040"/>
                    <a:pt x="6296" y="1709"/>
                    <a:pt x="5866" y="1346"/>
                  </a:cubicBezTo>
                  <a:lnTo>
                    <a:pt x="5863" y="1346"/>
                  </a:lnTo>
                  <a:cubicBezTo>
                    <a:pt x="4699" y="634"/>
                    <a:pt x="3363" y="1"/>
                    <a:pt x="22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131" name="Google Shape;131;p3"/>
            <p:cNvSpPr/>
            <p:nvPr/>
          </p:nvSpPr>
          <p:spPr>
            <a:xfrm>
              <a:off x="5515450" y="3969050"/>
              <a:ext cx="439725" cy="597200"/>
            </a:xfrm>
            <a:custGeom>
              <a:avLst/>
              <a:gdLst/>
              <a:ahLst/>
              <a:cxnLst/>
              <a:rect l="l" t="t" r="r" b="b"/>
              <a:pathLst>
                <a:path w="17589" h="23888" fill="none" extrusionOk="0">
                  <a:moveTo>
                    <a:pt x="5503" y="9754"/>
                  </a:moveTo>
                  <a:cubicBezTo>
                    <a:pt x="3777" y="10384"/>
                    <a:pt x="1971" y="11343"/>
                    <a:pt x="1798" y="12651"/>
                  </a:cubicBezTo>
                  <a:cubicBezTo>
                    <a:pt x="1727" y="13168"/>
                    <a:pt x="1917" y="13740"/>
                    <a:pt x="2469" y="14368"/>
                  </a:cubicBezTo>
                  <a:cubicBezTo>
                    <a:pt x="3140" y="15130"/>
                    <a:pt x="3797" y="15351"/>
                    <a:pt x="4421" y="15217"/>
                  </a:cubicBezTo>
                  <a:cubicBezTo>
                    <a:pt x="5605" y="14969"/>
                    <a:pt x="6663" y="13444"/>
                    <a:pt x="7432" y="11947"/>
                  </a:cubicBezTo>
                  <a:cubicBezTo>
                    <a:pt x="7380" y="12101"/>
                    <a:pt x="7331" y="12257"/>
                    <a:pt x="7282" y="12413"/>
                  </a:cubicBezTo>
                  <a:cubicBezTo>
                    <a:pt x="7259" y="12442"/>
                    <a:pt x="7239" y="12469"/>
                    <a:pt x="7224" y="12503"/>
                  </a:cubicBezTo>
                  <a:cubicBezTo>
                    <a:pt x="7142" y="12670"/>
                    <a:pt x="5807" y="15420"/>
                    <a:pt x="4865" y="19246"/>
                  </a:cubicBezTo>
                  <a:cubicBezTo>
                    <a:pt x="4862" y="19259"/>
                    <a:pt x="4858" y="19269"/>
                    <a:pt x="4858" y="19269"/>
                  </a:cubicBezTo>
                  <a:cubicBezTo>
                    <a:pt x="4594" y="20345"/>
                    <a:pt x="4362" y="21511"/>
                    <a:pt x="4198" y="22722"/>
                  </a:cubicBezTo>
                  <a:lnTo>
                    <a:pt x="4995" y="23887"/>
                  </a:lnTo>
                  <a:cubicBezTo>
                    <a:pt x="5145" y="22373"/>
                    <a:pt x="5420" y="20909"/>
                    <a:pt x="5749" y="19572"/>
                  </a:cubicBezTo>
                  <a:cubicBezTo>
                    <a:pt x="5752" y="19555"/>
                    <a:pt x="5756" y="19539"/>
                    <a:pt x="5759" y="19522"/>
                  </a:cubicBezTo>
                  <a:cubicBezTo>
                    <a:pt x="5772" y="19473"/>
                    <a:pt x="5785" y="19420"/>
                    <a:pt x="5799" y="19369"/>
                  </a:cubicBezTo>
                  <a:cubicBezTo>
                    <a:pt x="6146" y="17976"/>
                    <a:pt x="6548" y="16726"/>
                    <a:pt x="6917" y="15707"/>
                  </a:cubicBezTo>
                  <a:cubicBezTo>
                    <a:pt x="7051" y="16328"/>
                    <a:pt x="7385" y="16812"/>
                    <a:pt x="8001" y="17045"/>
                  </a:cubicBezTo>
                  <a:cubicBezTo>
                    <a:pt x="8311" y="17161"/>
                    <a:pt x="8688" y="17215"/>
                    <a:pt x="9152" y="17194"/>
                  </a:cubicBezTo>
                  <a:cubicBezTo>
                    <a:pt x="10165" y="17145"/>
                    <a:pt x="10744" y="16769"/>
                    <a:pt x="11029" y="16201"/>
                  </a:cubicBezTo>
                  <a:cubicBezTo>
                    <a:pt x="11573" y="15114"/>
                    <a:pt x="11036" y="13330"/>
                    <a:pt x="10345" y="11793"/>
                  </a:cubicBezTo>
                  <a:cubicBezTo>
                    <a:pt x="11735" y="13949"/>
                    <a:pt x="13799" y="16126"/>
                    <a:pt x="15524" y="13736"/>
                  </a:cubicBezTo>
                  <a:cubicBezTo>
                    <a:pt x="17251" y="11345"/>
                    <a:pt x="14538" y="10070"/>
                    <a:pt x="12055" y="9432"/>
                  </a:cubicBezTo>
                  <a:cubicBezTo>
                    <a:pt x="14605" y="9691"/>
                    <a:pt x="17588" y="9430"/>
                    <a:pt x="16796" y="6594"/>
                  </a:cubicBezTo>
                  <a:cubicBezTo>
                    <a:pt x="15999" y="3750"/>
                    <a:pt x="13311" y="5083"/>
                    <a:pt x="11264" y="6630"/>
                  </a:cubicBezTo>
                  <a:cubicBezTo>
                    <a:pt x="13059" y="4795"/>
                    <a:pt x="14718" y="2298"/>
                    <a:pt x="12004" y="1149"/>
                  </a:cubicBezTo>
                  <a:cubicBezTo>
                    <a:pt x="9290" y="1"/>
                    <a:pt x="8652" y="2924"/>
                    <a:pt x="8583" y="5490"/>
                  </a:cubicBezTo>
                  <a:cubicBezTo>
                    <a:pt x="8266" y="2944"/>
                    <a:pt x="7349" y="95"/>
                    <a:pt x="4758" y="1502"/>
                  </a:cubicBezTo>
                  <a:cubicBezTo>
                    <a:pt x="2168" y="2908"/>
                    <a:pt x="4058" y="5229"/>
                    <a:pt x="6018" y="6881"/>
                  </a:cubicBezTo>
                  <a:cubicBezTo>
                    <a:pt x="3830" y="5543"/>
                    <a:pt x="1031" y="4481"/>
                    <a:pt x="517" y="7384"/>
                  </a:cubicBezTo>
                  <a:cubicBezTo>
                    <a:pt x="0" y="10286"/>
                    <a:pt x="2991" y="10257"/>
                    <a:pt x="5503" y="9754"/>
                  </a:cubicBezTo>
                  <a:close/>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132" name="Google Shape;132;p3"/>
            <p:cNvSpPr/>
            <p:nvPr/>
          </p:nvSpPr>
          <p:spPr>
            <a:xfrm>
              <a:off x="5518500" y="4508850"/>
              <a:ext cx="229525" cy="106000"/>
            </a:xfrm>
            <a:custGeom>
              <a:avLst/>
              <a:gdLst/>
              <a:ahLst/>
              <a:cxnLst/>
              <a:rect l="l" t="t" r="r" b="b"/>
              <a:pathLst>
                <a:path w="9181" h="4240" fill="none" extrusionOk="0">
                  <a:moveTo>
                    <a:pt x="7395" y="4240"/>
                  </a:moveTo>
                  <a:cubicBezTo>
                    <a:pt x="7395" y="4240"/>
                    <a:pt x="9181" y="2714"/>
                    <a:pt x="8442" y="1935"/>
                  </a:cubicBezTo>
                  <a:cubicBezTo>
                    <a:pt x="7703" y="1159"/>
                    <a:pt x="6162" y="2822"/>
                    <a:pt x="6162" y="2822"/>
                  </a:cubicBezTo>
                  <a:cubicBezTo>
                    <a:pt x="6162" y="2822"/>
                    <a:pt x="6717" y="1344"/>
                    <a:pt x="6162" y="1158"/>
                  </a:cubicBezTo>
                  <a:cubicBezTo>
                    <a:pt x="5608" y="974"/>
                    <a:pt x="4622" y="2698"/>
                    <a:pt x="4622" y="2698"/>
                  </a:cubicBezTo>
                  <a:cubicBezTo>
                    <a:pt x="4622" y="2698"/>
                    <a:pt x="4191" y="0"/>
                    <a:pt x="2528" y="117"/>
                  </a:cubicBezTo>
                  <a:cubicBezTo>
                    <a:pt x="864" y="234"/>
                    <a:pt x="2774" y="2822"/>
                    <a:pt x="2774" y="2822"/>
                  </a:cubicBezTo>
                  <a:cubicBezTo>
                    <a:pt x="2774" y="2822"/>
                    <a:pt x="1726" y="1715"/>
                    <a:pt x="864" y="2176"/>
                  </a:cubicBezTo>
                  <a:cubicBezTo>
                    <a:pt x="0" y="2638"/>
                    <a:pt x="1664" y="3752"/>
                    <a:pt x="1664" y="3752"/>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133" name="Google Shape;133;p3"/>
            <p:cNvSpPr/>
            <p:nvPr/>
          </p:nvSpPr>
          <p:spPr>
            <a:xfrm>
              <a:off x="5682875" y="4295550"/>
              <a:ext cx="6750" cy="71050"/>
            </a:xfrm>
            <a:custGeom>
              <a:avLst/>
              <a:gdLst/>
              <a:ahLst/>
              <a:cxnLst/>
              <a:rect l="l" t="t" r="r" b="b"/>
              <a:pathLst>
                <a:path w="270" h="2842" fill="none" extrusionOk="0">
                  <a:moveTo>
                    <a:pt x="269" y="2842"/>
                  </a:moveTo>
                  <a:cubicBezTo>
                    <a:pt x="269" y="2842"/>
                    <a:pt x="0" y="1875"/>
                    <a:pt x="269"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grpSp>
      <p:grpSp>
        <p:nvGrpSpPr>
          <p:cNvPr id="134" name="Google Shape;134;p3"/>
          <p:cNvGrpSpPr/>
          <p:nvPr/>
        </p:nvGrpSpPr>
        <p:grpSpPr>
          <a:xfrm>
            <a:off x="9492929" y="5874326"/>
            <a:ext cx="753337" cy="1109484"/>
            <a:chOff x="5515450" y="3969050"/>
            <a:chExt cx="439725" cy="645800"/>
          </a:xfrm>
        </p:grpSpPr>
        <p:sp>
          <p:nvSpPr>
            <p:cNvPr id="135" name="Google Shape;135;p3"/>
            <p:cNvSpPr/>
            <p:nvPr/>
          </p:nvSpPr>
          <p:spPr>
            <a:xfrm>
              <a:off x="5620400" y="4279375"/>
              <a:ext cx="77175" cy="286875"/>
            </a:xfrm>
            <a:custGeom>
              <a:avLst/>
              <a:gdLst/>
              <a:ahLst/>
              <a:cxnLst/>
              <a:rect l="l" t="t" r="r" b="b"/>
              <a:pathLst>
                <a:path w="3087" h="11475" extrusionOk="0">
                  <a:moveTo>
                    <a:pt x="3086" y="0"/>
                  </a:moveTo>
                  <a:lnTo>
                    <a:pt x="3086" y="0"/>
                  </a:lnTo>
                  <a:cubicBezTo>
                    <a:pt x="3062" y="29"/>
                    <a:pt x="3043" y="56"/>
                    <a:pt x="3027" y="90"/>
                  </a:cubicBezTo>
                  <a:cubicBezTo>
                    <a:pt x="2945" y="257"/>
                    <a:pt x="1611" y="3007"/>
                    <a:pt x="669" y="6833"/>
                  </a:cubicBezTo>
                  <a:cubicBezTo>
                    <a:pt x="665" y="6846"/>
                    <a:pt x="662" y="6856"/>
                    <a:pt x="662" y="6856"/>
                  </a:cubicBezTo>
                  <a:cubicBezTo>
                    <a:pt x="397" y="7932"/>
                    <a:pt x="165" y="9098"/>
                    <a:pt x="1" y="10309"/>
                  </a:cubicBezTo>
                  <a:lnTo>
                    <a:pt x="798" y="11474"/>
                  </a:lnTo>
                  <a:cubicBezTo>
                    <a:pt x="948" y="9960"/>
                    <a:pt x="1223" y="8496"/>
                    <a:pt x="1551" y="7159"/>
                  </a:cubicBezTo>
                  <a:cubicBezTo>
                    <a:pt x="1554" y="7142"/>
                    <a:pt x="1558" y="7126"/>
                    <a:pt x="1561" y="7109"/>
                  </a:cubicBezTo>
                  <a:cubicBezTo>
                    <a:pt x="1573" y="7061"/>
                    <a:pt x="1585" y="7009"/>
                    <a:pt x="1600" y="6957"/>
                  </a:cubicBezTo>
                  <a:cubicBezTo>
                    <a:pt x="1947" y="5564"/>
                    <a:pt x="2349" y="4314"/>
                    <a:pt x="2717" y="3295"/>
                  </a:cubicBezTo>
                  <a:cubicBezTo>
                    <a:pt x="2515" y="2375"/>
                    <a:pt x="2734" y="1156"/>
                    <a:pt x="30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136" name="Google Shape;136;p3"/>
            <p:cNvSpPr/>
            <p:nvPr/>
          </p:nvSpPr>
          <p:spPr>
            <a:xfrm>
              <a:off x="5689150" y="4145875"/>
              <a:ext cx="89725" cy="88775"/>
            </a:xfrm>
            <a:custGeom>
              <a:avLst/>
              <a:gdLst/>
              <a:ahLst/>
              <a:cxnLst/>
              <a:rect l="l" t="t" r="r" b="b"/>
              <a:pathLst>
                <a:path w="3589" h="3551" extrusionOk="0">
                  <a:moveTo>
                    <a:pt x="1820" y="1"/>
                  </a:moveTo>
                  <a:cubicBezTo>
                    <a:pt x="1802" y="1"/>
                    <a:pt x="1783" y="1"/>
                    <a:pt x="1765" y="2"/>
                  </a:cubicBezTo>
                  <a:cubicBezTo>
                    <a:pt x="1736" y="2"/>
                    <a:pt x="1708" y="2"/>
                    <a:pt x="1680" y="5"/>
                  </a:cubicBezTo>
                  <a:cubicBezTo>
                    <a:pt x="1670" y="5"/>
                    <a:pt x="1660" y="5"/>
                    <a:pt x="1650" y="7"/>
                  </a:cubicBezTo>
                  <a:cubicBezTo>
                    <a:pt x="1412" y="24"/>
                    <a:pt x="1172" y="90"/>
                    <a:pt x="946" y="214"/>
                  </a:cubicBezTo>
                  <a:cubicBezTo>
                    <a:pt x="722" y="337"/>
                    <a:pt x="536" y="498"/>
                    <a:pt x="388" y="691"/>
                  </a:cubicBezTo>
                  <a:cubicBezTo>
                    <a:pt x="384" y="695"/>
                    <a:pt x="384" y="699"/>
                    <a:pt x="382" y="704"/>
                  </a:cubicBezTo>
                  <a:cubicBezTo>
                    <a:pt x="377" y="707"/>
                    <a:pt x="374" y="713"/>
                    <a:pt x="368" y="717"/>
                  </a:cubicBezTo>
                  <a:cubicBezTo>
                    <a:pt x="352" y="740"/>
                    <a:pt x="339" y="762"/>
                    <a:pt x="324" y="783"/>
                  </a:cubicBezTo>
                  <a:lnTo>
                    <a:pt x="324" y="783"/>
                  </a:lnTo>
                  <a:cubicBezTo>
                    <a:pt x="323" y="782"/>
                    <a:pt x="323" y="782"/>
                    <a:pt x="323" y="781"/>
                  </a:cubicBezTo>
                  <a:cubicBezTo>
                    <a:pt x="189" y="981"/>
                    <a:pt x="91" y="1208"/>
                    <a:pt x="46" y="1464"/>
                  </a:cubicBezTo>
                  <a:cubicBezTo>
                    <a:pt x="1" y="1715"/>
                    <a:pt x="13" y="1965"/>
                    <a:pt x="71" y="2198"/>
                  </a:cubicBezTo>
                  <a:cubicBezTo>
                    <a:pt x="81" y="2235"/>
                    <a:pt x="91" y="2273"/>
                    <a:pt x="102" y="2307"/>
                  </a:cubicBezTo>
                  <a:cubicBezTo>
                    <a:pt x="173" y="2539"/>
                    <a:pt x="291" y="2756"/>
                    <a:pt x="461" y="2948"/>
                  </a:cubicBezTo>
                  <a:cubicBezTo>
                    <a:pt x="630" y="3141"/>
                    <a:pt x="832" y="3286"/>
                    <a:pt x="1050" y="3387"/>
                  </a:cubicBezTo>
                  <a:cubicBezTo>
                    <a:pt x="1054" y="3387"/>
                    <a:pt x="1057" y="3389"/>
                    <a:pt x="1060" y="3391"/>
                  </a:cubicBezTo>
                  <a:cubicBezTo>
                    <a:pt x="1064" y="3393"/>
                    <a:pt x="1070" y="3394"/>
                    <a:pt x="1076" y="3398"/>
                  </a:cubicBezTo>
                  <a:cubicBezTo>
                    <a:pt x="1103" y="3408"/>
                    <a:pt x="1129" y="3420"/>
                    <a:pt x="1158" y="3427"/>
                  </a:cubicBezTo>
                  <a:lnTo>
                    <a:pt x="1158" y="3431"/>
                  </a:lnTo>
                  <a:cubicBezTo>
                    <a:pt x="1355" y="3506"/>
                    <a:pt x="1570" y="3551"/>
                    <a:pt x="1794" y="3551"/>
                  </a:cubicBezTo>
                  <a:cubicBezTo>
                    <a:pt x="1823" y="3551"/>
                    <a:pt x="1851" y="3550"/>
                    <a:pt x="1880" y="3548"/>
                  </a:cubicBezTo>
                  <a:cubicBezTo>
                    <a:pt x="2138" y="3536"/>
                    <a:pt x="2380" y="3468"/>
                    <a:pt x="2594" y="3359"/>
                  </a:cubicBezTo>
                  <a:cubicBezTo>
                    <a:pt x="2596" y="3356"/>
                    <a:pt x="2600" y="3356"/>
                    <a:pt x="2606" y="3355"/>
                  </a:cubicBezTo>
                  <a:cubicBezTo>
                    <a:pt x="2635" y="3341"/>
                    <a:pt x="2662" y="3325"/>
                    <a:pt x="2691" y="3306"/>
                  </a:cubicBezTo>
                  <a:cubicBezTo>
                    <a:pt x="2900" y="3188"/>
                    <a:pt x="3087" y="3022"/>
                    <a:pt x="3238" y="2813"/>
                  </a:cubicBezTo>
                  <a:cubicBezTo>
                    <a:pt x="3388" y="2607"/>
                    <a:pt x="3486" y="2378"/>
                    <a:pt x="3532" y="2139"/>
                  </a:cubicBezTo>
                  <a:cubicBezTo>
                    <a:pt x="3535" y="2136"/>
                    <a:pt x="3535" y="2130"/>
                    <a:pt x="3536" y="2122"/>
                  </a:cubicBezTo>
                  <a:cubicBezTo>
                    <a:pt x="3540" y="2093"/>
                    <a:pt x="3548" y="2061"/>
                    <a:pt x="3550" y="2031"/>
                  </a:cubicBezTo>
                  <a:lnTo>
                    <a:pt x="3553" y="2031"/>
                  </a:lnTo>
                  <a:cubicBezTo>
                    <a:pt x="3588" y="1792"/>
                    <a:pt x="3575" y="1543"/>
                    <a:pt x="3508" y="1295"/>
                  </a:cubicBezTo>
                  <a:cubicBezTo>
                    <a:pt x="3438" y="1048"/>
                    <a:pt x="3317" y="827"/>
                    <a:pt x="3163" y="645"/>
                  </a:cubicBezTo>
                  <a:cubicBezTo>
                    <a:pt x="3141" y="616"/>
                    <a:pt x="3118" y="589"/>
                    <a:pt x="3089" y="562"/>
                  </a:cubicBezTo>
                  <a:cubicBezTo>
                    <a:pt x="2927" y="383"/>
                    <a:pt x="2726" y="238"/>
                    <a:pt x="2487" y="137"/>
                  </a:cubicBezTo>
                  <a:cubicBezTo>
                    <a:pt x="2271" y="44"/>
                    <a:pt x="2043" y="1"/>
                    <a:pt x="18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137" name="Google Shape;137;p3"/>
            <p:cNvSpPr/>
            <p:nvPr/>
          </p:nvSpPr>
          <p:spPr>
            <a:xfrm>
              <a:off x="5558600" y="4203550"/>
              <a:ext cx="159500" cy="146850"/>
            </a:xfrm>
            <a:custGeom>
              <a:avLst/>
              <a:gdLst/>
              <a:ahLst/>
              <a:cxnLst/>
              <a:rect l="l" t="t" r="r" b="b"/>
              <a:pathLst>
                <a:path w="6380" h="5874" extrusionOk="0">
                  <a:moveTo>
                    <a:pt x="5324" y="0"/>
                  </a:moveTo>
                  <a:cubicBezTo>
                    <a:pt x="4860" y="128"/>
                    <a:pt x="4331" y="261"/>
                    <a:pt x="3777" y="374"/>
                  </a:cubicBezTo>
                  <a:cubicBezTo>
                    <a:pt x="2051" y="1004"/>
                    <a:pt x="245" y="1963"/>
                    <a:pt x="72" y="3271"/>
                  </a:cubicBezTo>
                  <a:cubicBezTo>
                    <a:pt x="1" y="3788"/>
                    <a:pt x="191" y="4360"/>
                    <a:pt x="743" y="4988"/>
                  </a:cubicBezTo>
                  <a:cubicBezTo>
                    <a:pt x="1293" y="5612"/>
                    <a:pt x="1833" y="5874"/>
                    <a:pt x="2354" y="5874"/>
                  </a:cubicBezTo>
                  <a:cubicBezTo>
                    <a:pt x="2469" y="5874"/>
                    <a:pt x="2583" y="5861"/>
                    <a:pt x="2695" y="5837"/>
                  </a:cubicBezTo>
                  <a:cubicBezTo>
                    <a:pt x="3879" y="5589"/>
                    <a:pt x="4937" y="4064"/>
                    <a:pt x="5707" y="2567"/>
                  </a:cubicBezTo>
                  <a:cubicBezTo>
                    <a:pt x="5707" y="2567"/>
                    <a:pt x="5707" y="2565"/>
                    <a:pt x="5709" y="2563"/>
                  </a:cubicBezTo>
                  <a:cubicBezTo>
                    <a:pt x="5967" y="2064"/>
                    <a:pt x="6189" y="1570"/>
                    <a:pt x="6380" y="1125"/>
                  </a:cubicBezTo>
                  <a:cubicBezTo>
                    <a:pt x="6351" y="1113"/>
                    <a:pt x="6325" y="1103"/>
                    <a:pt x="6298" y="1092"/>
                  </a:cubicBezTo>
                  <a:cubicBezTo>
                    <a:pt x="6292" y="1089"/>
                    <a:pt x="6286" y="1087"/>
                    <a:pt x="6282" y="1085"/>
                  </a:cubicBezTo>
                  <a:cubicBezTo>
                    <a:pt x="6280" y="1082"/>
                    <a:pt x="6277" y="1081"/>
                    <a:pt x="6272" y="1081"/>
                  </a:cubicBezTo>
                  <a:cubicBezTo>
                    <a:pt x="6054" y="980"/>
                    <a:pt x="5851" y="836"/>
                    <a:pt x="5683" y="644"/>
                  </a:cubicBezTo>
                  <a:cubicBezTo>
                    <a:pt x="5514" y="449"/>
                    <a:pt x="5395" y="231"/>
                    <a:pt x="53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138" name="Google Shape;138;p3"/>
            <p:cNvSpPr/>
            <p:nvPr/>
          </p:nvSpPr>
          <p:spPr>
            <a:xfrm>
              <a:off x="5683250" y="4228550"/>
              <a:ext cx="121475" cy="170500"/>
            </a:xfrm>
            <a:custGeom>
              <a:avLst/>
              <a:gdLst/>
              <a:ahLst/>
              <a:cxnLst/>
              <a:rect l="l" t="t" r="r" b="b"/>
              <a:pathLst>
                <a:path w="4859" h="6820" extrusionOk="0">
                  <a:moveTo>
                    <a:pt x="2927" y="0"/>
                  </a:moveTo>
                  <a:cubicBezTo>
                    <a:pt x="2898" y="17"/>
                    <a:pt x="2871" y="33"/>
                    <a:pt x="2842" y="49"/>
                  </a:cubicBezTo>
                  <a:cubicBezTo>
                    <a:pt x="2836" y="51"/>
                    <a:pt x="2832" y="51"/>
                    <a:pt x="2830" y="53"/>
                  </a:cubicBezTo>
                  <a:cubicBezTo>
                    <a:pt x="2616" y="162"/>
                    <a:pt x="2373" y="233"/>
                    <a:pt x="2116" y="244"/>
                  </a:cubicBezTo>
                  <a:cubicBezTo>
                    <a:pt x="2089" y="245"/>
                    <a:pt x="2062" y="246"/>
                    <a:pt x="2035" y="246"/>
                  </a:cubicBezTo>
                  <a:cubicBezTo>
                    <a:pt x="1809" y="246"/>
                    <a:pt x="1592" y="201"/>
                    <a:pt x="1394" y="125"/>
                  </a:cubicBezTo>
                  <a:cubicBezTo>
                    <a:pt x="1203" y="570"/>
                    <a:pt x="980" y="1064"/>
                    <a:pt x="723" y="1563"/>
                  </a:cubicBezTo>
                  <a:cubicBezTo>
                    <a:pt x="721" y="1566"/>
                    <a:pt x="721" y="1567"/>
                    <a:pt x="721" y="1567"/>
                  </a:cubicBezTo>
                  <a:cubicBezTo>
                    <a:pt x="668" y="1721"/>
                    <a:pt x="619" y="1877"/>
                    <a:pt x="570" y="2032"/>
                  </a:cubicBezTo>
                  <a:cubicBezTo>
                    <a:pt x="218" y="3187"/>
                    <a:pt x="1" y="4407"/>
                    <a:pt x="201" y="5328"/>
                  </a:cubicBezTo>
                  <a:cubicBezTo>
                    <a:pt x="337" y="5949"/>
                    <a:pt x="669" y="6433"/>
                    <a:pt x="1286" y="6666"/>
                  </a:cubicBezTo>
                  <a:cubicBezTo>
                    <a:pt x="1553" y="6766"/>
                    <a:pt x="1868" y="6820"/>
                    <a:pt x="2245" y="6820"/>
                  </a:cubicBezTo>
                  <a:cubicBezTo>
                    <a:pt x="2307" y="6820"/>
                    <a:pt x="2371" y="6818"/>
                    <a:pt x="2437" y="6815"/>
                  </a:cubicBezTo>
                  <a:cubicBezTo>
                    <a:pt x="3450" y="6766"/>
                    <a:pt x="4030" y="6390"/>
                    <a:pt x="4314" y="5822"/>
                  </a:cubicBezTo>
                  <a:cubicBezTo>
                    <a:pt x="4858" y="4735"/>
                    <a:pt x="4322" y="2951"/>
                    <a:pt x="3630" y="1414"/>
                  </a:cubicBezTo>
                  <a:cubicBezTo>
                    <a:pt x="3630" y="1412"/>
                    <a:pt x="3628" y="1412"/>
                    <a:pt x="3628" y="1410"/>
                  </a:cubicBezTo>
                  <a:cubicBezTo>
                    <a:pt x="3399" y="903"/>
                    <a:pt x="3157" y="422"/>
                    <a:pt x="29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139" name="Google Shape;139;p3"/>
            <p:cNvSpPr/>
            <p:nvPr/>
          </p:nvSpPr>
          <p:spPr>
            <a:xfrm>
              <a:off x="5756400" y="4196650"/>
              <a:ext cx="190250" cy="141900"/>
            </a:xfrm>
            <a:custGeom>
              <a:avLst/>
              <a:gdLst/>
              <a:ahLst/>
              <a:cxnLst/>
              <a:rect l="l" t="t" r="r" b="b"/>
              <a:pathLst>
                <a:path w="7610" h="5676" extrusionOk="0">
                  <a:moveTo>
                    <a:pt x="861" y="0"/>
                  </a:moveTo>
                  <a:cubicBezTo>
                    <a:pt x="858" y="30"/>
                    <a:pt x="852" y="62"/>
                    <a:pt x="847" y="91"/>
                  </a:cubicBezTo>
                  <a:cubicBezTo>
                    <a:pt x="844" y="99"/>
                    <a:pt x="844" y="105"/>
                    <a:pt x="843" y="108"/>
                  </a:cubicBezTo>
                  <a:cubicBezTo>
                    <a:pt x="795" y="347"/>
                    <a:pt x="699" y="576"/>
                    <a:pt x="549" y="782"/>
                  </a:cubicBezTo>
                  <a:cubicBezTo>
                    <a:pt x="397" y="991"/>
                    <a:pt x="210" y="1157"/>
                    <a:pt x="1" y="1277"/>
                  </a:cubicBezTo>
                  <a:cubicBezTo>
                    <a:pt x="232" y="1698"/>
                    <a:pt x="474" y="2180"/>
                    <a:pt x="702" y="2687"/>
                  </a:cubicBezTo>
                  <a:cubicBezTo>
                    <a:pt x="702" y="2689"/>
                    <a:pt x="704" y="2689"/>
                    <a:pt x="704" y="2690"/>
                  </a:cubicBezTo>
                  <a:cubicBezTo>
                    <a:pt x="1664" y="4178"/>
                    <a:pt x="2944" y="5676"/>
                    <a:pt x="4212" y="5676"/>
                  </a:cubicBezTo>
                  <a:cubicBezTo>
                    <a:pt x="4782" y="5676"/>
                    <a:pt x="5349" y="5374"/>
                    <a:pt x="5884" y="4633"/>
                  </a:cubicBezTo>
                  <a:cubicBezTo>
                    <a:pt x="7610" y="2242"/>
                    <a:pt x="4896" y="967"/>
                    <a:pt x="2413" y="330"/>
                  </a:cubicBezTo>
                  <a:lnTo>
                    <a:pt x="2411" y="330"/>
                  </a:lnTo>
                  <a:cubicBezTo>
                    <a:pt x="1867" y="193"/>
                    <a:pt x="1336" y="83"/>
                    <a:pt x="8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140" name="Google Shape;140;p3"/>
            <p:cNvSpPr/>
            <p:nvPr/>
          </p:nvSpPr>
          <p:spPr>
            <a:xfrm>
              <a:off x="5766400" y="4092250"/>
              <a:ext cx="185100" cy="114600"/>
            </a:xfrm>
            <a:custGeom>
              <a:avLst/>
              <a:gdLst/>
              <a:ahLst/>
              <a:cxnLst/>
              <a:rect l="l" t="t" r="r" b="b"/>
              <a:pathLst>
                <a:path w="7404" h="4584" extrusionOk="0">
                  <a:moveTo>
                    <a:pt x="4899" y="1"/>
                  </a:moveTo>
                  <a:cubicBezTo>
                    <a:pt x="3781" y="1"/>
                    <a:pt x="2397" y="817"/>
                    <a:pt x="1224" y="1704"/>
                  </a:cubicBezTo>
                  <a:cubicBezTo>
                    <a:pt x="777" y="2041"/>
                    <a:pt x="358" y="2388"/>
                    <a:pt x="0" y="2707"/>
                  </a:cubicBezTo>
                  <a:cubicBezTo>
                    <a:pt x="29" y="2734"/>
                    <a:pt x="52" y="2762"/>
                    <a:pt x="74" y="2790"/>
                  </a:cubicBezTo>
                  <a:cubicBezTo>
                    <a:pt x="228" y="2972"/>
                    <a:pt x="349" y="3194"/>
                    <a:pt x="419" y="3440"/>
                  </a:cubicBezTo>
                  <a:cubicBezTo>
                    <a:pt x="485" y="3688"/>
                    <a:pt x="500" y="3937"/>
                    <a:pt x="464" y="4176"/>
                  </a:cubicBezTo>
                  <a:cubicBezTo>
                    <a:pt x="937" y="4259"/>
                    <a:pt x="1467" y="4369"/>
                    <a:pt x="2011" y="4506"/>
                  </a:cubicBezTo>
                  <a:lnTo>
                    <a:pt x="2014" y="4506"/>
                  </a:lnTo>
                  <a:cubicBezTo>
                    <a:pt x="2480" y="4554"/>
                    <a:pt x="2961" y="4584"/>
                    <a:pt x="3430" y="4584"/>
                  </a:cubicBezTo>
                  <a:cubicBezTo>
                    <a:pt x="5529" y="4584"/>
                    <a:pt x="7403" y="3985"/>
                    <a:pt x="6756" y="1668"/>
                  </a:cubicBezTo>
                  <a:cubicBezTo>
                    <a:pt x="6416" y="453"/>
                    <a:pt x="5731" y="1"/>
                    <a:pt x="48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141" name="Google Shape;141;p3"/>
            <p:cNvSpPr/>
            <p:nvPr/>
          </p:nvSpPr>
          <p:spPr>
            <a:xfrm>
              <a:off x="5729625" y="3991350"/>
              <a:ext cx="153725" cy="168525"/>
            </a:xfrm>
            <a:custGeom>
              <a:avLst/>
              <a:gdLst/>
              <a:ahLst/>
              <a:cxnLst/>
              <a:rect l="l" t="t" r="r" b="b"/>
              <a:pathLst>
                <a:path w="6149" h="6741" extrusionOk="0">
                  <a:moveTo>
                    <a:pt x="2323" y="0"/>
                  </a:moveTo>
                  <a:cubicBezTo>
                    <a:pt x="537" y="0"/>
                    <a:pt x="72" y="2427"/>
                    <a:pt x="13" y="4598"/>
                  </a:cubicBezTo>
                  <a:lnTo>
                    <a:pt x="13" y="4602"/>
                  </a:lnTo>
                  <a:cubicBezTo>
                    <a:pt x="0" y="5164"/>
                    <a:pt x="9" y="5705"/>
                    <a:pt x="33" y="6185"/>
                  </a:cubicBezTo>
                  <a:cubicBezTo>
                    <a:pt x="42" y="6183"/>
                    <a:pt x="52" y="6183"/>
                    <a:pt x="62" y="6183"/>
                  </a:cubicBezTo>
                  <a:cubicBezTo>
                    <a:pt x="63" y="6183"/>
                    <a:pt x="64" y="6183"/>
                    <a:pt x="65" y="6183"/>
                  </a:cubicBezTo>
                  <a:cubicBezTo>
                    <a:pt x="68" y="6183"/>
                    <a:pt x="72" y="6181"/>
                    <a:pt x="75" y="6181"/>
                  </a:cubicBezTo>
                  <a:lnTo>
                    <a:pt x="147" y="6181"/>
                  </a:lnTo>
                  <a:cubicBezTo>
                    <a:pt x="163" y="6181"/>
                    <a:pt x="179" y="6181"/>
                    <a:pt x="196" y="6181"/>
                  </a:cubicBezTo>
                  <a:cubicBezTo>
                    <a:pt x="420" y="6181"/>
                    <a:pt x="650" y="6223"/>
                    <a:pt x="870" y="6316"/>
                  </a:cubicBezTo>
                  <a:cubicBezTo>
                    <a:pt x="1108" y="6418"/>
                    <a:pt x="1311" y="6564"/>
                    <a:pt x="1471" y="6741"/>
                  </a:cubicBezTo>
                  <a:cubicBezTo>
                    <a:pt x="1830" y="6424"/>
                    <a:pt x="2249" y="6076"/>
                    <a:pt x="2695" y="5738"/>
                  </a:cubicBezTo>
                  <a:cubicBezTo>
                    <a:pt x="4490" y="3903"/>
                    <a:pt x="6148" y="1406"/>
                    <a:pt x="3434" y="257"/>
                  </a:cubicBezTo>
                  <a:cubicBezTo>
                    <a:pt x="3016" y="80"/>
                    <a:pt x="2647" y="0"/>
                    <a:pt x="23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142" name="Google Shape;142;p3"/>
            <p:cNvSpPr/>
            <p:nvPr/>
          </p:nvSpPr>
          <p:spPr>
            <a:xfrm>
              <a:off x="5569625" y="3997300"/>
              <a:ext cx="160875" cy="168125"/>
            </a:xfrm>
            <a:custGeom>
              <a:avLst/>
              <a:gdLst/>
              <a:ahLst/>
              <a:cxnLst/>
              <a:rect l="l" t="t" r="r" b="b"/>
              <a:pathLst>
                <a:path w="6435" h="6725" extrusionOk="0">
                  <a:moveTo>
                    <a:pt x="3852" y="1"/>
                  </a:moveTo>
                  <a:cubicBezTo>
                    <a:pt x="3483" y="1"/>
                    <a:pt x="3065" y="115"/>
                    <a:pt x="2590" y="373"/>
                  </a:cubicBezTo>
                  <a:cubicBezTo>
                    <a:pt x="0" y="1780"/>
                    <a:pt x="1889" y="4100"/>
                    <a:pt x="3849" y="5752"/>
                  </a:cubicBezTo>
                  <a:lnTo>
                    <a:pt x="3852" y="5752"/>
                  </a:lnTo>
                  <a:cubicBezTo>
                    <a:pt x="4283" y="6115"/>
                    <a:pt x="4715" y="6446"/>
                    <a:pt x="5104" y="6724"/>
                  </a:cubicBezTo>
                  <a:cubicBezTo>
                    <a:pt x="5118" y="6702"/>
                    <a:pt x="5135" y="6681"/>
                    <a:pt x="5153" y="6659"/>
                  </a:cubicBezTo>
                  <a:cubicBezTo>
                    <a:pt x="5157" y="6655"/>
                    <a:pt x="5159" y="6649"/>
                    <a:pt x="5165" y="6645"/>
                  </a:cubicBezTo>
                  <a:cubicBezTo>
                    <a:pt x="5168" y="6642"/>
                    <a:pt x="5168" y="6638"/>
                    <a:pt x="5172" y="6633"/>
                  </a:cubicBezTo>
                  <a:cubicBezTo>
                    <a:pt x="5319" y="6440"/>
                    <a:pt x="5505" y="6279"/>
                    <a:pt x="5731" y="6155"/>
                  </a:cubicBezTo>
                  <a:cubicBezTo>
                    <a:pt x="5956" y="6032"/>
                    <a:pt x="6195" y="5965"/>
                    <a:pt x="6434" y="5949"/>
                  </a:cubicBezTo>
                  <a:cubicBezTo>
                    <a:pt x="6411" y="5469"/>
                    <a:pt x="6401" y="4926"/>
                    <a:pt x="6415" y="4365"/>
                  </a:cubicBezTo>
                  <a:lnTo>
                    <a:pt x="6415" y="4362"/>
                  </a:lnTo>
                  <a:cubicBezTo>
                    <a:pt x="6155" y="2282"/>
                    <a:pt x="5497" y="1"/>
                    <a:pt x="38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143" name="Google Shape;143;p3"/>
            <p:cNvSpPr/>
            <p:nvPr/>
          </p:nvSpPr>
          <p:spPr>
            <a:xfrm>
              <a:off x="5519275" y="4107450"/>
              <a:ext cx="177975" cy="111925"/>
            </a:xfrm>
            <a:custGeom>
              <a:avLst/>
              <a:gdLst/>
              <a:ahLst/>
              <a:cxnLst/>
              <a:rect l="l" t="t" r="r" b="b"/>
              <a:pathLst>
                <a:path w="7119" h="4477" extrusionOk="0">
                  <a:moveTo>
                    <a:pt x="2289" y="1"/>
                  </a:moveTo>
                  <a:cubicBezTo>
                    <a:pt x="1344" y="1"/>
                    <a:pt x="603" y="491"/>
                    <a:pt x="362" y="1850"/>
                  </a:cubicBezTo>
                  <a:cubicBezTo>
                    <a:pt x="0" y="3883"/>
                    <a:pt x="1362" y="4476"/>
                    <a:pt x="3074" y="4476"/>
                  </a:cubicBezTo>
                  <a:cubicBezTo>
                    <a:pt x="3805" y="4476"/>
                    <a:pt x="4599" y="4368"/>
                    <a:pt x="5350" y="4218"/>
                  </a:cubicBezTo>
                  <a:cubicBezTo>
                    <a:pt x="5902" y="4105"/>
                    <a:pt x="6434" y="3972"/>
                    <a:pt x="6897" y="3844"/>
                  </a:cubicBezTo>
                  <a:cubicBezTo>
                    <a:pt x="6885" y="3808"/>
                    <a:pt x="6875" y="3770"/>
                    <a:pt x="6866" y="3735"/>
                  </a:cubicBezTo>
                  <a:cubicBezTo>
                    <a:pt x="6808" y="3503"/>
                    <a:pt x="6794" y="3252"/>
                    <a:pt x="6841" y="3001"/>
                  </a:cubicBezTo>
                  <a:cubicBezTo>
                    <a:pt x="6886" y="2745"/>
                    <a:pt x="6984" y="2518"/>
                    <a:pt x="7118" y="2318"/>
                  </a:cubicBezTo>
                  <a:cubicBezTo>
                    <a:pt x="6729" y="2040"/>
                    <a:pt x="6296" y="1709"/>
                    <a:pt x="5866" y="1346"/>
                  </a:cubicBezTo>
                  <a:lnTo>
                    <a:pt x="5863" y="1346"/>
                  </a:lnTo>
                  <a:cubicBezTo>
                    <a:pt x="4699" y="634"/>
                    <a:pt x="3363" y="1"/>
                    <a:pt x="22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144" name="Google Shape;144;p3"/>
            <p:cNvSpPr/>
            <p:nvPr/>
          </p:nvSpPr>
          <p:spPr>
            <a:xfrm>
              <a:off x="5515450" y="3969050"/>
              <a:ext cx="439725" cy="597200"/>
            </a:xfrm>
            <a:custGeom>
              <a:avLst/>
              <a:gdLst/>
              <a:ahLst/>
              <a:cxnLst/>
              <a:rect l="l" t="t" r="r" b="b"/>
              <a:pathLst>
                <a:path w="17589" h="23888" fill="none" extrusionOk="0">
                  <a:moveTo>
                    <a:pt x="5503" y="9754"/>
                  </a:moveTo>
                  <a:cubicBezTo>
                    <a:pt x="3777" y="10384"/>
                    <a:pt x="1971" y="11343"/>
                    <a:pt x="1798" y="12651"/>
                  </a:cubicBezTo>
                  <a:cubicBezTo>
                    <a:pt x="1727" y="13168"/>
                    <a:pt x="1917" y="13740"/>
                    <a:pt x="2469" y="14368"/>
                  </a:cubicBezTo>
                  <a:cubicBezTo>
                    <a:pt x="3140" y="15130"/>
                    <a:pt x="3797" y="15351"/>
                    <a:pt x="4421" y="15217"/>
                  </a:cubicBezTo>
                  <a:cubicBezTo>
                    <a:pt x="5605" y="14969"/>
                    <a:pt x="6663" y="13444"/>
                    <a:pt x="7432" y="11947"/>
                  </a:cubicBezTo>
                  <a:cubicBezTo>
                    <a:pt x="7380" y="12101"/>
                    <a:pt x="7331" y="12257"/>
                    <a:pt x="7282" y="12413"/>
                  </a:cubicBezTo>
                  <a:cubicBezTo>
                    <a:pt x="7259" y="12442"/>
                    <a:pt x="7239" y="12469"/>
                    <a:pt x="7224" y="12503"/>
                  </a:cubicBezTo>
                  <a:cubicBezTo>
                    <a:pt x="7142" y="12670"/>
                    <a:pt x="5807" y="15420"/>
                    <a:pt x="4865" y="19246"/>
                  </a:cubicBezTo>
                  <a:cubicBezTo>
                    <a:pt x="4862" y="19259"/>
                    <a:pt x="4858" y="19269"/>
                    <a:pt x="4858" y="19269"/>
                  </a:cubicBezTo>
                  <a:cubicBezTo>
                    <a:pt x="4594" y="20345"/>
                    <a:pt x="4362" y="21511"/>
                    <a:pt x="4198" y="22722"/>
                  </a:cubicBezTo>
                  <a:lnTo>
                    <a:pt x="4995" y="23887"/>
                  </a:lnTo>
                  <a:cubicBezTo>
                    <a:pt x="5145" y="22373"/>
                    <a:pt x="5420" y="20909"/>
                    <a:pt x="5749" y="19572"/>
                  </a:cubicBezTo>
                  <a:cubicBezTo>
                    <a:pt x="5752" y="19555"/>
                    <a:pt x="5756" y="19539"/>
                    <a:pt x="5759" y="19522"/>
                  </a:cubicBezTo>
                  <a:cubicBezTo>
                    <a:pt x="5772" y="19473"/>
                    <a:pt x="5785" y="19420"/>
                    <a:pt x="5799" y="19369"/>
                  </a:cubicBezTo>
                  <a:cubicBezTo>
                    <a:pt x="6146" y="17976"/>
                    <a:pt x="6548" y="16726"/>
                    <a:pt x="6917" y="15707"/>
                  </a:cubicBezTo>
                  <a:cubicBezTo>
                    <a:pt x="7051" y="16328"/>
                    <a:pt x="7385" y="16812"/>
                    <a:pt x="8001" y="17045"/>
                  </a:cubicBezTo>
                  <a:cubicBezTo>
                    <a:pt x="8311" y="17161"/>
                    <a:pt x="8688" y="17215"/>
                    <a:pt x="9152" y="17194"/>
                  </a:cubicBezTo>
                  <a:cubicBezTo>
                    <a:pt x="10165" y="17145"/>
                    <a:pt x="10744" y="16769"/>
                    <a:pt x="11029" y="16201"/>
                  </a:cubicBezTo>
                  <a:cubicBezTo>
                    <a:pt x="11573" y="15114"/>
                    <a:pt x="11036" y="13330"/>
                    <a:pt x="10345" y="11793"/>
                  </a:cubicBezTo>
                  <a:cubicBezTo>
                    <a:pt x="11735" y="13949"/>
                    <a:pt x="13799" y="16126"/>
                    <a:pt x="15524" y="13736"/>
                  </a:cubicBezTo>
                  <a:cubicBezTo>
                    <a:pt x="17251" y="11345"/>
                    <a:pt x="14538" y="10070"/>
                    <a:pt x="12055" y="9432"/>
                  </a:cubicBezTo>
                  <a:cubicBezTo>
                    <a:pt x="14605" y="9691"/>
                    <a:pt x="17588" y="9430"/>
                    <a:pt x="16796" y="6594"/>
                  </a:cubicBezTo>
                  <a:cubicBezTo>
                    <a:pt x="15999" y="3750"/>
                    <a:pt x="13311" y="5083"/>
                    <a:pt x="11264" y="6630"/>
                  </a:cubicBezTo>
                  <a:cubicBezTo>
                    <a:pt x="13059" y="4795"/>
                    <a:pt x="14718" y="2298"/>
                    <a:pt x="12004" y="1149"/>
                  </a:cubicBezTo>
                  <a:cubicBezTo>
                    <a:pt x="9290" y="1"/>
                    <a:pt x="8652" y="2924"/>
                    <a:pt x="8583" y="5490"/>
                  </a:cubicBezTo>
                  <a:cubicBezTo>
                    <a:pt x="8266" y="2944"/>
                    <a:pt x="7349" y="95"/>
                    <a:pt x="4758" y="1502"/>
                  </a:cubicBezTo>
                  <a:cubicBezTo>
                    <a:pt x="2168" y="2908"/>
                    <a:pt x="4058" y="5229"/>
                    <a:pt x="6018" y="6881"/>
                  </a:cubicBezTo>
                  <a:cubicBezTo>
                    <a:pt x="3830" y="5543"/>
                    <a:pt x="1031" y="4481"/>
                    <a:pt x="517" y="7384"/>
                  </a:cubicBezTo>
                  <a:cubicBezTo>
                    <a:pt x="0" y="10286"/>
                    <a:pt x="2991" y="10257"/>
                    <a:pt x="5503" y="9754"/>
                  </a:cubicBezTo>
                  <a:close/>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145" name="Google Shape;145;p3"/>
            <p:cNvSpPr/>
            <p:nvPr/>
          </p:nvSpPr>
          <p:spPr>
            <a:xfrm>
              <a:off x="5518500" y="4508850"/>
              <a:ext cx="229525" cy="106000"/>
            </a:xfrm>
            <a:custGeom>
              <a:avLst/>
              <a:gdLst/>
              <a:ahLst/>
              <a:cxnLst/>
              <a:rect l="l" t="t" r="r" b="b"/>
              <a:pathLst>
                <a:path w="9181" h="4240" fill="none" extrusionOk="0">
                  <a:moveTo>
                    <a:pt x="7395" y="4240"/>
                  </a:moveTo>
                  <a:cubicBezTo>
                    <a:pt x="7395" y="4240"/>
                    <a:pt x="9181" y="2714"/>
                    <a:pt x="8442" y="1935"/>
                  </a:cubicBezTo>
                  <a:cubicBezTo>
                    <a:pt x="7703" y="1159"/>
                    <a:pt x="6162" y="2822"/>
                    <a:pt x="6162" y="2822"/>
                  </a:cubicBezTo>
                  <a:cubicBezTo>
                    <a:pt x="6162" y="2822"/>
                    <a:pt x="6717" y="1344"/>
                    <a:pt x="6162" y="1158"/>
                  </a:cubicBezTo>
                  <a:cubicBezTo>
                    <a:pt x="5608" y="974"/>
                    <a:pt x="4622" y="2698"/>
                    <a:pt x="4622" y="2698"/>
                  </a:cubicBezTo>
                  <a:cubicBezTo>
                    <a:pt x="4622" y="2698"/>
                    <a:pt x="4191" y="0"/>
                    <a:pt x="2528" y="117"/>
                  </a:cubicBezTo>
                  <a:cubicBezTo>
                    <a:pt x="864" y="234"/>
                    <a:pt x="2774" y="2822"/>
                    <a:pt x="2774" y="2822"/>
                  </a:cubicBezTo>
                  <a:cubicBezTo>
                    <a:pt x="2774" y="2822"/>
                    <a:pt x="1726" y="1715"/>
                    <a:pt x="864" y="2176"/>
                  </a:cubicBezTo>
                  <a:cubicBezTo>
                    <a:pt x="0" y="2638"/>
                    <a:pt x="1664" y="3752"/>
                    <a:pt x="1664" y="3752"/>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146" name="Google Shape;146;p3"/>
            <p:cNvSpPr/>
            <p:nvPr/>
          </p:nvSpPr>
          <p:spPr>
            <a:xfrm>
              <a:off x="5682875" y="4295550"/>
              <a:ext cx="6750" cy="71050"/>
            </a:xfrm>
            <a:custGeom>
              <a:avLst/>
              <a:gdLst/>
              <a:ahLst/>
              <a:cxnLst/>
              <a:rect l="l" t="t" r="r" b="b"/>
              <a:pathLst>
                <a:path w="270" h="2842" fill="none" extrusionOk="0">
                  <a:moveTo>
                    <a:pt x="269" y="2842"/>
                  </a:moveTo>
                  <a:cubicBezTo>
                    <a:pt x="269" y="2842"/>
                    <a:pt x="0" y="1875"/>
                    <a:pt x="269"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grpSp>
    </p:spTree>
    <p:extLst>
      <p:ext uri="{BB962C8B-B14F-4D97-AF65-F5344CB8AC3E}">
        <p14:creationId xmlns:p14="http://schemas.microsoft.com/office/powerpoint/2010/main" val="8533454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advClick="0">
        <p159:morph option="byObject"/>
      </p:transition>
    </mc:Choice>
    <mc:Fallback xmlns="">
      <p:transition advClick="0">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47"/>
        <p:cNvGrpSpPr/>
        <p:nvPr/>
      </p:nvGrpSpPr>
      <p:grpSpPr>
        <a:xfrm>
          <a:off x="0" y="0"/>
          <a:ext cx="0" cy="0"/>
          <a:chOff x="0" y="0"/>
          <a:chExt cx="0" cy="0"/>
        </a:xfrm>
      </p:grpSpPr>
      <p:sp>
        <p:nvSpPr>
          <p:cNvPr id="148" name="Google Shape;148;p4"/>
          <p:cNvSpPr/>
          <p:nvPr/>
        </p:nvSpPr>
        <p:spPr>
          <a:xfrm>
            <a:off x="390800" y="1478734"/>
            <a:ext cx="5705200" cy="5055200"/>
          </a:xfrm>
          <a:prstGeom prst="roundRect">
            <a:avLst>
              <a:gd name="adj" fmla="val 5886"/>
            </a:avLst>
          </a:prstGeom>
          <a:solidFill>
            <a:srgbClr val="FFFFFF"/>
          </a:solidFill>
          <a:ln w="19050" cap="flat" cmpd="sng">
            <a:solidFill>
              <a:schemeClr val="dk1"/>
            </a:solidFill>
            <a:prstDash val="solid"/>
            <a:round/>
            <a:headEnd type="none" w="sm" len="sm"/>
            <a:tailEnd type="none" w="sm" len="sm"/>
          </a:ln>
        </p:spPr>
        <p:txBody>
          <a:bodyPr spcFirstLastPara="1" wrap="square" lIns="121745" tIns="121745" rIns="121745" bIns="121745" anchor="ctr" anchorCtr="0">
            <a:noAutofit/>
          </a:bodyPr>
          <a:lstStyle/>
          <a:p>
            <a:pPr marL="0" lvl="0" indent="0" algn="l" rtl="0">
              <a:spcBef>
                <a:spcPts val="0"/>
              </a:spcBef>
              <a:spcAft>
                <a:spcPts val="0"/>
              </a:spcAft>
              <a:buNone/>
            </a:pPr>
            <a:endParaRPr sz="2397"/>
          </a:p>
        </p:txBody>
      </p:sp>
      <p:sp>
        <p:nvSpPr>
          <p:cNvPr id="149" name="Google Shape;149;p4"/>
          <p:cNvSpPr/>
          <p:nvPr/>
        </p:nvSpPr>
        <p:spPr>
          <a:xfrm>
            <a:off x="390800" y="638334"/>
            <a:ext cx="11410400" cy="731600"/>
          </a:xfrm>
          <a:prstGeom prst="roundRect">
            <a:avLst>
              <a:gd name="adj" fmla="val 50000"/>
            </a:avLst>
          </a:prstGeom>
          <a:solidFill>
            <a:srgbClr val="FFFFFF"/>
          </a:solidFill>
          <a:ln w="19050" cap="flat" cmpd="sng">
            <a:solidFill>
              <a:schemeClr val="dk1"/>
            </a:solidFill>
            <a:prstDash val="solid"/>
            <a:round/>
            <a:headEnd type="none" w="sm" len="sm"/>
            <a:tailEnd type="none" w="sm" len="sm"/>
          </a:ln>
        </p:spPr>
        <p:txBody>
          <a:bodyPr spcFirstLastPara="1" wrap="square" lIns="121745" tIns="121745" rIns="121745" bIns="121745" anchor="ctr" anchorCtr="0">
            <a:noAutofit/>
          </a:bodyPr>
          <a:lstStyle/>
          <a:p>
            <a:pPr marL="0" lvl="0" indent="0" algn="l" rtl="0">
              <a:spcBef>
                <a:spcPts val="0"/>
              </a:spcBef>
              <a:spcAft>
                <a:spcPts val="0"/>
              </a:spcAft>
              <a:buNone/>
            </a:pPr>
            <a:endParaRPr sz="2397"/>
          </a:p>
        </p:txBody>
      </p:sp>
      <p:sp>
        <p:nvSpPr>
          <p:cNvPr id="150" name="Google Shape;150;p4"/>
          <p:cNvSpPr/>
          <p:nvPr/>
        </p:nvSpPr>
        <p:spPr>
          <a:xfrm>
            <a:off x="-76399" y="4748669"/>
            <a:ext cx="12344703" cy="1491667"/>
          </a:xfrm>
          <a:custGeom>
            <a:avLst/>
            <a:gdLst/>
            <a:ahLst/>
            <a:cxnLst/>
            <a:rect l="l" t="t" r="r" b="b"/>
            <a:pathLst>
              <a:path w="182452" h="44750" extrusionOk="0">
                <a:moveTo>
                  <a:pt x="180955" y="0"/>
                </a:moveTo>
                <a:cubicBezTo>
                  <a:pt x="173056" y="0"/>
                  <a:pt x="162321" y="12616"/>
                  <a:pt x="158505" y="14928"/>
                </a:cubicBezTo>
                <a:cubicBezTo>
                  <a:pt x="158042" y="15208"/>
                  <a:pt x="157561" y="15333"/>
                  <a:pt x="157062" y="15333"/>
                </a:cubicBezTo>
                <a:cubicBezTo>
                  <a:pt x="153193" y="15333"/>
                  <a:pt x="148279" y="7826"/>
                  <a:pt x="142422" y="7629"/>
                </a:cubicBezTo>
                <a:cubicBezTo>
                  <a:pt x="142353" y="7627"/>
                  <a:pt x="142285" y="7626"/>
                  <a:pt x="142216" y="7626"/>
                </a:cubicBezTo>
                <a:cubicBezTo>
                  <a:pt x="135645" y="7626"/>
                  <a:pt x="127738" y="18007"/>
                  <a:pt x="123421" y="18310"/>
                </a:cubicBezTo>
                <a:cubicBezTo>
                  <a:pt x="123231" y="18324"/>
                  <a:pt x="123046" y="18330"/>
                  <a:pt x="122865" y="18330"/>
                </a:cubicBezTo>
                <a:cubicBezTo>
                  <a:pt x="119003" y="18330"/>
                  <a:pt x="117230" y="15384"/>
                  <a:pt x="108874" y="15384"/>
                </a:cubicBezTo>
                <a:cubicBezTo>
                  <a:pt x="108675" y="15384"/>
                  <a:pt x="108471" y="15386"/>
                  <a:pt x="108264" y="15389"/>
                </a:cubicBezTo>
                <a:cubicBezTo>
                  <a:pt x="98979" y="15541"/>
                  <a:pt x="97089" y="19696"/>
                  <a:pt x="89848" y="20003"/>
                </a:cubicBezTo>
                <a:cubicBezTo>
                  <a:pt x="89601" y="20013"/>
                  <a:pt x="89362" y="20018"/>
                  <a:pt x="89131" y="20018"/>
                </a:cubicBezTo>
                <a:cubicBezTo>
                  <a:pt x="82605" y="20018"/>
                  <a:pt x="82357" y="15971"/>
                  <a:pt x="70803" y="15081"/>
                </a:cubicBezTo>
                <a:cubicBezTo>
                  <a:pt x="69484" y="14979"/>
                  <a:pt x="68323" y="14933"/>
                  <a:pt x="67290" y="14933"/>
                </a:cubicBezTo>
                <a:cubicBezTo>
                  <a:pt x="58956" y="14933"/>
                  <a:pt x="59040" y="17916"/>
                  <a:pt x="53024" y="18464"/>
                </a:cubicBezTo>
                <a:cubicBezTo>
                  <a:pt x="52488" y="18512"/>
                  <a:pt x="52003" y="18535"/>
                  <a:pt x="51561" y="18535"/>
                </a:cubicBezTo>
                <a:cubicBezTo>
                  <a:pt x="46435" y="18535"/>
                  <a:pt x="47139" y="15480"/>
                  <a:pt x="41027" y="14772"/>
                </a:cubicBezTo>
                <a:cubicBezTo>
                  <a:pt x="40283" y="14686"/>
                  <a:pt x="39607" y="14648"/>
                  <a:pt x="38983" y="14648"/>
                </a:cubicBezTo>
                <a:cubicBezTo>
                  <a:pt x="34432" y="14648"/>
                  <a:pt x="32633" y="16665"/>
                  <a:pt x="27183" y="16665"/>
                </a:cubicBezTo>
                <a:cubicBezTo>
                  <a:pt x="26714" y="16665"/>
                  <a:pt x="26218" y="16650"/>
                  <a:pt x="25691" y="16618"/>
                </a:cubicBezTo>
                <a:cubicBezTo>
                  <a:pt x="18197" y="16157"/>
                  <a:pt x="15082" y="10773"/>
                  <a:pt x="9711" y="7628"/>
                </a:cubicBezTo>
                <a:cubicBezTo>
                  <a:pt x="7008" y="6046"/>
                  <a:pt x="4566" y="5653"/>
                  <a:pt x="2807" y="5653"/>
                </a:cubicBezTo>
                <a:cubicBezTo>
                  <a:pt x="1071" y="5653"/>
                  <a:pt x="1" y="6036"/>
                  <a:pt x="1" y="6036"/>
                </a:cubicBezTo>
                <a:lnTo>
                  <a:pt x="1" y="44750"/>
                </a:lnTo>
                <a:lnTo>
                  <a:pt x="182451" y="44750"/>
                </a:lnTo>
                <a:lnTo>
                  <a:pt x="182451" y="165"/>
                </a:lnTo>
                <a:cubicBezTo>
                  <a:pt x="181966" y="53"/>
                  <a:pt x="181467" y="0"/>
                  <a:pt x="180955"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121745" tIns="121745" rIns="121745" bIns="121745" anchor="ctr" anchorCtr="0">
            <a:noAutofit/>
          </a:bodyPr>
          <a:lstStyle/>
          <a:p>
            <a:pPr marL="0" lvl="0" indent="0" algn="l" rtl="0">
              <a:spcBef>
                <a:spcPts val="0"/>
              </a:spcBef>
              <a:spcAft>
                <a:spcPts val="0"/>
              </a:spcAft>
              <a:buNone/>
            </a:pPr>
            <a:endParaRPr sz="2397"/>
          </a:p>
        </p:txBody>
      </p:sp>
      <p:sp>
        <p:nvSpPr>
          <p:cNvPr id="151" name="Google Shape;151;p4"/>
          <p:cNvSpPr/>
          <p:nvPr/>
        </p:nvSpPr>
        <p:spPr>
          <a:xfrm>
            <a:off x="-76399" y="5079403"/>
            <a:ext cx="12344905" cy="1491733"/>
          </a:xfrm>
          <a:custGeom>
            <a:avLst/>
            <a:gdLst/>
            <a:ahLst/>
            <a:cxnLst/>
            <a:rect l="l" t="t" r="r" b="b"/>
            <a:pathLst>
              <a:path w="182455" h="44752" extrusionOk="0">
                <a:moveTo>
                  <a:pt x="180957" y="1"/>
                </a:moveTo>
                <a:cubicBezTo>
                  <a:pt x="173058" y="1"/>
                  <a:pt x="162324" y="12617"/>
                  <a:pt x="158505" y="14929"/>
                </a:cubicBezTo>
                <a:cubicBezTo>
                  <a:pt x="158042" y="15210"/>
                  <a:pt x="157561" y="15335"/>
                  <a:pt x="157062" y="15335"/>
                </a:cubicBezTo>
                <a:cubicBezTo>
                  <a:pt x="153193" y="15335"/>
                  <a:pt x="148279" y="7828"/>
                  <a:pt x="142422" y="7632"/>
                </a:cubicBezTo>
                <a:cubicBezTo>
                  <a:pt x="142353" y="7630"/>
                  <a:pt x="142284" y="7628"/>
                  <a:pt x="142215" y="7628"/>
                </a:cubicBezTo>
                <a:cubicBezTo>
                  <a:pt x="135644" y="7628"/>
                  <a:pt x="127737" y="18009"/>
                  <a:pt x="123421" y="18313"/>
                </a:cubicBezTo>
                <a:cubicBezTo>
                  <a:pt x="123231" y="18327"/>
                  <a:pt x="123046" y="18333"/>
                  <a:pt x="122865" y="18333"/>
                </a:cubicBezTo>
                <a:cubicBezTo>
                  <a:pt x="119003" y="18333"/>
                  <a:pt x="117230" y="15386"/>
                  <a:pt x="108874" y="15386"/>
                </a:cubicBezTo>
                <a:cubicBezTo>
                  <a:pt x="108674" y="15386"/>
                  <a:pt x="108471" y="15387"/>
                  <a:pt x="108264" y="15391"/>
                </a:cubicBezTo>
                <a:cubicBezTo>
                  <a:pt x="98979" y="15544"/>
                  <a:pt x="97089" y="19698"/>
                  <a:pt x="89848" y="20005"/>
                </a:cubicBezTo>
                <a:cubicBezTo>
                  <a:pt x="89600" y="20015"/>
                  <a:pt x="89360" y="20020"/>
                  <a:pt x="89128" y="20020"/>
                </a:cubicBezTo>
                <a:cubicBezTo>
                  <a:pt x="82605" y="20020"/>
                  <a:pt x="82355" y="15974"/>
                  <a:pt x="70803" y="15082"/>
                </a:cubicBezTo>
                <a:cubicBezTo>
                  <a:pt x="69485" y="14981"/>
                  <a:pt x="68323" y="14935"/>
                  <a:pt x="67291" y="14935"/>
                </a:cubicBezTo>
                <a:cubicBezTo>
                  <a:pt x="58956" y="14935"/>
                  <a:pt x="59040" y="17919"/>
                  <a:pt x="53024" y="18466"/>
                </a:cubicBezTo>
                <a:cubicBezTo>
                  <a:pt x="52488" y="18515"/>
                  <a:pt x="52004" y="18538"/>
                  <a:pt x="51563" y="18538"/>
                </a:cubicBezTo>
                <a:cubicBezTo>
                  <a:pt x="46435" y="18538"/>
                  <a:pt x="47140" y="15483"/>
                  <a:pt x="41027" y="14774"/>
                </a:cubicBezTo>
                <a:cubicBezTo>
                  <a:pt x="40283" y="14688"/>
                  <a:pt x="39607" y="14650"/>
                  <a:pt x="38983" y="14650"/>
                </a:cubicBezTo>
                <a:cubicBezTo>
                  <a:pt x="34432" y="14650"/>
                  <a:pt x="32633" y="16667"/>
                  <a:pt x="27183" y="16667"/>
                </a:cubicBezTo>
                <a:cubicBezTo>
                  <a:pt x="26714" y="16667"/>
                  <a:pt x="26218" y="16652"/>
                  <a:pt x="25691" y="16620"/>
                </a:cubicBezTo>
                <a:cubicBezTo>
                  <a:pt x="18197" y="16157"/>
                  <a:pt x="15082" y="10776"/>
                  <a:pt x="9711" y="7630"/>
                </a:cubicBezTo>
                <a:cubicBezTo>
                  <a:pt x="7007" y="6047"/>
                  <a:pt x="4565" y="5654"/>
                  <a:pt x="2806" y="5654"/>
                </a:cubicBezTo>
                <a:cubicBezTo>
                  <a:pt x="1071" y="5654"/>
                  <a:pt x="1" y="6036"/>
                  <a:pt x="1" y="6036"/>
                </a:cubicBezTo>
                <a:lnTo>
                  <a:pt x="1" y="44751"/>
                </a:lnTo>
                <a:lnTo>
                  <a:pt x="182455" y="44751"/>
                </a:lnTo>
                <a:lnTo>
                  <a:pt x="182455" y="166"/>
                </a:lnTo>
                <a:cubicBezTo>
                  <a:pt x="181969" y="54"/>
                  <a:pt x="181469" y="1"/>
                  <a:pt x="180957"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121745" tIns="121745" rIns="121745" bIns="121745" anchor="ctr" anchorCtr="0">
            <a:noAutofit/>
          </a:bodyPr>
          <a:lstStyle/>
          <a:p>
            <a:pPr marL="0" lvl="0" indent="0" algn="l" rtl="0">
              <a:spcBef>
                <a:spcPts val="0"/>
              </a:spcBef>
              <a:spcAft>
                <a:spcPts val="0"/>
              </a:spcAft>
              <a:buNone/>
            </a:pPr>
            <a:endParaRPr sz="2397"/>
          </a:p>
        </p:txBody>
      </p:sp>
      <p:grpSp>
        <p:nvGrpSpPr>
          <p:cNvPr id="152" name="Google Shape;152;p4"/>
          <p:cNvGrpSpPr/>
          <p:nvPr/>
        </p:nvGrpSpPr>
        <p:grpSpPr>
          <a:xfrm>
            <a:off x="-76399" y="5410203"/>
            <a:ext cx="12344703" cy="1491733"/>
            <a:chOff x="-57300" y="4057651"/>
            <a:chExt cx="9258527" cy="1118800"/>
          </a:xfrm>
        </p:grpSpPr>
        <p:sp>
          <p:nvSpPr>
            <p:cNvPr id="153" name="Google Shape;153;p4"/>
            <p:cNvSpPr/>
            <p:nvPr/>
          </p:nvSpPr>
          <p:spPr>
            <a:xfrm>
              <a:off x="-57300" y="4057651"/>
              <a:ext cx="9258527" cy="1118800"/>
            </a:xfrm>
            <a:custGeom>
              <a:avLst/>
              <a:gdLst/>
              <a:ahLst/>
              <a:cxnLst/>
              <a:rect l="l" t="t" r="r" b="b"/>
              <a:pathLst>
                <a:path w="182452" h="44752" extrusionOk="0">
                  <a:moveTo>
                    <a:pt x="180956" y="1"/>
                  </a:moveTo>
                  <a:cubicBezTo>
                    <a:pt x="173057" y="1"/>
                    <a:pt x="162322" y="12618"/>
                    <a:pt x="158505" y="14929"/>
                  </a:cubicBezTo>
                  <a:cubicBezTo>
                    <a:pt x="158042" y="15210"/>
                    <a:pt x="157561" y="15334"/>
                    <a:pt x="157063" y="15334"/>
                  </a:cubicBezTo>
                  <a:cubicBezTo>
                    <a:pt x="153193" y="15334"/>
                    <a:pt x="148279" y="7827"/>
                    <a:pt x="142422" y="7631"/>
                  </a:cubicBezTo>
                  <a:cubicBezTo>
                    <a:pt x="142353" y="7628"/>
                    <a:pt x="142285" y="7627"/>
                    <a:pt x="142216" y="7627"/>
                  </a:cubicBezTo>
                  <a:cubicBezTo>
                    <a:pt x="135645" y="7627"/>
                    <a:pt x="127738" y="18008"/>
                    <a:pt x="123421" y="18312"/>
                  </a:cubicBezTo>
                  <a:cubicBezTo>
                    <a:pt x="123231" y="18325"/>
                    <a:pt x="123046" y="18332"/>
                    <a:pt x="122865" y="18332"/>
                  </a:cubicBezTo>
                  <a:cubicBezTo>
                    <a:pt x="119003" y="18332"/>
                    <a:pt x="117230" y="15384"/>
                    <a:pt x="108874" y="15384"/>
                  </a:cubicBezTo>
                  <a:cubicBezTo>
                    <a:pt x="108674" y="15384"/>
                    <a:pt x="108471" y="15386"/>
                    <a:pt x="108264" y="15389"/>
                  </a:cubicBezTo>
                  <a:cubicBezTo>
                    <a:pt x="98979" y="15543"/>
                    <a:pt x="97089" y="19697"/>
                    <a:pt x="89848" y="20003"/>
                  </a:cubicBezTo>
                  <a:cubicBezTo>
                    <a:pt x="89600" y="20014"/>
                    <a:pt x="89360" y="20019"/>
                    <a:pt x="89128" y="20019"/>
                  </a:cubicBezTo>
                  <a:cubicBezTo>
                    <a:pt x="82605" y="20019"/>
                    <a:pt x="82355" y="15972"/>
                    <a:pt x="70803" y="15081"/>
                  </a:cubicBezTo>
                  <a:cubicBezTo>
                    <a:pt x="69486" y="14980"/>
                    <a:pt x="68325" y="14934"/>
                    <a:pt x="67294" y="14934"/>
                  </a:cubicBezTo>
                  <a:cubicBezTo>
                    <a:pt x="58956" y="14934"/>
                    <a:pt x="59041" y="17917"/>
                    <a:pt x="53024" y="18465"/>
                  </a:cubicBezTo>
                  <a:cubicBezTo>
                    <a:pt x="52488" y="18514"/>
                    <a:pt x="52003" y="18537"/>
                    <a:pt x="51561" y="18537"/>
                  </a:cubicBezTo>
                  <a:cubicBezTo>
                    <a:pt x="46435" y="18537"/>
                    <a:pt x="47139" y="15481"/>
                    <a:pt x="41027" y="14773"/>
                  </a:cubicBezTo>
                  <a:cubicBezTo>
                    <a:pt x="40283" y="14687"/>
                    <a:pt x="39608" y="14649"/>
                    <a:pt x="38985" y="14649"/>
                  </a:cubicBezTo>
                  <a:cubicBezTo>
                    <a:pt x="34432" y="14649"/>
                    <a:pt x="32634" y="16667"/>
                    <a:pt x="27181" y="16667"/>
                  </a:cubicBezTo>
                  <a:cubicBezTo>
                    <a:pt x="26712" y="16667"/>
                    <a:pt x="26217" y="16652"/>
                    <a:pt x="25691" y="16619"/>
                  </a:cubicBezTo>
                  <a:cubicBezTo>
                    <a:pt x="18197" y="16158"/>
                    <a:pt x="15082" y="10774"/>
                    <a:pt x="9711" y="7630"/>
                  </a:cubicBezTo>
                  <a:cubicBezTo>
                    <a:pt x="7008" y="6047"/>
                    <a:pt x="4566" y="5654"/>
                    <a:pt x="2807" y="5654"/>
                  </a:cubicBezTo>
                  <a:cubicBezTo>
                    <a:pt x="1071" y="5654"/>
                    <a:pt x="1" y="6037"/>
                    <a:pt x="1" y="6037"/>
                  </a:cubicBezTo>
                  <a:lnTo>
                    <a:pt x="1" y="44751"/>
                  </a:lnTo>
                  <a:lnTo>
                    <a:pt x="182451" y="44751"/>
                  </a:lnTo>
                  <a:lnTo>
                    <a:pt x="182451" y="166"/>
                  </a:lnTo>
                  <a:cubicBezTo>
                    <a:pt x="181967" y="54"/>
                    <a:pt x="181467" y="1"/>
                    <a:pt x="18095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154" name="Google Shape;154;p4"/>
            <p:cNvSpPr/>
            <p:nvPr/>
          </p:nvSpPr>
          <p:spPr>
            <a:xfrm>
              <a:off x="747050" y="4796324"/>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grpSp>
      <p:sp>
        <p:nvSpPr>
          <p:cNvPr id="155" name="Google Shape;155;p4"/>
          <p:cNvSpPr txBox="1">
            <a:spLocks noGrp="1"/>
          </p:cNvSpPr>
          <p:nvPr>
            <p:ph type="title"/>
          </p:nvPr>
        </p:nvSpPr>
        <p:spPr>
          <a:xfrm>
            <a:off x="960000" y="543794"/>
            <a:ext cx="10272000" cy="85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56" name="Google Shape;156;p4"/>
          <p:cNvSpPr txBox="1">
            <a:spLocks noGrp="1"/>
          </p:cNvSpPr>
          <p:nvPr>
            <p:ph type="body" idx="1"/>
          </p:nvPr>
        </p:nvSpPr>
        <p:spPr>
          <a:xfrm>
            <a:off x="960000" y="1638234"/>
            <a:ext cx="4754800" cy="3417200"/>
          </a:xfrm>
          <a:prstGeom prst="rect">
            <a:avLst/>
          </a:prstGeom>
        </p:spPr>
        <p:txBody>
          <a:bodyPr spcFirstLastPara="1" wrap="square" lIns="91425" tIns="91425" rIns="91425" bIns="91425" anchor="t" anchorCtr="0">
            <a:noAutofit/>
          </a:bodyPr>
          <a:lstStyle>
            <a:lvl1pPr marL="608757" lvl="0" indent="-422748" rtl="0">
              <a:spcBef>
                <a:spcPts val="0"/>
              </a:spcBef>
              <a:spcAft>
                <a:spcPts val="0"/>
              </a:spcAft>
              <a:buSzPts val="1400"/>
              <a:buFont typeface="Arial"/>
              <a:buChar char="●"/>
              <a:defRPr sz="1665"/>
            </a:lvl1pPr>
            <a:lvl2pPr marL="1217514" lvl="1" indent="-422748" rtl="0">
              <a:lnSpc>
                <a:spcPct val="115000"/>
              </a:lnSpc>
              <a:spcBef>
                <a:spcPts val="0"/>
              </a:spcBef>
              <a:spcAft>
                <a:spcPts val="0"/>
              </a:spcAft>
              <a:buSzPts val="1400"/>
              <a:buFont typeface="Arial"/>
              <a:buChar char="○"/>
              <a:defRPr/>
            </a:lvl2pPr>
            <a:lvl3pPr marL="1826270" lvl="2" indent="-422748" rtl="0">
              <a:lnSpc>
                <a:spcPct val="115000"/>
              </a:lnSpc>
              <a:spcBef>
                <a:spcPts val="0"/>
              </a:spcBef>
              <a:spcAft>
                <a:spcPts val="0"/>
              </a:spcAft>
              <a:buSzPts val="1400"/>
              <a:buFont typeface="Arial"/>
              <a:buChar char="■"/>
              <a:defRPr/>
            </a:lvl3pPr>
            <a:lvl4pPr marL="2435027" lvl="3" indent="-422748" rtl="0">
              <a:lnSpc>
                <a:spcPct val="115000"/>
              </a:lnSpc>
              <a:spcBef>
                <a:spcPts val="0"/>
              </a:spcBef>
              <a:spcAft>
                <a:spcPts val="0"/>
              </a:spcAft>
              <a:buSzPts val="1400"/>
              <a:buFont typeface="Arial"/>
              <a:buChar char="●"/>
              <a:defRPr/>
            </a:lvl4pPr>
            <a:lvl5pPr marL="3043784" lvl="4" indent="-422748" rtl="0">
              <a:lnSpc>
                <a:spcPct val="115000"/>
              </a:lnSpc>
              <a:spcBef>
                <a:spcPts val="0"/>
              </a:spcBef>
              <a:spcAft>
                <a:spcPts val="0"/>
              </a:spcAft>
              <a:buSzPts val="1400"/>
              <a:buFont typeface="Arial"/>
              <a:buChar char="○"/>
              <a:defRPr/>
            </a:lvl5pPr>
            <a:lvl6pPr marL="3652541" lvl="5" indent="-422748" rtl="0">
              <a:lnSpc>
                <a:spcPct val="115000"/>
              </a:lnSpc>
              <a:spcBef>
                <a:spcPts val="0"/>
              </a:spcBef>
              <a:spcAft>
                <a:spcPts val="0"/>
              </a:spcAft>
              <a:buSzPts val="1400"/>
              <a:buFont typeface="Arial"/>
              <a:buChar char="■"/>
              <a:defRPr/>
            </a:lvl6pPr>
            <a:lvl7pPr marL="4261297" lvl="6" indent="-422748" rtl="0">
              <a:lnSpc>
                <a:spcPct val="115000"/>
              </a:lnSpc>
              <a:spcBef>
                <a:spcPts val="0"/>
              </a:spcBef>
              <a:spcAft>
                <a:spcPts val="0"/>
              </a:spcAft>
              <a:buSzPts val="1400"/>
              <a:buFont typeface="Arial"/>
              <a:buChar char="●"/>
              <a:defRPr/>
            </a:lvl7pPr>
            <a:lvl8pPr marL="4870054" lvl="7" indent="-422748" rtl="0">
              <a:lnSpc>
                <a:spcPct val="115000"/>
              </a:lnSpc>
              <a:spcBef>
                <a:spcPts val="0"/>
              </a:spcBef>
              <a:spcAft>
                <a:spcPts val="0"/>
              </a:spcAft>
              <a:buSzPts val="1400"/>
              <a:buFont typeface="Arial"/>
              <a:buChar char="○"/>
              <a:defRPr/>
            </a:lvl8pPr>
            <a:lvl9pPr marL="5478811" lvl="8" indent="-422748" rtl="0">
              <a:lnSpc>
                <a:spcPct val="115000"/>
              </a:lnSpc>
              <a:spcBef>
                <a:spcPts val="0"/>
              </a:spcBef>
              <a:spcAft>
                <a:spcPts val="0"/>
              </a:spcAft>
              <a:buSzPts val="1400"/>
              <a:buFont typeface="Arial"/>
              <a:buChar char="■"/>
              <a:defRPr/>
            </a:lvl9pPr>
          </a:lstStyle>
          <a:p>
            <a:endParaRPr/>
          </a:p>
        </p:txBody>
      </p:sp>
      <p:grpSp>
        <p:nvGrpSpPr>
          <p:cNvPr id="157" name="Google Shape;157;p4"/>
          <p:cNvGrpSpPr/>
          <p:nvPr/>
        </p:nvGrpSpPr>
        <p:grpSpPr>
          <a:xfrm>
            <a:off x="755034" y="5211193"/>
            <a:ext cx="753337" cy="1109484"/>
            <a:chOff x="5515450" y="3969050"/>
            <a:chExt cx="439725" cy="645800"/>
          </a:xfrm>
        </p:grpSpPr>
        <p:sp>
          <p:nvSpPr>
            <p:cNvPr id="158" name="Google Shape;158;p4"/>
            <p:cNvSpPr/>
            <p:nvPr/>
          </p:nvSpPr>
          <p:spPr>
            <a:xfrm>
              <a:off x="5620400" y="4279375"/>
              <a:ext cx="77175" cy="286875"/>
            </a:xfrm>
            <a:custGeom>
              <a:avLst/>
              <a:gdLst/>
              <a:ahLst/>
              <a:cxnLst/>
              <a:rect l="l" t="t" r="r" b="b"/>
              <a:pathLst>
                <a:path w="3087" h="11475" extrusionOk="0">
                  <a:moveTo>
                    <a:pt x="3086" y="0"/>
                  </a:moveTo>
                  <a:lnTo>
                    <a:pt x="3086" y="0"/>
                  </a:lnTo>
                  <a:cubicBezTo>
                    <a:pt x="3062" y="29"/>
                    <a:pt x="3043" y="56"/>
                    <a:pt x="3027" y="90"/>
                  </a:cubicBezTo>
                  <a:cubicBezTo>
                    <a:pt x="2945" y="257"/>
                    <a:pt x="1611" y="3007"/>
                    <a:pt x="669" y="6833"/>
                  </a:cubicBezTo>
                  <a:cubicBezTo>
                    <a:pt x="665" y="6846"/>
                    <a:pt x="662" y="6856"/>
                    <a:pt x="662" y="6856"/>
                  </a:cubicBezTo>
                  <a:cubicBezTo>
                    <a:pt x="397" y="7932"/>
                    <a:pt x="165" y="9098"/>
                    <a:pt x="1" y="10309"/>
                  </a:cubicBezTo>
                  <a:lnTo>
                    <a:pt x="798" y="11474"/>
                  </a:lnTo>
                  <a:cubicBezTo>
                    <a:pt x="948" y="9960"/>
                    <a:pt x="1223" y="8496"/>
                    <a:pt x="1551" y="7159"/>
                  </a:cubicBezTo>
                  <a:cubicBezTo>
                    <a:pt x="1554" y="7142"/>
                    <a:pt x="1558" y="7126"/>
                    <a:pt x="1561" y="7109"/>
                  </a:cubicBezTo>
                  <a:cubicBezTo>
                    <a:pt x="1573" y="7061"/>
                    <a:pt x="1585" y="7009"/>
                    <a:pt x="1600" y="6957"/>
                  </a:cubicBezTo>
                  <a:cubicBezTo>
                    <a:pt x="1947" y="5564"/>
                    <a:pt x="2349" y="4314"/>
                    <a:pt x="2717" y="3295"/>
                  </a:cubicBezTo>
                  <a:cubicBezTo>
                    <a:pt x="2515" y="2375"/>
                    <a:pt x="2734" y="1156"/>
                    <a:pt x="30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159" name="Google Shape;159;p4"/>
            <p:cNvSpPr/>
            <p:nvPr/>
          </p:nvSpPr>
          <p:spPr>
            <a:xfrm>
              <a:off x="5689150" y="4145875"/>
              <a:ext cx="89725" cy="88775"/>
            </a:xfrm>
            <a:custGeom>
              <a:avLst/>
              <a:gdLst/>
              <a:ahLst/>
              <a:cxnLst/>
              <a:rect l="l" t="t" r="r" b="b"/>
              <a:pathLst>
                <a:path w="3589" h="3551" extrusionOk="0">
                  <a:moveTo>
                    <a:pt x="1820" y="1"/>
                  </a:moveTo>
                  <a:cubicBezTo>
                    <a:pt x="1802" y="1"/>
                    <a:pt x="1783" y="1"/>
                    <a:pt x="1765" y="2"/>
                  </a:cubicBezTo>
                  <a:cubicBezTo>
                    <a:pt x="1736" y="2"/>
                    <a:pt x="1708" y="2"/>
                    <a:pt x="1680" y="5"/>
                  </a:cubicBezTo>
                  <a:cubicBezTo>
                    <a:pt x="1670" y="5"/>
                    <a:pt x="1660" y="5"/>
                    <a:pt x="1650" y="7"/>
                  </a:cubicBezTo>
                  <a:cubicBezTo>
                    <a:pt x="1412" y="24"/>
                    <a:pt x="1172" y="90"/>
                    <a:pt x="946" y="214"/>
                  </a:cubicBezTo>
                  <a:cubicBezTo>
                    <a:pt x="722" y="337"/>
                    <a:pt x="536" y="498"/>
                    <a:pt x="388" y="691"/>
                  </a:cubicBezTo>
                  <a:cubicBezTo>
                    <a:pt x="384" y="695"/>
                    <a:pt x="384" y="699"/>
                    <a:pt x="382" y="704"/>
                  </a:cubicBezTo>
                  <a:cubicBezTo>
                    <a:pt x="377" y="707"/>
                    <a:pt x="374" y="713"/>
                    <a:pt x="368" y="717"/>
                  </a:cubicBezTo>
                  <a:cubicBezTo>
                    <a:pt x="352" y="740"/>
                    <a:pt x="339" y="762"/>
                    <a:pt x="324" y="783"/>
                  </a:cubicBezTo>
                  <a:lnTo>
                    <a:pt x="324" y="783"/>
                  </a:lnTo>
                  <a:cubicBezTo>
                    <a:pt x="323" y="782"/>
                    <a:pt x="323" y="782"/>
                    <a:pt x="323" y="781"/>
                  </a:cubicBezTo>
                  <a:cubicBezTo>
                    <a:pt x="189" y="981"/>
                    <a:pt x="91" y="1208"/>
                    <a:pt x="46" y="1464"/>
                  </a:cubicBezTo>
                  <a:cubicBezTo>
                    <a:pt x="1" y="1715"/>
                    <a:pt x="13" y="1965"/>
                    <a:pt x="71" y="2198"/>
                  </a:cubicBezTo>
                  <a:cubicBezTo>
                    <a:pt x="81" y="2235"/>
                    <a:pt x="91" y="2273"/>
                    <a:pt x="102" y="2307"/>
                  </a:cubicBezTo>
                  <a:cubicBezTo>
                    <a:pt x="173" y="2539"/>
                    <a:pt x="291" y="2756"/>
                    <a:pt x="461" y="2948"/>
                  </a:cubicBezTo>
                  <a:cubicBezTo>
                    <a:pt x="630" y="3141"/>
                    <a:pt x="832" y="3286"/>
                    <a:pt x="1050" y="3387"/>
                  </a:cubicBezTo>
                  <a:cubicBezTo>
                    <a:pt x="1054" y="3387"/>
                    <a:pt x="1057" y="3389"/>
                    <a:pt x="1060" y="3391"/>
                  </a:cubicBezTo>
                  <a:cubicBezTo>
                    <a:pt x="1064" y="3393"/>
                    <a:pt x="1070" y="3394"/>
                    <a:pt x="1076" y="3398"/>
                  </a:cubicBezTo>
                  <a:cubicBezTo>
                    <a:pt x="1103" y="3408"/>
                    <a:pt x="1129" y="3420"/>
                    <a:pt x="1158" y="3427"/>
                  </a:cubicBezTo>
                  <a:lnTo>
                    <a:pt x="1158" y="3431"/>
                  </a:lnTo>
                  <a:cubicBezTo>
                    <a:pt x="1355" y="3506"/>
                    <a:pt x="1570" y="3551"/>
                    <a:pt x="1794" y="3551"/>
                  </a:cubicBezTo>
                  <a:cubicBezTo>
                    <a:pt x="1823" y="3551"/>
                    <a:pt x="1851" y="3550"/>
                    <a:pt x="1880" y="3548"/>
                  </a:cubicBezTo>
                  <a:cubicBezTo>
                    <a:pt x="2138" y="3536"/>
                    <a:pt x="2380" y="3468"/>
                    <a:pt x="2594" y="3359"/>
                  </a:cubicBezTo>
                  <a:cubicBezTo>
                    <a:pt x="2596" y="3356"/>
                    <a:pt x="2600" y="3356"/>
                    <a:pt x="2606" y="3355"/>
                  </a:cubicBezTo>
                  <a:cubicBezTo>
                    <a:pt x="2635" y="3341"/>
                    <a:pt x="2662" y="3325"/>
                    <a:pt x="2691" y="3306"/>
                  </a:cubicBezTo>
                  <a:cubicBezTo>
                    <a:pt x="2900" y="3188"/>
                    <a:pt x="3087" y="3022"/>
                    <a:pt x="3238" y="2813"/>
                  </a:cubicBezTo>
                  <a:cubicBezTo>
                    <a:pt x="3388" y="2607"/>
                    <a:pt x="3486" y="2378"/>
                    <a:pt x="3532" y="2139"/>
                  </a:cubicBezTo>
                  <a:cubicBezTo>
                    <a:pt x="3535" y="2136"/>
                    <a:pt x="3535" y="2130"/>
                    <a:pt x="3536" y="2122"/>
                  </a:cubicBezTo>
                  <a:cubicBezTo>
                    <a:pt x="3540" y="2093"/>
                    <a:pt x="3548" y="2061"/>
                    <a:pt x="3550" y="2031"/>
                  </a:cubicBezTo>
                  <a:lnTo>
                    <a:pt x="3553" y="2031"/>
                  </a:lnTo>
                  <a:cubicBezTo>
                    <a:pt x="3588" y="1792"/>
                    <a:pt x="3575" y="1543"/>
                    <a:pt x="3508" y="1295"/>
                  </a:cubicBezTo>
                  <a:cubicBezTo>
                    <a:pt x="3438" y="1048"/>
                    <a:pt x="3317" y="827"/>
                    <a:pt x="3163" y="645"/>
                  </a:cubicBezTo>
                  <a:cubicBezTo>
                    <a:pt x="3141" y="616"/>
                    <a:pt x="3118" y="589"/>
                    <a:pt x="3089" y="562"/>
                  </a:cubicBezTo>
                  <a:cubicBezTo>
                    <a:pt x="2927" y="383"/>
                    <a:pt x="2726" y="238"/>
                    <a:pt x="2487" y="137"/>
                  </a:cubicBezTo>
                  <a:cubicBezTo>
                    <a:pt x="2271" y="44"/>
                    <a:pt x="2043" y="1"/>
                    <a:pt x="18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160" name="Google Shape;160;p4"/>
            <p:cNvSpPr/>
            <p:nvPr/>
          </p:nvSpPr>
          <p:spPr>
            <a:xfrm>
              <a:off x="5558600" y="4203550"/>
              <a:ext cx="159500" cy="146850"/>
            </a:xfrm>
            <a:custGeom>
              <a:avLst/>
              <a:gdLst/>
              <a:ahLst/>
              <a:cxnLst/>
              <a:rect l="l" t="t" r="r" b="b"/>
              <a:pathLst>
                <a:path w="6380" h="5874" extrusionOk="0">
                  <a:moveTo>
                    <a:pt x="5324" y="0"/>
                  </a:moveTo>
                  <a:cubicBezTo>
                    <a:pt x="4860" y="128"/>
                    <a:pt x="4331" y="261"/>
                    <a:pt x="3777" y="374"/>
                  </a:cubicBezTo>
                  <a:cubicBezTo>
                    <a:pt x="2051" y="1004"/>
                    <a:pt x="245" y="1963"/>
                    <a:pt x="72" y="3271"/>
                  </a:cubicBezTo>
                  <a:cubicBezTo>
                    <a:pt x="1" y="3788"/>
                    <a:pt x="191" y="4360"/>
                    <a:pt x="743" y="4988"/>
                  </a:cubicBezTo>
                  <a:cubicBezTo>
                    <a:pt x="1293" y="5612"/>
                    <a:pt x="1833" y="5874"/>
                    <a:pt x="2354" y="5874"/>
                  </a:cubicBezTo>
                  <a:cubicBezTo>
                    <a:pt x="2469" y="5874"/>
                    <a:pt x="2583" y="5861"/>
                    <a:pt x="2695" y="5837"/>
                  </a:cubicBezTo>
                  <a:cubicBezTo>
                    <a:pt x="3879" y="5589"/>
                    <a:pt x="4937" y="4064"/>
                    <a:pt x="5707" y="2567"/>
                  </a:cubicBezTo>
                  <a:cubicBezTo>
                    <a:pt x="5707" y="2567"/>
                    <a:pt x="5707" y="2565"/>
                    <a:pt x="5709" y="2563"/>
                  </a:cubicBezTo>
                  <a:cubicBezTo>
                    <a:pt x="5967" y="2064"/>
                    <a:pt x="6189" y="1570"/>
                    <a:pt x="6380" y="1125"/>
                  </a:cubicBezTo>
                  <a:cubicBezTo>
                    <a:pt x="6351" y="1113"/>
                    <a:pt x="6325" y="1103"/>
                    <a:pt x="6298" y="1092"/>
                  </a:cubicBezTo>
                  <a:cubicBezTo>
                    <a:pt x="6292" y="1089"/>
                    <a:pt x="6286" y="1087"/>
                    <a:pt x="6282" y="1085"/>
                  </a:cubicBezTo>
                  <a:cubicBezTo>
                    <a:pt x="6280" y="1082"/>
                    <a:pt x="6277" y="1081"/>
                    <a:pt x="6272" y="1081"/>
                  </a:cubicBezTo>
                  <a:cubicBezTo>
                    <a:pt x="6054" y="980"/>
                    <a:pt x="5851" y="836"/>
                    <a:pt x="5683" y="644"/>
                  </a:cubicBezTo>
                  <a:cubicBezTo>
                    <a:pt x="5514" y="449"/>
                    <a:pt x="5395" y="231"/>
                    <a:pt x="53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161" name="Google Shape;161;p4"/>
            <p:cNvSpPr/>
            <p:nvPr/>
          </p:nvSpPr>
          <p:spPr>
            <a:xfrm>
              <a:off x="5683250" y="4228550"/>
              <a:ext cx="121475" cy="170500"/>
            </a:xfrm>
            <a:custGeom>
              <a:avLst/>
              <a:gdLst/>
              <a:ahLst/>
              <a:cxnLst/>
              <a:rect l="l" t="t" r="r" b="b"/>
              <a:pathLst>
                <a:path w="4859" h="6820" extrusionOk="0">
                  <a:moveTo>
                    <a:pt x="2927" y="0"/>
                  </a:moveTo>
                  <a:cubicBezTo>
                    <a:pt x="2898" y="17"/>
                    <a:pt x="2871" y="33"/>
                    <a:pt x="2842" y="49"/>
                  </a:cubicBezTo>
                  <a:cubicBezTo>
                    <a:pt x="2836" y="51"/>
                    <a:pt x="2832" y="51"/>
                    <a:pt x="2830" y="53"/>
                  </a:cubicBezTo>
                  <a:cubicBezTo>
                    <a:pt x="2616" y="162"/>
                    <a:pt x="2373" y="233"/>
                    <a:pt x="2116" y="244"/>
                  </a:cubicBezTo>
                  <a:cubicBezTo>
                    <a:pt x="2089" y="245"/>
                    <a:pt x="2062" y="246"/>
                    <a:pt x="2035" y="246"/>
                  </a:cubicBezTo>
                  <a:cubicBezTo>
                    <a:pt x="1809" y="246"/>
                    <a:pt x="1592" y="201"/>
                    <a:pt x="1394" y="125"/>
                  </a:cubicBezTo>
                  <a:cubicBezTo>
                    <a:pt x="1203" y="570"/>
                    <a:pt x="980" y="1064"/>
                    <a:pt x="723" y="1563"/>
                  </a:cubicBezTo>
                  <a:cubicBezTo>
                    <a:pt x="721" y="1566"/>
                    <a:pt x="721" y="1567"/>
                    <a:pt x="721" y="1567"/>
                  </a:cubicBezTo>
                  <a:cubicBezTo>
                    <a:pt x="668" y="1721"/>
                    <a:pt x="619" y="1877"/>
                    <a:pt x="570" y="2032"/>
                  </a:cubicBezTo>
                  <a:cubicBezTo>
                    <a:pt x="218" y="3187"/>
                    <a:pt x="1" y="4407"/>
                    <a:pt x="201" y="5328"/>
                  </a:cubicBezTo>
                  <a:cubicBezTo>
                    <a:pt x="337" y="5949"/>
                    <a:pt x="669" y="6433"/>
                    <a:pt x="1286" y="6666"/>
                  </a:cubicBezTo>
                  <a:cubicBezTo>
                    <a:pt x="1553" y="6766"/>
                    <a:pt x="1868" y="6820"/>
                    <a:pt x="2245" y="6820"/>
                  </a:cubicBezTo>
                  <a:cubicBezTo>
                    <a:pt x="2307" y="6820"/>
                    <a:pt x="2371" y="6818"/>
                    <a:pt x="2437" y="6815"/>
                  </a:cubicBezTo>
                  <a:cubicBezTo>
                    <a:pt x="3450" y="6766"/>
                    <a:pt x="4030" y="6390"/>
                    <a:pt x="4314" y="5822"/>
                  </a:cubicBezTo>
                  <a:cubicBezTo>
                    <a:pt x="4858" y="4735"/>
                    <a:pt x="4322" y="2951"/>
                    <a:pt x="3630" y="1414"/>
                  </a:cubicBezTo>
                  <a:cubicBezTo>
                    <a:pt x="3630" y="1412"/>
                    <a:pt x="3628" y="1412"/>
                    <a:pt x="3628" y="1410"/>
                  </a:cubicBezTo>
                  <a:cubicBezTo>
                    <a:pt x="3399" y="903"/>
                    <a:pt x="3157" y="422"/>
                    <a:pt x="29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162" name="Google Shape;162;p4"/>
            <p:cNvSpPr/>
            <p:nvPr/>
          </p:nvSpPr>
          <p:spPr>
            <a:xfrm>
              <a:off x="5756400" y="4196650"/>
              <a:ext cx="190250" cy="141900"/>
            </a:xfrm>
            <a:custGeom>
              <a:avLst/>
              <a:gdLst/>
              <a:ahLst/>
              <a:cxnLst/>
              <a:rect l="l" t="t" r="r" b="b"/>
              <a:pathLst>
                <a:path w="7610" h="5676" extrusionOk="0">
                  <a:moveTo>
                    <a:pt x="861" y="0"/>
                  </a:moveTo>
                  <a:cubicBezTo>
                    <a:pt x="858" y="30"/>
                    <a:pt x="852" y="62"/>
                    <a:pt x="847" y="91"/>
                  </a:cubicBezTo>
                  <a:cubicBezTo>
                    <a:pt x="844" y="99"/>
                    <a:pt x="844" y="105"/>
                    <a:pt x="843" y="108"/>
                  </a:cubicBezTo>
                  <a:cubicBezTo>
                    <a:pt x="795" y="347"/>
                    <a:pt x="699" y="576"/>
                    <a:pt x="549" y="782"/>
                  </a:cubicBezTo>
                  <a:cubicBezTo>
                    <a:pt x="397" y="991"/>
                    <a:pt x="210" y="1157"/>
                    <a:pt x="1" y="1277"/>
                  </a:cubicBezTo>
                  <a:cubicBezTo>
                    <a:pt x="232" y="1698"/>
                    <a:pt x="474" y="2180"/>
                    <a:pt x="702" y="2687"/>
                  </a:cubicBezTo>
                  <a:cubicBezTo>
                    <a:pt x="702" y="2689"/>
                    <a:pt x="704" y="2689"/>
                    <a:pt x="704" y="2690"/>
                  </a:cubicBezTo>
                  <a:cubicBezTo>
                    <a:pt x="1664" y="4178"/>
                    <a:pt x="2944" y="5676"/>
                    <a:pt x="4212" y="5676"/>
                  </a:cubicBezTo>
                  <a:cubicBezTo>
                    <a:pt x="4782" y="5676"/>
                    <a:pt x="5349" y="5374"/>
                    <a:pt x="5884" y="4633"/>
                  </a:cubicBezTo>
                  <a:cubicBezTo>
                    <a:pt x="7610" y="2242"/>
                    <a:pt x="4896" y="967"/>
                    <a:pt x="2413" y="330"/>
                  </a:cubicBezTo>
                  <a:lnTo>
                    <a:pt x="2411" y="330"/>
                  </a:lnTo>
                  <a:cubicBezTo>
                    <a:pt x="1867" y="193"/>
                    <a:pt x="1336" y="83"/>
                    <a:pt x="8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163" name="Google Shape;163;p4"/>
            <p:cNvSpPr/>
            <p:nvPr/>
          </p:nvSpPr>
          <p:spPr>
            <a:xfrm>
              <a:off x="5766400" y="4092250"/>
              <a:ext cx="185100" cy="114600"/>
            </a:xfrm>
            <a:custGeom>
              <a:avLst/>
              <a:gdLst/>
              <a:ahLst/>
              <a:cxnLst/>
              <a:rect l="l" t="t" r="r" b="b"/>
              <a:pathLst>
                <a:path w="7404" h="4584" extrusionOk="0">
                  <a:moveTo>
                    <a:pt x="4899" y="1"/>
                  </a:moveTo>
                  <a:cubicBezTo>
                    <a:pt x="3781" y="1"/>
                    <a:pt x="2397" y="817"/>
                    <a:pt x="1224" y="1704"/>
                  </a:cubicBezTo>
                  <a:cubicBezTo>
                    <a:pt x="777" y="2041"/>
                    <a:pt x="358" y="2388"/>
                    <a:pt x="0" y="2707"/>
                  </a:cubicBezTo>
                  <a:cubicBezTo>
                    <a:pt x="29" y="2734"/>
                    <a:pt x="52" y="2762"/>
                    <a:pt x="74" y="2790"/>
                  </a:cubicBezTo>
                  <a:cubicBezTo>
                    <a:pt x="228" y="2972"/>
                    <a:pt x="349" y="3194"/>
                    <a:pt x="419" y="3440"/>
                  </a:cubicBezTo>
                  <a:cubicBezTo>
                    <a:pt x="485" y="3688"/>
                    <a:pt x="500" y="3937"/>
                    <a:pt x="464" y="4176"/>
                  </a:cubicBezTo>
                  <a:cubicBezTo>
                    <a:pt x="937" y="4259"/>
                    <a:pt x="1467" y="4369"/>
                    <a:pt x="2011" y="4506"/>
                  </a:cubicBezTo>
                  <a:lnTo>
                    <a:pt x="2014" y="4506"/>
                  </a:lnTo>
                  <a:cubicBezTo>
                    <a:pt x="2480" y="4554"/>
                    <a:pt x="2961" y="4584"/>
                    <a:pt x="3430" y="4584"/>
                  </a:cubicBezTo>
                  <a:cubicBezTo>
                    <a:pt x="5529" y="4584"/>
                    <a:pt x="7403" y="3985"/>
                    <a:pt x="6756" y="1668"/>
                  </a:cubicBezTo>
                  <a:cubicBezTo>
                    <a:pt x="6416" y="453"/>
                    <a:pt x="5731" y="1"/>
                    <a:pt x="48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164" name="Google Shape;164;p4"/>
            <p:cNvSpPr/>
            <p:nvPr/>
          </p:nvSpPr>
          <p:spPr>
            <a:xfrm>
              <a:off x="5729625" y="3991350"/>
              <a:ext cx="153725" cy="168525"/>
            </a:xfrm>
            <a:custGeom>
              <a:avLst/>
              <a:gdLst/>
              <a:ahLst/>
              <a:cxnLst/>
              <a:rect l="l" t="t" r="r" b="b"/>
              <a:pathLst>
                <a:path w="6149" h="6741" extrusionOk="0">
                  <a:moveTo>
                    <a:pt x="2323" y="0"/>
                  </a:moveTo>
                  <a:cubicBezTo>
                    <a:pt x="537" y="0"/>
                    <a:pt x="72" y="2427"/>
                    <a:pt x="13" y="4598"/>
                  </a:cubicBezTo>
                  <a:lnTo>
                    <a:pt x="13" y="4602"/>
                  </a:lnTo>
                  <a:cubicBezTo>
                    <a:pt x="0" y="5164"/>
                    <a:pt x="9" y="5705"/>
                    <a:pt x="33" y="6185"/>
                  </a:cubicBezTo>
                  <a:cubicBezTo>
                    <a:pt x="42" y="6183"/>
                    <a:pt x="52" y="6183"/>
                    <a:pt x="62" y="6183"/>
                  </a:cubicBezTo>
                  <a:cubicBezTo>
                    <a:pt x="63" y="6183"/>
                    <a:pt x="64" y="6183"/>
                    <a:pt x="65" y="6183"/>
                  </a:cubicBezTo>
                  <a:cubicBezTo>
                    <a:pt x="68" y="6183"/>
                    <a:pt x="72" y="6181"/>
                    <a:pt x="75" y="6181"/>
                  </a:cubicBezTo>
                  <a:lnTo>
                    <a:pt x="147" y="6181"/>
                  </a:lnTo>
                  <a:cubicBezTo>
                    <a:pt x="163" y="6181"/>
                    <a:pt x="179" y="6181"/>
                    <a:pt x="196" y="6181"/>
                  </a:cubicBezTo>
                  <a:cubicBezTo>
                    <a:pt x="420" y="6181"/>
                    <a:pt x="650" y="6223"/>
                    <a:pt x="870" y="6316"/>
                  </a:cubicBezTo>
                  <a:cubicBezTo>
                    <a:pt x="1108" y="6418"/>
                    <a:pt x="1311" y="6564"/>
                    <a:pt x="1471" y="6741"/>
                  </a:cubicBezTo>
                  <a:cubicBezTo>
                    <a:pt x="1830" y="6424"/>
                    <a:pt x="2249" y="6076"/>
                    <a:pt x="2695" y="5738"/>
                  </a:cubicBezTo>
                  <a:cubicBezTo>
                    <a:pt x="4490" y="3903"/>
                    <a:pt x="6148" y="1406"/>
                    <a:pt x="3434" y="257"/>
                  </a:cubicBezTo>
                  <a:cubicBezTo>
                    <a:pt x="3016" y="80"/>
                    <a:pt x="2647" y="0"/>
                    <a:pt x="23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165" name="Google Shape;165;p4"/>
            <p:cNvSpPr/>
            <p:nvPr/>
          </p:nvSpPr>
          <p:spPr>
            <a:xfrm>
              <a:off x="5569625" y="3997300"/>
              <a:ext cx="160875" cy="168125"/>
            </a:xfrm>
            <a:custGeom>
              <a:avLst/>
              <a:gdLst/>
              <a:ahLst/>
              <a:cxnLst/>
              <a:rect l="l" t="t" r="r" b="b"/>
              <a:pathLst>
                <a:path w="6435" h="6725" extrusionOk="0">
                  <a:moveTo>
                    <a:pt x="3852" y="1"/>
                  </a:moveTo>
                  <a:cubicBezTo>
                    <a:pt x="3483" y="1"/>
                    <a:pt x="3065" y="115"/>
                    <a:pt x="2590" y="373"/>
                  </a:cubicBezTo>
                  <a:cubicBezTo>
                    <a:pt x="0" y="1780"/>
                    <a:pt x="1889" y="4100"/>
                    <a:pt x="3849" y="5752"/>
                  </a:cubicBezTo>
                  <a:lnTo>
                    <a:pt x="3852" y="5752"/>
                  </a:lnTo>
                  <a:cubicBezTo>
                    <a:pt x="4283" y="6115"/>
                    <a:pt x="4715" y="6446"/>
                    <a:pt x="5104" y="6724"/>
                  </a:cubicBezTo>
                  <a:cubicBezTo>
                    <a:pt x="5118" y="6702"/>
                    <a:pt x="5135" y="6681"/>
                    <a:pt x="5153" y="6659"/>
                  </a:cubicBezTo>
                  <a:cubicBezTo>
                    <a:pt x="5157" y="6655"/>
                    <a:pt x="5159" y="6649"/>
                    <a:pt x="5165" y="6645"/>
                  </a:cubicBezTo>
                  <a:cubicBezTo>
                    <a:pt x="5168" y="6642"/>
                    <a:pt x="5168" y="6638"/>
                    <a:pt x="5172" y="6633"/>
                  </a:cubicBezTo>
                  <a:cubicBezTo>
                    <a:pt x="5319" y="6440"/>
                    <a:pt x="5505" y="6279"/>
                    <a:pt x="5731" y="6155"/>
                  </a:cubicBezTo>
                  <a:cubicBezTo>
                    <a:pt x="5956" y="6032"/>
                    <a:pt x="6195" y="5965"/>
                    <a:pt x="6434" y="5949"/>
                  </a:cubicBezTo>
                  <a:cubicBezTo>
                    <a:pt x="6411" y="5469"/>
                    <a:pt x="6401" y="4926"/>
                    <a:pt x="6415" y="4365"/>
                  </a:cubicBezTo>
                  <a:lnTo>
                    <a:pt x="6415" y="4362"/>
                  </a:lnTo>
                  <a:cubicBezTo>
                    <a:pt x="6155" y="2282"/>
                    <a:pt x="5497" y="1"/>
                    <a:pt x="38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166" name="Google Shape;166;p4"/>
            <p:cNvSpPr/>
            <p:nvPr/>
          </p:nvSpPr>
          <p:spPr>
            <a:xfrm>
              <a:off x="5519275" y="4107450"/>
              <a:ext cx="177975" cy="111925"/>
            </a:xfrm>
            <a:custGeom>
              <a:avLst/>
              <a:gdLst/>
              <a:ahLst/>
              <a:cxnLst/>
              <a:rect l="l" t="t" r="r" b="b"/>
              <a:pathLst>
                <a:path w="7119" h="4477" extrusionOk="0">
                  <a:moveTo>
                    <a:pt x="2289" y="1"/>
                  </a:moveTo>
                  <a:cubicBezTo>
                    <a:pt x="1344" y="1"/>
                    <a:pt x="603" y="491"/>
                    <a:pt x="362" y="1850"/>
                  </a:cubicBezTo>
                  <a:cubicBezTo>
                    <a:pt x="0" y="3883"/>
                    <a:pt x="1362" y="4476"/>
                    <a:pt x="3074" y="4476"/>
                  </a:cubicBezTo>
                  <a:cubicBezTo>
                    <a:pt x="3805" y="4476"/>
                    <a:pt x="4599" y="4368"/>
                    <a:pt x="5350" y="4218"/>
                  </a:cubicBezTo>
                  <a:cubicBezTo>
                    <a:pt x="5902" y="4105"/>
                    <a:pt x="6434" y="3972"/>
                    <a:pt x="6897" y="3844"/>
                  </a:cubicBezTo>
                  <a:cubicBezTo>
                    <a:pt x="6885" y="3808"/>
                    <a:pt x="6875" y="3770"/>
                    <a:pt x="6866" y="3735"/>
                  </a:cubicBezTo>
                  <a:cubicBezTo>
                    <a:pt x="6808" y="3503"/>
                    <a:pt x="6794" y="3252"/>
                    <a:pt x="6841" y="3001"/>
                  </a:cubicBezTo>
                  <a:cubicBezTo>
                    <a:pt x="6886" y="2745"/>
                    <a:pt x="6984" y="2518"/>
                    <a:pt x="7118" y="2318"/>
                  </a:cubicBezTo>
                  <a:cubicBezTo>
                    <a:pt x="6729" y="2040"/>
                    <a:pt x="6296" y="1709"/>
                    <a:pt x="5866" y="1346"/>
                  </a:cubicBezTo>
                  <a:lnTo>
                    <a:pt x="5863" y="1346"/>
                  </a:lnTo>
                  <a:cubicBezTo>
                    <a:pt x="4699" y="634"/>
                    <a:pt x="3363" y="1"/>
                    <a:pt x="22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167" name="Google Shape;167;p4"/>
            <p:cNvSpPr/>
            <p:nvPr/>
          </p:nvSpPr>
          <p:spPr>
            <a:xfrm>
              <a:off x="5515450" y="3969050"/>
              <a:ext cx="439725" cy="597200"/>
            </a:xfrm>
            <a:custGeom>
              <a:avLst/>
              <a:gdLst/>
              <a:ahLst/>
              <a:cxnLst/>
              <a:rect l="l" t="t" r="r" b="b"/>
              <a:pathLst>
                <a:path w="17589" h="23888" fill="none" extrusionOk="0">
                  <a:moveTo>
                    <a:pt x="5503" y="9754"/>
                  </a:moveTo>
                  <a:cubicBezTo>
                    <a:pt x="3777" y="10384"/>
                    <a:pt x="1971" y="11343"/>
                    <a:pt x="1798" y="12651"/>
                  </a:cubicBezTo>
                  <a:cubicBezTo>
                    <a:pt x="1727" y="13168"/>
                    <a:pt x="1917" y="13740"/>
                    <a:pt x="2469" y="14368"/>
                  </a:cubicBezTo>
                  <a:cubicBezTo>
                    <a:pt x="3140" y="15130"/>
                    <a:pt x="3797" y="15351"/>
                    <a:pt x="4421" y="15217"/>
                  </a:cubicBezTo>
                  <a:cubicBezTo>
                    <a:pt x="5605" y="14969"/>
                    <a:pt x="6663" y="13444"/>
                    <a:pt x="7432" y="11947"/>
                  </a:cubicBezTo>
                  <a:cubicBezTo>
                    <a:pt x="7380" y="12101"/>
                    <a:pt x="7331" y="12257"/>
                    <a:pt x="7282" y="12413"/>
                  </a:cubicBezTo>
                  <a:cubicBezTo>
                    <a:pt x="7259" y="12442"/>
                    <a:pt x="7239" y="12469"/>
                    <a:pt x="7224" y="12503"/>
                  </a:cubicBezTo>
                  <a:cubicBezTo>
                    <a:pt x="7142" y="12670"/>
                    <a:pt x="5807" y="15420"/>
                    <a:pt x="4865" y="19246"/>
                  </a:cubicBezTo>
                  <a:cubicBezTo>
                    <a:pt x="4862" y="19259"/>
                    <a:pt x="4858" y="19269"/>
                    <a:pt x="4858" y="19269"/>
                  </a:cubicBezTo>
                  <a:cubicBezTo>
                    <a:pt x="4594" y="20345"/>
                    <a:pt x="4362" y="21511"/>
                    <a:pt x="4198" y="22722"/>
                  </a:cubicBezTo>
                  <a:lnTo>
                    <a:pt x="4995" y="23887"/>
                  </a:lnTo>
                  <a:cubicBezTo>
                    <a:pt x="5145" y="22373"/>
                    <a:pt x="5420" y="20909"/>
                    <a:pt x="5749" y="19572"/>
                  </a:cubicBezTo>
                  <a:cubicBezTo>
                    <a:pt x="5752" y="19555"/>
                    <a:pt x="5756" y="19539"/>
                    <a:pt x="5759" y="19522"/>
                  </a:cubicBezTo>
                  <a:cubicBezTo>
                    <a:pt x="5772" y="19473"/>
                    <a:pt x="5785" y="19420"/>
                    <a:pt x="5799" y="19369"/>
                  </a:cubicBezTo>
                  <a:cubicBezTo>
                    <a:pt x="6146" y="17976"/>
                    <a:pt x="6548" y="16726"/>
                    <a:pt x="6917" y="15707"/>
                  </a:cubicBezTo>
                  <a:cubicBezTo>
                    <a:pt x="7051" y="16328"/>
                    <a:pt x="7385" y="16812"/>
                    <a:pt x="8001" y="17045"/>
                  </a:cubicBezTo>
                  <a:cubicBezTo>
                    <a:pt x="8311" y="17161"/>
                    <a:pt x="8688" y="17215"/>
                    <a:pt x="9152" y="17194"/>
                  </a:cubicBezTo>
                  <a:cubicBezTo>
                    <a:pt x="10165" y="17145"/>
                    <a:pt x="10744" y="16769"/>
                    <a:pt x="11029" y="16201"/>
                  </a:cubicBezTo>
                  <a:cubicBezTo>
                    <a:pt x="11573" y="15114"/>
                    <a:pt x="11036" y="13330"/>
                    <a:pt x="10345" y="11793"/>
                  </a:cubicBezTo>
                  <a:cubicBezTo>
                    <a:pt x="11735" y="13949"/>
                    <a:pt x="13799" y="16126"/>
                    <a:pt x="15524" y="13736"/>
                  </a:cubicBezTo>
                  <a:cubicBezTo>
                    <a:pt x="17251" y="11345"/>
                    <a:pt x="14538" y="10070"/>
                    <a:pt x="12055" y="9432"/>
                  </a:cubicBezTo>
                  <a:cubicBezTo>
                    <a:pt x="14605" y="9691"/>
                    <a:pt x="17588" y="9430"/>
                    <a:pt x="16796" y="6594"/>
                  </a:cubicBezTo>
                  <a:cubicBezTo>
                    <a:pt x="15999" y="3750"/>
                    <a:pt x="13311" y="5083"/>
                    <a:pt x="11264" y="6630"/>
                  </a:cubicBezTo>
                  <a:cubicBezTo>
                    <a:pt x="13059" y="4795"/>
                    <a:pt x="14718" y="2298"/>
                    <a:pt x="12004" y="1149"/>
                  </a:cubicBezTo>
                  <a:cubicBezTo>
                    <a:pt x="9290" y="1"/>
                    <a:pt x="8652" y="2924"/>
                    <a:pt x="8583" y="5490"/>
                  </a:cubicBezTo>
                  <a:cubicBezTo>
                    <a:pt x="8266" y="2944"/>
                    <a:pt x="7349" y="95"/>
                    <a:pt x="4758" y="1502"/>
                  </a:cubicBezTo>
                  <a:cubicBezTo>
                    <a:pt x="2168" y="2908"/>
                    <a:pt x="4058" y="5229"/>
                    <a:pt x="6018" y="6881"/>
                  </a:cubicBezTo>
                  <a:cubicBezTo>
                    <a:pt x="3830" y="5543"/>
                    <a:pt x="1031" y="4481"/>
                    <a:pt x="517" y="7384"/>
                  </a:cubicBezTo>
                  <a:cubicBezTo>
                    <a:pt x="0" y="10286"/>
                    <a:pt x="2991" y="10257"/>
                    <a:pt x="5503" y="9754"/>
                  </a:cubicBezTo>
                  <a:close/>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168" name="Google Shape;168;p4"/>
            <p:cNvSpPr/>
            <p:nvPr/>
          </p:nvSpPr>
          <p:spPr>
            <a:xfrm>
              <a:off x="5518500" y="4508850"/>
              <a:ext cx="229525" cy="106000"/>
            </a:xfrm>
            <a:custGeom>
              <a:avLst/>
              <a:gdLst/>
              <a:ahLst/>
              <a:cxnLst/>
              <a:rect l="l" t="t" r="r" b="b"/>
              <a:pathLst>
                <a:path w="9181" h="4240" fill="none" extrusionOk="0">
                  <a:moveTo>
                    <a:pt x="7395" y="4240"/>
                  </a:moveTo>
                  <a:cubicBezTo>
                    <a:pt x="7395" y="4240"/>
                    <a:pt x="9181" y="2714"/>
                    <a:pt x="8442" y="1935"/>
                  </a:cubicBezTo>
                  <a:cubicBezTo>
                    <a:pt x="7703" y="1159"/>
                    <a:pt x="6162" y="2822"/>
                    <a:pt x="6162" y="2822"/>
                  </a:cubicBezTo>
                  <a:cubicBezTo>
                    <a:pt x="6162" y="2822"/>
                    <a:pt x="6717" y="1344"/>
                    <a:pt x="6162" y="1158"/>
                  </a:cubicBezTo>
                  <a:cubicBezTo>
                    <a:pt x="5608" y="974"/>
                    <a:pt x="4622" y="2698"/>
                    <a:pt x="4622" y="2698"/>
                  </a:cubicBezTo>
                  <a:cubicBezTo>
                    <a:pt x="4622" y="2698"/>
                    <a:pt x="4191" y="0"/>
                    <a:pt x="2528" y="117"/>
                  </a:cubicBezTo>
                  <a:cubicBezTo>
                    <a:pt x="864" y="234"/>
                    <a:pt x="2774" y="2822"/>
                    <a:pt x="2774" y="2822"/>
                  </a:cubicBezTo>
                  <a:cubicBezTo>
                    <a:pt x="2774" y="2822"/>
                    <a:pt x="1726" y="1715"/>
                    <a:pt x="864" y="2176"/>
                  </a:cubicBezTo>
                  <a:cubicBezTo>
                    <a:pt x="0" y="2638"/>
                    <a:pt x="1664" y="3752"/>
                    <a:pt x="1664" y="3752"/>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169" name="Google Shape;169;p4"/>
            <p:cNvSpPr/>
            <p:nvPr/>
          </p:nvSpPr>
          <p:spPr>
            <a:xfrm>
              <a:off x="5682875" y="4295550"/>
              <a:ext cx="6750" cy="71050"/>
            </a:xfrm>
            <a:custGeom>
              <a:avLst/>
              <a:gdLst/>
              <a:ahLst/>
              <a:cxnLst/>
              <a:rect l="l" t="t" r="r" b="b"/>
              <a:pathLst>
                <a:path w="270" h="2842" fill="none" extrusionOk="0">
                  <a:moveTo>
                    <a:pt x="269" y="2842"/>
                  </a:moveTo>
                  <a:cubicBezTo>
                    <a:pt x="269" y="2842"/>
                    <a:pt x="0" y="1875"/>
                    <a:pt x="269"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grpSp>
    </p:spTree>
    <p:extLst>
      <p:ext uri="{BB962C8B-B14F-4D97-AF65-F5344CB8AC3E}">
        <p14:creationId xmlns:p14="http://schemas.microsoft.com/office/powerpoint/2010/main" val="40972234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advClick="0">
        <p159:morph option="byObject"/>
      </p:transition>
    </mc:Choice>
    <mc:Fallback xmlns="">
      <p:transition advClick="0">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97"/>
        <p:cNvGrpSpPr/>
        <p:nvPr/>
      </p:nvGrpSpPr>
      <p:grpSpPr>
        <a:xfrm>
          <a:off x="0" y="0"/>
          <a:ext cx="0" cy="0"/>
          <a:chOff x="0" y="0"/>
          <a:chExt cx="0" cy="0"/>
        </a:xfrm>
      </p:grpSpPr>
      <p:sp>
        <p:nvSpPr>
          <p:cNvPr id="198" name="Google Shape;198;p6"/>
          <p:cNvSpPr/>
          <p:nvPr/>
        </p:nvSpPr>
        <p:spPr>
          <a:xfrm>
            <a:off x="390800" y="1478721"/>
            <a:ext cx="11410400" cy="5055200"/>
          </a:xfrm>
          <a:prstGeom prst="roundRect">
            <a:avLst>
              <a:gd name="adj" fmla="val 5886"/>
            </a:avLst>
          </a:prstGeom>
          <a:solidFill>
            <a:srgbClr val="FFFFFF"/>
          </a:solidFill>
          <a:ln w="19050" cap="flat" cmpd="sng">
            <a:solidFill>
              <a:schemeClr val="dk1"/>
            </a:solidFill>
            <a:prstDash val="solid"/>
            <a:round/>
            <a:headEnd type="none" w="sm" len="sm"/>
            <a:tailEnd type="none" w="sm" len="sm"/>
          </a:ln>
        </p:spPr>
        <p:txBody>
          <a:bodyPr spcFirstLastPara="1" wrap="square" lIns="121745" tIns="121745" rIns="121745" bIns="121745" anchor="ctr" anchorCtr="0">
            <a:noAutofit/>
          </a:bodyPr>
          <a:lstStyle/>
          <a:p>
            <a:pPr marL="0" lvl="0" indent="0" algn="l" rtl="0">
              <a:spcBef>
                <a:spcPts val="0"/>
              </a:spcBef>
              <a:spcAft>
                <a:spcPts val="0"/>
              </a:spcAft>
              <a:buNone/>
            </a:pPr>
            <a:endParaRPr sz="2397"/>
          </a:p>
        </p:txBody>
      </p:sp>
      <p:sp>
        <p:nvSpPr>
          <p:cNvPr id="199" name="Google Shape;199;p6"/>
          <p:cNvSpPr/>
          <p:nvPr/>
        </p:nvSpPr>
        <p:spPr>
          <a:xfrm>
            <a:off x="390800" y="638334"/>
            <a:ext cx="11410400" cy="731600"/>
          </a:xfrm>
          <a:prstGeom prst="roundRect">
            <a:avLst>
              <a:gd name="adj" fmla="val 50000"/>
            </a:avLst>
          </a:prstGeom>
          <a:solidFill>
            <a:srgbClr val="FFFFFF"/>
          </a:solidFill>
          <a:ln w="19050" cap="flat" cmpd="sng">
            <a:solidFill>
              <a:schemeClr val="dk1"/>
            </a:solidFill>
            <a:prstDash val="solid"/>
            <a:round/>
            <a:headEnd type="none" w="sm" len="sm"/>
            <a:tailEnd type="none" w="sm" len="sm"/>
          </a:ln>
        </p:spPr>
        <p:txBody>
          <a:bodyPr spcFirstLastPara="1" wrap="square" lIns="121745" tIns="121745" rIns="121745" bIns="121745" anchor="ctr" anchorCtr="0">
            <a:noAutofit/>
          </a:bodyPr>
          <a:lstStyle/>
          <a:p>
            <a:pPr marL="0" lvl="0" indent="0" algn="l" rtl="0">
              <a:spcBef>
                <a:spcPts val="0"/>
              </a:spcBef>
              <a:spcAft>
                <a:spcPts val="0"/>
              </a:spcAft>
              <a:buNone/>
            </a:pPr>
            <a:endParaRPr sz="2397"/>
          </a:p>
        </p:txBody>
      </p:sp>
      <p:sp>
        <p:nvSpPr>
          <p:cNvPr id="200" name="Google Shape;200;p6"/>
          <p:cNvSpPr txBox="1">
            <a:spLocks noGrp="1"/>
          </p:cNvSpPr>
          <p:nvPr>
            <p:ph type="title"/>
          </p:nvPr>
        </p:nvSpPr>
        <p:spPr>
          <a:xfrm>
            <a:off x="960000" y="543794"/>
            <a:ext cx="10272000" cy="85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201" name="Google Shape;201;p6"/>
          <p:cNvGrpSpPr/>
          <p:nvPr/>
        </p:nvGrpSpPr>
        <p:grpSpPr>
          <a:xfrm>
            <a:off x="-43932" y="5215094"/>
            <a:ext cx="12279884" cy="1686855"/>
            <a:chOff x="-32950" y="3911320"/>
            <a:chExt cx="9209913" cy="1265141"/>
          </a:xfrm>
        </p:grpSpPr>
        <p:sp>
          <p:nvSpPr>
            <p:cNvPr id="202" name="Google Shape;202;p6"/>
            <p:cNvSpPr/>
            <p:nvPr/>
          </p:nvSpPr>
          <p:spPr>
            <a:xfrm>
              <a:off x="-32950" y="4421702"/>
              <a:ext cx="2653313" cy="754749"/>
            </a:xfrm>
            <a:custGeom>
              <a:avLst/>
              <a:gdLst/>
              <a:ahLst/>
              <a:cxnLst/>
              <a:rect l="l" t="t" r="r" b="b"/>
              <a:pathLst>
                <a:path w="54508" h="16246" extrusionOk="0">
                  <a:moveTo>
                    <a:pt x="5690" y="1"/>
                  </a:moveTo>
                  <a:cubicBezTo>
                    <a:pt x="3812" y="1"/>
                    <a:pt x="1893" y="286"/>
                    <a:pt x="1" y="940"/>
                  </a:cubicBezTo>
                  <a:lnTo>
                    <a:pt x="1" y="16245"/>
                  </a:lnTo>
                  <a:lnTo>
                    <a:pt x="54507" y="16165"/>
                  </a:lnTo>
                  <a:cubicBezTo>
                    <a:pt x="54507" y="16165"/>
                    <a:pt x="51958" y="11557"/>
                    <a:pt x="48123" y="11557"/>
                  </a:cubicBezTo>
                  <a:cubicBezTo>
                    <a:pt x="46744" y="11557"/>
                    <a:pt x="45198" y="12153"/>
                    <a:pt x="43545" y="13774"/>
                  </a:cubicBezTo>
                  <a:cubicBezTo>
                    <a:pt x="42808" y="11518"/>
                    <a:pt x="39784" y="9845"/>
                    <a:pt x="37055" y="9845"/>
                  </a:cubicBezTo>
                  <a:cubicBezTo>
                    <a:pt x="35549" y="9845"/>
                    <a:pt x="34133" y="10355"/>
                    <a:pt x="33242" y="11558"/>
                  </a:cubicBezTo>
                  <a:cubicBezTo>
                    <a:pt x="32785" y="9643"/>
                    <a:pt x="30103" y="7982"/>
                    <a:pt x="27346" y="7982"/>
                  </a:cubicBezTo>
                  <a:cubicBezTo>
                    <a:pt x="25523" y="7982"/>
                    <a:pt x="23667" y="8708"/>
                    <a:pt x="22398" y="10565"/>
                  </a:cubicBezTo>
                  <a:cubicBezTo>
                    <a:pt x="22778" y="6582"/>
                    <a:pt x="14708" y="1"/>
                    <a:pt x="569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203" name="Google Shape;203;p6"/>
            <p:cNvSpPr/>
            <p:nvPr/>
          </p:nvSpPr>
          <p:spPr>
            <a:xfrm flipH="1">
              <a:off x="234936" y="4733062"/>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204" name="Google Shape;204;p6"/>
            <p:cNvSpPr/>
            <p:nvPr/>
          </p:nvSpPr>
          <p:spPr>
            <a:xfrm flipH="1">
              <a:off x="6523650" y="4201376"/>
              <a:ext cx="2653313" cy="975085"/>
            </a:xfrm>
            <a:custGeom>
              <a:avLst/>
              <a:gdLst/>
              <a:ahLst/>
              <a:cxnLst/>
              <a:rect l="l" t="t" r="r" b="b"/>
              <a:pathLst>
                <a:path w="54508" h="16246" extrusionOk="0">
                  <a:moveTo>
                    <a:pt x="5690" y="1"/>
                  </a:moveTo>
                  <a:cubicBezTo>
                    <a:pt x="3812" y="1"/>
                    <a:pt x="1893" y="286"/>
                    <a:pt x="1" y="940"/>
                  </a:cubicBezTo>
                  <a:lnTo>
                    <a:pt x="1" y="16245"/>
                  </a:lnTo>
                  <a:lnTo>
                    <a:pt x="54507" y="16165"/>
                  </a:lnTo>
                  <a:cubicBezTo>
                    <a:pt x="54507" y="16165"/>
                    <a:pt x="51958" y="11557"/>
                    <a:pt x="48123" y="11557"/>
                  </a:cubicBezTo>
                  <a:cubicBezTo>
                    <a:pt x="46744" y="11557"/>
                    <a:pt x="45198" y="12153"/>
                    <a:pt x="43545" y="13774"/>
                  </a:cubicBezTo>
                  <a:cubicBezTo>
                    <a:pt x="42808" y="11518"/>
                    <a:pt x="39784" y="9845"/>
                    <a:pt x="37055" y="9845"/>
                  </a:cubicBezTo>
                  <a:cubicBezTo>
                    <a:pt x="35549" y="9845"/>
                    <a:pt x="34133" y="10355"/>
                    <a:pt x="33242" y="11558"/>
                  </a:cubicBezTo>
                  <a:cubicBezTo>
                    <a:pt x="32785" y="9643"/>
                    <a:pt x="30103" y="7982"/>
                    <a:pt x="27346" y="7982"/>
                  </a:cubicBezTo>
                  <a:cubicBezTo>
                    <a:pt x="25523" y="7982"/>
                    <a:pt x="23667" y="8708"/>
                    <a:pt x="22398" y="10565"/>
                  </a:cubicBezTo>
                  <a:cubicBezTo>
                    <a:pt x="22778" y="6582"/>
                    <a:pt x="14708" y="1"/>
                    <a:pt x="569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205" name="Google Shape;205;p6"/>
            <p:cNvSpPr/>
            <p:nvPr/>
          </p:nvSpPr>
          <p:spPr>
            <a:xfrm>
              <a:off x="8639724" y="4838150"/>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206" name="Google Shape;206;p6"/>
            <p:cNvSpPr/>
            <p:nvPr/>
          </p:nvSpPr>
          <p:spPr>
            <a:xfrm flipH="1">
              <a:off x="583261" y="4883475"/>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grpSp>
          <p:nvGrpSpPr>
            <p:cNvPr id="207" name="Google Shape;207;p6"/>
            <p:cNvGrpSpPr/>
            <p:nvPr/>
          </p:nvGrpSpPr>
          <p:grpSpPr>
            <a:xfrm flipH="1">
              <a:off x="8011161" y="3911320"/>
              <a:ext cx="565003" cy="832113"/>
              <a:chOff x="5515450" y="3969050"/>
              <a:chExt cx="439725" cy="645800"/>
            </a:xfrm>
          </p:grpSpPr>
          <p:sp>
            <p:nvSpPr>
              <p:cNvPr id="208" name="Google Shape;208;p6"/>
              <p:cNvSpPr/>
              <p:nvPr/>
            </p:nvSpPr>
            <p:spPr>
              <a:xfrm>
                <a:off x="5518500" y="4508850"/>
                <a:ext cx="229525" cy="106000"/>
              </a:xfrm>
              <a:custGeom>
                <a:avLst/>
                <a:gdLst/>
                <a:ahLst/>
                <a:cxnLst/>
                <a:rect l="l" t="t" r="r" b="b"/>
                <a:pathLst>
                  <a:path w="9181" h="4240" fill="none" extrusionOk="0">
                    <a:moveTo>
                      <a:pt x="7395" y="4240"/>
                    </a:moveTo>
                    <a:cubicBezTo>
                      <a:pt x="7395" y="4240"/>
                      <a:pt x="9181" y="2714"/>
                      <a:pt x="8442" y="1935"/>
                    </a:cubicBezTo>
                    <a:cubicBezTo>
                      <a:pt x="7703" y="1159"/>
                      <a:pt x="6162" y="2822"/>
                      <a:pt x="6162" y="2822"/>
                    </a:cubicBezTo>
                    <a:cubicBezTo>
                      <a:pt x="6162" y="2822"/>
                      <a:pt x="6717" y="1344"/>
                      <a:pt x="6162" y="1158"/>
                    </a:cubicBezTo>
                    <a:cubicBezTo>
                      <a:pt x="5608" y="974"/>
                      <a:pt x="4622" y="2698"/>
                      <a:pt x="4622" y="2698"/>
                    </a:cubicBezTo>
                    <a:cubicBezTo>
                      <a:pt x="4622" y="2698"/>
                      <a:pt x="4191" y="0"/>
                      <a:pt x="2528" y="117"/>
                    </a:cubicBezTo>
                    <a:cubicBezTo>
                      <a:pt x="864" y="234"/>
                      <a:pt x="2774" y="2822"/>
                      <a:pt x="2774" y="2822"/>
                    </a:cubicBezTo>
                    <a:cubicBezTo>
                      <a:pt x="2774" y="2822"/>
                      <a:pt x="1726" y="1715"/>
                      <a:pt x="864" y="2176"/>
                    </a:cubicBezTo>
                    <a:cubicBezTo>
                      <a:pt x="0" y="2638"/>
                      <a:pt x="1664" y="3752"/>
                      <a:pt x="1664" y="3752"/>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209" name="Google Shape;209;p6"/>
              <p:cNvSpPr/>
              <p:nvPr/>
            </p:nvSpPr>
            <p:spPr>
              <a:xfrm>
                <a:off x="5620400" y="4279375"/>
                <a:ext cx="77175" cy="286875"/>
              </a:xfrm>
              <a:custGeom>
                <a:avLst/>
                <a:gdLst/>
                <a:ahLst/>
                <a:cxnLst/>
                <a:rect l="l" t="t" r="r" b="b"/>
                <a:pathLst>
                  <a:path w="3087" h="11475" extrusionOk="0">
                    <a:moveTo>
                      <a:pt x="3086" y="0"/>
                    </a:moveTo>
                    <a:lnTo>
                      <a:pt x="3086" y="0"/>
                    </a:lnTo>
                    <a:cubicBezTo>
                      <a:pt x="3062" y="29"/>
                      <a:pt x="3043" y="56"/>
                      <a:pt x="3027" y="90"/>
                    </a:cubicBezTo>
                    <a:cubicBezTo>
                      <a:pt x="2945" y="257"/>
                      <a:pt x="1611" y="3007"/>
                      <a:pt x="669" y="6833"/>
                    </a:cubicBezTo>
                    <a:cubicBezTo>
                      <a:pt x="665" y="6846"/>
                      <a:pt x="662" y="6856"/>
                      <a:pt x="662" y="6856"/>
                    </a:cubicBezTo>
                    <a:cubicBezTo>
                      <a:pt x="397" y="7932"/>
                      <a:pt x="165" y="9098"/>
                      <a:pt x="1" y="10309"/>
                    </a:cubicBezTo>
                    <a:lnTo>
                      <a:pt x="798" y="11474"/>
                    </a:lnTo>
                    <a:cubicBezTo>
                      <a:pt x="948" y="9960"/>
                      <a:pt x="1223" y="8496"/>
                      <a:pt x="1551" y="7159"/>
                    </a:cubicBezTo>
                    <a:cubicBezTo>
                      <a:pt x="1554" y="7142"/>
                      <a:pt x="1558" y="7126"/>
                      <a:pt x="1561" y="7109"/>
                    </a:cubicBezTo>
                    <a:cubicBezTo>
                      <a:pt x="1573" y="7061"/>
                      <a:pt x="1585" y="7009"/>
                      <a:pt x="1600" y="6957"/>
                    </a:cubicBezTo>
                    <a:cubicBezTo>
                      <a:pt x="1947" y="5564"/>
                      <a:pt x="2349" y="4314"/>
                      <a:pt x="2717" y="3295"/>
                    </a:cubicBezTo>
                    <a:cubicBezTo>
                      <a:pt x="2515" y="2375"/>
                      <a:pt x="2734" y="1156"/>
                      <a:pt x="30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210" name="Google Shape;210;p6"/>
              <p:cNvSpPr/>
              <p:nvPr/>
            </p:nvSpPr>
            <p:spPr>
              <a:xfrm>
                <a:off x="5682875" y="4295550"/>
                <a:ext cx="6750" cy="71050"/>
              </a:xfrm>
              <a:custGeom>
                <a:avLst/>
                <a:gdLst/>
                <a:ahLst/>
                <a:cxnLst/>
                <a:rect l="l" t="t" r="r" b="b"/>
                <a:pathLst>
                  <a:path w="270" h="2842" fill="none" extrusionOk="0">
                    <a:moveTo>
                      <a:pt x="269" y="2842"/>
                    </a:moveTo>
                    <a:cubicBezTo>
                      <a:pt x="269" y="2842"/>
                      <a:pt x="0" y="1875"/>
                      <a:pt x="269"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211" name="Google Shape;211;p6"/>
              <p:cNvSpPr/>
              <p:nvPr/>
            </p:nvSpPr>
            <p:spPr>
              <a:xfrm>
                <a:off x="5519275" y="4107450"/>
                <a:ext cx="177975" cy="111925"/>
              </a:xfrm>
              <a:custGeom>
                <a:avLst/>
                <a:gdLst/>
                <a:ahLst/>
                <a:cxnLst/>
                <a:rect l="l" t="t" r="r" b="b"/>
                <a:pathLst>
                  <a:path w="7119" h="4477" extrusionOk="0">
                    <a:moveTo>
                      <a:pt x="2289" y="1"/>
                    </a:moveTo>
                    <a:cubicBezTo>
                      <a:pt x="1344" y="1"/>
                      <a:pt x="603" y="491"/>
                      <a:pt x="362" y="1850"/>
                    </a:cubicBezTo>
                    <a:cubicBezTo>
                      <a:pt x="0" y="3883"/>
                      <a:pt x="1362" y="4476"/>
                      <a:pt x="3074" y="4476"/>
                    </a:cubicBezTo>
                    <a:cubicBezTo>
                      <a:pt x="3805" y="4476"/>
                      <a:pt x="4599" y="4368"/>
                      <a:pt x="5350" y="4218"/>
                    </a:cubicBezTo>
                    <a:cubicBezTo>
                      <a:pt x="5902" y="4105"/>
                      <a:pt x="6434" y="3972"/>
                      <a:pt x="6897" y="3844"/>
                    </a:cubicBezTo>
                    <a:cubicBezTo>
                      <a:pt x="6885" y="3808"/>
                      <a:pt x="6875" y="3770"/>
                      <a:pt x="6866" y="3735"/>
                    </a:cubicBezTo>
                    <a:cubicBezTo>
                      <a:pt x="6808" y="3503"/>
                      <a:pt x="6794" y="3252"/>
                      <a:pt x="6841" y="3001"/>
                    </a:cubicBezTo>
                    <a:cubicBezTo>
                      <a:pt x="6886" y="2745"/>
                      <a:pt x="6984" y="2518"/>
                      <a:pt x="7118" y="2318"/>
                    </a:cubicBezTo>
                    <a:cubicBezTo>
                      <a:pt x="6729" y="2040"/>
                      <a:pt x="6296" y="1709"/>
                      <a:pt x="5866" y="1346"/>
                    </a:cubicBezTo>
                    <a:lnTo>
                      <a:pt x="5863" y="1346"/>
                    </a:lnTo>
                    <a:cubicBezTo>
                      <a:pt x="4699" y="634"/>
                      <a:pt x="3363" y="1"/>
                      <a:pt x="22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212" name="Google Shape;212;p6"/>
              <p:cNvSpPr/>
              <p:nvPr/>
            </p:nvSpPr>
            <p:spPr>
              <a:xfrm>
                <a:off x="5569625" y="3997300"/>
                <a:ext cx="160875" cy="168125"/>
              </a:xfrm>
              <a:custGeom>
                <a:avLst/>
                <a:gdLst/>
                <a:ahLst/>
                <a:cxnLst/>
                <a:rect l="l" t="t" r="r" b="b"/>
                <a:pathLst>
                  <a:path w="6435" h="6725" extrusionOk="0">
                    <a:moveTo>
                      <a:pt x="3852" y="1"/>
                    </a:moveTo>
                    <a:cubicBezTo>
                      <a:pt x="3483" y="1"/>
                      <a:pt x="3065" y="115"/>
                      <a:pt x="2590" y="373"/>
                    </a:cubicBezTo>
                    <a:cubicBezTo>
                      <a:pt x="0" y="1780"/>
                      <a:pt x="1889" y="4100"/>
                      <a:pt x="3849" y="5752"/>
                    </a:cubicBezTo>
                    <a:lnTo>
                      <a:pt x="3852" y="5752"/>
                    </a:lnTo>
                    <a:cubicBezTo>
                      <a:pt x="4283" y="6115"/>
                      <a:pt x="4715" y="6446"/>
                      <a:pt x="5104" y="6724"/>
                    </a:cubicBezTo>
                    <a:cubicBezTo>
                      <a:pt x="5118" y="6702"/>
                      <a:pt x="5135" y="6681"/>
                      <a:pt x="5153" y="6659"/>
                    </a:cubicBezTo>
                    <a:cubicBezTo>
                      <a:pt x="5157" y="6655"/>
                      <a:pt x="5159" y="6649"/>
                      <a:pt x="5165" y="6645"/>
                    </a:cubicBezTo>
                    <a:cubicBezTo>
                      <a:pt x="5168" y="6642"/>
                      <a:pt x="5168" y="6638"/>
                      <a:pt x="5172" y="6633"/>
                    </a:cubicBezTo>
                    <a:cubicBezTo>
                      <a:pt x="5319" y="6440"/>
                      <a:pt x="5505" y="6279"/>
                      <a:pt x="5731" y="6155"/>
                    </a:cubicBezTo>
                    <a:cubicBezTo>
                      <a:pt x="5956" y="6032"/>
                      <a:pt x="6195" y="5965"/>
                      <a:pt x="6434" y="5949"/>
                    </a:cubicBezTo>
                    <a:cubicBezTo>
                      <a:pt x="6411" y="5469"/>
                      <a:pt x="6401" y="4926"/>
                      <a:pt x="6415" y="4365"/>
                    </a:cubicBezTo>
                    <a:lnTo>
                      <a:pt x="6415" y="4362"/>
                    </a:lnTo>
                    <a:cubicBezTo>
                      <a:pt x="6155" y="2282"/>
                      <a:pt x="5497" y="1"/>
                      <a:pt x="38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213" name="Google Shape;213;p6"/>
              <p:cNvSpPr/>
              <p:nvPr/>
            </p:nvSpPr>
            <p:spPr>
              <a:xfrm>
                <a:off x="5729625" y="3991350"/>
                <a:ext cx="153725" cy="168525"/>
              </a:xfrm>
              <a:custGeom>
                <a:avLst/>
                <a:gdLst/>
                <a:ahLst/>
                <a:cxnLst/>
                <a:rect l="l" t="t" r="r" b="b"/>
                <a:pathLst>
                  <a:path w="6149" h="6741" extrusionOk="0">
                    <a:moveTo>
                      <a:pt x="2323" y="0"/>
                    </a:moveTo>
                    <a:cubicBezTo>
                      <a:pt x="537" y="0"/>
                      <a:pt x="72" y="2427"/>
                      <a:pt x="13" y="4598"/>
                    </a:cubicBezTo>
                    <a:lnTo>
                      <a:pt x="13" y="4602"/>
                    </a:lnTo>
                    <a:cubicBezTo>
                      <a:pt x="0" y="5164"/>
                      <a:pt x="9" y="5705"/>
                      <a:pt x="33" y="6185"/>
                    </a:cubicBezTo>
                    <a:cubicBezTo>
                      <a:pt x="42" y="6183"/>
                      <a:pt x="52" y="6183"/>
                      <a:pt x="62" y="6183"/>
                    </a:cubicBezTo>
                    <a:cubicBezTo>
                      <a:pt x="63" y="6183"/>
                      <a:pt x="64" y="6183"/>
                      <a:pt x="65" y="6183"/>
                    </a:cubicBezTo>
                    <a:cubicBezTo>
                      <a:pt x="68" y="6183"/>
                      <a:pt x="72" y="6181"/>
                      <a:pt x="75" y="6181"/>
                    </a:cubicBezTo>
                    <a:lnTo>
                      <a:pt x="147" y="6181"/>
                    </a:lnTo>
                    <a:cubicBezTo>
                      <a:pt x="163" y="6181"/>
                      <a:pt x="179" y="6181"/>
                      <a:pt x="196" y="6181"/>
                    </a:cubicBezTo>
                    <a:cubicBezTo>
                      <a:pt x="420" y="6181"/>
                      <a:pt x="650" y="6223"/>
                      <a:pt x="870" y="6316"/>
                    </a:cubicBezTo>
                    <a:cubicBezTo>
                      <a:pt x="1108" y="6418"/>
                      <a:pt x="1311" y="6564"/>
                      <a:pt x="1471" y="6741"/>
                    </a:cubicBezTo>
                    <a:cubicBezTo>
                      <a:pt x="1830" y="6424"/>
                      <a:pt x="2249" y="6076"/>
                      <a:pt x="2695" y="5738"/>
                    </a:cubicBezTo>
                    <a:cubicBezTo>
                      <a:pt x="4490" y="3903"/>
                      <a:pt x="6148" y="1406"/>
                      <a:pt x="3434" y="257"/>
                    </a:cubicBezTo>
                    <a:cubicBezTo>
                      <a:pt x="3016" y="80"/>
                      <a:pt x="2647" y="0"/>
                      <a:pt x="23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214" name="Google Shape;214;p6"/>
              <p:cNvSpPr/>
              <p:nvPr/>
            </p:nvSpPr>
            <p:spPr>
              <a:xfrm>
                <a:off x="5766400" y="4092250"/>
                <a:ext cx="185100" cy="114600"/>
              </a:xfrm>
              <a:custGeom>
                <a:avLst/>
                <a:gdLst/>
                <a:ahLst/>
                <a:cxnLst/>
                <a:rect l="l" t="t" r="r" b="b"/>
                <a:pathLst>
                  <a:path w="7404" h="4584" extrusionOk="0">
                    <a:moveTo>
                      <a:pt x="4899" y="1"/>
                    </a:moveTo>
                    <a:cubicBezTo>
                      <a:pt x="3781" y="1"/>
                      <a:pt x="2397" y="817"/>
                      <a:pt x="1224" y="1704"/>
                    </a:cubicBezTo>
                    <a:cubicBezTo>
                      <a:pt x="777" y="2041"/>
                      <a:pt x="358" y="2388"/>
                      <a:pt x="0" y="2707"/>
                    </a:cubicBezTo>
                    <a:cubicBezTo>
                      <a:pt x="29" y="2734"/>
                      <a:pt x="52" y="2762"/>
                      <a:pt x="74" y="2790"/>
                    </a:cubicBezTo>
                    <a:cubicBezTo>
                      <a:pt x="228" y="2972"/>
                      <a:pt x="349" y="3194"/>
                      <a:pt x="419" y="3440"/>
                    </a:cubicBezTo>
                    <a:cubicBezTo>
                      <a:pt x="485" y="3688"/>
                      <a:pt x="500" y="3937"/>
                      <a:pt x="464" y="4176"/>
                    </a:cubicBezTo>
                    <a:cubicBezTo>
                      <a:pt x="937" y="4259"/>
                      <a:pt x="1467" y="4369"/>
                      <a:pt x="2011" y="4506"/>
                    </a:cubicBezTo>
                    <a:lnTo>
                      <a:pt x="2014" y="4506"/>
                    </a:lnTo>
                    <a:cubicBezTo>
                      <a:pt x="2480" y="4554"/>
                      <a:pt x="2961" y="4584"/>
                      <a:pt x="3430" y="4584"/>
                    </a:cubicBezTo>
                    <a:cubicBezTo>
                      <a:pt x="5529" y="4584"/>
                      <a:pt x="7403" y="3985"/>
                      <a:pt x="6756" y="1668"/>
                    </a:cubicBezTo>
                    <a:cubicBezTo>
                      <a:pt x="6416" y="453"/>
                      <a:pt x="5731" y="1"/>
                      <a:pt x="48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215" name="Google Shape;215;p6"/>
              <p:cNvSpPr/>
              <p:nvPr/>
            </p:nvSpPr>
            <p:spPr>
              <a:xfrm>
                <a:off x="5756400" y="4196650"/>
                <a:ext cx="190250" cy="141900"/>
              </a:xfrm>
              <a:custGeom>
                <a:avLst/>
                <a:gdLst/>
                <a:ahLst/>
                <a:cxnLst/>
                <a:rect l="l" t="t" r="r" b="b"/>
                <a:pathLst>
                  <a:path w="7610" h="5676" extrusionOk="0">
                    <a:moveTo>
                      <a:pt x="861" y="0"/>
                    </a:moveTo>
                    <a:cubicBezTo>
                      <a:pt x="858" y="30"/>
                      <a:pt x="852" y="62"/>
                      <a:pt x="847" y="91"/>
                    </a:cubicBezTo>
                    <a:cubicBezTo>
                      <a:pt x="844" y="99"/>
                      <a:pt x="844" y="105"/>
                      <a:pt x="843" y="108"/>
                    </a:cubicBezTo>
                    <a:cubicBezTo>
                      <a:pt x="795" y="347"/>
                      <a:pt x="699" y="576"/>
                      <a:pt x="549" y="782"/>
                    </a:cubicBezTo>
                    <a:cubicBezTo>
                      <a:pt x="397" y="991"/>
                      <a:pt x="210" y="1157"/>
                      <a:pt x="1" y="1277"/>
                    </a:cubicBezTo>
                    <a:cubicBezTo>
                      <a:pt x="232" y="1698"/>
                      <a:pt x="474" y="2180"/>
                      <a:pt x="702" y="2687"/>
                    </a:cubicBezTo>
                    <a:cubicBezTo>
                      <a:pt x="702" y="2689"/>
                      <a:pt x="704" y="2689"/>
                      <a:pt x="704" y="2690"/>
                    </a:cubicBezTo>
                    <a:cubicBezTo>
                      <a:pt x="1664" y="4178"/>
                      <a:pt x="2944" y="5676"/>
                      <a:pt x="4212" y="5676"/>
                    </a:cubicBezTo>
                    <a:cubicBezTo>
                      <a:pt x="4782" y="5676"/>
                      <a:pt x="5349" y="5374"/>
                      <a:pt x="5884" y="4633"/>
                    </a:cubicBezTo>
                    <a:cubicBezTo>
                      <a:pt x="7610" y="2242"/>
                      <a:pt x="4896" y="967"/>
                      <a:pt x="2413" y="330"/>
                    </a:cubicBezTo>
                    <a:lnTo>
                      <a:pt x="2411" y="330"/>
                    </a:lnTo>
                    <a:cubicBezTo>
                      <a:pt x="1867" y="193"/>
                      <a:pt x="1336" y="83"/>
                      <a:pt x="8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216" name="Google Shape;216;p6"/>
              <p:cNvSpPr/>
              <p:nvPr/>
            </p:nvSpPr>
            <p:spPr>
              <a:xfrm>
                <a:off x="5683250" y="4228550"/>
                <a:ext cx="121475" cy="170500"/>
              </a:xfrm>
              <a:custGeom>
                <a:avLst/>
                <a:gdLst/>
                <a:ahLst/>
                <a:cxnLst/>
                <a:rect l="l" t="t" r="r" b="b"/>
                <a:pathLst>
                  <a:path w="4859" h="6820" extrusionOk="0">
                    <a:moveTo>
                      <a:pt x="2927" y="0"/>
                    </a:moveTo>
                    <a:cubicBezTo>
                      <a:pt x="2898" y="17"/>
                      <a:pt x="2871" y="33"/>
                      <a:pt x="2842" y="49"/>
                    </a:cubicBezTo>
                    <a:cubicBezTo>
                      <a:pt x="2836" y="51"/>
                      <a:pt x="2832" y="51"/>
                      <a:pt x="2830" y="53"/>
                    </a:cubicBezTo>
                    <a:cubicBezTo>
                      <a:pt x="2616" y="162"/>
                      <a:pt x="2373" y="233"/>
                      <a:pt x="2116" y="244"/>
                    </a:cubicBezTo>
                    <a:cubicBezTo>
                      <a:pt x="2089" y="245"/>
                      <a:pt x="2062" y="246"/>
                      <a:pt x="2035" y="246"/>
                    </a:cubicBezTo>
                    <a:cubicBezTo>
                      <a:pt x="1809" y="246"/>
                      <a:pt x="1592" y="201"/>
                      <a:pt x="1394" y="125"/>
                    </a:cubicBezTo>
                    <a:cubicBezTo>
                      <a:pt x="1203" y="570"/>
                      <a:pt x="980" y="1064"/>
                      <a:pt x="723" y="1563"/>
                    </a:cubicBezTo>
                    <a:cubicBezTo>
                      <a:pt x="721" y="1566"/>
                      <a:pt x="721" y="1567"/>
                      <a:pt x="721" y="1567"/>
                    </a:cubicBezTo>
                    <a:cubicBezTo>
                      <a:pt x="668" y="1721"/>
                      <a:pt x="619" y="1877"/>
                      <a:pt x="570" y="2032"/>
                    </a:cubicBezTo>
                    <a:cubicBezTo>
                      <a:pt x="218" y="3187"/>
                      <a:pt x="1" y="4407"/>
                      <a:pt x="201" y="5328"/>
                    </a:cubicBezTo>
                    <a:cubicBezTo>
                      <a:pt x="337" y="5949"/>
                      <a:pt x="669" y="6433"/>
                      <a:pt x="1286" y="6666"/>
                    </a:cubicBezTo>
                    <a:cubicBezTo>
                      <a:pt x="1553" y="6766"/>
                      <a:pt x="1868" y="6820"/>
                      <a:pt x="2245" y="6820"/>
                    </a:cubicBezTo>
                    <a:cubicBezTo>
                      <a:pt x="2307" y="6820"/>
                      <a:pt x="2371" y="6818"/>
                      <a:pt x="2437" y="6815"/>
                    </a:cubicBezTo>
                    <a:cubicBezTo>
                      <a:pt x="3450" y="6766"/>
                      <a:pt x="4030" y="6390"/>
                      <a:pt x="4314" y="5822"/>
                    </a:cubicBezTo>
                    <a:cubicBezTo>
                      <a:pt x="4858" y="4735"/>
                      <a:pt x="4322" y="2951"/>
                      <a:pt x="3630" y="1414"/>
                    </a:cubicBezTo>
                    <a:cubicBezTo>
                      <a:pt x="3630" y="1412"/>
                      <a:pt x="3628" y="1412"/>
                      <a:pt x="3628" y="1410"/>
                    </a:cubicBezTo>
                    <a:cubicBezTo>
                      <a:pt x="3399" y="903"/>
                      <a:pt x="3157" y="422"/>
                      <a:pt x="29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217" name="Google Shape;217;p6"/>
              <p:cNvSpPr/>
              <p:nvPr/>
            </p:nvSpPr>
            <p:spPr>
              <a:xfrm>
                <a:off x="5558600" y="4203550"/>
                <a:ext cx="159500" cy="146850"/>
              </a:xfrm>
              <a:custGeom>
                <a:avLst/>
                <a:gdLst/>
                <a:ahLst/>
                <a:cxnLst/>
                <a:rect l="l" t="t" r="r" b="b"/>
                <a:pathLst>
                  <a:path w="6380" h="5874" extrusionOk="0">
                    <a:moveTo>
                      <a:pt x="5324" y="0"/>
                    </a:moveTo>
                    <a:cubicBezTo>
                      <a:pt x="4860" y="128"/>
                      <a:pt x="4331" y="261"/>
                      <a:pt x="3777" y="374"/>
                    </a:cubicBezTo>
                    <a:cubicBezTo>
                      <a:pt x="2051" y="1004"/>
                      <a:pt x="245" y="1963"/>
                      <a:pt x="72" y="3271"/>
                    </a:cubicBezTo>
                    <a:cubicBezTo>
                      <a:pt x="1" y="3788"/>
                      <a:pt x="191" y="4360"/>
                      <a:pt x="743" y="4988"/>
                    </a:cubicBezTo>
                    <a:cubicBezTo>
                      <a:pt x="1293" y="5612"/>
                      <a:pt x="1833" y="5874"/>
                      <a:pt x="2354" y="5874"/>
                    </a:cubicBezTo>
                    <a:cubicBezTo>
                      <a:pt x="2469" y="5874"/>
                      <a:pt x="2583" y="5861"/>
                      <a:pt x="2695" y="5837"/>
                    </a:cubicBezTo>
                    <a:cubicBezTo>
                      <a:pt x="3879" y="5589"/>
                      <a:pt x="4937" y="4064"/>
                      <a:pt x="5707" y="2567"/>
                    </a:cubicBezTo>
                    <a:cubicBezTo>
                      <a:pt x="5707" y="2567"/>
                      <a:pt x="5707" y="2565"/>
                      <a:pt x="5709" y="2563"/>
                    </a:cubicBezTo>
                    <a:cubicBezTo>
                      <a:pt x="5967" y="2064"/>
                      <a:pt x="6189" y="1570"/>
                      <a:pt x="6380" y="1125"/>
                    </a:cubicBezTo>
                    <a:cubicBezTo>
                      <a:pt x="6351" y="1113"/>
                      <a:pt x="6325" y="1103"/>
                      <a:pt x="6298" y="1092"/>
                    </a:cubicBezTo>
                    <a:cubicBezTo>
                      <a:pt x="6292" y="1089"/>
                      <a:pt x="6286" y="1087"/>
                      <a:pt x="6282" y="1085"/>
                    </a:cubicBezTo>
                    <a:cubicBezTo>
                      <a:pt x="6280" y="1082"/>
                      <a:pt x="6277" y="1081"/>
                      <a:pt x="6272" y="1081"/>
                    </a:cubicBezTo>
                    <a:cubicBezTo>
                      <a:pt x="6054" y="980"/>
                      <a:pt x="5851" y="836"/>
                      <a:pt x="5683" y="644"/>
                    </a:cubicBezTo>
                    <a:cubicBezTo>
                      <a:pt x="5514" y="449"/>
                      <a:pt x="5395" y="231"/>
                      <a:pt x="53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218" name="Google Shape;218;p6"/>
              <p:cNvSpPr/>
              <p:nvPr/>
            </p:nvSpPr>
            <p:spPr>
              <a:xfrm>
                <a:off x="5515450" y="3969050"/>
                <a:ext cx="439725" cy="597200"/>
              </a:xfrm>
              <a:custGeom>
                <a:avLst/>
                <a:gdLst/>
                <a:ahLst/>
                <a:cxnLst/>
                <a:rect l="l" t="t" r="r" b="b"/>
                <a:pathLst>
                  <a:path w="17589" h="23888" fill="none" extrusionOk="0">
                    <a:moveTo>
                      <a:pt x="5503" y="9754"/>
                    </a:moveTo>
                    <a:cubicBezTo>
                      <a:pt x="3777" y="10384"/>
                      <a:pt x="1971" y="11343"/>
                      <a:pt x="1798" y="12651"/>
                    </a:cubicBezTo>
                    <a:cubicBezTo>
                      <a:pt x="1727" y="13168"/>
                      <a:pt x="1917" y="13740"/>
                      <a:pt x="2469" y="14368"/>
                    </a:cubicBezTo>
                    <a:cubicBezTo>
                      <a:pt x="3140" y="15130"/>
                      <a:pt x="3797" y="15351"/>
                      <a:pt x="4421" y="15217"/>
                    </a:cubicBezTo>
                    <a:cubicBezTo>
                      <a:pt x="5605" y="14969"/>
                      <a:pt x="6663" y="13444"/>
                      <a:pt x="7432" y="11947"/>
                    </a:cubicBezTo>
                    <a:cubicBezTo>
                      <a:pt x="7380" y="12101"/>
                      <a:pt x="7331" y="12257"/>
                      <a:pt x="7282" y="12413"/>
                    </a:cubicBezTo>
                    <a:cubicBezTo>
                      <a:pt x="7259" y="12442"/>
                      <a:pt x="7239" y="12469"/>
                      <a:pt x="7224" y="12503"/>
                    </a:cubicBezTo>
                    <a:cubicBezTo>
                      <a:pt x="7142" y="12670"/>
                      <a:pt x="5807" y="15420"/>
                      <a:pt x="4865" y="19246"/>
                    </a:cubicBezTo>
                    <a:cubicBezTo>
                      <a:pt x="4862" y="19259"/>
                      <a:pt x="4858" y="19269"/>
                      <a:pt x="4858" y="19269"/>
                    </a:cubicBezTo>
                    <a:cubicBezTo>
                      <a:pt x="4594" y="20345"/>
                      <a:pt x="4362" y="21511"/>
                      <a:pt x="4198" y="22722"/>
                    </a:cubicBezTo>
                    <a:lnTo>
                      <a:pt x="4995" y="23887"/>
                    </a:lnTo>
                    <a:cubicBezTo>
                      <a:pt x="5145" y="22373"/>
                      <a:pt x="5420" y="20909"/>
                      <a:pt x="5749" y="19572"/>
                    </a:cubicBezTo>
                    <a:cubicBezTo>
                      <a:pt x="5752" y="19555"/>
                      <a:pt x="5756" y="19539"/>
                      <a:pt x="5759" y="19522"/>
                    </a:cubicBezTo>
                    <a:cubicBezTo>
                      <a:pt x="5772" y="19473"/>
                      <a:pt x="5785" y="19420"/>
                      <a:pt x="5799" y="19369"/>
                    </a:cubicBezTo>
                    <a:cubicBezTo>
                      <a:pt x="6146" y="17976"/>
                      <a:pt x="6548" y="16726"/>
                      <a:pt x="6917" y="15707"/>
                    </a:cubicBezTo>
                    <a:cubicBezTo>
                      <a:pt x="7051" y="16328"/>
                      <a:pt x="7385" y="16812"/>
                      <a:pt x="8001" y="17045"/>
                    </a:cubicBezTo>
                    <a:cubicBezTo>
                      <a:pt x="8311" y="17161"/>
                      <a:pt x="8688" y="17215"/>
                      <a:pt x="9152" y="17194"/>
                    </a:cubicBezTo>
                    <a:cubicBezTo>
                      <a:pt x="10165" y="17145"/>
                      <a:pt x="10744" y="16769"/>
                      <a:pt x="11029" y="16201"/>
                    </a:cubicBezTo>
                    <a:cubicBezTo>
                      <a:pt x="11573" y="15114"/>
                      <a:pt x="11036" y="13330"/>
                      <a:pt x="10345" y="11793"/>
                    </a:cubicBezTo>
                    <a:cubicBezTo>
                      <a:pt x="11735" y="13949"/>
                      <a:pt x="13799" y="16126"/>
                      <a:pt x="15524" y="13736"/>
                    </a:cubicBezTo>
                    <a:cubicBezTo>
                      <a:pt x="17251" y="11345"/>
                      <a:pt x="14538" y="10070"/>
                      <a:pt x="12055" y="9432"/>
                    </a:cubicBezTo>
                    <a:cubicBezTo>
                      <a:pt x="14605" y="9691"/>
                      <a:pt x="17588" y="9430"/>
                      <a:pt x="16796" y="6594"/>
                    </a:cubicBezTo>
                    <a:cubicBezTo>
                      <a:pt x="15999" y="3750"/>
                      <a:pt x="13311" y="5083"/>
                      <a:pt x="11264" y="6630"/>
                    </a:cubicBezTo>
                    <a:cubicBezTo>
                      <a:pt x="13059" y="4795"/>
                      <a:pt x="14718" y="2298"/>
                      <a:pt x="12004" y="1149"/>
                    </a:cubicBezTo>
                    <a:cubicBezTo>
                      <a:pt x="9290" y="1"/>
                      <a:pt x="8652" y="2924"/>
                      <a:pt x="8583" y="5490"/>
                    </a:cubicBezTo>
                    <a:cubicBezTo>
                      <a:pt x="8266" y="2944"/>
                      <a:pt x="7349" y="95"/>
                      <a:pt x="4758" y="1502"/>
                    </a:cubicBezTo>
                    <a:cubicBezTo>
                      <a:pt x="2168" y="2908"/>
                      <a:pt x="4058" y="5229"/>
                      <a:pt x="6018" y="6881"/>
                    </a:cubicBezTo>
                    <a:cubicBezTo>
                      <a:pt x="3830" y="5543"/>
                      <a:pt x="1031" y="4481"/>
                      <a:pt x="517" y="7384"/>
                    </a:cubicBezTo>
                    <a:cubicBezTo>
                      <a:pt x="0" y="10286"/>
                      <a:pt x="2991" y="10257"/>
                      <a:pt x="5503" y="9754"/>
                    </a:cubicBezTo>
                    <a:close/>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219" name="Google Shape;219;p6"/>
              <p:cNvSpPr/>
              <p:nvPr/>
            </p:nvSpPr>
            <p:spPr>
              <a:xfrm>
                <a:off x="5689150" y="4145875"/>
                <a:ext cx="89725" cy="88775"/>
              </a:xfrm>
              <a:custGeom>
                <a:avLst/>
                <a:gdLst/>
                <a:ahLst/>
                <a:cxnLst/>
                <a:rect l="l" t="t" r="r" b="b"/>
                <a:pathLst>
                  <a:path w="3589" h="3551" extrusionOk="0">
                    <a:moveTo>
                      <a:pt x="1820" y="1"/>
                    </a:moveTo>
                    <a:cubicBezTo>
                      <a:pt x="1802" y="1"/>
                      <a:pt x="1783" y="1"/>
                      <a:pt x="1765" y="2"/>
                    </a:cubicBezTo>
                    <a:cubicBezTo>
                      <a:pt x="1736" y="2"/>
                      <a:pt x="1708" y="2"/>
                      <a:pt x="1680" y="5"/>
                    </a:cubicBezTo>
                    <a:cubicBezTo>
                      <a:pt x="1670" y="5"/>
                      <a:pt x="1660" y="5"/>
                      <a:pt x="1650" y="7"/>
                    </a:cubicBezTo>
                    <a:cubicBezTo>
                      <a:pt x="1412" y="24"/>
                      <a:pt x="1172" y="90"/>
                      <a:pt x="946" y="214"/>
                    </a:cubicBezTo>
                    <a:cubicBezTo>
                      <a:pt x="722" y="337"/>
                      <a:pt x="536" y="498"/>
                      <a:pt x="388" y="691"/>
                    </a:cubicBezTo>
                    <a:cubicBezTo>
                      <a:pt x="384" y="695"/>
                      <a:pt x="384" y="699"/>
                      <a:pt x="382" y="704"/>
                    </a:cubicBezTo>
                    <a:cubicBezTo>
                      <a:pt x="377" y="707"/>
                      <a:pt x="374" y="713"/>
                      <a:pt x="368" y="717"/>
                    </a:cubicBezTo>
                    <a:cubicBezTo>
                      <a:pt x="352" y="740"/>
                      <a:pt x="339" y="762"/>
                      <a:pt x="324" y="783"/>
                    </a:cubicBezTo>
                    <a:lnTo>
                      <a:pt x="324" y="783"/>
                    </a:lnTo>
                    <a:cubicBezTo>
                      <a:pt x="323" y="782"/>
                      <a:pt x="323" y="782"/>
                      <a:pt x="323" y="781"/>
                    </a:cubicBezTo>
                    <a:cubicBezTo>
                      <a:pt x="189" y="981"/>
                      <a:pt x="91" y="1208"/>
                      <a:pt x="46" y="1464"/>
                    </a:cubicBezTo>
                    <a:cubicBezTo>
                      <a:pt x="1" y="1715"/>
                      <a:pt x="13" y="1965"/>
                      <a:pt x="71" y="2198"/>
                    </a:cubicBezTo>
                    <a:cubicBezTo>
                      <a:pt x="81" y="2235"/>
                      <a:pt x="91" y="2273"/>
                      <a:pt x="102" y="2307"/>
                    </a:cubicBezTo>
                    <a:cubicBezTo>
                      <a:pt x="173" y="2539"/>
                      <a:pt x="291" y="2756"/>
                      <a:pt x="461" y="2948"/>
                    </a:cubicBezTo>
                    <a:cubicBezTo>
                      <a:pt x="630" y="3141"/>
                      <a:pt x="832" y="3286"/>
                      <a:pt x="1050" y="3387"/>
                    </a:cubicBezTo>
                    <a:cubicBezTo>
                      <a:pt x="1054" y="3387"/>
                      <a:pt x="1057" y="3389"/>
                      <a:pt x="1060" y="3391"/>
                    </a:cubicBezTo>
                    <a:cubicBezTo>
                      <a:pt x="1064" y="3393"/>
                      <a:pt x="1070" y="3394"/>
                      <a:pt x="1076" y="3398"/>
                    </a:cubicBezTo>
                    <a:cubicBezTo>
                      <a:pt x="1103" y="3408"/>
                      <a:pt x="1129" y="3420"/>
                      <a:pt x="1158" y="3427"/>
                    </a:cubicBezTo>
                    <a:lnTo>
                      <a:pt x="1158" y="3431"/>
                    </a:lnTo>
                    <a:cubicBezTo>
                      <a:pt x="1355" y="3506"/>
                      <a:pt x="1570" y="3551"/>
                      <a:pt x="1794" y="3551"/>
                    </a:cubicBezTo>
                    <a:cubicBezTo>
                      <a:pt x="1823" y="3551"/>
                      <a:pt x="1851" y="3550"/>
                      <a:pt x="1880" y="3548"/>
                    </a:cubicBezTo>
                    <a:cubicBezTo>
                      <a:pt x="2138" y="3536"/>
                      <a:pt x="2380" y="3468"/>
                      <a:pt x="2594" y="3359"/>
                    </a:cubicBezTo>
                    <a:cubicBezTo>
                      <a:pt x="2596" y="3356"/>
                      <a:pt x="2600" y="3356"/>
                      <a:pt x="2606" y="3355"/>
                    </a:cubicBezTo>
                    <a:cubicBezTo>
                      <a:pt x="2635" y="3341"/>
                      <a:pt x="2662" y="3325"/>
                      <a:pt x="2691" y="3306"/>
                    </a:cubicBezTo>
                    <a:cubicBezTo>
                      <a:pt x="2900" y="3188"/>
                      <a:pt x="3087" y="3022"/>
                      <a:pt x="3238" y="2813"/>
                    </a:cubicBezTo>
                    <a:cubicBezTo>
                      <a:pt x="3388" y="2607"/>
                      <a:pt x="3486" y="2378"/>
                      <a:pt x="3532" y="2139"/>
                    </a:cubicBezTo>
                    <a:cubicBezTo>
                      <a:pt x="3535" y="2136"/>
                      <a:pt x="3535" y="2130"/>
                      <a:pt x="3536" y="2122"/>
                    </a:cubicBezTo>
                    <a:cubicBezTo>
                      <a:pt x="3540" y="2093"/>
                      <a:pt x="3548" y="2061"/>
                      <a:pt x="3550" y="2031"/>
                    </a:cubicBezTo>
                    <a:lnTo>
                      <a:pt x="3553" y="2031"/>
                    </a:lnTo>
                    <a:cubicBezTo>
                      <a:pt x="3588" y="1792"/>
                      <a:pt x="3575" y="1543"/>
                      <a:pt x="3508" y="1295"/>
                    </a:cubicBezTo>
                    <a:cubicBezTo>
                      <a:pt x="3438" y="1048"/>
                      <a:pt x="3317" y="827"/>
                      <a:pt x="3163" y="645"/>
                    </a:cubicBezTo>
                    <a:cubicBezTo>
                      <a:pt x="3141" y="616"/>
                      <a:pt x="3118" y="589"/>
                      <a:pt x="3089" y="562"/>
                    </a:cubicBezTo>
                    <a:cubicBezTo>
                      <a:pt x="2927" y="383"/>
                      <a:pt x="2726" y="238"/>
                      <a:pt x="2487" y="137"/>
                    </a:cubicBezTo>
                    <a:cubicBezTo>
                      <a:pt x="2271" y="44"/>
                      <a:pt x="2043" y="1"/>
                      <a:pt x="18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grpSp>
      </p:grpSp>
    </p:spTree>
    <p:extLst>
      <p:ext uri="{BB962C8B-B14F-4D97-AF65-F5344CB8AC3E}">
        <p14:creationId xmlns:p14="http://schemas.microsoft.com/office/powerpoint/2010/main" val="7459689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advClick="0">
        <p159:morph option="byObject"/>
      </p:transition>
    </mc:Choice>
    <mc:Fallback xmlns="">
      <p:transition advClick="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ECC17-D6BA-E963-AE2E-8DC2681F770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4B1D591-6294-FB1A-80A0-07DAFB56DAE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14F8A03-04DB-0083-8ABE-779113D0EED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D8B2FF-6AED-75BB-D959-63EFFEEF9C4E}"/>
              </a:ext>
            </a:extLst>
          </p:cNvPr>
          <p:cNvSpPr>
            <a:spLocks noGrp="1"/>
          </p:cNvSpPr>
          <p:nvPr>
            <p:ph type="dt" sz="half" idx="10"/>
          </p:nvPr>
        </p:nvSpPr>
        <p:spPr>
          <a:xfrm>
            <a:off x="838200" y="6356350"/>
            <a:ext cx="2743200" cy="365125"/>
          </a:xfrm>
          <a:prstGeom prst="rect">
            <a:avLst/>
          </a:prstGeom>
        </p:spPr>
        <p:txBody>
          <a:bodyPr/>
          <a:lstStyle/>
          <a:p>
            <a:fld id="{14D81B26-E603-406A-B2C0-1E6807D155DB}" type="datetimeFigureOut">
              <a:rPr lang="en-US" smtClean="0"/>
              <a:t>3/12/2025</a:t>
            </a:fld>
            <a:endParaRPr lang="en-US"/>
          </a:p>
        </p:txBody>
      </p:sp>
      <p:sp>
        <p:nvSpPr>
          <p:cNvPr id="6" name="Footer Placeholder 5">
            <a:extLst>
              <a:ext uri="{FF2B5EF4-FFF2-40B4-BE49-F238E27FC236}">
                <a16:creationId xmlns:a16="http://schemas.microsoft.com/office/drawing/2014/main" id="{69A0E711-FE41-D8F1-48DC-73053E86E5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5A54443-6BD5-C3EE-7C7D-FFEE9600738E}"/>
              </a:ext>
            </a:extLst>
          </p:cNvPr>
          <p:cNvSpPr>
            <a:spLocks noGrp="1"/>
          </p:cNvSpPr>
          <p:nvPr>
            <p:ph type="sldNum" sz="quarter" idx="12"/>
          </p:nvPr>
        </p:nvSpPr>
        <p:spPr>
          <a:xfrm>
            <a:off x="8610600" y="6356350"/>
            <a:ext cx="2743200" cy="365125"/>
          </a:xfrm>
          <a:prstGeom prst="rect">
            <a:avLst/>
          </a:prstGeom>
        </p:spPr>
        <p:txBody>
          <a:bodyPr/>
          <a:lstStyle/>
          <a:p>
            <a:fld id="{BD5E83F7-418E-4457-AA2B-BE93964E5F34}" type="slidenum">
              <a:rPr lang="en-US" smtClean="0"/>
              <a:t>‹#›</a:t>
            </a:fld>
            <a:endParaRPr lang="en-US"/>
          </a:p>
        </p:txBody>
      </p:sp>
    </p:spTree>
    <p:extLst>
      <p:ext uri="{BB962C8B-B14F-4D97-AF65-F5344CB8AC3E}">
        <p14:creationId xmlns:p14="http://schemas.microsoft.com/office/powerpoint/2010/main" val="75259967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20"/>
        <p:cNvGrpSpPr/>
        <p:nvPr/>
      </p:nvGrpSpPr>
      <p:grpSpPr>
        <a:xfrm>
          <a:off x="0" y="0"/>
          <a:ext cx="0" cy="0"/>
          <a:chOff x="0" y="0"/>
          <a:chExt cx="0" cy="0"/>
        </a:xfrm>
      </p:grpSpPr>
      <p:sp>
        <p:nvSpPr>
          <p:cNvPr id="221" name="Google Shape;221;p7"/>
          <p:cNvSpPr/>
          <p:nvPr/>
        </p:nvSpPr>
        <p:spPr>
          <a:xfrm flipH="1">
            <a:off x="390800" y="638333"/>
            <a:ext cx="6772000" cy="5895600"/>
          </a:xfrm>
          <a:prstGeom prst="roundRect">
            <a:avLst>
              <a:gd name="adj" fmla="val 5886"/>
            </a:avLst>
          </a:prstGeom>
          <a:solidFill>
            <a:srgbClr val="FFFFFF"/>
          </a:solidFill>
          <a:ln w="19050" cap="flat" cmpd="sng">
            <a:solidFill>
              <a:schemeClr val="dk1"/>
            </a:solidFill>
            <a:prstDash val="solid"/>
            <a:round/>
            <a:headEnd type="none" w="sm" len="sm"/>
            <a:tailEnd type="none" w="sm" len="sm"/>
          </a:ln>
        </p:spPr>
        <p:txBody>
          <a:bodyPr spcFirstLastPara="1" wrap="square" lIns="121745" tIns="121745" rIns="121745" bIns="121745" anchor="ctr" anchorCtr="0">
            <a:noAutofit/>
          </a:bodyPr>
          <a:lstStyle/>
          <a:p>
            <a:pPr marL="0" lvl="0" indent="0" algn="l" rtl="0">
              <a:spcBef>
                <a:spcPts val="0"/>
              </a:spcBef>
              <a:spcAft>
                <a:spcPts val="0"/>
              </a:spcAft>
              <a:buNone/>
            </a:pPr>
            <a:endParaRPr sz="2397"/>
          </a:p>
        </p:txBody>
      </p:sp>
      <p:grpSp>
        <p:nvGrpSpPr>
          <p:cNvPr id="222" name="Google Shape;222;p7"/>
          <p:cNvGrpSpPr/>
          <p:nvPr/>
        </p:nvGrpSpPr>
        <p:grpSpPr>
          <a:xfrm>
            <a:off x="-76399" y="4748669"/>
            <a:ext cx="12344905" cy="2153267"/>
            <a:chOff x="-57300" y="3561501"/>
            <a:chExt cx="9258679" cy="1614950"/>
          </a:xfrm>
        </p:grpSpPr>
        <p:sp>
          <p:nvSpPr>
            <p:cNvPr id="223" name="Google Shape;223;p7"/>
            <p:cNvSpPr/>
            <p:nvPr/>
          </p:nvSpPr>
          <p:spPr>
            <a:xfrm>
              <a:off x="-57300" y="3561501"/>
              <a:ext cx="9258527" cy="1118750"/>
            </a:xfrm>
            <a:custGeom>
              <a:avLst/>
              <a:gdLst/>
              <a:ahLst/>
              <a:cxnLst/>
              <a:rect l="l" t="t" r="r" b="b"/>
              <a:pathLst>
                <a:path w="182452" h="44750" extrusionOk="0">
                  <a:moveTo>
                    <a:pt x="180955" y="0"/>
                  </a:moveTo>
                  <a:cubicBezTo>
                    <a:pt x="173056" y="0"/>
                    <a:pt x="162321" y="12616"/>
                    <a:pt x="158505" y="14928"/>
                  </a:cubicBezTo>
                  <a:cubicBezTo>
                    <a:pt x="158042" y="15208"/>
                    <a:pt x="157561" y="15333"/>
                    <a:pt x="157062" y="15333"/>
                  </a:cubicBezTo>
                  <a:cubicBezTo>
                    <a:pt x="153193" y="15333"/>
                    <a:pt x="148279" y="7826"/>
                    <a:pt x="142422" y="7629"/>
                  </a:cubicBezTo>
                  <a:cubicBezTo>
                    <a:pt x="142353" y="7627"/>
                    <a:pt x="142285" y="7626"/>
                    <a:pt x="142216" y="7626"/>
                  </a:cubicBezTo>
                  <a:cubicBezTo>
                    <a:pt x="135645" y="7626"/>
                    <a:pt x="127738" y="18007"/>
                    <a:pt x="123421" y="18310"/>
                  </a:cubicBezTo>
                  <a:cubicBezTo>
                    <a:pt x="123231" y="18324"/>
                    <a:pt x="123046" y="18330"/>
                    <a:pt x="122865" y="18330"/>
                  </a:cubicBezTo>
                  <a:cubicBezTo>
                    <a:pt x="119003" y="18330"/>
                    <a:pt x="117230" y="15384"/>
                    <a:pt x="108874" y="15384"/>
                  </a:cubicBezTo>
                  <a:cubicBezTo>
                    <a:pt x="108675" y="15384"/>
                    <a:pt x="108471" y="15386"/>
                    <a:pt x="108264" y="15389"/>
                  </a:cubicBezTo>
                  <a:cubicBezTo>
                    <a:pt x="98979" y="15541"/>
                    <a:pt x="97089" y="19696"/>
                    <a:pt x="89848" y="20003"/>
                  </a:cubicBezTo>
                  <a:cubicBezTo>
                    <a:pt x="89601" y="20013"/>
                    <a:pt x="89362" y="20018"/>
                    <a:pt x="89131" y="20018"/>
                  </a:cubicBezTo>
                  <a:cubicBezTo>
                    <a:pt x="82605" y="20018"/>
                    <a:pt x="82357" y="15971"/>
                    <a:pt x="70803" y="15081"/>
                  </a:cubicBezTo>
                  <a:cubicBezTo>
                    <a:pt x="69484" y="14979"/>
                    <a:pt x="68323" y="14933"/>
                    <a:pt x="67290" y="14933"/>
                  </a:cubicBezTo>
                  <a:cubicBezTo>
                    <a:pt x="58956" y="14933"/>
                    <a:pt x="59040" y="17916"/>
                    <a:pt x="53024" y="18464"/>
                  </a:cubicBezTo>
                  <a:cubicBezTo>
                    <a:pt x="52488" y="18512"/>
                    <a:pt x="52003" y="18535"/>
                    <a:pt x="51561" y="18535"/>
                  </a:cubicBezTo>
                  <a:cubicBezTo>
                    <a:pt x="46435" y="18535"/>
                    <a:pt x="47139" y="15480"/>
                    <a:pt x="41027" y="14772"/>
                  </a:cubicBezTo>
                  <a:cubicBezTo>
                    <a:pt x="40283" y="14686"/>
                    <a:pt x="39607" y="14648"/>
                    <a:pt x="38983" y="14648"/>
                  </a:cubicBezTo>
                  <a:cubicBezTo>
                    <a:pt x="34432" y="14648"/>
                    <a:pt x="32633" y="16665"/>
                    <a:pt x="27183" y="16665"/>
                  </a:cubicBezTo>
                  <a:cubicBezTo>
                    <a:pt x="26714" y="16665"/>
                    <a:pt x="26218" y="16650"/>
                    <a:pt x="25691" y="16618"/>
                  </a:cubicBezTo>
                  <a:cubicBezTo>
                    <a:pt x="18197" y="16157"/>
                    <a:pt x="15082" y="10773"/>
                    <a:pt x="9711" y="7628"/>
                  </a:cubicBezTo>
                  <a:cubicBezTo>
                    <a:pt x="7008" y="6046"/>
                    <a:pt x="4566" y="5653"/>
                    <a:pt x="2807" y="5653"/>
                  </a:cubicBezTo>
                  <a:cubicBezTo>
                    <a:pt x="1071" y="5653"/>
                    <a:pt x="1" y="6036"/>
                    <a:pt x="1" y="6036"/>
                  </a:cubicBezTo>
                  <a:lnTo>
                    <a:pt x="1" y="44750"/>
                  </a:lnTo>
                  <a:lnTo>
                    <a:pt x="182451" y="44750"/>
                  </a:lnTo>
                  <a:lnTo>
                    <a:pt x="182451" y="165"/>
                  </a:lnTo>
                  <a:cubicBezTo>
                    <a:pt x="181966" y="53"/>
                    <a:pt x="181467" y="0"/>
                    <a:pt x="180955"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224" name="Google Shape;224;p7"/>
            <p:cNvSpPr/>
            <p:nvPr/>
          </p:nvSpPr>
          <p:spPr>
            <a:xfrm>
              <a:off x="-57300" y="3809551"/>
              <a:ext cx="9258679" cy="1118800"/>
            </a:xfrm>
            <a:custGeom>
              <a:avLst/>
              <a:gdLst/>
              <a:ahLst/>
              <a:cxnLst/>
              <a:rect l="l" t="t" r="r" b="b"/>
              <a:pathLst>
                <a:path w="182455" h="44752" extrusionOk="0">
                  <a:moveTo>
                    <a:pt x="180957" y="1"/>
                  </a:moveTo>
                  <a:cubicBezTo>
                    <a:pt x="173058" y="1"/>
                    <a:pt x="162324" y="12617"/>
                    <a:pt x="158505" y="14929"/>
                  </a:cubicBezTo>
                  <a:cubicBezTo>
                    <a:pt x="158042" y="15210"/>
                    <a:pt x="157561" y="15335"/>
                    <a:pt x="157062" y="15335"/>
                  </a:cubicBezTo>
                  <a:cubicBezTo>
                    <a:pt x="153193" y="15335"/>
                    <a:pt x="148279" y="7828"/>
                    <a:pt x="142422" y="7632"/>
                  </a:cubicBezTo>
                  <a:cubicBezTo>
                    <a:pt x="142353" y="7630"/>
                    <a:pt x="142284" y="7628"/>
                    <a:pt x="142215" y="7628"/>
                  </a:cubicBezTo>
                  <a:cubicBezTo>
                    <a:pt x="135644" y="7628"/>
                    <a:pt x="127737" y="18009"/>
                    <a:pt x="123421" y="18313"/>
                  </a:cubicBezTo>
                  <a:cubicBezTo>
                    <a:pt x="123231" y="18327"/>
                    <a:pt x="123046" y="18333"/>
                    <a:pt x="122865" y="18333"/>
                  </a:cubicBezTo>
                  <a:cubicBezTo>
                    <a:pt x="119003" y="18333"/>
                    <a:pt x="117230" y="15386"/>
                    <a:pt x="108874" y="15386"/>
                  </a:cubicBezTo>
                  <a:cubicBezTo>
                    <a:pt x="108674" y="15386"/>
                    <a:pt x="108471" y="15387"/>
                    <a:pt x="108264" y="15391"/>
                  </a:cubicBezTo>
                  <a:cubicBezTo>
                    <a:pt x="98979" y="15544"/>
                    <a:pt x="97089" y="19698"/>
                    <a:pt x="89848" y="20005"/>
                  </a:cubicBezTo>
                  <a:cubicBezTo>
                    <a:pt x="89600" y="20015"/>
                    <a:pt x="89360" y="20020"/>
                    <a:pt x="89128" y="20020"/>
                  </a:cubicBezTo>
                  <a:cubicBezTo>
                    <a:pt x="82605" y="20020"/>
                    <a:pt x="82355" y="15974"/>
                    <a:pt x="70803" y="15082"/>
                  </a:cubicBezTo>
                  <a:cubicBezTo>
                    <a:pt x="69485" y="14981"/>
                    <a:pt x="68323" y="14935"/>
                    <a:pt x="67291" y="14935"/>
                  </a:cubicBezTo>
                  <a:cubicBezTo>
                    <a:pt x="58956" y="14935"/>
                    <a:pt x="59040" y="17919"/>
                    <a:pt x="53024" y="18466"/>
                  </a:cubicBezTo>
                  <a:cubicBezTo>
                    <a:pt x="52488" y="18515"/>
                    <a:pt x="52004" y="18538"/>
                    <a:pt x="51563" y="18538"/>
                  </a:cubicBezTo>
                  <a:cubicBezTo>
                    <a:pt x="46435" y="18538"/>
                    <a:pt x="47140" y="15483"/>
                    <a:pt x="41027" y="14774"/>
                  </a:cubicBezTo>
                  <a:cubicBezTo>
                    <a:pt x="40283" y="14688"/>
                    <a:pt x="39607" y="14650"/>
                    <a:pt x="38983" y="14650"/>
                  </a:cubicBezTo>
                  <a:cubicBezTo>
                    <a:pt x="34432" y="14650"/>
                    <a:pt x="32633" y="16667"/>
                    <a:pt x="27183" y="16667"/>
                  </a:cubicBezTo>
                  <a:cubicBezTo>
                    <a:pt x="26714" y="16667"/>
                    <a:pt x="26218" y="16652"/>
                    <a:pt x="25691" y="16620"/>
                  </a:cubicBezTo>
                  <a:cubicBezTo>
                    <a:pt x="18197" y="16157"/>
                    <a:pt x="15082" y="10776"/>
                    <a:pt x="9711" y="7630"/>
                  </a:cubicBezTo>
                  <a:cubicBezTo>
                    <a:pt x="7007" y="6047"/>
                    <a:pt x="4565" y="5654"/>
                    <a:pt x="2806" y="5654"/>
                  </a:cubicBezTo>
                  <a:cubicBezTo>
                    <a:pt x="1071" y="5654"/>
                    <a:pt x="1" y="6036"/>
                    <a:pt x="1" y="6036"/>
                  </a:cubicBezTo>
                  <a:lnTo>
                    <a:pt x="1" y="44751"/>
                  </a:lnTo>
                  <a:lnTo>
                    <a:pt x="182455" y="44751"/>
                  </a:lnTo>
                  <a:lnTo>
                    <a:pt x="182455" y="166"/>
                  </a:lnTo>
                  <a:cubicBezTo>
                    <a:pt x="181969" y="54"/>
                    <a:pt x="181469" y="1"/>
                    <a:pt x="180957"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225" name="Google Shape;225;p7"/>
            <p:cNvSpPr/>
            <p:nvPr/>
          </p:nvSpPr>
          <p:spPr>
            <a:xfrm>
              <a:off x="-57300" y="4057651"/>
              <a:ext cx="9258527" cy="1118800"/>
            </a:xfrm>
            <a:custGeom>
              <a:avLst/>
              <a:gdLst/>
              <a:ahLst/>
              <a:cxnLst/>
              <a:rect l="l" t="t" r="r" b="b"/>
              <a:pathLst>
                <a:path w="182452" h="44752" extrusionOk="0">
                  <a:moveTo>
                    <a:pt x="180956" y="1"/>
                  </a:moveTo>
                  <a:cubicBezTo>
                    <a:pt x="173057" y="1"/>
                    <a:pt x="162322" y="12618"/>
                    <a:pt x="158505" y="14929"/>
                  </a:cubicBezTo>
                  <a:cubicBezTo>
                    <a:pt x="158042" y="15210"/>
                    <a:pt x="157561" y="15334"/>
                    <a:pt x="157063" y="15334"/>
                  </a:cubicBezTo>
                  <a:cubicBezTo>
                    <a:pt x="153193" y="15334"/>
                    <a:pt x="148279" y="7827"/>
                    <a:pt x="142422" y="7631"/>
                  </a:cubicBezTo>
                  <a:cubicBezTo>
                    <a:pt x="142353" y="7628"/>
                    <a:pt x="142285" y="7627"/>
                    <a:pt x="142216" y="7627"/>
                  </a:cubicBezTo>
                  <a:cubicBezTo>
                    <a:pt x="135645" y="7627"/>
                    <a:pt x="127738" y="18008"/>
                    <a:pt x="123421" y="18312"/>
                  </a:cubicBezTo>
                  <a:cubicBezTo>
                    <a:pt x="123231" y="18325"/>
                    <a:pt x="123046" y="18332"/>
                    <a:pt x="122865" y="18332"/>
                  </a:cubicBezTo>
                  <a:cubicBezTo>
                    <a:pt x="119003" y="18332"/>
                    <a:pt x="117230" y="15384"/>
                    <a:pt x="108874" y="15384"/>
                  </a:cubicBezTo>
                  <a:cubicBezTo>
                    <a:pt x="108674" y="15384"/>
                    <a:pt x="108471" y="15386"/>
                    <a:pt x="108264" y="15389"/>
                  </a:cubicBezTo>
                  <a:cubicBezTo>
                    <a:pt x="98979" y="15543"/>
                    <a:pt x="97089" y="19697"/>
                    <a:pt x="89848" y="20003"/>
                  </a:cubicBezTo>
                  <a:cubicBezTo>
                    <a:pt x="89600" y="20014"/>
                    <a:pt x="89360" y="20019"/>
                    <a:pt x="89128" y="20019"/>
                  </a:cubicBezTo>
                  <a:cubicBezTo>
                    <a:pt x="82605" y="20019"/>
                    <a:pt x="82355" y="15972"/>
                    <a:pt x="70803" y="15081"/>
                  </a:cubicBezTo>
                  <a:cubicBezTo>
                    <a:pt x="69486" y="14980"/>
                    <a:pt x="68325" y="14934"/>
                    <a:pt x="67294" y="14934"/>
                  </a:cubicBezTo>
                  <a:cubicBezTo>
                    <a:pt x="58956" y="14934"/>
                    <a:pt x="59041" y="17917"/>
                    <a:pt x="53024" y="18465"/>
                  </a:cubicBezTo>
                  <a:cubicBezTo>
                    <a:pt x="52488" y="18514"/>
                    <a:pt x="52003" y="18537"/>
                    <a:pt x="51561" y="18537"/>
                  </a:cubicBezTo>
                  <a:cubicBezTo>
                    <a:pt x="46435" y="18537"/>
                    <a:pt x="47139" y="15481"/>
                    <a:pt x="41027" y="14773"/>
                  </a:cubicBezTo>
                  <a:cubicBezTo>
                    <a:pt x="40283" y="14687"/>
                    <a:pt x="39608" y="14649"/>
                    <a:pt x="38985" y="14649"/>
                  </a:cubicBezTo>
                  <a:cubicBezTo>
                    <a:pt x="34432" y="14649"/>
                    <a:pt x="32634" y="16667"/>
                    <a:pt x="27181" y="16667"/>
                  </a:cubicBezTo>
                  <a:cubicBezTo>
                    <a:pt x="26712" y="16667"/>
                    <a:pt x="26217" y="16652"/>
                    <a:pt x="25691" y="16619"/>
                  </a:cubicBezTo>
                  <a:cubicBezTo>
                    <a:pt x="18197" y="16158"/>
                    <a:pt x="15082" y="10774"/>
                    <a:pt x="9711" y="7630"/>
                  </a:cubicBezTo>
                  <a:cubicBezTo>
                    <a:pt x="7008" y="6047"/>
                    <a:pt x="4566" y="5654"/>
                    <a:pt x="2807" y="5654"/>
                  </a:cubicBezTo>
                  <a:cubicBezTo>
                    <a:pt x="1071" y="5654"/>
                    <a:pt x="1" y="6037"/>
                    <a:pt x="1" y="6037"/>
                  </a:cubicBezTo>
                  <a:lnTo>
                    <a:pt x="1" y="44751"/>
                  </a:lnTo>
                  <a:lnTo>
                    <a:pt x="182451" y="44751"/>
                  </a:lnTo>
                  <a:lnTo>
                    <a:pt x="182451" y="166"/>
                  </a:lnTo>
                  <a:cubicBezTo>
                    <a:pt x="181967" y="54"/>
                    <a:pt x="181467" y="1"/>
                    <a:pt x="180956"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grpSp>
          <p:nvGrpSpPr>
            <p:cNvPr id="226" name="Google Shape;226;p7"/>
            <p:cNvGrpSpPr/>
            <p:nvPr/>
          </p:nvGrpSpPr>
          <p:grpSpPr>
            <a:xfrm>
              <a:off x="469425" y="4030912"/>
              <a:ext cx="8456252" cy="945053"/>
              <a:chOff x="469425" y="4030912"/>
              <a:chExt cx="8456252" cy="945053"/>
            </a:xfrm>
          </p:grpSpPr>
          <p:grpSp>
            <p:nvGrpSpPr>
              <p:cNvPr id="227" name="Google Shape;227;p7"/>
              <p:cNvGrpSpPr/>
              <p:nvPr/>
            </p:nvGrpSpPr>
            <p:grpSpPr>
              <a:xfrm>
                <a:off x="8423996" y="4030912"/>
                <a:ext cx="239507" cy="102499"/>
                <a:chOff x="1852125" y="2937450"/>
                <a:chExt cx="145925" cy="62450"/>
              </a:xfrm>
            </p:grpSpPr>
            <p:sp>
              <p:nvSpPr>
                <p:cNvPr id="228" name="Google Shape;228;p7"/>
                <p:cNvSpPr/>
                <p:nvPr/>
              </p:nvSpPr>
              <p:spPr>
                <a:xfrm>
                  <a:off x="1852125" y="2963450"/>
                  <a:ext cx="85250" cy="36450"/>
                </a:xfrm>
                <a:custGeom>
                  <a:avLst/>
                  <a:gdLst/>
                  <a:ahLst/>
                  <a:cxnLst/>
                  <a:rect l="l" t="t" r="r" b="b"/>
                  <a:pathLst>
                    <a:path w="3410" h="1458" fill="none" extrusionOk="0">
                      <a:moveTo>
                        <a:pt x="3409" y="1458"/>
                      </a:moveTo>
                      <a:cubicBezTo>
                        <a:pt x="3332" y="648"/>
                        <a:pt x="2568" y="45"/>
                        <a:pt x="1775" y="23"/>
                      </a:cubicBezTo>
                      <a:cubicBezTo>
                        <a:pt x="982" y="1"/>
                        <a:pt x="512" y="513"/>
                        <a:pt x="0" y="11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229" name="Google Shape;229;p7"/>
                <p:cNvSpPr/>
                <p:nvPr/>
              </p:nvSpPr>
              <p:spPr>
                <a:xfrm>
                  <a:off x="1912750" y="2937450"/>
                  <a:ext cx="85300" cy="36450"/>
                </a:xfrm>
                <a:custGeom>
                  <a:avLst/>
                  <a:gdLst/>
                  <a:ahLst/>
                  <a:cxnLst/>
                  <a:rect l="l" t="t" r="r" b="b"/>
                  <a:pathLst>
                    <a:path w="3412" h="1458" fill="none" extrusionOk="0">
                      <a:moveTo>
                        <a:pt x="3411" y="1457"/>
                      </a:moveTo>
                      <a:cubicBezTo>
                        <a:pt x="3333" y="647"/>
                        <a:pt x="2570" y="44"/>
                        <a:pt x="1777" y="22"/>
                      </a:cubicBezTo>
                      <a:cubicBezTo>
                        <a:pt x="984" y="0"/>
                        <a:pt x="513" y="512"/>
                        <a:pt x="1" y="11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grpSp>
          <p:sp>
            <p:nvSpPr>
              <p:cNvPr id="230" name="Google Shape;230;p7"/>
              <p:cNvSpPr/>
              <p:nvPr/>
            </p:nvSpPr>
            <p:spPr>
              <a:xfrm>
                <a:off x="742900" y="4752474"/>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231" name="Google Shape;231;p7"/>
              <p:cNvSpPr/>
              <p:nvPr/>
            </p:nvSpPr>
            <p:spPr>
              <a:xfrm>
                <a:off x="469425" y="4608037"/>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232" name="Google Shape;232;p7"/>
              <p:cNvSpPr/>
              <p:nvPr/>
            </p:nvSpPr>
            <p:spPr>
              <a:xfrm>
                <a:off x="3555688" y="4759474"/>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233" name="Google Shape;233;p7"/>
              <p:cNvSpPr/>
              <p:nvPr/>
            </p:nvSpPr>
            <p:spPr>
              <a:xfrm>
                <a:off x="8499800" y="4843949"/>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234" name="Google Shape;234;p7"/>
              <p:cNvSpPr/>
              <p:nvPr/>
            </p:nvSpPr>
            <p:spPr>
              <a:xfrm>
                <a:off x="8652200" y="4680262"/>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grpSp>
            <p:nvGrpSpPr>
              <p:cNvPr id="235" name="Google Shape;235;p7"/>
              <p:cNvGrpSpPr/>
              <p:nvPr/>
            </p:nvGrpSpPr>
            <p:grpSpPr>
              <a:xfrm>
                <a:off x="1114896" y="4067474"/>
                <a:ext cx="239507" cy="102499"/>
                <a:chOff x="1852125" y="2937450"/>
                <a:chExt cx="145925" cy="62450"/>
              </a:xfrm>
            </p:grpSpPr>
            <p:sp>
              <p:nvSpPr>
                <p:cNvPr id="236" name="Google Shape;236;p7"/>
                <p:cNvSpPr/>
                <p:nvPr/>
              </p:nvSpPr>
              <p:spPr>
                <a:xfrm>
                  <a:off x="1852125" y="2963450"/>
                  <a:ext cx="85250" cy="36450"/>
                </a:xfrm>
                <a:custGeom>
                  <a:avLst/>
                  <a:gdLst/>
                  <a:ahLst/>
                  <a:cxnLst/>
                  <a:rect l="l" t="t" r="r" b="b"/>
                  <a:pathLst>
                    <a:path w="3410" h="1458" fill="none" extrusionOk="0">
                      <a:moveTo>
                        <a:pt x="3409" y="1458"/>
                      </a:moveTo>
                      <a:cubicBezTo>
                        <a:pt x="3332" y="648"/>
                        <a:pt x="2568" y="45"/>
                        <a:pt x="1775" y="23"/>
                      </a:cubicBezTo>
                      <a:cubicBezTo>
                        <a:pt x="982" y="1"/>
                        <a:pt x="512" y="513"/>
                        <a:pt x="0" y="11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237" name="Google Shape;237;p7"/>
                <p:cNvSpPr/>
                <p:nvPr/>
              </p:nvSpPr>
              <p:spPr>
                <a:xfrm>
                  <a:off x="1912750" y="2937450"/>
                  <a:ext cx="85300" cy="36450"/>
                </a:xfrm>
                <a:custGeom>
                  <a:avLst/>
                  <a:gdLst/>
                  <a:ahLst/>
                  <a:cxnLst/>
                  <a:rect l="l" t="t" r="r" b="b"/>
                  <a:pathLst>
                    <a:path w="3412" h="1458" fill="none" extrusionOk="0">
                      <a:moveTo>
                        <a:pt x="3411" y="1457"/>
                      </a:moveTo>
                      <a:cubicBezTo>
                        <a:pt x="3333" y="647"/>
                        <a:pt x="2570" y="44"/>
                        <a:pt x="1777" y="22"/>
                      </a:cubicBezTo>
                      <a:cubicBezTo>
                        <a:pt x="984" y="0"/>
                        <a:pt x="513" y="512"/>
                        <a:pt x="1" y="11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grpSp>
          <p:grpSp>
            <p:nvGrpSpPr>
              <p:cNvPr id="238" name="Google Shape;238;p7"/>
              <p:cNvGrpSpPr/>
              <p:nvPr/>
            </p:nvGrpSpPr>
            <p:grpSpPr>
              <a:xfrm flipH="1">
                <a:off x="3396771" y="4261562"/>
                <a:ext cx="239507" cy="102499"/>
                <a:chOff x="1852125" y="2937450"/>
                <a:chExt cx="145925" cy="62450"/>
              </a:xfrm>
            </p:grpSpPr>
            <p:sp>
              <p:nvSpPr>
                <p:cNvPr id="239" name="Google Shape;239;p7"/>
                <p:cNvSpPr/>
                <p:nvPr/>
              </p:nvSpPr>
              <p:spPr>
                <a:xfrm>
                  <a:off x="1852125" y="2963450"/>
                  <a:ext cx="85250" cy="36450"/>
                </a:xfrm>
                <a:custGeom>
                  <a:avLst/>
                  <a:gdLst/>
                  <a:ahLst/>
                  <a:cxnLst/>
                  <a:rect l="l" t="t" r="r" b="b"/>
                  <a:pathLst>
                    <a:path w="3410" h="1458" fill="none" extrusionOk="0">
                      <a:moveTo>
                        <a:pt x="3409" y="1458"/>
                      </a:moveTo>
                      <a:cubicBezTo>
                        <a:pt x="3332" y="648"/>
                        <a:pt x="2568" y="45"/>
                        <a:pt x="1775" y="23"/>
                      </a:cubicBezTo>
                      <a:cubicBezTo>
                        <a:pt x="982" y="1"/>
                        <a:pt x="512" y="513"/>
                        <a:pt x="0" y="11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240" name="Google Shape;240;p7"/>
                <p:cNvSpPr/>
                <p:nvPr/>
              </p:nvSpPr>
              <p:spPr>
                <a:xfrm>
                  <a:off x="1912750" y="2937450"/>
                  <a:ext cx="85300" cy="36450"/>
                </a:xfrm>
                <a:custGeom>
                  <a:avLst/>
                  <a:gdLst/>
                  <a:ahLst/>
                  <a:cxnLst/>
                  <a:rect l="l" t="t" r="r" b="b"/>
                  <a:pathLst>
                    <a:path w="3412" h="1458" fill="none" extrusionOk="0">
                      <a:moveTo>
                        <a:pt x="3411" y="1457"/>
                      </a:moveTo>
                      <a:cubicBezTo>
                        <a:pt x="3333" y="647"/>
                        <a:pt x="2570" y="44"/>
                        <a:pt x="1777" y="22"/>
                      </a:cubicBezTo>
                      <a:cubicBezTo>
                        <a:pt x="984" y="0"/>
                        <a:pt x="513" y="512"/>
                        <a:pt x="1" y="11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grpSp>
        </p:grpSp>
      </p:grpSp>
      <p:sp>
        <p:nvSpPr>
          <p:cNvPr id="241" name="Google Shape;241;p7"/>
          <p:cNvSpPr txBox="1">
            <a:spLocks noGrp="1"/>
          </p:cNvSpPr>
          <p:nvPr>
            <p:ph type="title"/>
          </p:nvPr>
        </p:nvSpPr>
        <p:spPr>
          <a:xfrm>
            <a:off x="960000" y="927567"/>
            <a:ext cx="5608400" cy="812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519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42" name="Google Shape;242;p7"/>
          <p:cNvSpPr txBox="1">
            <a:spLocks noGrp="1"/>
          </p:cNvSpPr>
          <p:nvPr>
            <p:ph type="body" idx="1"/>
          </p:nvPr>
        </p:nvSpPr>
        <p:spPr>
          <a:xfrm>
            <a:off x="960000" y="1943034"/>
            <a:ext cx="5608400" cy="2861200"/>
          </a:xfrm>
          <a:prstGeom prst="rect">
            <a:avLst/>
          </a:prstGeom>
        </p:spPr>
        <p:txBody>
          <a:bodyPr spcFirstLastPara="1" wrap="square" lIns="91425" tIns="91425" rIns="91425" bIns="91425" anchor="t" anchorCtr="0">
            <a:noAutofit/>
          </a:bodyPr>
          <a:lstStyle>
            <a:lvl1pPr marL="608757" lvl="0" indent="-372018" rtl="0">
              <a:spcBef>
                <a:spcPts val="0"/>
              </a:spcBef>
              <a:spcAft>
                <a:spcPts val="0"/>
              </a:spcAft>
              <a:buClr>
                <a:schemeClr val="accent4"/>
              </a:buClr>
              <a:buSzPts val="800"/>
              <a:buFont typeface="Open Sans"/>
              <a:buChar char="●"/>
              <a:defRPr sz="1864">
                <a:solidFill>
                  <a:srgbClr val="434343"/>
                </a:solidFill>
              </a:defRPr>
            </a:lvl1pPr>
            <a:lvl2pPr marL="1217514" lvl="1" indent="-372018" rtl="0">
              <a:lnSpc>
                <a:spcPct val="100000"/>
              </a:lnSpc>
              <a:spcBef>
                <a:spcPts val="0"/>
              </a:spcBef>
              <a:spcAft>
                <a:spcPts val="0"/>
              </a:spcAft>
              <a:buClr>
                <a:srgbClr val="999999"/>
              </a:buClr>
              <a:buSzPts val="800"/>
              <a:buFont typeface="Open Sans"/>
              <a:buChar char="○"/>
              <a:defRPr>
                <a:solidFill>
                  <a:srgbClr val="434343"/>
                </a:solidFill>
              </a:defRPr>
            </a:lvl2pPr>
            <a:lvl3pPr marL="1826270" lvl="2" indent="-372018" rtl="0">
              <a:lnSpc>
                <a:spcPct val="100000"/>
              </a:lnSpc>
              <a:spcBef>
                <a:spcPts val="0"/>
              </a:spcBef>
              <a:spcAft>
                <a:spcPts val="0"/>
              </a:spcAft>
              <a:buClr>
                <a:srgbClr val="999999"/>
              </a:buClr>
              <a:buSzPts val="800"/>
              <a:buFont typeface="Open Sans"/>
              <a:buChar char="■"/>
              <a:defRPr>
                <a:solidFill>
                  <a:srgbClr val="434343"/>
                </a:solidFill>
              </a:defRPr>
            </a:lvl3pPr>
            <a:lvl4pPr marL="2435027" lvl="3" indent="-372018" rtl="0">
              <a:lnSpc>
                <a:spcPct val="100000"/>
              </a:lnSpc>
              <a:spcBef>
                <a:spcPts val="0"/>
              </a:spcBef>
              <a:spcAft>
                <a:spcPts val="0"/>
              </a:spcAft>
              <a:buClr>
                <a:srgbClr val="999999"/>
              </a:buClr>
              <a:buSzPts val="800"/>
              <a:buFont typeface="Open Sans"/>
              <a:buChar char="●"/>
              <a:defRPr>
                <a:solidFill>
                  <a:srgbClr val="434343"/>
                </a:solidFill>
              </a:defRPr>
            </a:lvl4pPr>
            <a:lvl5pPr marL="3043784" lvl="4" indent="-405838" rtl="0">
              <a:lnSpc>
                <a:spcPct val="100000"/>
              </a:lnSpc>
              <a:spcBef>
                <a:spcPts val="0"/>
              </a:spcBef>
              <a:spcAft>
                <a:spcPts val="0"/>
              </a:spcAft>
              <a:buClr>
                <a:srgbClr val="999999"/>
              </a:buClr>
              <a:buSzPts val="1200"/>
              <a:buFont typeface="Open Sans"/>
              <a:buChar char="○"/>
              <a:defRPr>
                <a:solidFill>
                  <a:srgbClr val="434343"/>
                </a:solidFill>
              </a:defRPr>
            </a:lvl5pPr>
            <a:lvl6pPr marL="3652541" lvl="5" indent="-405838" rtl="0">
              <a:lnSpc>
                <a:spcPct val="100000"/>
              </a:lnSpc>
              <a:spcBef>
                <a:spcPts val="0"/>
              </a:spcBef>
              <a:spcAft>
                <a:spcPts val="0"/>
              </a:spcAft>
              <a:buClr>
                <a:srgbClr val="999999"/>
              </a:buClr>
              <a:buSzPts val="1200"/>
              <a:buFont typeface="Open Sans"/>
              <a:buChar char="■"/>
              <a:defRPr>
                <a:solidFill>
                  <a:srgbClr val="434343"/>
                </a:solidFill>
              </a:defRPr>
            </a:lvl6pPr>
            <a:lvl7pPr marL="4261297" lvl="6" indent="-363564" rtl="0">
              <a:lnSpc>
                <a:spcPct val="100000"/>
              </a:lnSpc>
              <a:spcBef>
                <a:spcPts val="0"/>
              </a:spcBef>
              <a:spcAft>
                <a:spcPts val="0"/>
              </a:spcAft>
              <a:buClr>
                <a:srgbClr val="999999"/>
              </a:buClr>
              <a:buSzPts val="700"/>
              <a:buFont typeface="Open Sans"/>
              <a:buChar char="●"/>
              <a:defRPr>
                <a:solidFill>
                  <a:srgbClr val="434343"/>
                </a:solidFill>
              </a:defRPr>
            </a:lvl7pPr>
            <a:lvl8pPr marL="4870054" lvl="7" indent="-363564" rtl="0">
              <a:lnSpc>
                <a:spcPct val="100000"/>
              </a:lnSpc>
              <a:spcBef>
                <a:spcPts val="0"/>
              </a:spcBef>
              <a:spcAft>
                <a:spcPts val="0"/>
              </a:spcAft>
              <a:buClr>
                <a:srgbClr val="999999"/>
              </a:buClr>
              <a:buSzPts val="700"/>
              <a:buFont typeface="Open Sans"/>
              <a:buChar char="○"/>
              <a:defRPr>
                <a:solidFill>
                  <a:srgbClr val="434343"/>
                </a:solidFill>
              </a:defRPr>
            </a:lvl8pPr>
            <a:lvl9pPr marL="5478811" lvl="8" indent="-355108" rtl="0">
              <a:lnSpc>
                <a:spcPct val="100000"/>
              </a:lnSpc>
              <a:spcBef>
                <a:spcPts val="0"/>
              </a:spcBef>
              <a:spcAft>
                <a:spcPts val="0"/>
              </a:spcAft>
              <a:buClr>
                <a:srgbClr val="999999"/>
              </a:buClr>
              <a:buSzPts val="600"/>
              <a:buFont typeface="Open Sans"/>
              <a:buChar char="■"/>
              <a:defRPr>
                <a:solidFill>
                  <a:srgbClr val="434343"/>
                </a:solidFill>
              </a:defRPr>
            </a:lvl9pPr>
          </a:lstStyle>
          <a:p>
            <a:endParaRPr/>
          </a:p>
        </p:txBody>
      </p:sp>
    </p:spTree>
    <p:extLst>
      <p:ext uri="{BB962C8B-B14F-4D97-AF65-F5344CB8AC3E}">
        <p14:creationId xmlns:p14="http://schemas.microsoft.com/office/powerpoint/2010/main" val="24160769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advClick="0">
        <p159:morph option="byObject"/>
      </p:transition>
    </mc:Choice>
    <mc:Fallback xmlns="">
      <p:transition advClick="0">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08"/>
        <p:cNvGrpSpPr/>
        <p:nvPr/>
      </p:nvGrpSpPr>
      <p:grpSpPr>
        <a:xfrm>
          <a:off x="0" y="0"/>
          <a:ext cx="0" cy="0"/>
          <a:chOff x="0" y="0"/>
          <a:chExt cx="0" cy="0"/>
        </a:xfrm>
      </p:grpSpPr>
      <p:sp>
        <p:nvSpPr>
          <p:cNvPr id="309" name="Google Shape;309;p10"/>
          <p:cNvSpPr txBox="1">
            <a:spLocks noGrp="1"/>
          </p:cNvSpPr>
          <p:nvPr>
            <p:ph type="title"/>
          </p:nvPr>
        </p:nvSpPr>
        <p:spPr>
          <a:xfrm>
            <a:off x="2541867" y="4684200"/>
            <a:ext cx="71080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663"/>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grpSp>
        <p:nvGrpSpPr>
          <p:cNvPr id="310" name="Google Shape;310;p10"/>
          <p:cNvGrpSpPr/>
          <p:nvPr/>
        </p:nvGrpSpPr>
        <p:grpSpPr>
          <a:xfrm>
            <a:off x="-43932" y="5601836"/>
            <a:ext cx="12279884" cy="1300113"/>
            <a:chOff x="-32950" y="4201376"/>
            <a:chExt cx="9209913" cy="975085"/>
          </a:xfrm>
        </p:grpSpPr>
        <p:sp>
          <p:nvSpPr>
            <p:cNvPr id="311" name="Google Shape;311;p10"/>
            <p:cNvSpPr/>
            <p:nvPr/>
          </p:nvSpPr>
          <p:spPr>
            <a:xfrm flipH="1">
              <a:off x="6523650" y="4421702"/>
              <a:ext cx="2653313" cy="754749"/>
            </a:xfrm>
            <a:custGeom>
              <a:avLst/>
              <a:gdLst/>
              <a:ahLst/>
              <a:cxnLst/>
              <a:rect l="l" t="t" r="r" b="b"/>
              <a:pathLst>
                <a:path w="54508" h="16246" extrusionOk="0">
                  <a:moveTo>
                    <a:pt x="5690" y="1"/>
                  </a:moveTo>
                  <a:cubicBezTo>
                    <a:pt x="3812" y="1"/>
                    <a:pt x="1893" y="286"/>
                    <a:pt x="1" y="940"/>
                  </a:cubicBezTo>
                  <a:lnTo>
                    <a:pt x="1" y="16245"/>
                  </a:lnTo>
                  <a:lnTo>
                    <a:pt x="54507" y="16165"/>
                  </a:lnTo>
                  <a:cubicBezTo>
                    <a:pt x="54507" y="16165"/>
                    <a:pt x="51958" y="11557"/>
                    <a:pt x="48123" y="11557"/>
                  </a:cubicBezTo>
                  <a:cubicBezTo>
                    <a:pt x="46744" y="11557"/>
                    <a:pt x="45198" y="12153"/>
                    <a:pt x="43545" y="13774"/>
                  </a:cubicBezTo>
                  <a:cubicBezTo>
                    <a:pt x="42808" y="11518"/>
                    <a:pt x="39784" y="9845"/>
                    <a:pt x="37055" y="9845"/>
                  </a:cubicBezTo>
                  <a:cubicBezTo>
                    <a:pt x="35549" y="9845"/>
                    <a:pt x="34133" y="10355"/>
                    <a:pt x="33242" y="11558"/>
                  </a:cubicBezTo>
                  <a:cubicBezTo>
                    <a:pt x="32785" y="9643"/>
                    <a:pt x="30103" y="7982"/>
                    <a:pt x="27346" y="7982"/>
                  </a:cubicBezTo>
                  <a:cubicBezTo>
                    <a:pt x="25523" y="7982"/>
                    <a:pt x="23667" y="8708"/>
                    <a:pt x="22398" y="10565"/>
                  </a:cubicBezTo>
                  <a:cubicBezTo>
                    <a:pt x="22778" y="6582"/>
                    <a:pt x="14708" y="1"/>
                    <a:pt x="569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312" name="Google Shape;312;p10"/>
            <p:cNvSpPr/>
            <p:nvPr/>
          </p:nvSpPr>
          <p:spPr>
            <a:xfrm>
              <a:off x="8635600" y="4733062"/>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313" name="Google Shape;313;p10"/>
            <p:cNvSpPr/>
            <p:nvPr/>
          </p:nvSpPr>
          <p:spPr>
            <a:xfrm>
              <a:off x="-32950" y="4201376"/>
              <a:ext cx="2653313" cy="975085"/>
            </a:xfrm>
            <a:custGeom>
              <a:avLst/>
              <a:gdLst/>
              <a:ahLst/>
              <a:cxnLst/>
              <a:rect l="l" t="t" r="r" b="b"/>
              <a:pathLst>
                <a:path w="54508" h="16246" extrusionOk="0">
                  <a:moveTo>
                    <a:pt x="5690" y="1"/>
                  </a:moveTo>
                  <a:cubicBezTo>
                    <a:pt x="3812" y="1"/>
                    <a:pt x="1893" y="286"/>
                    <a:pt x="1" y="940"/>
                  </a:cubicBezTo>
                  <a:lnTo>
                    <a:pt x="1" y="16245"/>
                  </a:lnTo>
                  <a:lnTo>
                    <a:pt x="54507" y="16165"/>
                  </a:lnTo>
                  <a:cubicBezTo>
                    <a:pt x="54507" y="16165"/>
                    <a:pt x="51958" y="11557"/>
                    <a:pt x="48123" y="11557"/>
                  </a:cubicBezTo>
                  <a:cubicBezTo>
                    <a:pt x="46744" y="11557"/>
                    <a:pt x="45198" y="12153"/>
                    <a:pt x="43545" y="13774"/>
                  </a:cubicBezTo>
                  <a:cubicBezTo>
                    <a:pt x="42808" y="11518"/>
                    <a:pt x="39784" y="9845"/>
                    <a:pt x="37055" y="9845"/>
                  </a:cubicBezTo>
                  <a:cubicBezTo>
                    <a:pt x="35549" y="9845"/>
                    <a:pt x="34133" y="10355"/>
                    <a:pt x="33242" y="11558"/>
                  </a:cubicBezTo>
                  <a:cubicBezTo>
                    <a:pt x="32785" y="9643"/>
                    <a:pt x="30103" y="7982"/>
                    <a:pt x="27346" y="7982"/>
                  </a:cubicBezTo>
                  <a:cubicBezTo>
                    <a:pt x="25523" y="7982"/>
                    <a:pt x="23667" y="8708"/>
                    <a:pt x="22398" y="10565"/>
                  </a:cubicBezTo>
                  <a:cubicBezTo>
                    <a:pt x="22778" y="6582"/>
                    <a:pt x="14708" y="1"/>
                    <a:pt x="569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314" name="Google Shape;314;p10"/>
            <p:cNvSpPr/>
            <p:nvPr/>
          </p:nvSpPr>
          <p:spPr>
            <a:xfrm flipH="1">
              <a:off x="230813" y="4838150"/>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315" name="Google Shape;315;p10"/>
            <p:cNvSpPr/>
            <p:nvPr/>
          </p:nvSpPr>
          <p:spPr>
            <a:xfrm>
              <a:off x="8287275" y="4883475"/>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grpSp>
    </p:spTree>
    <p:extLst>
      <p:ext uri="{BB962C8B-B14F-4D97-AF65-F5344CB8AC3E}">
        <p14:creationId xmlns:p14="http://schemas.microsoft.com/office/powerpoint/2010/main" val="31440453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advClick="0">
        <p159:morph option="byObject"/>
      </p:transition>
    </mc:Choice>
    <mc:Fallback xmlns="">
      <p:transition advClick="0">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351"/>
        <p:cNvGrpSpPr/>
        <p:nvPr/>
      </p:nvGrpSpPr>
      <p:grpSpPr>
        <a:xfrm>
          <a:off x="0" y="0"/>
          <a:ext cx="0" cy="0"/>
          <a:chOff x="0" y="0"/>
          <a:chExt cx="0" cy="0"/>
        </a:xfrm>
      </p:grpSpPr>
      <p:sp>
        <p:nvSpPr>
          <p:cNvPr id="352" name="Google Shape;352;p13"/>
          <p:cNvSpPr/>
          <p:nvPr/>
        </p:nvSpPr>
        <p:spPr>
          <a:xfrm>
            <a:off x="390800" y="1478721"/>
            <a:ext cx="11410400" cy="5055200"/>
          </a:xfrm>
          <a:prstGeom prst="roundRect">
            <a:avLst>
              <a:gd name="adj" fmla="val 5886"/>
            </a:avLst>
          </a:prstGeom>
          <a:solidFill>
            <a:srgbClr val="FFFFFF"/>
          </a:solidFill>
          <a:ln w="19050" cap="flat" cmpd="sng">
            <a:solidFill>
              <a:schemeClr val="dk1"/>
            </a:solidFill>
            <a:prstDash val="solid"/>
            <a:round/>
            <a:headEnd type="none" w="sm" len="sm"/>
            <a:tailEnd type="none" w="sm" len="sm"/>
          </a:ln>
        </p:spPr>
        <p:txBody>
          <a:bodyPr spcFirstLastPara="1" wrap="square" lIns="121745" tIns="121745" rIns="121745" bIns="121745" anchor="ctr" anchorCtr="0">
            <a:noAutofit/>
          </a:bodyPr>
          <a:lstStyle/>
          <a:p>
            <a:pPr marL="0" lvl="0" indent="0" algn="l" rtl="0">
              <a:spcBef>
                <a:spcPts val="0"/>
              </a:spcBef>
              <a:spcAft>
                <a:spcPts val="0"/>
              </a:spcAft>
              <a:buNone/>
            </a:pPr>
            <a:endParaRPr sz="2397"/>
          </a:p>
        </p:txBody>
      </p:sp>
      <p:sp>
        <p:nvSpPr>
          <p:cNvPr id="353" name="Google Shape;353;p13"/>
          <p:cNvSpPr/>
          <p:nvPr/>
        </p:nvSpPr>
        <p:spPr>
          <a:xfrm>
            <a:off x="390800" y="638334"/>
            <a:ext cx="11410400" cy="731600"/>
          </a:xfrm>
          <a:prstGeom prst="roundRect">
            <a:avLst>
              <a:gd name="adj" fmla="val 50000"/>
            </a:avLst>
          </a:prstGeom>
          <a:solidFill>
            <a:srgbClr val="FFFFFF"/>
          </a:solidFill>
          <a:ln w="19050" cap="flat" cmpd="sng">
            <a:solidFill>
              <a:schemeClr val="dk1"/>
            </a:solidFill>
            <a:prstDash val="solid"/>
            <a:round/>
            <a:headEnd type="none" w="sm" len="sm"/>
            <a:tailEnd type="none" w="sm" len="sm"/>
          </a:ln>
        </p:spPr>
        <p:txBody>
          <a:bodyPr spcFirstLastPara="1" wrap="square" lIns="121745" tIns="121745" rIns="121745" bIns="121745" anchor="ctr" anchorCtr="0">
            <a:noAutofit/>
          </a:bodyPr>
          <a:lstStyle/>
          <a:p>
            <a:pPr marL="0" lvl="0" indent="0" algn="l" rtl="0">
              <a:spcBef>
                <a:spcPts val="0"/>
              </a:spcBef>
              <a:spcAft>
                <a:spcPts val="0"/>
              </a:spcAft>
              <a:buNone/>
            </a:pPr>
            <a:endParaRPr sz="2397"/>
          </a:p>
        </p:txBody>
      </p:sp>
      <p:grpSp>
        <p:nvGrpSpPr>
          <p:cNvPr id="354" name="Google Shape;354;p13"/>
          <p:cNvGrpSpPr/>
          <p:nvPr/>
        </p:nvGrpSpPr>
        <p:grpSpPr>
          <a:xfrm flipH="1">
            <a:off x="-43932" y="5215094"/>
            <a:ext cx="12279884" cy="1686855"/>
            <a:chOff x="-32950" y="3911320"/>
            <a:chExt cx="9209913" cy="1265141"/>
          </a:xfrm>
        </p:grpSpPr>
        <p:sp>
          <p:nvSpPr>
            <p:cNvPr id="355" name="Google Shape;355;p13"/>
            <p:cNvSpPr/>
            <p:nvPr/>
          </p:nvSpPr>
          <p:spPr>
            <a:xfrm>
              <a:off x="-32950" y="4421702"/>
              <a:ext cx="2653313" cy="754749"/>
            </a:xfrm>
            <a:custGeom>
              <a:avLst/>
              <a:gdLst/>
              <a:ahLst/>
              <a:cxnLst/>
              <a:rect l="l" t="t" r="r" b="b"/>
              <a:pathLst>
                <a:path w="54508" h="16246" extrusionOk="0">
                  <a:moveTo>
                    <a:pt x="5690" y="1"/>
                  </a:moveTo>
                  <a:cubicBezTo>
                    <a:pt x="3812" y="1"/>
                    <a:pt x="1893" y="286"/>
                    <a:pt x="1" y="940"/>
                  </a:cubicBezTo>
                  <a:lnTo>
                    <a:pt x="1" y="16245"/>
                  </a:lnTo>
                  <a:lnTo>
                    <a:pt x="54507" y="16165"/>
                  </a:lnTo>
                  <a:cubicBezTo>
                    <a:pt x="54507" y="16165"/>
                    <a:pt x="51958" y="11557"/>
                    <a:pt x="48123" y="11557"/>
                  </a:cubicBezTo>
                  <a:cubicBezTo>
                    <a:pt x="46744" y="11557"/>
                    <a:pt x="45198" y="12153"/>
                    <a:pt x="43545" y="13774"/>
                  </a:cubicBezTo>
                  <a:cubicBezTo>
                    <a:pt x="42808" y="11518"/>
                    <a:pt x="39784" y="9845"/>
                    <a:pt x="37055" y="9845"/>
                  </a:cubicBezTo>
                  <a:cubicBezTo>
                    <a:pt x="35549" y="9845"/>
                    <a:pt x="34133" y="10355"/>
                    <a:pt x="33242" y="11558"/>
                  </a:cubicBezTo>
                  <a:cubicBezTo>
                    <a:pt x="32785" y="9643"/>
                    <a:pt x="30103" y="7982"/>
                    <a:pt x="27346" y="7982"/>
                  </a:cubicBezTo>
                  <a:cubicBezTo>
                    <a:pt x="25523" y="7982"/>
                    <a:pt x="23667" y="8708"/>
                    <a:pt x="22398" y="10565"/>
                  </a:cubicBezTo>
                  <a:cubicBezTo>
                    <a:pt x="22778" y="6582"/>
                    <a:pt x="14708" y="1"/>
                    <a:pt x="569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356" name="Google Shape;356;p13"/>
            <p:cNvSpPr/>
            <p:nvPr/>
          </p:nvSpPr>
          <p:spPr>
            <a:xfrm flipH="1">
              <a:off x="234936" y="4733062"/>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357" name="Google Shape;357;p13"/>
            <p:cNvSpPr/>
            <p:nvPr/>
          </p:nvSpPr>
          <p:spPr>
            <a:xfrm flipH="1">
              <a:off x="6523650" y="4201376"/>
              <a:ext cx="2653313" cy="975085"/>
            </a:xfrm>
            <a:custGeom>
              <a:avLst/>
              <a:gdLst/>
              <a:ahLst/>
              <a:cxnLst/>
              <a:rect l="l" t="t" r="r" b="b"/>
              <a:pathLst>
                <a:path w="54508" h="16246" extrusionOk="0">
                  <a:moveTo>
                    <a:pt x="5690" y="1"/>
                  </a:moveTo>
                  <a:cubicBezTo>
                    <a:pt x="3812" y="1"/>
                    <a:pt x="1893" y="286"/>
                    <a:pt x="1" y="940"/>
                  </a:cubicBezTo>
                  <a:lnTo>
                    <a:pt x="1" y="16245"/>
                  </a:lnTo>
                  <a:lnTo>
                    <a:pt x="54507" y="16165"/>
                  </a:lnTo>
                  <a:cubicBezTo>
                    <a:pt x="54507" y="16165"/>
                    <a:pt x="51958" y="11557"/>
                    <a:pt x="48123" y="11557"/>
                  </a:cubicBezTo>
                  <a:cubicBezTo>
                    <a:pt x="46744" y="11557"/>
                    <a:pt x="45198" y="12153"/>
                    <a:pt x="43545" y="13774"/>
                  </a:cubicBezTo>
                  <a:cubicBezTo>
                    <a:pt x="42808" y="11518"/>
                    <a:pt x="39784" y="9845"/>
                    <a:pt x="37055" y="9845"/>
                  </a:cubicBezTo>
                  <a:cubicBezTo>
                    <a:pt x="35549" y="9845"/>
                    <a:pt x="34133" y="10355"/>
                    <a:pt x="33242" y="11558"/>
                  </a:cubicBezTo>
                  <a:cubicBezTo>
                    <a:pt x="32785" y="9643"/>
                    <a:pt x="30103" y="7982"/>
                    <a:pt x="27346" y="7982"/>
                  </a:cubicBezTo>
                  <a:cubicBezTo>
                    <a:pt x="25523" y="7982"/>
                    <a:pt x="23667" y="8708"/>
                    <a:pt x="22398" y="10565"/>
                  </a:cubicBezTo>
                  <a:cubicBezTo>
                    <a:pt x="22778" y="6582"/>
                    <a:pt x="14708" y="1"/>
                    <a:pt x="569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grpSp>
          <p:nvGrpSpPr>
            <p:cNvPr id="358" name="Google Shape;358;p13"/>
            <p:cNvGrpSpPr/>
            <p:nvPr/>
          </p:nvGrpSpPr>
          <p:grpSpPr>
            <a:xfrm flipH="1">
              <a:off x="8011161" y="3911320"/>
              <a:ext cx="565003" cy="832113"/>
              <a:chOff x="5515450" y="3969050"/>
              <a:chExt cx="439725" cy="645800"/>
            </a:xfrm>
          </p:grpSpPr>
          <p:sp>
            <p:nvSpPr>
              <p:cNvPr id="359" name="Google Shape;359;p13"/>
              <p:cNvSpPr/>
              <p:nvPr/>
            </p:nvSpPr>
            <p:spPr>
              <a:xfrm>
                <a:off x="5620400" y="4279375"/>
                <a:ext cx="77175" cy="286875"/>
              </a:xfrm>
              <a:custGeom>
                <a:avLst/>
                <a:gdLst/>
                <a:ahLst/>
                <a:cxnLst/>
                <a:rect l="l" t="t" r="r" b="b"/>
                <a:pathLst>
                  <a:path w="3087" h="11475" extrusionOk="0">
                    <a:moveTo>
                      <a:pt x="3086" y="0"/>
                    </a:moveTo>
                    <a:lnTo>
                      <a:pt x="3086" y="0"/>
                    </a:lnTo>
                    <a:cubicBezTo>
                      <a:pt x="3062" y="29"/>
                      <a:pt x="3043" y="56"/>
                      <a:pt x="3027" y="90"/>
                    </a:cubicBezTo>
                    <a:cubicBezTo>
                      <a:pt x="2945" y="257"/>
                      <a:pt x="1611" y="3007"/>
                      <a:pt x="669" y="6833"/>
                    </a:cubicBezTo>
                    <a:cubicBezTo>
                      <a:pt x="665" y="6846"/>
                      <a:pt x="662" y="6856"/>
                      <a:pt x="662" y="6856"/>
                    </a:cubicBezTo>
                    <a:cubicBezTo>
                      <a:pt x="397" y="7932"/>
                      <a:pt x="165" y="9098"/>
                      <a:pt x="1" y="10309"/>
                    </a:cubicBezTo>
                    <a:lnTo>
                      <a:pt x="798" y="11474"/>
                    </a:lnTo>
                    <a:cubicBezTo>
                      <a:pt x="948" y="9960"/>
                      <a:pt x="1223" y="8496"/>
                      <a:pt x="1551" y="7159"/>
                    </a:cubicBezTo>
                    <a:cubicBezTo>
                      <a:pt x="1554" y="7142"/>
                      <a:pt x="1558" y="7126"/>
                      <a:pt x="1561" y="7109"/>
                    </a:cubicBezTo>
                    <a:cubicBezTo>
                      <a:pt x="1573" y="7061"/>
                      <a:pt x="1585" y="7009"/>
                      <a:pt x="1600" y="6957"/>
                    </a:cubicBezTo>
                    <a:cubicBezTo>
                      <a:pt x="1947" y="5564"/>
                      <a:pt x="2349" y="4314"/>
                      <a:pt x="2717" y="3295"/>
                    </a:cubicBezTo>
                    <a:cubicBezTo>
                      <a:pt x="2515" y="2375"/>
                      <a:pt x="2734" y="1156"/>
                      <a:pt x="30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360" name="Google Shape;360;p13"/>
              <p:cNvSpPr/>
              <p:nvPr/>
            </p:nvSpPr>
            <p:spPr>
              <a:xfrm>
                <a:off x="5689150" y="4145875"/>
                <a:ext cx="89725" cy="88775"/>
              </a:xfrm>
              <a:custGeom>
                <a:avLst/>
                <a:gdLst/>
                <a:ahLst/>
                <a:cxnLst/>
                <a:rect l="l" t="t" r="r" b="b"/>
                <a:pathLst>
                  <a:path w="3589" h="3551" extrusionOk="0">
                    <a:moveTo>
                      <a:pt x="1820" y="1"/>
                    </a:moveTo>
                    <a:cubicBezTo>
                      <a:pt x="1802" y="1"/>
                      <a:pt x="1783" y="1"/>
                      <a:pt x="1765" y="2"/>
                    </a:cubicBezTo>
                    <a:cubicBezTo>
                      <a:pt x="1736" y="2"/>
                      <a:pt x="1708" y="2"/>
                      <a:pt x="1680" y="5"/>
                    </a:cubicBezTo>
                    <a:cubicBezTo>
                      <a:pt x="1670" y="5"/>
                      <a:pt x="1660" y="5"/>
                      <a:pt x="1650" y="7"/>
                    </a:cubicBezTo>
                    <a:cubicBezTo>
                      <a:pt x="1412" y="24"/>
                      <a:pt x="1172" y="90"/>
                      <a:pt x="946" y="214"/>
                    </a:cubicBezTo>
                    <a:cubicBezTo>
                      <a:pt x="722" y="337"/>
                      <a:pt x="536" y="498"/>
                      <a:pt x="388" y="691"/>
                    </a:cubicBezTo>
                    <a:cubicBezTo>
                      <a:pt x="384" y="695"/>
                      <a:pt x="384" y="699"/>
                      <a:pt x="382" y="704"/>
                    </a:cubicBezTo>
                    <a:cubicBezTo>
                      <a:pt x="377" y="707"/>
                      <a:pt x="374" y="713"/>
                      <a:pt x="368" y="717"/>
                    </a:cubicBezTo>
                    <a:cubicBezTo>
                      <a:pt x="352" y="740"/>
                      <a:pt x="339" y="762"/>
                      <a:pt x="324" y="783"/>
                    </a:cubicBezTo>
                    <a:lnTo>
                      <a:pt x="324" y="783"/>
                    </a:lnTo>
                    <a:cubicBezTo>
                      <a:pt x="323" y="782"/>
                      <a:pt x="323" y="782"/>
                      <a:pt x="323" y="781"/>
                    </a:cubicBezTo>
                    <a:cubicBezTo>
                      <a:pt x="189" y="981"/>
                      <a:pt x="91" y="1208"/>
                      <a:pt x="46" y="1464"/>
                    </a:cubicBezTo>
                    <a:cubicBezTo>
                      <a:pt x="1" y="1715"/>
                      <a:pt x="13" y="1965"/>
                      <a:pt x="71" y="2198"/>
                    </a:cubicBezTo>
                    <a:cubicBezTo>
                      <a:pt x="81" y="2235"/>
                      <a:pt x="91" y="2273"/>
                      <a:pt x="102" y="2307"/>
                    </a:cubicBezTo>
                    <a:cubicBezTo>
                      <a:pt x="173" y="2539"/>
                      <a:pt x="291" y="2756"/>
                      <a:pt x="461" y="2948"/>
                    </a:cubicBezTo>
                    <a:cubicBezTo>
                      <a:pt x="630" y="3141"/>
                      <a:pt x="832" y="3286"/>
                      <a:pt x="1050" y="3387"/>
                    </a:cubicBezTo>
                    <a:cubicBezTo>
                      <a:pt x="1054" y="3387"/>
                      <a:pt x="1057" y="3389"/>
                      <a:pt x="1060" y="3391"/>
                    </a:cubicBezTo>
                    <a:cubicBezTo>
                      <a:pt x="1064" y="3393"/>
                      <a:pt x="1070" y="3394"/>
                      <a:pt x="1076" y="3398"/>
                    </a:cubicBezTo>
                    <a:cubicBezTo>
                      <a:pt x="1103" y="3408"/>
                      <a:pt x="1129" y="3420"/>
                      <a:pt x="1158" y="3427"/>
                    </a:cubicBezTo>
                    <a:lnTo>
                      <a:pt x="1158" y="3431"/>
                    </a:lnTo>
                    <a:cubicBezTo>
                      <a:pt x="1355" y="3506"/>
                      <a:pt x="1570" y="3551"/>
                      <a:pt x="1794" y="3551"/>
                    </a:cubicBezTo>
                    <a:cubicBezTo>
                      <a:pt x="1823" y="3551"/>
                      <a:pt x="1851" y="3550"/>
                      <a:pt x="1880" y="3548"/>
                    </a:cubicBezTo>
                    <a:cubicBezTo>
                      <a:pt x="2138" y="3536"/>
                      <a:pt x="2380" y="3468"/>
                      <a:pt x="2594" y="3359"/>
                    </a:cubicBezTo>
                    <a:cubicBezTo>
                      <a:pt x="2596" y="3356"/>
                      <a:pt x="2600" y="3356"/>
                      <a:pt x="2606" y="3355"/>
                    </a:cubicBezTo>
                    <a:cubicBezTo>
                      <a:pt x="2635" y="3341"/>
                      <a:pt x="2662" y="3325"/>
                      <a:pt x="2691" y="3306"/>
                    </a:cubicBezTo>
                    <a:cubicBezTo>
                      <a:pt x="2900" y="3188"/>
                      <a:pt x="3087" y="3022"/>
                      <a:pt x="3238" y="2813"/>
                    </a:cubicBezTo>
                    <a:cubicBezTo>
                      <a:pt x="3388" y="2607"/>
                      <a:pt x="3486" y="2378"/>
                      <a:pt x="3532" y="2139"/>
                    </a:cubicBezTo>
                    <a:cubicBezTo>
                      <a:pt x="3535" y="2136"/>
                      <a:pt x="3535" y="2130"/>
                      <a:pt x="3536" y="2122"/>
                    </a:cubicBezTo>
                    <a:cubicBezTo>
                      <a:pt x="3540" y="2093"/>
                      <a:pt x="3548" y="2061"/>
                      <a:pt x="3550" y="2031"/>
                    </a:cubicBezTo>
                    <a:lnTo>
                      <a:pt x="3553" y="2031"/>
                    </a:lnTo>
                    <a:cubicBezTo>
                      <a:pt x="3588" y="1792"/>
                      <a:pt x="3575" y="1543"/>
                      <a:pt x="3508" y="1295"/>
                    </a:cubicBezTo>
                    <a:cubicBezTo>
                      <a:pt x="3438" y="1048"/>
                      <a:pt x="3317" y="827"/>
                      <a:pt x="3163" y="645"/>
                    </a:cubicBezTo>
                    <a:cubicBezTo>
                      <a:pt x="3141" y="616"/>
                      <a:pt x="3118" y="589"/>
                      <a:pt x="3089" y="562"/>
                    </a:cubicBezTo>
                    <a:cubicBezTo>
                      <a:pt x="2927" y="383"/>
                      <a:pt x="2726" y="238"/>
                      <a:pt x="2487" y="137"/>
                    </a:cubicBezTo>
                    <a:cubicBezTo>
                      <a:pt x="2271" y="44"/>
                      <a:pt x="2043" y="1"/>
                      <a:pt x="18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361" name="Google Shape;361;p13"/>
              <p:cNvSpPr/>
              <p:nvPr/>
            </p:nvSpPr>
            <p:spPr>
              <a:xfrm>
                <a:off x="5558600" y="4203550"/>
                <a:ext cx="159500" cy="146850"/>
              </a:xfrm>
              <a:custGeom>
                <a:avLst/>
                <a:gdLst/>
                <a:ahLst/>
                <a:cxnLst/>
                <a:rect l="l" t="t" r="r" b="b"/>
                <a:pathLst>
                  <a:path w="6380" h="5874" extrusionOk="0">
                    <a:moveTo>
                      <a:pt x="5324" y="0"/>
                    </a:moveTo>
                    <a:cubicBezTo>
                      <a:pt x="4860" y="128"/>
                      <a:pt x="4331" y="261"/>
                      <a:pt x="3777" y="374"/>
                    </a:cubicBezTo>
                    <a:cubicBezTo>
                      <a:pt x="2051" y="1004"/>
                      <a:pt x="245" y="1963"/>
                      <a:pt x="72" y="3271"/>
                    </a:cubicBezTo>
                    <a:cubicBezTo>
                      <a:pt x="1" y="3788"/>
                      <a:pt x="191" y="4360"/>
                      <a:pt x="743" y="4988"/>
                    </a:cubicBezTo>
                    <a:cubicBezTo>
                      <a:pt x="1293" y="5612"/>
                      <a:pt x="1833" y="5874"/>
                      <a:pt x="2354" y="5874"/>
                    </a:cubicBezTo>
                    <a:cubicBezTo>
                      <a:pt x="2469" y="5874"/>
                      <a:pt x="2583" y="5861"/>
                      <a:pt x="2695" y="5837"/>
                    </a:cubicBezTo>
                    <a:cubicBezTo>
                      <a:pt x="3879" y="5589"/>
                      <a:pt x="4937" y="4064"/>
                      <a:pt x="5707" y="2567"/>
                    </a:cubicBezTo>
                    <a:cubicBezTo>
                      <a:pt x="5707" y="2567"/>
                      <a:pt x="5707" y="2565"/>
                      <a:pt x="5709" y="2563"/>
                    </a:cubicBezTo>
                    <a:cubicBezTo>
                      <a:pt x="5967" y="2064"/>
                      <a:pt x="6189" y="1570"/>
                      <a:pt x="6380" y="1125"/>
                    </a:cubicBezTo>
                    <a:cubicBezTo>
                      <a:pt x="6351" y="1113"/>
                      <a:pt x="6325" y="1103"/>
                      <a:pt x="6298" y="1092"/>
                    </a:cubicBezTo>
                    <a:cubicBezTo>
                      <a:pt x="6292" y="1089"/>
                      <a:pt x="6286" y="1087"/>
                      <a:pt x="6282" y="1085"/>
                    </a:cubicBezTo>
                    <a:cubicBezTo>
                      <a:pt x="6280" y="1082"/>
                      <a:pt x="6277" y="1081"/>
                      <a:pt x="6272" y="1081"/>
                    </a:cubicBezTo>
                    <a:cubicBezTo>
                      <a:pt x="6054" y="980"/>
                      <a:pt x="5851" y="836"/>
                      <a:pt x="5683" y="644"/>
                    </a:cubicBezTo>
                    <a:cubicBezTo>
                      <a:pt x="5514" y="449"/>
                      <a:pt x="5395" y="231"/>
                      <a:pt x="53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362" name="Google Shape;362;p13"/>
              <p:cNvSpPr/>
              <p:nvPr/>
            </p:nvSpPr>
            <p:spPr>
              <a:xfrm>
                <a:off x="5683250" y="4228550"/>
                <a:ext cx="121475" cy="170500"/>
              </a:xfrm>
              <a:custGeom>
                <a:avLst/>
                <a:gdLst/>
                <a:ahLst/>
                <a:cxnLst/>
                <a:rect l="l" t="t" r="r" b="b"/>
                <a:pathLst>
                  <a:path w="4859" h="6820" extrusionOk="0">
                    <a:moveTo>
                      <a:pt x="2927" y="0"/>
                    </a:moveTo>
                    <a:cubicBezTo>
                      <a:pt x="2898" y="17"/>
                      <a:pt x="2871" y="33"/>
                      <a:pt x="2842" y="49"/>
                    </a:cubicBezTo>
                    <a:cubicBezTo>
                      <a:pt x="2836" y="51"/>
                      <a:pt x="2832" y="51"/>
                      <a:pt x="2830" y="53"/>
                    </a:cubicBezTo>
                    <a:cubicBezTo>
                      <a:pt x="2616" y="162"/>
                      <a:pt x="2373" y="233"/>
                      <a:pt x="2116" y="244"/>
                    </a:cubicBezTo>
                    <a:cubicBezTo>
                      <a:pt x="2089" y="245"/>
                      <a:pt x="2062" y="246"/>
                      <a:pt x="2035" y="246"/>
                    </a:cubicBezTo>
                    <a:cubicBezTo>
                      <a:pt x="1809" y="246"/>
                      <a:pt x="1592" y="201"/>
                      <a:pt x="1394" y="125"/>
                    </a:cubicBezTo>
                    <a:cubicBezTo>
                      <a:pt x="1203" y="570"/>
                      <a:pt x="980" y="1064"/>
                      <a:pt x="723" y="1563"/>
                    </a:cubicBezTo>
                    <a:cubicBezTo>
                      <a:pt x="721" y="1566"/>
                      <a:pt x="721" y="1567"/>
                      <a:pt x="721" y="1567"/>
                    </a:cubicBezTo>
                    <a:cubicBezTo>
                      <a:pt x="668" y="1721"/>
                      <a:pt x="619" y="1877"/>
                      <a:pt x="570" y="2032"/>
                    </a:cubicBezTo>
                    <a:cubicBezTo>
                      <a:pt x="218" y="3187"/>
                      <a:pt x="1" y="4407"/>
                      <a:pt x="201" y="5328"/>
                    </a:cubicBezTo>
                    <a:cubicBezTo>
                      <a:pt x="337" y="5949"/>
                      <a:pt x="669" y="6433"/>
                      <a:pt x="1286" y="6666"/>
                    </a:cubicBezTo>
                    <a:cubicBezTo>
                      <a:pt x="1553" y="6766"/>
                      <a:pt x="1868" y="6820"/>
                      <a:pt x="2245" y="6820"/>
                    </a:cubicBezTo>
                    <a:cubicBezTo>
                      <a:pt x="2307" y="6820"/>
                      <a:pt x="2371" y="6818"/>
                      <a:pt x="2437" y="6815"/>
                    </a:cubicBezTo>
                    <a:cubicBezTo>
                      <a:pt x="3450" y="6766"/>
                      <a:pt x="4030" y="6390"/>
                      <a:pt x="4314" y="5822"/>
                    </a:cubicBezTo>
                    <a:cubicBezTo>
                      <a:pt x="4858" y="4735"/>
                      <a:pt x="4322" y="2951"/>
                      <a:pt x="3630" y="1414"/>
                    </a:cubicBezTo>
                    <a:cubicBezTo>
                      <a:pt x="3630" y="1412"/>
                      <a:pt x="3628" y="1412"/>
                      <a:pt x="3628" y="1410"/>
                    </a:cubicBezTo>
                    <a:cubicBezTo>
                      <a:pt x="3399" y="903"/>
                      <a:pt x="3157" y="422"/>
                      <a:pt x="29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363" name="Google Shape;363;p13"/>
              <p:cNvSpPr/>
              <p:nvPr/>
            </p:nvSpPr>
            <p:spPr>
              <a:xfrm>
                <a:off x="5756400" y="4196650"/>
                <a:ext cx="190250" cy="141900"/>
              </a:xfrm>
              <a:custGeom>
                <a:avLst/>
                <a:gdLst/>
                <a:ahLst/>
                <a:cxnLst/>
                <a:rect l="l" t="t" r="r" b="b"/>
                <a:pathLst>
                  <a:path w="7610" h="5676" extrusionOk="0">
                    <a:moveTo>
                      <a:pt x="861" y="0"/>
                    </a:moveTo>
                    <a:cubicBezTo>
                      <a:pt x="858" y="30"/>
                      <a:pt x="852" y="62"/>
                      <a:pt x="847" y="91"/>
                    </a:cubicBezTo>
                    <a:cubicBezTo>
                      <a:pt x="844" y="99"/>
                      <a:pt x="844" y="105"/>
                      <a:pt x="843" y="108"/>
                    </a:cubicBezTo>
                    <a:cubicBezTo>
                      <a:pt x="795" y="347"/>
                      <a:pt x="699" y="576"/>
                      <a:pt x="549" y="782"/>
                    </a:cubicBezTo>
                    <a:cubicBezTo>
                      <a:pt x="397" y="991"/>
                      <a:pt x="210" y="1157"/>
                      <a:pt x="1" y="1277"/>
                    </a:cubicBezTo>
                    <a:cubicBezTo>
                      <a:pt x="232" y="1698"/>
                      <a:pt x="474" y="2180"/>
                      <a:pt x="702" y="2687"/>
                    </a:cubicBezTo>
                    <a:cubicBezTo>
                      <a:pt x="702" y="2689"/>
                      <a:pt x="704" y="2689"/>
                      <a:pt x="704" y="2690"/>
                    </a:cubicBezTo>
                    <a:cubicBezTo>
                      <a:pt x="1664" y="4178"/>
                      <a:pt x="2944" y="5676"/>
                      <a:pt x="4212" y="5676"/>
                    </a:cubicBezTo>
                    <a:cubicBezTo>
                      <a:pt x="4782" y="5676"/>
                      <a:pt x="5349" y="5374"/>
                      <a:pt x="5884" y="4633"/>
                    </a:cubicBezTo>
                    <a:cubicBezTo>
                      <a:pt x="7610" y="2242"/>
                      <a:pt x="4896" y="967"/>
                      <a:pt x="2413" y="330"/>
                    </a:cubicBezTo>
                    <a:lnTo>
                      <a:pt x="2411" y="330"/>
                    </a:lnTo>
                    <a:cubicBezTo>
                      <a:pt x="1867" y="193"/>
                      <a:pt x="1336" y="83"/>
                      <a:pt x="8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364" name="Google Shape;364;p13"/>
              <p:cNvSpPr/>
              <p:nvPr/>
            </p:nvSpPr>
            <p:spPr>
              <a:xfrm>
                <a:off x="5766400" y="4092250"/>
                <a:ext cx="185100" cy="114600"/>
              </a:xfrm>
              <a:custGeom>
                <a:avLst/>
                <a:gdLst/>
                <a:ahLst/>
                <a:cxnLst/>
                <a:rect l="l" t="t" r="r" b="b"/>
                <a:pathLst>
                  <a:path w="7404" h="4584" extrusionOk="0">
                    <a:moveTo>
                      <a:pt x="4899" y="1"/>
                    </a:moveTo>
                    <a:cubicBezTo>
                      <a:pt x="3781" y="1"/>
                      <a:pt x="2397" y="817"/>
                      <a:pt x="1224" y="1704"/>
                    </a:cubicBezTo>
                    <a:cubicBezTo>
                      <a:pt x="777" y="2041"/>
                      <a:pt x="358" y="2388"/>
                      <a:pt x="0" y="2707"/>
                    </a:cubicBezTo>
                    <a:cubicBezTo>
                      <a:pt x="29" y="2734"/>
                      <a:pt x="52" y="2762"/>
                      <a:pt x="74" y="2790"/>
                    </a:cubicBezTo>
                    <a:cubicBezTo>
                      <a:pt x="228" y="2972"/>
                      <a:pt x="349" y="3194"/>
                      <a:pt x="419" y="3440"/>
                    </a:cubicBezTo>
                    <a:cubicBezTo>
                      <a:pt x="485" y="3688"/>
                      <a:pt x="500" y="3937"/>
                      <a:pt x="464" y="4176"/>
                    </a:cubicBezTo>
                    <a:cubicBezTo>
                      <a:pt x="937" y="4259"/>
                      <a:pt x="1467" y="4369"/>
                      <a:pt x="2011" y="4506"/>
                    </a:cubicBezTo>
                    <a:lnTo>
                      <a:pt x="2014" y="4506"/>
                    </a:lnTo>
                    <a:cubicBezTo>
                      <a:pt x="2480" y="4554"/>
                      <a:pt x="2961" y="4584"/>
                      <a:pt x="3430" y="4584"/>
                    </a:cubicBezTo>
                    <a:cubicBezTo>
                      <a:pt x="5529" y="4584"/>
                      <a:pt x="7403" y="3985"/>
                      <a:pt x="6756" y="1668"/>
                    </a:cubicBezTo>
                    <a:cubicBezTo>
                      <a:pt x="6416" y="453"/>
                      <a:pt x="5731" y="1"/>
                      <a:pt x="48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365" name="Google Shape;365;p13"/>
              <p:cNvSpPr/>
              <p:nvPr/>
            </p:nvSpPr>
            <p:spPr>
              <a:xfrm>
                <a:off x="5729625" y="3991350"/>
                <a:ext cx="153725" cy="168525"/>
              </a:xfrm>
              <a:custGeom>
                <a:avLst/>
                <a:gdLst/>
                <a:ahLst/>
                <a:cxnLst/>
                <a:rect l="l" t="t" r="r" b="b"/>
                <a:pathLst>
                  <a:path w="6149" h="6741" extrusionOk="0">
                    <a:moveTo>
                      <a:pt x="2323" y="0"/>
                    </a:moveTo>
                    <a:cubicBezTo>
                      <a:pt x="537" y="0"/>
                      <a:pt x="72" y="2427"/>
                      <a:pt x="13" y="4598"/>
                    </a:cubicBezTo>
                    <a:lnTo>
                      <a:pt x="13" y="4602"/>
                    </a:lnTo>
                    <a:cubicBezTo>
                      <a:pt x="0" y="5164"/>
                      <a:pt x="9" y="5705"/>
                      <a:pt x="33" y="6185"/>
                    </a:cubicBezTo>
                    <a:cubicBezTo>
                      <a:pt x="42" y="6183"/>
                      <a:pt x="52" y="6183"/>
                      <a:pt x="62" y="6183"/>
                    </a:cubicBezTo>
                    <a:cubicBezTo>
                      <a:pt x="63" y="6183"/>
                      <a:pt x="64" y="6183"/>
                      <a:pt x="65" y="6183"/>
                    </a:cubicBezTo>
                    <a:cubicBezTo>
                      <a:pt x="68" y="6183"/>
                      <a:pt x="72" y="6181"/>
                      <a:pt x="75" y="6181"/>
                    </a:cubicBezTo>
                    <a:lnTo>
                      <a:pt x="147" y="6181"/>
                    </a:lnTo>
                    <a:cubicBezTo>
                      <a:pt x="163" y="6181"/>
                      <a:pt x="179" y="6181"/>
                      <a:pt x="196" y="6181"/>
                    </a:cubicBezTo>
                    <a:cubicBezTo>
                      <a:pt x="420" y="6181"/>
                      <a:pt x="650" y="6223"/>
                      <a:pt x="870" y="6316"/>
                    </a:cubicBezTo>
                    <a:cubicBezTo>
                      <a:pt x="1108" y="6418"/>
                      <a:pt x="1311" y="6564"/>
                      <a:pt x="1471" y="6741"/>
                    </a:cubicBezTo>
                    <a:cubicBezTo>
                      <a:pt x="1830" y="6424"/>
                      <a:pt x="2249" y="6076"/>
                      <a:pt x="2695" y="5738"/>
                    </a:cubicBezTo>
                    <a:cubicBezTo>
                      <a:pt x="4490" y="3903"/>
                      <a:pt x="6148" y="1406"/>
                      <a:pt x="3434" y="257"/>
                    </a:cubicBezTo>
                    <a:cubicBezTo>
                      <a:pt x="3016" y="80"/>
                      <a:pt x="2647" y="0"/>
                      <a:pt x="23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366" name="Google Shape;366;p13"/>
              <p:cNvSpPr/>
              <p:nvPr/>
            </p:nvSpPr>
            <p:spPr>
              <a:xfrm>
                <a:off x="5569625" y="3997300"/>
                <a:ext cx="160875" cy="168125"/>
              </a:xfrm>
              <a:custGeom>
                <a:avLst/>
                <a:gdLst/>
                <a:ahLst/>
                <a:cxnLst/>
                <a:rect l="l" t="t" r="r" b="b"/>
                <a:pathLst>
                  <a:path w="6435" h="6725" extrusionOk="0">
                    <a:moveTo>
                      <a:pt x="3852" y="1"/>
                    </a:moveTo>
                    <a:cubicBezTo>
                      <a:pt x="3483" y="1"/>
                      <a:pt x="3065" y="115"/>
                      <a:pt x="2590" y="373"/>
                    </a:cubicBezTo>
                    <a:cubicBezTo>
                      <a:pt x="0" y="1780"/>
                      <a:pt x="1889" y="4100"/>
                      <a:pt x="3849" y="5752"/>
                    </a:cubicBezTo>
                    <a:lnTo>
                      <a:pt x="3852" y="5752"/>
                    </a:lnTo>
                    <a:cubicBezTo>
                      <a:pt x="4283" y="6115"/>
                      <a:pt x="4715" y="6446"/>
                      <a:pt x="5104" y="6724"/>
                    </a:cubicBezTo>
                    <a:cubicBezTo>
                      <a:pt x="5118" y="6702"/>
                      <a:pt x="5135" y="6681"/>
                      <a:pt x="5153" y="6659"/>
                    </a:cubicBezTo>
                    <a:cubicBezTo>
                      <a:pt x="5157" y="6655"/>
                      <a:pt x="5159" y="6649"/>
                      <a:pt x="5165" y="6645"/>
                    </a:cubicBezTo>
                    <a:cubicBezTo>
                      <a:pt x="5168" y="6642"/>
                      <a:pt x="5168" y="6638"/>
                      <a:pt x="5172" y="6633"/>
                    </a:cubicBezTo>
                    <a:cubicBezTo>
                      <a:pt x="5319" y="6440"/>
                      <a:pt x="5505" y="6279"/>
                      <a:pt x="5731" y="6155"/>
                    </a:cubicBezTo>
                    <a:cubicBezTo>
                      <a:pt x="5956" y="6032"/>
                      <a:pt x="6195" y="5965"/>
                      <a:pt x="6434" y="5949"/>
                    </a:cubicBezTo>
                    <a:cubicBezTo>
                      <a:pt x="6411" y="5469"/>
                      <a:pt x="6401" y="4926"/>
                      <a:pt x="6415" y="4365"/>
                    </a:cubicBezTo>
                    <a:lnTo>
                      <a:pt x="6415" y="4362"/>
                    </a:lnTo>
                    <a:cubicBezTo>
                      <a:pt x="6155" y="2282"/>
                      <a:pt x="5497" y="1"/>
                      <a:pt x="38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367" name="Google Shape;367;p13"/>
              <p:cNvSpPr/>
              <p:nvPr/>
            </p:nvSpPr>
            <p:spPr>
              <a:xfrm>
                <a:off x="5519275" y="4107450"/>
                <a:ext cx="177975" cy="111925"/>
              </a:xfrm>
              <a:custGeom>
                <a:avLst/>
                <a:gdLst/>
                <a:ahLst/>
                <a:cxnLst/>
                <a:rect l="l" t="t" r="r" b="b"/>
                <a:pathLst>
                  <a:path w="7119" h="4477" extrusionOk="0">
                    <a:moveTo>
                      <a:pt x="2289" y="1"/>
                    </a:moveTo>
                    <a:cubicBezTo>
                      <a:pt x="1344" y="1"/>
                      <a:pt x="603" y="491"/>
                      <a:pt x="362" y="1850"/>
                    </a:cubicBezTo>
                    <a:cubicBezTo>
                      <a:pt x="0" y="3883"/>
                      <a:pt x="1362" y="4476"/>
                      <a:pt x="3074" y="4476"/>
                    </a:cubicBezTo>
                    <a:cubicBezTo>
                      <a:pt x="3805" y="4476"/>
                      <a:pt x="4599" y="4368"/>
                      <a:pt x="5350" y="4218"/>
                    </a:cubicBezTo>
                    <a:cubicBezTo>
                      <a:pt x="5902" y="4105"/>
                      <a:pt x="6434" y="3972"/>
                      <a:pt x="6897" y="3844"/>
                    </a:cubicBezTo>
                    <a:cubicBezTo>
                      <a:pt x="6885" y="3808"/>
                      <a:pt x="6875" y="3770"/>
                      <a:pt x="6866" y="3735"/>
                    </a:cubicBezTo>
                    <a:cubicBezTo>
                      <a:pt x="6808" y="3503"/>
                      <a:pt x="6794" y="3252"/>
                      <a:pt x="6841" y="3001"/>
                    </a:cubicBezTo>
                    <a:cubicBezTo>
                      <a:pt x="6886" y="2745"/>
                      <a:pt x="6984" y="2518"/>
                      <a:pt x="7118" y="2318"/>
                    </a:cubicBezTo>
                    <a:cubicBezTo>
                      <a:pt x="6729" y="2040"/>
                      <a:pt x="6296" y="1709"/>
                      <a:pt x="5866" y="1346"/>
                    </a:cubicBezTo>
                    <a:lnTo>
                      <a:pt x="5863" y="1346"/>
                    </a:lnTo>
                    <a:cubicBezTo>
                      <a:pt x="4699" y="634"/>
                      <a:pt x="3363" y="1"/>
                      <a:pt x="22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368" name="Google Shape;368;p13"/>
              <p:cNvSpPr/>
              <p:nvPr/>
            </p:nvSpPr>
            <p:spPr>
              <a:xfrm>
                <a:off x="5515450" y="3969050"/>
                <a:ext cx="439725" cy="597200"/>
              </a:xfrm>
              <a:custGeom>
                <a:avLst/>
                <a:gdLst/>
                <a:ahLst/>
                <a:cxnLst/>
                <a:rect l="l" t="t" r="r" b="b"/>
                <a:pathLst>
                  <a:path w="17589" h="23888" fill="none" extrusionOk="0">
                    <a:moveTo>
                      <a:pt x="5503" y="9754"/>
                    </a:moveTo>
                    <a:cubicBezTo>
                      <a:pt x="3777" y="10384"/>
                      <a:pt x="1971" y="11343"/>
                      <a:pt x="1798" y="12651"/>
                    </a:cubicBezTo>
                    <a:cubicBezTo>
                      <a:pt x="1727" y="13168"/>
                      <a:pt x="1917" y="13740"/>
                      <a:pt x="2469" y="14368"/>
                    </a:cubicBezTo>
                    <a:cubicBezTo>
                      <a:pt x="3140" y="15130"/>
                      <a:pt x="3797" y="15351"/>
                      <a:pt x="4421" y="15217"/>
                    </a:cubicBezTo>
                    <a:cubicBezTo>
                      <a:pt x="5605" y="14969"/>
                      <a:pt x="6663" y="13444"/>
                      <a:pt x="7432" y="11947"/>
                    </a:cubicBezTo>
                    <a:cubicBezTo>
                      <a:pt x="7380" y="12101"/>
                      <a:pt x="7331" y="12257"/>
                      <a:pt x="7282" y="12413"/>
                    </a:cubicBezTo>
                    <a:cubicBezTo>
                      <a:pt x="7259" y="12442"/>
                      <a:pt x="7239" y="12469"/>
                      <a:pt x="7224" y="12503"/>
                    </a:cubicBezTo>
                    <a:cubicBezTo>
                      <a:pt x="7142" y="12670"/>
                      <a:pt x="5807" y="15420"/>
                      <a:pt x="4865" y="19246"/>
                    </a:cubicBezTo>
                    <a:cubicBezTo>
                      <a:pt x="4862" y="19259"/>
                      <a:pt x="4858" y="19269"/>
                      <a:pt x="4858" y="19269"/>
                    </a:cubicBezTo>
                    <a:cubicBezTo>
                      <a:pt x="4594" y="20345"/>
                      <a:pt x="4362" y="21511"/>
                      <a:pt x="4198" y="22722"/>
                    </a:cubicBezTo>
                    <a:lnTo>
                      <a:pt x="4995" y="23887"/>
                    </a:lnTo>
                    <a:cubicBezTo>
                      <a:pt x="5145" y="22373"/>
                      <a:pt x="5420" y="20909"/>
                      <a:pt x="5749" y="19572"/>
                    </a:cubicBezTo>
                    <a:cubicBezTo>
                      <a:pt x="5752" y="19555"/>
                      <a:pt x="5756" y="19539"/>
                      <a:pt x="5759" y="19522"/>
                    </a:cubicBezTo>
                    <a:cubicBezTo>
                      <a:pt x="5772" y="19473"/>
                      <a:pt x="5785" y="19420"/>
                      <a:pt x="5799" y="19369"/>
                    </a:cubicBezTo>
                    <a:cubicBezTo>
                      <a:pt x="6146" y="17976"/>
                      <a:pt x="6548" y="16726"/>
                      <a:pt x="6917" y="15707"/>
                    </a:cubicBezTo>
                    <a:cubicBezTo>
                      <a:pt x="7051" y="16328"/>
                      <a:pt x="7385" y="16812"/>
                      <a:pt x="8001" y="17045"/>
                    </a:cubicBezTo>
                    <a:cubicBezTo>
                      <a:pt x="8311" y="17161"/>
                      <a:pt x="8688" y="17215"/>
                      <a:pt x="9152" y="17194"/>
                    </a:cubicBezTo>
                    <a:cubicBezTo>
                      <a:pt x="10165" y="17145"/>
                      <a:pt x="10744" y="16769"/>
                      <a:pt x="11029" y="16201"/>
                    </a:cubicBezTo>
                    <a:cubicBezTo>
                      <a:pt x="11573" y="15114"/>
                      <a:pt x="11036" y="13330"/>
                      <a:pt x="10345" y="11793"/>
                    </a:cubicBezTo>
                    <a:cubicBezTo>
                      <a:pt x="11735" y="13949"/>
                      <a:pt x="13799" y="16126"/>
                      <a:pt x="15524" y="13736"/>
                    </a:cubicBezTo>
                    <a:cubicBezTo>
                      <a:pt x="17251" y="11345"/>
                      <a:pt x="14538" y="10070"/>
                      <a:pt x="12055" y="9432"/>
                    </a:cubicBezTo>
                    <a:cubicBezTo>
                      <a:pt x="14605" y="9691"/>
                      <a:pt x="17588" y="9430"/>
                      <a:pt x="16796" y="6594"/>
                    </a:cubicBezTo>
                    <a:cubicBezTo>
                      <a:pt x="15999" y="3750"/>
                      <a:pt x="13311" y="5083"/>
                      <a:pt x="11264" y="6630"/>
                    </a:cubicBezTo>
                    <a:cubicBezTo>
                      <a:pt x="13059" y="4795"/>
                      <a:pt x="14718" y="2298"/>
                      <a:pt x="12004" y="1149"/>
                    </a:cubicBezTo>
                    <a:cubicBezTo>
                      <a:pt x="9290" y="1"/>
                      <a:pt x="8652" y="2924"/>
                      <a:pt x="8583" y="5490"/>
                    </a:cubicBezTo>
                    <a:cubicBezTo>
                      <a:pt x="8266" y="2944"/>
                      <a:pt x="7349" y="95"/>
                      <a:pt x="4758" y="1502"/>
                    </a:cubicBezTo>
                    <a:cubicBezTo>
                      <a:pt x="2168" y="2908"/>
                      <a:pt x="4058" y="5229"/>
                      <a:pt x="6018" y="6881"/>
                    </a:cubicBezTo>
                    <a:cubicBezTo>
                      <a:pt x="3830" y="5543"/>
                      <a:pt x="1031" y="4481"/>
                      <a:pt x="517" y="7384"/>
                    </a:cubicBezTo>
                    <a:cubicBezTo>
                      <a:pt x="0" y="10286"/>
                      <a:pt x="2991" y="10257"/>
                      <a:pt x="5503" y="9754"/>
                    </a:cubicBezTo>
                    <a:close/>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369" name="Google Shape;369;p13"/>
              <p:cNvSpPr/>
              <p:nvPr/>
            </p:nvSpPr>
            <p:spPr>
              <a:xfrm>
                <a:off x="5518500" y="4508850"/>
                <a:ext cx="229525" cy="106000"/>
              </a:xfrm>
              <a:custGeom>
                <a:avLst/>
                <a:gdLst/>
                <a:ahLst/>
                <a:cxnLst/>
                <a:rect l="l" t="t" r="r" b="b"/>
                <a:pathLst>
                  <a:path w="9181" h="4240" fill="none" extrusionOk="0">
                    <a:moveTo>
                      <a:pt x="7395" y="4240"/>
                    </a:moveTo>
                    <a:cubicBezTo>
                      <a:pt x="7395" y="4240"/>
                      <a:pt x="9181" y="2714"/>
                      <a:pt x="8442" y="1935"/>
                    </a:cubicBezTo>
                    <a:cubicBezTo>
                      <a:pt x="7703" y="1159"/>
                      <a:pt x="6162" y="2822"/>
                      <a:pt x="6162" y="2822"/>
                    </a:cubicBezTo>
                    <a:cubicBezTo>
                      <a:pt x="6162" y="2822"/>
                      <a:pt x="6717" y="1344"/>
                      <a:pt x="6162" y="1158"/>
                    </a:cubicBezTo>
                    <a:cubicBezTo>
                      <a:pt x="5608" y="974"/>
                      <a:pt x="4622" y="2698"/>
                      <a:pt x="4622" y="2698"/>
                    </a:cubicBezTo>
                    <a:cubicBezTo>
                      <a:pt x="4622" y="2698"/>
                      <a:pt x="4191" y="0"/>
                      <a:pt x="2528" y="117"/>
                    </a:cubicBezTo>
                    <a:cubicBezTo>
                      <a:pt x="864" y="234"/>
                      <a:pt x="2774" y="2822"/>
                      <a:pt x="2774" y="2822"/>
                    </a:cubicBezTo>
                    <a:cubicBezTo>
                      <a:pt x="2774" y="2822"/>
                      <a:pt x="1726" y="1715"/>
                      <a:pt x="864" y="2176"/>
                    </a:cubicBezTo>
                    <a:cubicBezTo>
                      <a:pt x="0" y="2638"/>
                      <a:pt x="1664" y="3752"/>
                      <a:pt x="1664" y="3752"/>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370" name="Google Shape;370;p13"/>
              <p:cNvSpPr/>
              <p:nvPr/>
            </p:nvSpPr>
            <p:spPr>
              <a:xfrm>
                <a:off x="5682875" y="4295550"/>
                <a:ext cx="6750" cy="71050"/>
              </a:xfrm>
              <a:custGeom>
                <a:avLst/>
                <a:gdLst/>
                <a:ahLst/>
                <a:cxnLst/>
                <a:rect l="l" t="t" r="r" b="b"/>
                <a:pathLst>
                  <a:path w="270" h="2842" fill="none" extrusionOk="0">
                    <a:moveTo>
                      <a:pt x="269" y="2842"/>
                    </a:moveTo>
                    <a:cubicBezTo>
                      <a:pt x="269" y="2842"/>
                      <a:pt x="0" y="1875"/>
                      <a:pt x="269"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grpSp>
        <p:sp>
          <p:nvSpPr>
            <p:cNvPr id="371" name="Google Shape;371;p13"/>
            <p:cNvSpPr/>
            <p:nvPr/>
          </p:nvSpPr>
          <p:spPr>
            <a:xfrm>
              <a:off x="8639724" y="4838150"/>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372" name="Google Shape;372;p13"/>
            <p:cNvSpPr/>
            <p:nvPr/>
          </p:nvSpPr>
          <p:spPr>
            <a:xfrm flipH="1">
              <a:off x="583261" y="4883475"/>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grpSp>
      <p:sp>
        <p:nvSpPr>
          <p:cNvPr id="373" name="Google Shape;373;p13"/>
          <p:cNvSpPr txBox="1">
            <a:spLocks noGrp="1"/>
          </p:cNvSpPr>
          <p:nvPr>
            <p:ph type="title"/>
          </p:nvPr>
        </p:nvSpPr>
        <p:spPr>
          <a:xfrm>
            <a:off x="960000" y="543794"/>
            <a:ext cx="10272000" cy="85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874312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advClick="0">
        <p159:morph option="byObject"/>
      </p:transition>
    </mc:Choice>
    <mc:Fallback xmlns="">
      <p:transition advClick="0">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97"/>
        <p:cNvGrpSpPr/>
        <p:nvPr/>
      </p:nvGrpSpPr>
      <p:grpSpPr>
        <a:xfrm>
          <a:off x="0" y="0"/>
          <a:ext cx="0" cy="0"/>
          <a:chOff x="0" y="0"/>
          <a:chExt cx="0" cy="0"/>
        </a:xfrm>
      </p:grpSpPr>
      <p:sp>
        <p:nvSpPr>
          <p:cNvPr id="398" name="Google Shape;398;p16"/>
          <p:cNvSpPr/>
          <p:nvPr/>
        </p:nvSpPr>
        <p:spPr>
          <a:xfrm>
            <a:off x="2417900" y="1478733"/>
            <a:ext cx="9383200" cy="2438400"/>
          </a:xfrm>
          <a:prstGeom prst="roundRect">
            <a:avLst>
              <a:gd name="adj" fmla="val 5886"/>
            </a:avLst>
          </a:prstGeom>
          <a:solidFill>
            <a:srgbClr val="FFFFFF"/>
          </a:solidFill>
          <a:ln w="19050" cap="flat" cmpd="sng">
            <a:solidFill>
              <a:schemeClr val="dk1"/>
            </a:solidFill>
            <a:prstDash val="solid"/>
            <a:round/>
            <a:headEnd type="none" w="sm" len="sm"/>
            <a:tailEnd type="none" w="sm" len="sm"/>
          </a:ln>
        </p:spPr>
        <p:txBody>
          <a:bodyPr spcFirstLastPara="1" wrap="square" lIns="121745" tIns="121745" rIns="121745" bIns="121745" anchor="ctr" anchorCtr="0">
            <a:noAutofit/>
          </a:bodyPr>
          <a:lstStyle/>
          <a:p>
            <a:pPr marL="0" lvl="0" indent="0" algn="l" rtl="0">
              <a:spcBef>
                <a:spcPts val="0"/>
              </a:spcBef>
              <a:spcAft>
                <a:spcPts val="0"/>
              </a:spcAft>
              <a:buNone/>
            </a:pPr>
            <a:endParaRPr sz="2397"/>
          </a:p>
        </p:txBody>
      </p:sp>
      <p:sp>
        <p:nvSpPr>
          <p:cNvPr id="399" name="Google Shape;399;p16"/>
          <p:cNvSpPr/>
          <p:nvPr/>
        </p:nvSpPr>
        <p:spPr>
          <a:xfrm>
            <a:off x="390800" y="4095528"/>
            <a:ext cx="9388000" cy="2438400"/>
          </a:xfrm>
          <a:prstGeom prst="roundRect">
            <a:avLst>
              <a:gd name="adj" fmla="val 5886"/>
            </a:avLst>
          </a:prstGeom>
          <a:solidFill>
            <a:srgbClr val="FFFFFF"/>
          </a:solidFill>
          <a:ln w="19050" cap="flat" cmpd="sng">
            <a:solidFill>
              <a:schemeClr val="dk1"/>
            </a:solidFill>
            <a:prstDash val="solid"/>
            <a:round/>
            <a:headEnd type="none" w="sm" len="sm"/>
            <a:tailEnd type="none" w="sm" len="sm"/>
          </a:ln>
        </p:spPr>
        <p:txBody>
          <a:bodyPr spcFirstLastPara="1" wrap="square" lIns="121745" tIns="121745" rIns="121745" bIns="121745" anchor="ctr" anchorCtr="0">
            <a:noAutofit/>
          </a:bodyPr>
          <a:lstStyle/>
          <a:p>
            <a:pPr marL="0" lvl="0" indent="0" algn="l" rtl="0">
              <a:spcBef>
                <a:spcPts val="0"/>
              </a:spcBef>
              <a:spcAft>
                <a:spcPts val="0"/>
              </a:spcAft>
              <a:buNone/>
            </a:pPr>
            <a:endParaRPr sz="2397"/>
          </a:p>
        </p:txBody>
      </p:sp>
      <p:sp>
        <p:nvSpPr>
          <p:cNvPr id="400" name="Google Shape;400;p16"/>
          <p:cNvSpPr/>
          <p:nvPr/>
        </p:nvSpPr>
        <p:spPr>
          <a:xfrm>
            <a:off x="390800" y="638334"/>
            <a:ext cx="11410400" cy="731600"/>
          </a:xfrm>
          <a:prstGeom prst="roundRect">
            <a:avLst>
              <a:gd name="adj" fmla="val 50000"/>
            </a:avLst>
          </a:prstGeom>
          <a:solidFill>
            <a:srgbClr val="FFFFFF"/>
          </a:solidFill>
          <a:ln w="19050" cap="flat" cmpd="sng">
            <a:solidFill>
              <a:schemeClr val="dk1"/>
            </a:solidFill>
            <a:prstDash val="solid"/>
            <a:round/>
            <a:headEnd type="none" w="sm" len="sm"/>
            <a:tailEnd type="none" w="sm" len="sm"/>
          </a:ln>
        </p:spPr>
        <p:txBody>
          <a:bodyPr spcFirstLastPara="1" wrap="square" lIns="121745" tIns="121745" rIns="121745" bIns="121745" anchor="ctr" anchorCtr="0">
            <a:noAutofit/>
          </a:bodyPr>
          <a:lstStyle/>
          <a:p>
            <a:pPr marL="0" lvl="0" indent="0" algn="l" rtl="0">
              <a:spcBef>
                <a:spcPts val="0"/>
              </a:spcBef>
              <a:spcAft>
                <a:spcPts val="0"/>
              </a:spcAft>
              <a:buNone/>
            </a:pPr>
            <a:endParaRPr sz="2397"/>
          </a:p>
        </p:txBody>
      </p:sp>
      <p:grpSp>
        <p:nvGrpSpPr>
          <p:cNvPr id="401" name="Google Shape;401;p16"/>
          <p:cNvGrpSpPr/>
          <p:nvPr/>
        </p:nvGrpSpPr>
        <p:grpSpPr>
          <a:xfrm>
            <a:off x="-43932" y="5215094"/>
            <a:ext cx="12279884" cy="1686855"/>
            <a:chOff x="-32950" y="3911320"/>
            <a:chExt cx="9209913" cy="1265141"/>
          </a:xfrm>
        </p:grpSpPr>
        <p:sp>
          <p:nvSpPr>
            <p:cNvPr id="402" name="Google Shape;402;p16"/>
            <p:cNvSpPr/>
            <p:nvPr/>
          </p:nvSpPr>
          <p:spPr>
            <a:xfrm>
              <a:off x="-32950" y="4421702"/>
              <a:ext cx="2653313" cy="754749"/>
            </a:xfrm>
            <a:custGeom>
              <a:avLst/>
              <a:gdLst/>
              <a:ahLst/>
              <a:cxnLst/>
              <a:rect l="l" t="t" r="r" b="b"/>
              <a:pathLst>
                <a:path w="54508" h="16246" extrusionOk="0">
                  <a:moveTo>
                    <a:pt x="5690" y="1"/>
                  </a:moveTo>
                  <a:cubicBezTo>
                    <a:pt x="3812" y="1"/>
                    <a:pt x="1893" y="286"/>
                    <a:pt x="1" y="940"/>
                  </a:cubicBezTo>
                  <a:lnTo>
                    <a:pt x="1" y="16245"/>
                  </a:lnTo>
                  <a:lnTo>
                    <a:pt x="54507" y="16165"/>
                  </a:lnTo>
                  <a:cubicBezTo>
                    <a:pt x="54507" y="16165"/>
                    <a:pt x="51958" y="11557"/>
                    <a:pt x="48123" y="11557"/>
                  </a:cubicBezTo>
                  <a:cubicBezTo>
                    <a:pt x="46744" y="11557"/>
                    <a:pt x="45198" y="12153"/>
                    <a:pt x="43545" y="13774"/>
                  </a:cubicBezTo>
                  <a:cubicBezTo>
                    <a:pt x="42808" y="11518"/>
                    <a:pt x="39784" y="9845"/>
                    <a:pt x="37055" y="9845"/>
                  </a:cubicBezTo>
                  <a:cubicBezTo>
                    <a:pt x="35549" y="9845"/>
                    <a:pt x="34133" y="10355"/>
                    <a:pt x="33242" y="11558"/>
                  </a:cubicBezTo>
                  <a:cubicBezTo>
                    <a:pt x="32785" y="9643"/>
                    <a:pt x="30103" y="7982"/>
                    <a:pt x="27346" y="7982"/>
                  </a:cubicBezTo>
                  <a:cubicBezTo>
                    <a:pt x="25523" y="7982"/>
                    <a:pt x="23667" y="8708"/>
                    <a:pt x="22398" y="10565"/>
                  </a:cubicBezTo>
                  <a:cubicBezTo>
                    <a:pt x="22778" y="6582"/>
                    <a:pt x="14708" y="1"/>
                    <a:pt x="569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403" name="Google Shape;403;p16"/>
            <p:cNvSpPr/>
            <p:nvPr/>
          </p:nvSpPr>
          <p:spPr>
            <a:xfrm flipH="1">
              <a:off x="234936" y="4733062"/>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404" name="Google Shape;404;p16"/>
            <p:cNvSpPr/>
            <p:nvPr/>
          </p:nvSpPr>
          <p:spPr>
            <a:xfrm flipH="1">
              <a:off x="6523650" y="4201376"/>
              <a:ext cx="2653313" cy="975085"/>
            </a:xfrm>
            <a:custGeom>
              <a:avLst/>
              <a:gdLst/>
              <a:ahLst/>
              <a:cxnLst/>
              <a:rect l="l" t="t" r="r" b="b"/>
              <a:pathLst>
                <a:path w="54508" h="16246" extrusionOk="0">
                  <a:moveTo>
                    <a:pt x="5690" y="1"/>
                  </a:moveTo>
                  <a:cubicBezTo>
                    <a:pt x="3812" y="1"/>
                    <a:pt x="1893" y="286"/>
                    <a:pt x="1" y="940"/>
                  </a:cubicBezTo>
                  <a:lnTo>
                    <a:pt x="1" y="16245"/>
                  </a:lnTo>
                  <a:lnTo>
                    <a:pt x="54507" y="16165"/>
                  </a:lnTo>
                  <a:cubicBezTo>
                    <a:pt x="54507" y="16165"/>
                    <a:pt x="51958" y="11557"/>
                    <a:pt x="48123" y="11557"/>
                  </a:cubicBezTo>
                  <a:cubicBezTo>
                    <a:pt x="46744" y="11557"/>
                    <a:pt x="45198" y="12153"/>
                    <a:pt x="43545" y="13774"/>
                  </a:cubicBezTo>
                  <a:cubicBezTo>
                    <a:pt x="42808" y="11518"/>
                    <a:pt x="39784" y="9845"/>
                    <a:pt x="37055" y="9845"/>
                  </a:cubicBezTo>
                  <a:cubicBezTo>
                    <a:pt x="35549" y="9845"/>
                    <a:pt x="34133" y="10355"/>
                    <a:pt x="33242" y="11558"/>
                  </a:cubicBezTo>
                  <a:cubicBezTo>
                    <a:pt x="32785" y="9643"/>
                    <a:pt x="30103" y="7982"/>
                    <a:pt x="27346" y="7982"/>
                  </a:cubicBezTo>
                  <a:cubicBezTo>
                    <a:pt x="25523" y="7982"/>
                    <a:pt x="23667" y="8708"/>
                    <a:pt x="22398" y="10565"/>
                  </a:cubicBezTo>
                  <a:cubicBezTo>
                    <a:pt x="22778" y="6582"/>
                    <a:pt x="14708" y="1"/>
                    <a:pt x="569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grpSp>
          <p:nvGrpSpPr>
            <p:cNvPr id="405" name="Google Shape;405;p16"/>
            <p:cNvGrpSpPr/>
            <p:nvPr/>
          </p:nvGrpSpPr>
          <p:grpSpPr>
            <a:xfrm flipH="1">
              <a:off x="8011161" y="3911320"/>
              <a:ext cx="565003" cy="832113"/>
              <a:chOff x="5515450" y="3969050"/>
              <a:chExt cx="439725" cy="645800"/>
            </a:xfrm>
          </p:grpSpPr>
          <p:sp>
            <p:nvSpPr>
              <p:cNvPr id="406" name="Google Shape;406;p16"/>
              <p:cNvSpPr/>
              <p:nvPr/>
            </p:nvSpPr>
            <p:spPr>
              <a:xfrm>
                <a:off x="5620400" y="4279375"/>
                <a:ext cx="77175" cy="286875"/>
              </a:xfrm>
              <a:custGeom>
                <a:avLst/>
                <a:gdLst/>
                <a:ahLst/>
                <a:cxnLst/>
                <a:rect l="l" t="t" r="r" b="b"/>
                <a:pathLst>
                  <a:path w="3087" h="11475" extrusionOk="0">
                    <a:moveTo>
                      <a:pt x="3086" y="0"/>
                    </a:moveTo>
                    <a:lnTo>
                      <a:pt x="3086" y="0"/>
                    </a:lnTo>
                    <a:cubicBezTo>
                      <a:pt x="3062" y="29"/>
                      <a:pt x="3043" y="56"/>
                      <a:pt x="3027" y="90"/>
                    </a:cubicBezTo>
                    <a:cubicBezTo>
                      <a:pt x="2945" y="257"/>
                      <a:pt x="1611" y="3007"/>
                      <a:pt x="669" y="6833"/>
                    </a:cubicBezTo>
                    <a:cubicBezTo>
                      <a:pt x="665" y="6846"/>
                      <a:pt x="662" y="6856"/>
                      <a:pt x="662" y="6856"/>
                    </a:cubicBezTo>
                    <a:cubicBezTo>
                      <a:pt x="397" y="7932"/>
                      <a:pt x="165" y="9098"/>
                      <a:pt x="1" y="10309"/>
                    </a:cubicBezTo>
                    <a:lnTo>
                      <a:pt x="798" y="11474"/>
                    </a:lnTo>
                    <a:cubicBezTo>
                      <a:pt x="948" y="9960"/>
                      <a:pt x="1223" y="8496"/>
                      <a:pt x="1551" y="7159"/>
                    </a:cubicBezTo>
                    <a:cubicBezTo>
                      <a:pt x="1554" y="7142"/>
                      <a:pt x="1558" y="7126"/>
                      <a:pt x="1561" y="7109"/>
                    </a:cubicBezTo>
                    <a:cubicBezTo>
                      <a:pt x="1573" y="7061"/>
                      <a:pt x="1585" y="7009"/>
                      <a:pt x="1600" y="6957"/>
                    </a:cubicBezTo>
                    <a:cubicBezTo>
                      <a:pt x="1947" y="5564"/>
                      <a:pt x="2349" y="4314"/>
                      <a:pt x="2717" y="3295"/>
                    </a:cubicBezTo>
                    <a:cubicBezTo>
                      <a:pt x="2515" y="2375"/>
                      <a:pt x="2734" y="1156"/>
                      <a:pt x="30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407" name="Google Shape;407;p16"/>
              <p:cNvSpPr/>
              <p:nvPr/>
            </p:nvSpPr>
            <p:spPr>
              <a:xfrm>
                <a:off x="5689150" y="4145875"/>
                <a:ext cx="89725" cy="88775"/>
              </a:xfrm>
              <a:custGeom>
                <a:avLst/>
                <a:gdLst/>
                <a:ahLst/>
                <a:cxnLst/>
                <a:rect l="l" t="t" r="r" b="b"/>
                <a:pathLst>
                  <a:path w="3589" h="3551" extrusionOk="0">
                    <a:moveTo>
                      <a:pt x="1820" y="1"/>
                    </a:moveTo>
                    <a:cubicBezTo>
                      <a:pt x="1802" y="1"/>
                      <a:pt x="1783" y="1"/>
                      <a:pt x="1765" y="2"/>
                    </a:cubicBezTo>
                    <a:cubicBezTo>
                      <a:pt x="1736" y="2"/>
                      <a:pt x="1708" y="2"/>
                      <a:pt x="1680" y="5"/>
                    </a:cubicBezTo>
                    <a:cubicBezTo>
                      <a:pt x="1670" y="5"/>
                      <a:pt x="1660" y="5"/>
                      <a:pt x="1650" y="7"/>
                    </a:cubicBezTo>
                    <a:cubicBezTo>
                      <a:pt x="1412" y="24"/>
                      <a:pt x="1172" y="90"/>
                      <a:pt x="946" y="214"/>
                    </a:cubicBezTo>
                    <a:cubicBezTo>
                      <a:pt x="722" y="337"/>
                      <a:pt x="536" y="498"/>
                      <a:pt x="388" y="691"/>
                    </a:cubicBezTo>
                    <a:cubicBezTo>
                      <a:pt x="384" y="695"/>
                      <a:pt x="384" y="699"/>
                      <a:pt x="382" y="704"/>
                    </a:cubicBezTo>
                    <a:cubicBezTo>
                      <a:pt x="377" y="707"/>
                      <a:pt x="374" y="713"/>
                      <a:pt x="368" y="717"/>
                    </a:cubicBezTo>
                    <a:cubicBezTo>
                      <a:pt x="352" y="740"/>
                      <a:pt x="339" y="762"/>
                      <a:pt x="324" y="783"/>
                    </a:cubicBezTo>
                    <a:lnTo>
                      <a:pt x="324" y="783"/>
                    </a:lnTo>
                    <a:cubicBezTo>
                      <a:pt x="323" y="782"/>
                      <a:pt x="323" y="782"/>
                      <a:pt x="323" y="781"/>
                    </a:cubicBezTo>
                    <a:cubicBezTo>
                      <a:pt x="189" y="981"/>
                      <a:pt x="91" y="1208"/>
                      <a:pt x="46" y="1464"/>
                    </a:cubicBezTo>
                    <a:cubicBezTo>
                      <a:pt x="1" y="1715"/>
                      <a:pt x="13" y="1965"/>
                      <a:pt x="71" y="2198"/>
                    </a:cubicBezTo>
                    <a:cubicBezTo>
                      <a:pt x="81" y="2235"/>
                      <a:pt x="91" y="2273"/>
                      <a:pt x="102" y="2307"/>
                    </a:cubicBezTo>
                    <a:cubicBezTo>
                      <a:pt x="173" y="2539"/>
                      <a:pt x="291" y="2756"/>
                      <a:pt x="461" y="2948"/>
                    </a:cubicBezTo>
                    <a:cubicBezTo>
                      <a:pt x="630" y="3141"/>
                      <a:pt x="832" y="3286"/>
                      <a:pt x="1050" y="3387"/>
                    </a:cubicBezTo>
                    <a:cubicBezTo>
                      <a:pt x="1054" y="3387"/>
                      <a:pt x="1057" y="3389"/>
                      <a:pt x="1060" y="3391"/>
                    </a:cubicBezTo>
                    <a:cubicBezTo>
                      <a:pt x="1064" y="3393"/>
                      <a:pt x="1070" y="3394"/>
                      <a:pt x="1076" y="3398"/>
                    </a:cubicBezTo>
                    <a:cubicBezTo>
                      <a:pt x="1103" y="3408"/>
                      <a:pt x="1129" y="3420"/>
                      <a:pt x="1158" y="3427"/>
                    </a:cubicBezTo>
                    <a:lnTo>
                      <a:pt x="1158" y="3431"/>
                    </a:lnTo>
                    <a:cubicBezTo>
                      <a:pt x="1355" y="3506"/>
                      <a:pt x="1570" y="3551"/>
                      <a:pt x="1794" y="3551"/>
                    </a:cubicBezTo>
                    <a:cubicBezTo>
                      <a:pt x="1823" y="3551"/>
                      <a:pt x="1851" y="3550"/>
                      <a:pt x="1880" y="3548"/>
                    </a:cubicBezTo>
                    <a:cubicBezTo>
                      <a:pt x="2138" y="3536"/>
                      <a:pt x="2380" y="3468"/>
                      <a:pt x="2594" y="3359"/>
                    </a:cubicBezTo>
                    <a:cubicBezTo>
                      <a:pt x="2596" y="3356"/>
                      <a:pt x="2600" y="3356"/>
                      <a:pt x="2606" y="3355"/>
                    </a:cubicBezTo>
                    <a:cubicBezTo>
                      <a:pt x="2635" y="3341"/>
                      <a:pt x="2662" y="3325"/>
                      <a:pt x="2691" y="3306"/>
                    </a:cubicBezTo>
                    <a:cubicBezTo>
                      <a:pt x="2900" y="3188"/>
                      <a:pt x="3087" y="3022"/>
                      <a:pt x="3238" y="2813"/>
                    </a:cubicBezTo>
                    <a:cubicBezTo>
                      <a:pt x="3388" y="2607"/>
                      <a:pt x="3486" y="2378"/>
                      <a:pt x="3532" y="2139"/>
                    </a:cubicBezTo>
                    <a:cubicBezTo>
                      <a:pt x="3535" y="2136"/>
                      <a:pt x="3535" y="2130"/>
                      <a:pt x="3536" y="2122"/>
                    </a:cubicBezTo>
                    <a:cubicBezTo>
                      <a:pt x="3540" y="2093"/>
                      <a:pt x="3548" y="2061"/>
                      <a:pt x="3550" y="2031"/>
                    </a:cubicBezTo>
                    <a:lnTo>
                      <a:pt x="3553" y="2031"/>
                    </a:lnTo>
                    <a:cubicBezTo>
                      <a:pt x="3588" y="1792"/>
                      <a:pt x="3575" y="1543"/>
                      <a:pt x="3508" y="1295"/>
                    </a:cubicBezTo>
                    <a:cubicBezTo>
                      <a:pt x="3438" y="1048"/>
                      <a:pt x="3317" y="827"/>
                      <a:pt x="3163" y="645"/>
                    </a:cubicBezTo>
                    <a:cubicBezTo>
                      <a:pt x="3141" y="616"/>
                      <a:pt x="3118" y="589"/>
                      <a:pt x="3089" y="562"/>
                    </a:cubicBezTo>
                    <a:cubicBezTo>
                      <a:pt x="2927" y="383"/>
                      <a:pt x="2726" y="238"/>
                      <a:pt x="2487" y="137"/>
                    </a:cubicBezTo>
                    <a:cubicBezTo>
                      <a:pt x="2271" y="44"/>
                      <a:pt x="2043" y="1"/>
                      <a:pt x="18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408" name="Google Shape;408;p16"/>
              <p:cNvSpPr/>
              <p:nvPr/>
            </p:nvSpPr>
            <p:spPr>
              <a:xfrm>
                <a:off x="5558600" y="4203550"/>
                <a:ext cx="159500" cy="146850"/>
              </a:xfrm>
              <a:custGeom>
                <a:avLst/>
                <a:gdLst/>
                <a:ahLst/>
                <a:cxnLst/>
                <a:rect l="l" t="t" r="r" b="b"/>
                <a:pathLst>
                  <a:path w="6380" h="5874" extrusionOk="0">
                    <a:moveTo>
                      <a:pt x="5324" y="0"/>
                    </a:moveTo>
                    <a:cubicBezTo>
                      <a:pt x="4860" y="128"/>
                      <a:pt x="4331" y="261"/>
                      <a:pt x="3777" y="374"/>
                    </a:cubicBezTo>
                    <a:cubicBezTo>
                      <a:pt x="2051" y="1004"/>
                      <a:pt x="245" y="1963"/>
                      <a:pt x="72" y="3271"/>
                    </a:cubicBezTo>
                    <a:cubicBezTo>
                      <a:pt x="1" y="3788"/>
                      <a:pt x="191" y="4360"/>
                      <a:pt x="743" y="4988"/>
                    </a:cubicBezTo>
                    <a:cubicBezTo>
                      <a:pt x="1293" y="5612"/>
                      <a:pt x="1833" y="5874"/>
                      <a:pt x="2354" y="5874"/>
                    </a:cubicBezTo>
                    <a:cubicBezTo>
                      <a:pt x="2469" y="5874"/>
                      <a:pt x="2583" y="5861"/>
                      <a:pt x="2695" y="5837"/>
                    </a:cubicBezTo>
                    <a:cubicBezTo>
                      <a:pt x="3879" y="5589"/>
                      <a:pt x="4937" y="4064"/>
                      <a:pt x="5707" y="2567"/>
                    </a:cubicBezTo>
                    <a:cubicBezTo>
                      <a:pt x="5707" y="2567"/>
                      <a:pt x="5707" y="2565"/>
                      <a:pt x="5709" y="2563"/>
                    </a:cubicBezTo>
                    <a:cubicBezTo>
                      <a:pt x="5967" y="2064"/>
                      <a:pt x="6189" y="1570"/>
                      <a:pt x="6380" y="1125"/>
                    </a:cubicBezTo>
                    <a:cubicBezTo>
                      <a:pt x="6351" y="1113"/>
                      <a:pt x="6325" y="1103"/>
                      <a:pt x="6298" y="1092"/>
                    </a:cubicBezTo>
                    <a:cubicBezTo>
                      <a:pt x="6292" y="1089"/>
                      <a:pt x="6286" y="1087"/>
                      <a:pt x="6282" y="1085"/>
                    </a:cubicBezTo>
                    <a:cubicBezTo>
                      <a:pt x="6280" y="1082"/>
                      <a:pt x="6277" y="1081"/>
                      <a:pt x="6272" y="1081"/>
                    </a:cubicBezTo>
                    <a:cubicBezTo>
                      <a:pt x="6054" y="980"/>
                      <a:pt x="5851" y="836"/>
                      <a:pt x="5683" y="644"/>
                    </a:cubicBezTo>
                    <a:cubicBezTo>
                      <a:pt x="5514" y="449"/>
                      <a:pt x="5395" y="231"/>
                      <a:pt x="53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409" name="Google Shape;409;p16"/>
              <p:cNvSpPr/>
              <p:nvPr/>
            </p:nvSpPr>
            <p:spPr>
              <a:xfrm>
                <a:off x="5683250" y="4228550"/>
                <a:ext cx="121475" cy="170500"/>
              </a:xfrm>
              <a:custGeom>
                <a:avLst/>
                <a:gdLst/>
                <a:ahLst/>
                <a:cxnLst/>
                <a:rect l="l" t="t" r="r" b="b"/>
                <a:pathLst>
                  <a:path w="4859" h="6820" extrusionOk="0">
                    <a:moveTo>
                      <a:pt x="2927" y="0"/>
                    </a:moveTo>
                    <a:cubicBezTo>
                      <a:pt x="2898" y="17"/>
                      <a:pt x="2871" y="33"/>
                      <a:pt x="2842" y="49"/>
                    </a:cubicBezTo>
                    <a:cubicBezTo>
                      <a:pt x="2836" y="51"/>
                      <a:pt x="2832" y="51"/>
                      <a:pt x="2830" y="53"/>
                    </a:cubicBezTo>
                    <a:cubicBezTo>
                      <a:pt x="2616" y="162"/>
                      <a:pt x="2373" y="233"/>
                      <a:pt x="2116" y="244"/>
                    </a:cubicBezTo>
                    <a:cubicBezTo>
                      <a:pt x="2089" y="245"/>
                      <a:pt x="2062" y="246"/>
                      <a:pt x="2035" y="246"/>
                    </a:cubicBezTo>
                    <a:cubicBezTo>
                      <a:pt x="1809" y="246"/>
                      <a:pt x="1592" y="201"/>
                      <a:pt x="1394" y="125"/>
                    </a:cubicBezTo>
                    <a:cubicBezTo>
                      <a:pt x="1203" y="570"/>
                      <a:pt x="980" y="1064"/>
                      <a:pt x="723" y="1563"/>
                    </a:cubicBezTo>
                    <a:cubicBezTo>
                      <a:pt x="721" y="1566"/>
                      <a:pt x="721" y="1567"/>
                      <a:pt x="721" y="1567"/>
                    </a:cubicBezTo>
                    <a:cubicBezTo>
                      <a:pt x="668" y="1721"/>
                      <a:pt x="619" y="1877"/>
                      <a:pt x="570" y="2032"/>
                    </a:cubicBezTo>
                    <a:cubicBezTo>
                      <a:pt x="218" y="3187"/>
                      <a:pt x="1" y="4407"/>
                      <a:pt x="201" y="5328"/>
                    </a:cubicBezTo>
                    <a:cubicBezTo>
                      <a:pt x="337" y="5949"/>
                      <a:pt x="669" y="6433"/>
                      <a:pt x="1286" y="6666"/>
                    </a:cubicBezTo>
                    <a:cubicBezTo>
                      <a:pt x="1553" y="6766"/>
                      <a:pt x="1868" y="6820"/>
                      <a:pt x="2245" y="6820"/>
                    </a:cubicBezTo>
                    <a:cubicBezTo>
                      <a:pt x="2307" y="6820"/>
                      <a:pt x="2371" y="6818"/>
                      <a:pt x="2437" y="6815"/>
                    </a:cubicBezTo>
                    <a:cubicBezTo>
                      <a:pt x="3450" y="6766"/>
                      <a:pt x="4030" y="6390"/>
                      <a:pt x="4314" y="5822"/>
                    </a:cubicBezTo>
                    <a:cubicBezTo>
                      <a:pt x="4858" y="4735"/>
                      <a:pt x="4322" y="2951"/>
                      <a:pt x="3630" y="1414"/>
                    </a:cubicBezTo>
                    <a:cubicBezTo>
                      <a:pt x="3630" y="1412"/>
                      <a:pt x="3628" y="1412"/>
                      <a:pt x="3628" y="1410"/>
                    </a:cubicBezTo>
                    <a:cubicBezTo>
                      <a:pt x="3399" y="903"/>
                      <a:pt x="3157" y="422"/>
                      <a:pt x="29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410" name="Google Shape;410;p16"/>
              <p:cNvSpPr/>
              <p:nvPr/>
            </p:nvSpPr>
            <p:spPr>
              <a:xfrm>
                <a:off x="5756400" y="4196650"/>
                <a:ext cx="190250" cy="141900"/>
              </a:xfrm>
              <a:custGeom>
                <a:avLst/>
                <a:gdLst/>
                <a:ahLst/>
                <a:cxnLst/>
                <a:rect l="l" t="t" r="r" b="b"/>
                <a:pathLst>
                  <a:path w="7610" h="5676" extrusionOk="0">
                    <a:moveTo>
                      <a:pt x="861" y="0"/>
                    </a:moveTo>
                    <a:cubicBezTo>
                      <a:pt x="858" y="30"/>
                      <a:pt x="852" y="62"/>
                      <a:pt x="847" y="91"/>
                    </a:cubicBezTo>
                    <a:cubicBezTo>
                      <a:pt x="844" y="99"/>
                      <a:pt x="844" y="105"/>
                      <a:pt x="843" y="108"/>
                    </a:cubicBezTo>
                    <a:cubicBezTo>
                      <a:pt x="795" y="347"/>
                      <a:pt x="699" y="576"/>
                      <a:pt x="549" y="782"/>
                    </a:cubicBezTo>
                    <a:cubicBezTo>
                      <a:pt x="397" y="991"/>
                      <a:pt x="210" y="1157"/>
                      <a:pt x="1" y="1277"/>
                    </a:cubicBezTo>
                    <a:cubicBezTo>
                      <a:pt x="232" y="1698"/>
                      <a:pt x="474" y="2180"/>
                      <a:pt x="702" y="2687"/>
                    </a:cubicBezTo>
                    <a:cubicBezTo>
                      <a:pt x="702" y="2689"/>
                      <a:pt x="704" y="2689"/>
                      <a:pt x="704" y="2690"/>
                    </a:cubicBezTo>
                    <a:cubicBezTo>
                      <a:pt x="1664" y="4178"/>
                      <a:pt x="2944" y="5676"/>
                      <a:pt x="4212" y="5676"/>
                    </a:cubicBezTo>
                    <a:cubicBezTo>
                      <a:pt x="4782" y="5676"/>
                      <a:pt x="5349" y="5374"/>
                      <a:pt x="5884" y="4633"/>
                    </a:cubicBezTo>
                    <a:cubicBezTo>
                      <a:pt x="7610" y="2242"/>
                      <a:pt x="4896" y="967"/>
                      <a:pt x="2413" y="330"/>
                    </a:cubicBezTo>
                    <a:lnTo>
                      <a:pt x="2411" y="330"/>
                    </a:lnTo>
                    <a:cubicBezTo>
                      <a:pt x="1867" y="193"/>
                      <a:pt x="1336" y="83"/>
                      <a:pt x="8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411" name="Google Shape;411;p16"/>
              <p:cNvSpPr/>
              <p:nvPr/>
            </p:nvSpPr>
            <p:spPr>
              <a:xfrm>
                <a:off x="5766400" y="4092250"/>
                <a:ext cx="185100" cy="114600"/>
              </a:xfrm>
              <a:custGeom>
                <a:avLst/>
                <a:gdLst/>
                <a:ahLst/>
                <a:cxnLst/>
                <a:rect l="l" t="t" r="r" b="b"/>
                <a:pathLst>
                  <a:path w="7404" h="4584" extrusionOk="0">
                    <a:moveTo>
                      <a:pt x="4899" y="1"/>
                    </a:moveTo>
                    <a:cubicBezTo>
                      <a:pt x="3781" y="1"/>
                      <a:pt x="2397" y="817"/>
                      <a:pt x="1224" y="1704"/>
                    </a:cubicBezTo>
                    <a:cubicBezTo>
                      <a:pt x="777" y="2041"/>
                      <a:pt x="358" y="2388"/>
                      <a:pt x="0" y="2707"/>
                    </a:cubicBezTo>
                    <a:cubicBezTo>
                      <a:pt x="29" y="2734"/>
                      <a:pt x="52" y="2762"/>
                      <a:pt x="74" y="2790"/>
                    </a:cubicBezTo>
                    <a:cubicBezTo>
                      <a:pt x="228" y="2972"/>
                      <a:pt x="349" y="3194"/>
                      <a:pt x="419" y="3440"/>
                    </a:cubicBezTo>
                    <a:cubicBezTo>
                      <a:pt x="485" y="3688"/>
                      <a:pt x="500" y="3937"/>
                      <a:pt x="464" y="4176"/>
                    </a:cubicBezTo>
                    <a:cubicBezTo>
                      <a:pt x="937" y="4259"/>
                      <a:pt x="1467" y="4369"/>
                      <a:pt x="2011" y="4506"/>
                    </a:cubicBezTo>
                    <a:lnTo>
                      <a:pt x="2014" y="4506"/>
                    </a:lnTo>
                    <a:cubicBezTo>
                      <a:pt x="2480" y="4554"/>
                      <a:pt x="2961" y="4584"/>
                      <a:pt x="3430" y="4584"/>
                    </a:cubicBezTo>
                    <a:cubicBezTo>
                      <a:pt x="5529" y="4584"/>
                      <a:pt x="7403" y="3985"/>
                      <a:pt x="6756" y="1668"/>
                    </a:cubicBezTo>
                    <a:cubicBezTo>
                      <a:pt x="6416" y="453"/>
                      <a:pt x="5731" y="1"/>
                      <a:pt x="48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412" name="Google Shape;412;p16"/>
              <p:cNvSpPr/>
              <p:nvPr/>
            </p:nvSpPr>
            <p:spPr>
              <a:xfrm>
                <a:off x="5729625" y="3991350"/>
                <a:ext cx="153725" cy="168525"/>
              </a:xfrm>
              <a:custGeom>
                <a:avLst/>
                <a:gdLst/>
                <a:ahLst/>
                <a:cxnLst/>
                <a:rect l="l" t="t" r="r" b="b"/>
                <a:pathLst>
                  <a:path w="6149" h="6741" extrusionOk="0">
                    <a:moveTo>
                      <a:pt x="2323" y="0"/>
                    </a:moveTo>
                    <a:cubicBezTo>
                      <a:pt x="537" y="0"/>
                      <a:pt x="72" y="2427"/>
                      <a:pt x="13" y="4598"/>
                    </a:cubicBezTo>
                    <a:lnTo>
                      <a:pt x="13" y="4602"/>
                    </a:lnTo>
                    <a:cubicBezTo>
                      <a:pt x="0" y="5164"/>
                      <a:pt x="9" y="5705"/>
                      <a:pt x="33" y="6185"/>
                    </a:cubicBezTo>
                    <a:cubicBezTo>
                      <a:pt x="42" y="6183"/>
                      <a:pt x="52" y="6183"/>
                      <a:pt x="62" y="6183"/>
                    </a:cubicBezTo>
                    <a:cubicBezTo>
                      <a:pt x="63" y="6183"/>
                      <a:pt x="64" y="6183"/>
                      <a:pt x="65" y="6183"/>
                    </a:cubicBezTo>
                    <a:cubicBezTo>
                      <a:pt x="68" y="6183"/>
                      <a:pt x="72" y="6181"/>
                      <a:pt x="75" y="6181"/>
                    </a:cubicBezTo>
                    <a:lnTo>
                      <a:pt x="147" y="6181"/>
                    </a:lnTo>
                    <a:cubicBezTo>
                      <a:pt x="163" y="6181"/>
                      <a:pt x="179" y="6181"/>
                      <a:pt x="196" y="6181"/>
                    </a:cubicBezTo>
                    <a:cubicBezTo>
                      <a:pt x="420" y="6181"/>
                      <a:pt x="650" y="6223"/>
                      <a:pt x="870" y="6316"/>
                    </a:cubicBezTo>
                    <a:cubicBezTo>
                      <a:pt x="1108" y="6418"/>
                      <a:pt x="1311" y="6564"/>
                      <a:pt x="1471" y="6741"/>
                    </a:cubicBezTo>
                    <a:cubicBezTo>
                      <a:pt x="1830" y="6424"/>
                      <a:pt x="2249" y="6076"/>
                      <a:pt x="2695" y="5738"/>
                    </a:cubicBezTo>
                    <a:cubicBezTo>
                      <a:pt x="4490" y="3903"/>
                      <a:pt x="6148" y="1406"/>
                      <a:pt x="3434" y="257"/>
                    </a:cubicBezTo>
                    <a:cubicBezTo>
                      <a:pt x="3016" y="80"/>
                      <a:pt x="2647" y="0"/>
                      <a:pt x="23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413" name="Google Shape;413;p16"/>
              <p:cNvSpPr/>
              <p:nvPr/>
            </p:nvSpPr>
            <p:spPr>
              <a:xfrm>
                <a:off x="5569625" y="3997300"/>
                <a:ext cx="160875" cy="168125"/>
              </a:xfrm>
              <a:custGeom>
                <a:avLst/>
                <a:gdLst/>
                <a:ahLst/>
                <a:cxnLst/>
                <a:rect l="l" t="t" r="r" b="b"/>
                <a:pathLst>
                  <a:path w="6435" h="6725" extrusionOk="0">
                    <a:moveTo>
                      <a:pt x="3852" y="1"/>
                    </a:moveTo>
                    <a:cubicBezTo>
                      <a:pt x="3483" y="1"/>
                      <a:pt x="3065" y="115"/>
                      <a:pt x="2590" y="373"/>
                    </a:cubicBezTo>
                    <a:cubicBezTo>
                      <a:pt x="0" y="1780"/>
                      <a:pt x="1889" y="4100"/>
                      <a:pt x="3849" y="5752"/>
                    </a:cubicBezTo>
                    <a:lnTo>
                      <a:pt x="3852" y="5752"/>
                    </a:lnTo>
                    <a:cubicBezTo>
                      <a:pt x="4283" y="6115"/>
                      <a:pt x="4715" y="6446"/>
                      <a:pt x="5104" y="6724"/>
                    </a:cubicBezTo>
                    <a:cubicBezTo>
                      <a:pt x="5118" y="6702"/>
                      <a:pt x="5135" y="6681"/>
                      <a:pt x="5153" y="6659"/>
                    </a:cubicBezTo>
                    <a:cubicBezTo>
                      <a:pt x="5157" y="6655"/>
                      <a:pt x="5159" y="6649"/>
                      <a:pt x="5165" y="6645"/>
                    </a:cubicBezTo>
                    <a:cubicBezTo>
                      <a:pt x="5168" y="6642"/>
                      <a:pt x="5168" y="6638"/>
                      <a:pt x="5172" y="6633"/>
                    </a:cubicBezTo>
                    <a:cubicBezTo>
                      <a:pt x="5319" y="6440"/>
                      <a:pt x="5505" y="6279"/>
                      <a:pt x="5731" y="6155"/>
                    </a:cubicBezTo>
                    <a:cubicBezTo>
                      <a:pt x="5956" y="6032"/>
                      <a:pt x="6195" y="5965"/>
                      <a:pt x="6434" y="5949"/>
                    </a:cubicBezTo>
                    <a:cubicBezTo>
                      <a:pt x="6411" y="5469"/>
                      <a:pt x="6401" y="4926"/>
                      <a:pt x="6415" y="4365"/>
                    </a:cubicBezTo>
                    <a:lnTo>
                      <a:pt x="6415" y="4362"/>
                    </a:lnTo>
                    <a:cubicBezTo>
                      <a:pt x="6155" y="2282"/>
                      <a:pt x="5497" y="1"/>
                      <a:pt x="38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414" name="Google Shape;414;p16"/>
              <p:cNvSpPr/>
              <p:nvPr/>
            </p:nvSpPr>
            <p:spPr>
              <a:xfrm>
                <a:off x="5519275" y="4107450"/>
                <a:ext cx="177975" cy="111925"/>
              </a:xfrm>
              <a:custGeom>
                <a:avLst/>
                <a:gdLst/>
                <a:ahLst/>
                <a:cxnLst/>
                <a:rect l="l" t="t" r="r" b="b"/>
                <a:pathLst>
                  <a:path w="7119" h="4477" extrusionOk="0">
                    <a:moveTo>
                      <a:pt x="2289" y="1"/>
                    </a:moveTo>
                    <a:cubicBezTo>
                      <a:pt x="1344" y="1"/>
                      <a:pt x="603" y="491"/>
                      <a:pt x="362" y="1850"/>
                    </a:cubicBezTo>
                    <a:cubicBezTo>
                      <a:pt x="0" y="3883"/>
                      <a:pt x="1362" y="4476"/>
                      <a:pt x="3074" y="4476"/>
                    </a:cubicBezTo>
                    <a:cubicBezTo>
                      <a:pt x="3805" y="4476"/>
                      <a:pt x="4599" y="4368"/>
                      <a:pt x="5350" y="4218"/>
                    </a:cubicBezTo>
                    <a:cubicBezTo>
                      <a:pt x="5902" y="4105"/>
                      <a:pt x="6434" y="3972"/>
                      <a:pt x="6897" y="3844"/>
                    </a:cubicBezTo>
                    <a:cubicBezTo>
                      <a:pt x="6885" y="3808"/>
                      <a:pt x="6875" y="3770"/>
                      <a:pt x="6866" y="3735"/>
                    </a:cubicBezTo>
                    <a:cubicBezTo>
                      <a:pt x="6808" y="3503"/>
                      <a:pt x="6794" y="3252"/>
                      <a:pt x="6841" y="3001"/>
                    </a:cubicBezTo>
                    <a:cubicBezTo>
                      <a:pt x="6886" y="2745"/>
                      <a:pt x="6984" y="2518"/>
                      <a:pt x="7118" y="2318"/>
                    </a:cubicBezTo>
                    <a:cubicBezTo>
                      <a:pt x="6729" y="2040"/>
                      <a:pt x="6296" y="1709"/>
                      <a:pt x="5866" y="1346"/>
                    </a:cubicBezTo>
                    <a:lnTo>
                      <a:pt x="5863" y="1346"/>
                    </a:lnTo>
                    <a:cubicBezTo>
                      <a:pt x="4699" y="634"/>
                      <a:pt x="3363" y="1"/>
                      <a:pt x="22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415" name="Google Shape;415;p16"/>
              <p:cNvSpPr/>
              <p:nvPr/>
            </p:nvSpPr>
            <p:spPr>
              <a:xfrm>
                <a:off x="5515450" y="3969050"/>
                <a:ext cx="439725" cy="597200"/>
              </a:xfrm>
              <a:custGeom>
                <a:avLst/>
                <a:gdLst/>
                <a:ahLst/>
                <a:cxnLst/>
                <a:rect l="l" t="t" r="r" b="b"/>
                <a:pathLst>
                  <a:path w="17589" h="23888" fill="none" extrusionOk="0">
                    <a:moveTo>
                      <a:pt x="5503" y="9754"/>
                    </a:moveTo>
                    <a:cubicBezTo>
                      <a:pt x="3777" y="10384"/>
                      <a:pt x="1971" y="11343"/>
                      <a:pt x="1798" y="12651"/>
                    </a:cubicBezTo>
                    <a:cubicBezTo>
                      <a:pt x="1727" y="13168"/>
                      <a:pt x="1917" y="13740"/>
                      <a:pt x="2469" y="14368"/>
                    </a:cubicBezTo>
                    <a:cubicBezTo>
                      <a:pt x="3140" y="15130"/>
                      <a:pt x="3797" y="15351"/>
                      <a:pt x="4421" y="15217"/>
                    </a:cubicBezTo>
                    <a:cubicBezTo>
                      <a:pt x="5605" y="14969"/>
                      <a:pt x="6663" y="13444"/>
                      <a:pt x="7432" y="11947"/>
                    </a:cubicBezTo>
                    <a:cubicBezTo>
                      <a:pt x="7380" y="12101"/>
                      <a:pt x="7331" y="12257"/>
                      <a:pt x="7282" y="12413"/>
                    </a:cubicBezTo>
                    <a:cubicBezTo>
                      <a:pt x="7259" y="12442"/>
                      <a:pt x="7239" y="12469"/>
                      <a:pt x="7224" y="12503"/>
                    </a:cubicBezTo>
                    <a:cubicBezTo>
                      <a:pt x="7142" y="12670"/>
                      <a:pt x="5807" y="15420"/>
                      <a:pt x="4865" y="19246"/>
                    </a:cubicBezTo>
                    <a:cubicBezTo>
                      <a:pt x="4862" y="19259"/>
                      <a:pt x="4858" y="19269"/>
                      <a:pt x="4858" y="19269"/>
                    </a:cubicBezTo>
                    <a:cubicBezTo>
                      <a:pt x="4594" y="20345"/>
                      <a:pt x="4362" y="21511"/>
                      <a:pt x="4198" y="22722"/>
                    </a:cubicBezTo>
                    <a:lnTo>
                      <a:pt x="4995" y="23887"/>
                    </a:lnTo>
                    <a:cubicBezTo>
                      <a:pt x="5145" y="22373"/>
                      <a:pt x="5420" y="20909"/>
                      <a:pt x="5749" y="19572"/>
                    </a:cubicBezTo>
                    <a:cubicBezTo>
                      <a:pt x="5752" y="19555"/>
                      <a:pt x="5756" y="19539"/>
                      <a:pt x="5759" y="19522"/>
                    </a:cubicBezTo>
                    <a:cubicBezTo>
                      <a:pt x="5772" y="19473"/>
                      <a:pt x="5785" y="19420"/>
                      <a:pt x="5799" y="19369"/>
                    </a:cubicBezTo>
                    <a:cubicBezTo>
                      <a:pt x="6146" y="17976"/>
                      <a:pt x="6548" y="16726"/>
                      <a:pt x="6917" y="15707"/>
                    </a:cubicBezTo>
                    <a:cubicBezTo>
                      <a:pt x="7051" y="16328"/>
                      <a:pt x="7385" y="16812"/>
                      <a:pt x="8001" y="17045"/>
                    </a:cubicBezTo>
                    <a:cubicBezTo>
                      <a:pt x="8311" y="17161"/>
                      <a:pt x="8688" y="17215"/>
                      <a:pt x="9152" y="17194"/>
                    </a:cubicBezTo>
                    <a:cubicBezTo>
                      <a:pt x="10165" y="17145"/>
                      <a:pt x="10744" y="16769"/>
                      <a:pt x="11029" y="16201"/>
                    </a:cubicBezTo>
                    <a:cubicBezTo>
                      <a:pt x="11573" y="15114"/>
                      <a:pt x="11036" y="13330"/>
                      <a:pt x="10345" y="11793"/>
                    </a:cubicBezTo>
                    <a:cubicBezTo>
                      <a:pt x="11735" y="13949"/>
                      <a:pt x="13799" y="16126"/>
                      <a:pt x="15524" y="13736"/>
                    </a:cubicBezTo>
                    <a:cubicBezTo>
                      <a:pt x="17251" y="11345"/>
                      <a:pt x="14538" y="10070"/>
                      <a:pt x="12055" y="9432"/>
                    </a:cubicBezTo>
                    <a:cubicBezTo>
                      <a:pt x="14605" y="9691"/>
                      <a:pt x="17588" y="9430"/>
                      <a:pt x="16796" y="6594"/>
                    </a:cubicBezTo>
                    <a:cubicBezTo>
                      <a:pt x="15999" y="3750"/>
                      <a:pt x="13311" y="5083"/>
                      <a:pt x="11264" y="6630"/>
                    </a:cubicBezTo>
                    <a:cubicBezTo>
                      <a:pt x="13059" y="4795"/>
                      <a:pt x="14718" y="2298"/>
                      <a:pt x="12004" y="1149"/>
                    </a:cubicBezTo>
                    <a:cubicBezTo>
                      <a:pt x="9290" y="1"/>
                      <a:pt x="8652" y="2924"/>
                      <a:pt x="8583" y="5490"/>
                    </a:cubicBezTo>
                    <a:cubicBezTo>
                      <a:pt x="8266" y="2944"/>
                      <a:pt x="7349" y="95"/>
                      <a:pt x="4758" y="1502"/>
                    </a:cubicBezTo>
                    <a:cubicBezTo>
                      <a:pt x="2168" y="2908"/>
                      <a:pt x="4058" y="5229"/>
                      <a:pt x="6018" y="6881"/>
                    </a:cubicBezTo>
                    <a:cubicBezTo>
                      <a:pt x="3830" y="5543"/>
                      <a:pt x="1031" y="4481"/>
                      <a:pt x="517" y="7384"/>
                    </a:cubicBezTo>
                    <a:cubicBezTo>
                      <a:pt x="0" y="10286"/>
                      <a:pt x="2991" y="10257"/>
                      <a:pt x="5503" y="9754"/>
                    </a:cubicBezTo>
                    <a:close/>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416" name="Google Shape;416;p16"/>
              <p:cNvSpPr/>
              <p:nvPr/>
            </p:nvSpPr>
            <p:spPr>
              <a:xfrm>
                <a:off x="5518500" y="4508850"/>
                <a:ext cx="229525" cy="106000"/>
              </a:xfrm>
              <a:custGeom>
                <a:avLst/>
                <a:gdLst/>
                <a:ahLst/>
                <a:cxnLst/>
                <a:rect l="l" t="t" r="r" b="b"/>
                <a:pathLst>
                  <a:path w="9181" h="4240" fill="none" extrusionOk="0">
                    <a:moveTo>
                      <a:pt x="7395" y="4240"/>
                    </a:moveTo>
                    <a:cubicBezTo>
                      <a:pt x="7395" y="4240"/>
                      <a:pt x="9181" y="2714"/>
                      <a:pt x="8442" y="1935"/>
                    </a:cubicBezTo>
                    <a:cubicBezTo>
                      <a:pt x="7703" y="1159"/>
                      <a:pt x="6162" y="2822"/>
                      <a:pt x="6162" y="2822"/>
                    </a:cubicBezTo>
                    <a:cubicBezTo>
                      <a:pt x="6162" y="2822"/>
                      <a:pt x="6717" y="1344"/>
                      <a:pt x="6162" y="1158"/>
                    </a:cubicBezTo>
                    <a:cubicBezTo>
                      <a:pt x="5608" y="974"/>
                      <a:pt x="4622" y="2698"/>
                      <a:pt x="4622" y="2698"/>
                    </a:cubicBezTo>
                    <a:cubicBezTo>
                      <a:pt x="4622" y="2698"/>
                      <a:pt x="4191" y="0"/>
                      <a:pt x="2528" y="117"/>
                    </a:cubicBezTo>
                    <a:cubicBezTo>
                      <a:pt x="864" y="234"/>
                      <a:pt x="2774" y="2822"/>
                      <a:pt x="2774" y="2822"/>
                    </a:cubicBezTo>
                    <a:cubicBezTo>
                      <a:pt x="2774" y="2822"/>
                      <a:pt x="1726" y="1715"/>
                      <a:pt x="864" y="2176"/>
                    </a:cubicBezTo>
                    <a:cubicBezTo>
                      <a:pt x="0" y="2638"/>
                      <a:pt x="1664" y="3752"/>
                      <a:pt x="1664" y="3752"/>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417" name="Google Shape;417;p16"/>
              <p:cNvSpPr/>
              <p:nvPr/>
            </p:nvSpPr>
            <p:spPr>
              <a:xfrm>
                <a:off x="5682875" y="4295550"/>
                <a:ext cx="6750" cy="71050"/>
              </a:xfrm>
              <a:custGeom>
                <a:avLst/>
                <a:gdLst/>
                <a:ahLst/>
                <a:cxnLst/>
                <a:rect l="l" t="t" r="r" b="b"/>
                <a:pathLst>
                  <a:path w="270" h="2842" fill="none" extrusionOk="0">
                    <a:moveTo>
                      <a:pt x="269" y="2842"/>
                    </a:moveTo>
                    <a:cubicBezTo>
                      <a:pt x="269" y="2842"/>
                      <a:pt x="0" y="1875"/>
                      <a:pt x="269"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grpSp>
        <p:sp>
          <p:nvSpPr>
            <p:cNvPr id="418" name="Google Shape;418;p16"/>
            <p:cNvSpPr/>
            <p:nvPr/>
          </p:nvSpPr>
          <p:spPr>
            <a:xfrm>
              <a:off x="8639724" y="4838150"/>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419" name="Google Shape;419;p16"/>
            <p:cNvSpPr/>
            <p:nvPr/>
          </p:nvSpPr>
          <p:spPr>
            <a:xfrm flipH="1">
              <a:off x="583261" y="4883475"/>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grpSp>
      <p:sp>
        <p:nvSpPr>
          <p:cNvPr id="420" name="Google Shape;420;p16"/>
          <p:cNvSpPr txBox="1">
            <a:spLocks noGrp="1"/>
          </p:cNvSpPr>
          <p:nvPr>
            <p:ph type="subTitle" idx="1"/>
          </p:nvPr>
        </p:nvSpPr>
        <p:spPr>
          <a:xfrm>
            <a:off x="3434020" y="1966333"/>
            <a:ext cx="6340000" cy="609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Font typeface="Bebas Neue"/>
              <a:buNone/>
              <a:defRPr sz="3329">
                <a:latin typeface="Shrikhand"/>
                <a:ea typeface="Shrikhand"/>
                <a:cs typeface="Shrikhand"/>
                <a:sym typeface="Shrikhand"/>
              </a:defRPr>
            </a:lvl1pPr>
            <a:lvl2pPr lvl="1" algn="ctr" rtl="0">
              <a:lnSpc>
                <a:spcPct val="100000"/>
              </a:lnSpc>
              <a:spcBef>
                <a:spcPts val="0"/>
              </a:spcBef>
              <a:spcAft>
                <a:spcPts val="0"/>
              </a:spcAft>
              <a:buSzPts val="2500"/>
              <a:buFont typeface="Bebas Neue"/>
              <a:buNone/>
              <a:defRPr sz="3329">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29">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29">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29">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29">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29">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29">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29">
                <a:latin typeface="Bebas Neue"/>
                <a:ea typeface="Bebas Neue"/>
                <a:cs typeface="Bebas Neue"/>
                <a:sym typeface="Bebas Neue"/>
              </a:defRPr>
            </a:lvl9pPr>
          </a:lstStyle>
          <a:p>
            <a:endParaRPr/>
          </a:p>
        </p:txBody>
      </p:sp>
      <p:sp>
        <p:nvSpPr>
          <p:cNvPr id="421" name="Google Shape;421;p16"/>
          <p:cNvSpPr txBox="1">
            <a:spLocks noGrp="1"/>
          </p:cNvSpPr>
          <p:nvPr>
            <p:ph type="subTitle" idx="2"/>
          </p:nvPr>
        </p:nvSpPr>
        <p:spPr>
          <a:xfrm>
            <a:off x="2417987" y="4547000"/>
            <a:ext cx="6340000" cy="60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Font typeface="Bebas Neue"/>
              <a:buNone/>
              <a:defRPr sz="3329">
                <a:latin typeface="Shrikhand"/>
                <a:ea typeface="Shrikhand"/>
                <a:cs typeface="Shrikhand"/>
                <a:sym typeface="Shrikhand"/>
              </a:defRPr>
            </a:lvl1pPr>
            <a:lvl2pPr lvl="1" algn="ctr" rtl="0">
              <a:lnSpc>
                <a:spcPct val="100000"/>
              </a:lnSpc>
              <a:spcBef>
                <a:spcPts val="0"/>
              </a:spcBef>
              <a:spcAft>
                <a:spcPts val="0"/>
              </a:spcAft>
              <a:buSzPts val="2500"/>
              <a:buFont typeface="Bebas Neue"/>
              <a:buNone/>
              <a:defRPr sz="3329">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29">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29">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29">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29">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29">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29">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29">
                <a:latin typeface="Bebas Neue"/>
                <a:ea typeface="Bebas Neue"/>
                <a:cs typeface="Bebas Neue"/>
                <a:sym typeface="Bebas Neue"/>
              </a:defRPr>
            </a:lvl9pPr>
          </a:lstStyle>
          <a:p>
            <a:endParaRPr/>
          </a:p>
        </p:txBody>
      </p:sp>
      <p:sp>
        <p:nvSpPr>
          <p:cNvPr id="422" name="Google Shape;422;p16"/>
          <p:cNvSpPr txBox="1">
            <a:spLocks noGrp="1"/>
          </p:cNvSpPr>
          <p:nvPr>
            <p:ph type="subTitle" idx="3"/>
          </p:nvPr>
        </p:nvSpPr>
        <p:spPr>
          <a:xfrm>
            <a:off x="3433993" y="2575934"/>
            <a:ext cx="6340000" cy="853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 name="Google Shape;423;p16"/>
          <p:cNvSpPr txBox="1">
            <a:spLocks noGrp="1"/>
          </p:cNvSpPr>
          <p:nvPr>
            <p:ph type="subTitle" idx="4"/>
          </p:nvPr>
        </p:nvSpPr>
        <p:spPr>
          <a:xfrm>
            <a:off x="2417993" y="5156601"/>
            <a:ext cx="6340000" cy="85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4" name="Google Shape;424;p16"/>
          <p:cNvSpPr txBox="1">
            <a:spLocks noGrp="1"/>
          </p:cNvSpPr>
          <p:nvPr>
            <p:ph type="title"/>
          </p:nvPr>
        </p:nvSpPr>
        <p:spPr>
          <a:xfrm>
            <a:off x="960000" y="543794"/>
            <a:ext cx="10272000" cy="85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8816255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advClick="0">
        <p159:morph option="byObject"/>
      </p:transition>
    </mc:Choice>
    <mc:Fallback xmlns="">
      <p:transition advClick="0">
        <p:fade/>
      </p:transition>
    </mc:Fallback>
  </mc:AlternateContent>
  <p:extLst>
    <p:ext uri="{DCECCB84-F9BA-43D5-87BE-67443E8EF086}">
      <p15:sldGuideLst xmlns:p15="http://schemas.microsoft.com/office/powerpoint/2012/main">
        <p15:guide id="1" pos="5575">
          <p15:clr>
            <a:srgbClr val="FA7B17"/>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63"/>
        <p:cNvGrpSpPr/>
        <p:nvPr/>
      </p:nvGrpSpPr>
      <p:grpSpPr>
        <a:xfrm>
          <a:off x="0" y="0"/>
          <a:ext cx="0" cy="0"/>
          <a:chOff x="0" y="0"/>
          <a:chExt cx="0" cy="0"/>
        </a:xfrm>
      </p:grpSpPr>
      <p:grpSp>
        <p:nvGrpSpPr>
          <p:cNvPr id="564" name="Google Shape;564;p19"/>
          <p:cNvGrpSpPr/>
          <p:nvPr/>
        </p:nvGrpSpPr>
        <p:grpSpPr>
          <a:xfrm>
            <a:off x="-675849" y="5795535"/>
            <a:ext cx="13562747" cy="2789516"/>
            <a:chOff x="-506887" y="4346650"/>
            <a:chExt cx="10172060" cy="2092137"/>
          </a:xfrm>
        </p:grpSpPr>
        <p:sp>
          <p:nvSpPr>
            <p:cNvPr id="565" name="Google Shape;565;p19"/>
            <p:cNvSpPr/>
            <p:nvPr/>
          </p:nvSpPr>
          <p:spPr>
            <a:xfrm>
              <a:off x="-506887" y="4346650"/>
              <a:ext cx="10172060" cy="2092137"/>
            </a:xfrm>
            <a:custGeom>
              <a:avLst/>
              <a:gdLst/>
              <a:ahLst/>
              <a:cxnLst/>
              <a:rect l="l" t="t" r="r" b="b"/>
              <a:pathLst>
                <a:path w="175335" h="36062" extrusionOk="0">
                  <a:moveTo>
                    <a:pt x="87668" y="0"/>
                  </a:moveTo>
                  <a:cubicBezTo>
                    <a:pt x="64417" y="0"/>
                    <a:pt x="42119" y="1900"/>
                    <a:pt x="25678" y="5281"/>
                  </a:cubicBezTo>
                  <a:cubicBezTo>
                    <a:pt x="9237" y="8663"/>
                    <a:pt x="1" y="13248"/>
                    <a:pt x="1" y="18031"/>
                  </a:cubicBezTo>
                  <a:cubicBezTo>
                    <a:pt x="1" y="22813"/>
                    <a:pt x="9237" y="27398"/>
                    <a:pt x="25678" y="30780"/>
                  </a:cubicBezTo>
                  <a:cubicBezTo>
                    <a:pt x="42119" y="34162"/>
                    <a:pt x="64417" y="36061"/>
                    <a:pt x="87668" y="36061"/>
                  </a:cubicBezTo>
                  <a:cubicBezTo>
                    <a:pt x="110920" y="36061"/>
                    <a:pt x="133217" y="34162"/>
                    <a:pt x="149659" y="30780"/>
                  </a:cubicBezTo>
                  <a:cubicBezTo>
                    <a:pt x="166099" y="27398"/>
                    <a:pt x="175335" y="22813"/>
                    <a:pt x="175335" y="18031"/>
                  </a:cubicBezTo>
                  <a:cubicBezTo>
                    <a:pt x="175335" y="13248"/>
                    <a:pt x="166099" y="8663"/>
                    <a:pt x="149659" y="5281"/>
                  </a:cubicBezTo>
                  <a:cubicBezTo>
                    <a:pt x="133217" y="1900"/>
                    <a:pt x="110920" y="0"/>
                    <a:pt x="87668" y="0"/>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grpSp>
          <p:nvGrpSpPr>
            <p:cNvPr id="566" name="Google Shape;566;p19"/>
            <p:cNvGrpSpPr/>
            <p:nvPr/>
          </p:nvGrpSpPr>
          <p:grpSpPr>
            <a:xfrm>
              <a:off x="2523546" y="4628462"/>
              <a:ext cx="239507" cy="102499"/>
              <a:chOff x="1852125" y="2937450"/>
              <a:chExt cx="145925" cy="62450"/>
            </a:xfrm>
          </p:grpSpPr>
          <p:sp>
            <p:nvSpPr>
              <p:cNvPr id="567" name="Google Shape;567;p19"/>
              <p:cNvSpPr/>
              <p:nvPr/>
            </p:nvSpPr>
            <p:spPr>
              <a:xfrm>
                <a:off x="1852125" y="2963450"/>
                <a:ext cx="85250" cy="36450"/>
              </a:xfrm>
              <a:custGeom>
                <a:avLst/>
                <a:gdLst/>
                <a:ahLst/>
                <a:cxnLst/>
                <a:rect l="l" t="t" r="r" b="b"/>
                <a:pathLst>
                  <a:path w="3410" h="1458" fill="none" extrusionOk="0">
                    <a:moveTo>
                      <a:pt x="3409" y="1458"/>
                    </a:moveTo>
                    <a:cubicBezTo>
                      <a:pt x="3332" y="648"/>
                      <a:pt x="2568" y="45"/>
                      <a:pt x="1775" y="23"/>
                    </a:cubicBezTo>
                    <a:cubicBezTo>
                      <a:pt x="982" y="1"/>
                      <a:pt x="512" y="513"/>
                      <a:pt x="0" y="11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568" name="Google Shape;568;p19"/>
              <p:cNvSpPr/>
              <p:nvPr/>
            </p:nvSpPr>
            <p:spPr>
              <a:xfrm>
                <a:off x="1912750" y="2937450"/>
                <a:ext cx="85300" cy="36450"/>
              </a:xfrm>
              <a:custGeom>
                <a:avLst/>
                <a:gdLst/>
                <a:ahLst/>
                <a:cxnLst/>
                <a:rect l="l" t="t" r="r" b="b"/>
                <a:pathLst>
                  <a:path w="3412" h="1458" fill="none" extrusionOk="0">
                    <a:moveTo>
                      <a:pt x="3411" y="1457"/>
                    </a:moveTo>
                    <a:cubicBezTo>
                      <a:pt x="3333" y="647"/>
                      <a:pt x="2570" y="44"/>
                      <a:pt x="1777" y="22"/>
                    </a:cubicBezTo>
                    <a:cubicBezTo>
                      <a:pt x="984" y="0"/>
                      <a:pt x="513" y="512"/>
                      <a:pt x="1" y="11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grpSp>
        <p:sp>
          <p:nvSpPr>
            <p:cNvPr id="569" name="Google Shape;569;p19"/>
            <p:cNvSpPr/>
            <p:nvPr/>
          </p:nvSpPr>
          <p:spPr>
            <a:xfrm>
              <a:off x="3369450" y="4926674"/>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grpSp>
          <p:nvGrpSpPr>
            <p:cNvPr id="570" name="Google Shape;570;p19"/>
            <p:cNvGrpSpPr/>
            <p:nvPr/>
          </p:nvGrpSpPr>
          <p:grpSpPr>
            <a:xfrm>
              <a:off x="5902600" y="4605399"/>
              <a:ext cx="425877" cy="300891"/>
              <a:chOff x="5597800" y="4757799"/>
              <a:chExt cx="425877" cy="300891"/>
            </a:xfrm>
          </p:grpSpPr>
          <p:sp>
            <p:nvSpPr>
              <p:cNvPr id="571" name="Google Shape;571;p19"/>
              <p:cNvSpPr/>
              <p:nvPr/>
            </p:nvSpPr>
            <p:spPr>
              <a:xfrm>
                <a:off x="5597800" y="4926674"/>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572" name="Google Shape;572;p19"/>
              <p:cNvSpPr/>
              <p:nvPr/>
            </p:nvSpPr>
            <p:spPr>
              <a:xfrm>
                <a:off x="5750200" y="4757799"/>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grpSp>
      </p:grpSp>
      <p:sp>
        <p:nvSpPr>
          <p:cNvPr id="573" name="Google Shape;573;p19"/>
          <p:cNvSpPr/>
          <p:nvPr/>
        </p:nvSpPr>
        <p:spPr>
          <a:xfrm>
            <a:off x="390800" y="638334"/>
            <a:ext cx="11410400" cy="731600"/>
          </a:xfrm>
          <a:prstGeom prst="roundRect">
            <a:avLst>
              <a:gd name="adj" fmla="val 50000"/>
            </a:avLst>
          </a:prstGeom>
          <a:solidFill>
            <a:srgbClr val="FFFFFF"/>
          </a:solidFill>
          <a:ln w="19050" cap="flat" cmpd="sng">
            <a:solidFill>
              <a:schemeClr val="dk1"/>
            </a:solidFill>
            <a:prstDash val="solid"/>
            <a:round/>
            <a:headEnd type="none" w="sm" len="sm"/>
            <a:tailEnd type="none" w="sm" len="sm"/>
          </a:ln>
        </p:spPr>
        <p:txBody>
          <a:bodyPr spcFirstLastPara="1" wrap="square" lIns="121745" tIns="121745" rIns="121745" bIns="121745" anchor="ctr" anchorCtr="0">
            <a:noAutofit/>
          </a:bodyPr>
          <a:lstStyle/>
          <a:p>
            <a:pPr marL="0" lvl="0" indent="0" algn="l" rtl="0">
              <a:spcBef>
                <a:spcPts val="0"/>
              </a:spcBef>
              <a:spcAft>
                <a:spcPts val="0"/>
              </a:spcAft>
              <a:buNone/>
            </a:pPr>
            <a:endParaRPr sz="2397"/>
          </a:p>
        </p:txBody>
      </p:sp>
      <p:sp>
        <p:nvSpPr>
          <p:cNvPr id="574" name="Google Shape;574;p19"/>
          <p:cNvSpPr txBox="1">
            <a:spLocks noGrp="1"/>
          </p:cNvSpPr>
          <p:nvPr>
            <p:ph type="title"/>
          </p:nvPr>
        </p:nvSpPr>
        <p:spPr>
          <a:xfrm>
            <a:off x="960000" y="2946337"/>
            <a:ext cx="2316400" cy="852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2400"/>
              <a:buNone/>
              <a:defRPr sz="2663"/>
            </a:lvl1pPr>
            <a:lvl2pPr lvl="1" rtl="0">
              <a:spcBef>
                <a:spcPts val="0"/>
              </a:spcBef>
              <a:spcAft>
                <a:spcPts val="0"/>
              </a:spcAft>
              <a:buSzPts val="2400"/>
              <a:buNone/>
              <a:defRPr sz="3196"/>
            </a:lvl2pPr>
            <a:lvl3pPr lvl="2" rtl="0">
              <a:spcBef>
                <a:spcPts val="0"/>
              </a:spcBef>
              <a:spcAft>
                <a:spcPts val="0"/>
              </a:spcAft>
              <a:buSzPts val="2400"/>
              <a:buNone/>
              <a:defRPr sz="3196"/>
            </a:lvl3pPr>
            <a:lvl4pPr lvl="3" rtl="0">
              <a:spcBef>
                <a:spcPts val="0"/>
              </a:spcBef>
              <a:spcAft>
                <a:spcPts val="0"/>
              </a:spcAft>
              <a:buSzPts val="2400"/>
              <a:buNone/>
              <a:defRPr sz="3196"/>
            </a:lvl4pPr>
            <a:lvl5pPr lvl="4" rtl="0">
              <a:spcBef>
                <a:spcPts val="0"/>
              </a:spcBef>
              <a:spcAft>
                <a:spcPts val="0"/>
              </a:spcAft>
              <a:buSzPts val="2400"/>
              <a:buNone/>
              <a:defRPr sz="3196"/>
            </a:lvl5pPr>
            <a:lvl6pPr lvl="5" rtl="0">
              <a:spcBef>
                <a:spcPts val="0"/>
              </a:spcBef>
              <a:spcAft>
                <a:spcPts val="0"/>
              </a:spcAft>
              <a:buSzPts val="2400"/>
              <a:buNone/>
              <a:defRPr sz="3196"/>
            </a:lvl6pPr>
            <a:lvl7pPr lvl="6" rtl="0">
              <a:spcBef>
                <a:spcPts val="0"/>
              </a:spcBef>
              <a:spcAft>
                <a:spcPts val="0"/>
              </a:spcAft>
              <a:buSzPts val="2400"/>
              <a:buNone/>
              <a:defRPr sz="3196"/>
            </a:lvl7pPr>
            <a:lvl8pPr lvl="7" rtl="0">
              <a:spcBef>
                <a:spcPts val="0"/>
              </a:spcBef>
              <a:spcAft>
                <a:spcPts val="0"/>
              </a:spcAft>
              <a:buSzPts val="2400"/>
              <a:buNone/>
              <a:defRPr sz="3196"/>
            </a:lvl8pPr>
            <a:lvl9pPr lvl="8" rtl="0">
              <a:spcBef>
                <a:spcPts val="0"/>
              </a:spcBef>
              <a:spcAft>
                <a:spcPts val="0"/>
              </a:spcAft>
              <a:buSzPts val="2400"/>
              <a:buNone/>
              <a:defRPr sz="3196"/>
            </a:lvl9pPr>
          </a:lstStyle>
          <a:p>
            <a:endParaRPr/>
          </a:p>
        </p:txBody>
      </p:sp>
      <p:sp>
        <p:nvSpPr>
          <p:cNvPr id="575" name="Google Shape;575;p19"/>
          <p:cNvSpPr txBox="1">
            <a:spLocks noGrp="1"/>
          </p:cNvSpPr>
          <p:nvPr>
            <p:ph type="title" idx="2" hasCustomPrompt="1"/>
          </p:nvPr>
        </p:nvSpPr>
        <p:spPr>
          <a:xfrm>
            <a:off x="960000" y="2154900"/>
            <a:ext cx="23164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5325">
                <a:solidFill>
                  <a:schemeClr val="accent4"/>
                </a:solidFill>
              </a:defRPr>
            </a:lvl1pPr>
            <a:lvl2pPr lvl="1" rtl="0">
              <a:spcBef>
                <a:spcPts val="0"/>
              </a:spcBef>
              <a:spcAft>
                <a:spcPts val="0"/>
              </a:spcAft>
              <a:buSzPts val="3000"/>
              <a:buNone/>
              <a:defRPr sz="3994"/>
            </a:lvl2pPr>
            <a:lvl3pPr lvl="2" rtl="0">
              <a:spcBef>
                <a:spcPts val="0"/>
              </a:spcBef>
              <a:spcAft>
                <a:spcPts val="0"/>
              </a:spcAft>
              <a:buSzPts val="3000"/>
              <a:buNone/>
              <a:defRPr sz="3994"/>
            </a:lvl3pPr>
            <a:lvl4pPr lvl="3" rtl="0">
              <a:spcBef>
                <a:spcPts val="0"/>
              </a:spcBef>
              <a:spcAft>
                <a:spcPts val="0"/>
              </a:spcAft>
              <a:buSzPts val="3000"/>
              <a:buNone/>
              <a:defRPr sz="3994"/>
            </a:lvl4pPr>
            <a:lvl5pPr lvl="4" rtl="0">
              <a:spcBef>
                <a:spcPts val="0"/>
              </a:spcBef>
              <a:spcAft>
                <a:spcPts val="0"/>
              </a:spcAft>
              <a:buSzPts val="3000"/>
              <a:buNone/>
              <a:defRPr sz="3994"/>
            </a:lvl5pPr>
            <a:lvl6pPr lvl="5" rtl="0">
              <a:spcBef>
                <a:spcPts val="0"/>
              </a:spcBef>
              <a:spcAft>
                <a:spcPts val="0"/>
              </a:spcAft>
              <a:buSzPts val="3000"/>
              <a:buNone/>
              <a:defRPr sz="3994"/>
            </a:lvl6pPr>
            <a:lvl7pPr lvl="6" rtl="0">
              <a:spcBef>
                <a:spcPts val="0"/>
              </a:spcBef>
              <a:spcAft>
                <a:spcPts val="0"/>
              </a:spcAft>
              <a:buSzPts val="3000"/>
              <a:buNone/>
              <a:defRPr sz="3994"/>
            </a:lvl7pPr>
            <a:lvl8pPr lvl="7" rtl="0">
              <a:spcBef>
                <a:spcPts val="0"/>
              </a:spcBef>
              <a:spcAft>
                <a:spcPts val="0"/>
              </a:spcAft>
              <a:buSzPts val="3000"/>
              <a:buNone/>
              <a:defRPr sz="3994"/>
            </a:lvl8pPr>
            <a:lvl9pPr lvl="8" rtl="0">
              <a:spcBef>
                <a:spcPts val="0"/>
              </a:spcBef>
              <a:spcAft>
                <a:spcPts val="0"/>
              </a:spcAft>
              <a:buSzPts val="3000"/>
              <a:buNone/>
              <a:defRPr sz="3994"/>
            </a:lvl9pPr>
          </a:lstStyle>
          <a:p>
            <a:r>
              <a:t>xx%</a:t>
            </a:r>
          </a:p>
        </p:txBody>
      </p:sp>
      <p:sp>
        <p:nvSpPr>
          <p:cNvPr id="576" name="Google Shape;576;p19"/>
          <p:cNvSpPr txBox="1">
            <a:spLocks noGrp="1"/>
          </p:cNvSpPr>
          <p:nvPr>
            <p:ph type="subTitle" idx="1"/>
          </p:nvPr>
        </p:nvSpPr>
        <p:spPr>
          <a:xfrm>
            <a:off x="960000" y="3799829"/>
            <a:ext cx="2316400" cy="97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4"/>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77" name="Google Shape;577;p19"/>
          <p:cNvSpPr txBox="1">
            <a:spLocks noGrp="1"/>
          </p:cNvSpPr>
          <p:nvPr>
            <p:ph type="title" idx="3"/>
          </p:nvPr>
        </p:nvSpPr>
        <p:spPr>
          <a:xfrm>
            <a:off x="3611867" y="2946337"/>
            <a:ext cx="2316400" cy="852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2400"/>
              <a:buNone/>
              <a:defRPr sz="2663"/>
            </a:lvl1pPr>
            <a:lvl2pPr lvl="1" rtl="0">
              <a:spcBef>
                <a:spcPts val="0"/>
              </a:spcBef>
              <a:spcAft>
                <a:spcPts val="0"/>
              </a:spcAft>
              <a:buSzPts val="2400"/>
              <a:buNone/>
              <a:defRPr sz="3196"/>
            </a:lvl2pPr>
            <a:lvl3pPr lvl="2" rtl="0">
              <a:spcBef>
                <a:spcPts val="0"/>
              </a:spcBef>
              <a:spcAft>
                <a:spcPts val="0"/>
              </a:spcAft>
              <a:buSzPts val="2400"/>
              <a:buNone/>
              <a:defRPr sz="3196"/>
            </a:lvl3pPr>
            <a:lvl4pPr lvl="3" rtl="0">
              <a:spcBef>
                <a:spcPts val="0"/>
              </a:spcBef>
              <a:spcAft>
                <a:spcPts val="0"/>
              </a:spcAft>
              <a:buSzPts val="2400"/>
              <a:buNone/>
              <a:defRPr sz="3196"/>
            </a:lvl4pPr>
            <a:lvl5pPr lvl="4" rtl="0">
              <a:spcBef>
                <a:spcPts val="0"/>
              </a:spcBef>
              <a:spcAft>
                <a:spcPts val="0"/>
              </a:spcAft>
              <a:buSzPts val="2400"/>
              <a:buNone/>
              <a:defRPr sz="3196"/>
            </a:lvl5pPr>
            <a:lvl6pPr lvl="5" rtl="0">
              <a:spcBef>
                <a:spcPts val="0"/>
              </a:spcBef>
              <a:spcAft>
                <a:spcPts val="0"/>
              </a:spcAft>
              <a:buSzPts val="2400"/>
              <a:buNone/>
              <a:defRPr sz="3196"/>
            </a:lvl6pPr>
            <a:lvl7pPr lvl="6" rtl="0">
              <a:spcBef>
                <a:spcPts val="0"/>
              </a:spcBef>
              <a:spcAft>
                <a:spcPts val="0"/>
              </a:spcAft>
              <a:buSzPts val="2400"/>
              <a:buNone/>
              <a:defRPr sz="3196"/>
            </a:lvl7pPr>
            <a:lvl8pPr lvl="7" rtl="0">
              <a:spcBef>
                <a:spcPts val="0"/>
              </a:spcBef>
              <a:spcAft>
                <a:spcPts val="0"/>
              </a:spcAft>
              <a:buSzPts val="2400"/>
              <a:buNone/>
              <a:defRPr sz="3196"/>
            </a:lvl8pPr>
            <a:lvl9pPr lvl="8" rtl="0">
              <a:spcBef>
                <a:spcPts val="0"/>
              </a:spcBef>
              <a:spcAft>
                <a:spcPts val="0"/>
              </a:spcAft>
              <a:buSzPts val="2400"/>
              <a:buNone/>
              <a:defRPr sz="3196"/>
            </a:lvl9pPr>
          </a:lstStyle>
          <a:p>
            <a:endParaRPr/>
          </a:p>
        </p:txBody>
      </p:sp>
      <p:sp>
        <p:nvSpPr>
          <p:cNvPr id="578" name="Google Shape;578;p19"/>
          <p:cNvSpPr txBox="1">
            <a:spLocks noGrp="1"/>
          </p:cNvSpPr>
          <p:nvPr>
            <p:ph type="title" idx="4" hasCustomPrompt="1"/>
          </p:nvPr>
        </p:nvSpPr>
        <p:spPr>
          <a:xfrm>
            <a:off x="3611867" y="2154900"/>
            <a:ext cx="23164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5325">
                <a:solidFill>
                  <a:schemeClr val="accent4"/>
                </a:solidFill>
              </a:defRPr>
            </a:lvl1pPr>
            <a:lvl2pPr lvl="1" rtl="0">
              <a:spcBef>
                <a:spcPts val="0"/>
              </a:spcBef>
              <a:spcAft>
                <a:spcPts val="0"/>
              </a:spcAft>
              <a:buSzPts val="3000"/>
              <a:buNone/>
              <a:defRPr sz="3994"/>
            </a:lvl2pPr>
            <a:lvl3pPr lvl="2" rtl="0">
              <a:spcBef>
                <a:spcPts val="0"/>
              </a:spcBef>
              <a:spcAft>
                <a:spcPts val="0"/>
              </a:spcAft>
              <a:buSzPts val="3000"/>
              <a:buNone/>
              <a:defRPr sz="3994"/>
            </a:lvl3pPr>
            <a:lvl4pPr lvl="3" rtl="0">
              <a:spcBef>
                <a:spcPts val="0"/>
              </a:spcBef>
              <a:spcAft>
                <a:spcPts val="0"/>
              </a:spcAft>
              <a:buSzPts val="3000"/>
              <a:buNone/>
              <a:defRPr sz="3994"/>
            </a:lvl4pPr>
            <a:lvl5pPr lvl="4" rtl="0">
              <a:spcBef>
                <a:spcPts val="0"/>
              </a:spcBef>
              <a:spcAft>
                <a:spcPts val="0"/>
              </a:spcAft>
              <a:buSzPts val="3000"/>
              <a:buNone/>
              <a:defRPr sz="3994"/>
            </a:lvl5pPr>
            <a:lvl6pPr lvl="5" rtl="0">
              <a:spcBef>
                <a:spcPts val="0"/>
              </a:spcBef>
              <a:spcAft>
                <a:spcPts val="0"/>
              </a:spcAft>
              <a:buSzPts val="3000"/>
              <a:buNone/>
              <a:defRPr sz="3994"/>
            </a:lvl6pPr>
            <a:lvl7pPr lvl="6" rtl="0">
              <a:spcBef>
                <a:spcPts val="0"/>
              </a:spcBef>
              <a:spcAft>
                <a:spcPts val="0"/>
              </a:spcAft>
              <a:buSzPts val="3000"/>
              <a:buNone/>
              <a:defRPr sz="3994"/>
            </a:lvl7pPr>
            <a:lvl8pPr lvl="7" rtl="0">
              <a:spcBef>
                <a:spcPts val="0"/>
              </a:spcBef>
              <a:spcAft>
                <a:spcPts val="0"/>
              </a:spcAft>
              <a:buSzPts val="3000"/>
              <a:buNone/>
              <a:defRPr sz="3994"/>
            </a:lvl8pPr>
            <a:lvl9pPr lvl="8" rtl="0">
              <a:spcBef>
                <a:spcPts val="0"/>
              </a:spcBef>
              <a:spcAft>
                <a:spcPts val="0"/>
              </a:spcAft>
              <a:buSzPts val="3000"/>
              <a:buNone/>
              <a:defRPr sz="3994"/>
            </a:lvl9pPr>
          </a:lstStyle>
          <a:p>
            <a:r>
              <a:t>xx%</a:t>
            </a:r>
          </a:p>
        </p:txBody>
      </p:sp>
      <p:sp>
        <p:nvSpPr>
          <p:cNvPr id="579" name="Google Shape;579;p19"/>
          <p:cNvSpPr txBox="1">
            <a:spLocks noGrp="1"/>
          </p:cNvSpPr>
          <p:nvPr>
            <p:ph type="subTitle" idx="5"/>
          </p:nvPr>
        </p:nvSpPr>
        <p:spPr>
          <a:xfrm>
            <a:off x="3611867" y="3799829"/>
            <a:ext cx="2316400" cy="97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4"/>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80" name="Google Shape;580;p19"/>
          <p:cNvSpPr txBox="1">
            <a:spLocks noGrp="1"/>
          </p:cNvSpPr>
          <p:nvPr>
            <p:ph type="title" idx="6"/>
          </p:nvPr>
        </p:nvSpPr>
        <p:spPr>
          <a:xfrm>
            <a:off x="6263733" y="2946337"/>
            <a:ext cx="2316400" cy="852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2400"/>
              <a:buNone/>
              <a:defRPr sz="2663"/>
            </a:lvl1pPr>
            <a:lvl2pPr lvl="1" rtl="0">
              <a:spcBef>
                <a:spcPts val="0"/>
              </a:spcBef>
              <a:spcAft>
                <a:spcPts val="0"/>
              </a:spcAft>
              <a:buSzPts val="2400"/>
              <a:buNone/>
              <a:defRPr sz="3196"/>
            </a:lvl2pPr>
            <a:lvl3pPr lvl="2" rtl="0">
              <a:spcBef>
                <a:spcPts val="0"/>
              </a:spcBef>
              <a:spcAft>
                <a:spcPts val="0"/>
              </a:spcAft>
              <a:buSzPts val="2400"/>
              <a:buNone/>
              <a:defRPr sz="3196"/>
            </a:lvl3pPr>
            <a:lvl4pPr lvl="3" rtl="0">
              <a:spcBef>
                <a:spcPts val="0"/>
              </a:spcBef>
              <a:spcAft>
                <a:spcPts val="0"/>
              </a:spcAft>
              <a:buSzPts val="2400"/>
              <a:buNone/>
              <a:defRPr sz="3196"/>
            </a:lvl4pPr>
            <a:lvl5pPr lvl="4" rtl="0">
              <a:spcBef>
                <a:spcPts val="0"/>
              </a:spcBef>
              <a:spcAft>
                <a:spcPts val="0"/>
              </a:spcAft>
              <a:buSzPts val="2400"/>
              <a:buNone/>
              <a:defRPr sz="3196"/>
            </a:lvl5pPr>
            <a:lvl6pPr lvl="5" rtl="0">
              <a:spcBef>
                <a:spcPts val="0"/>
              </a:spcBef>
              <a:spcAft>
                <a:spcPts val="0"/>
              </a:spcAft>
              <a:buSzPts val="2400"/>
              <a:buNone/>
              <a:defRPr sz="3196"/>
            </a:lvl6pPr>
            <a:lvl7pPr lvl="6" rtl="0">
              <a:spcBef>
                <a:spcPts val="0"/>
              </a:spcBef>
              <a:spcAft>
                <a:spcPts val="0"/>
              </a:spcAft>
              <a:buSzPts val="2400"/>
              <a:buNone/>
              <a:defRPr sz="3196"/>
            </a:lvl7pPr>
            <a:lvl8pPr lvl="7" rtl="0">
              <a:spcBef>
                <a:spcPts val="0"/>
              </a:spcBef>
              <a:spcAft>
                <a:spcPts val="0"/>
              </a:spcAft>
              <a:buSzPts val="2400"/>
              <a:buNone/>
              <a:defRPr sz="3196"/>
            </a:lvl8pPr>
            <a:lvl9pPr lvl="8" rtl="0">
              <a:spcBef>
                <a:spcPts val="0"/>
              </a:spcBef>
              <a:spcAft>
                <a:spcPts val="0"/>
              </a:spcAft>
              <a:buSzPts val="2400"/>
              <a:buNone/>
              <a:defRPr sz="3196"/>
            </a:lvl9pPr>
          </a:lstStyle>
          <a:p>
            <a:endParaRPr/>
          </a:p>
        </p:txBody>
      </p:sp>
      <p:sp>
        <p:nvSpPr>
          <p:cNvPr id="581" name="Google Shape;581;p19"/>
          <p:cNvSpPr txBox="1">
            <a:spLocks noGrp="1"/>
          </p:cNvSpPr>
          <p:nvPr>
            <p:ph type="title" idx="7" hasCustomPrompt="1"/>
          </p:nvPr>
        </p:nvSpPr>
        <p:spPr>
          <a:xfrm>
            <a:off x="6263733" y="2154900"/>
            <a:ext cx="23164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5325">
                <a:solidFill>
                  <a:schemeClr val="accent4"/>
                </a:solidFill>
              </a:defRPr>
            </a:lvl1pPr>
            <a:lvl2pPr lvl="1" rtl="0">
              <a:spcBef>
                <a:spcPts val="0"/>
              </a:spcBef>
              <a:spcAft>
                <a:spcPts val="0"/>
              </a:spcAft>
              <a:buSzPts val="3000"/>
              <a:buNone/>
              <a:defRPr sz="3994"/>
            </a:lvl2pPr>
            <a:lvl3pPr lvl="2" rtl="0">
              <a:spcBef>
                <a:spcPts val="0"/>
              </a:spcBef>
              <a:spcAft>
                <a:spcPts val="0"/>
              </a:spcAft>
              <a:buSzPts val="3000"/>
              <a:buNone/>
              <a:defRPr sz="3994"/>
            </a:lvl3pPr>
            <a:lvl4pPr lvl="3" rtl="0">
              <a:spcBef>
                <a:spcPts val="0"/>
              </a:spcBef>
              <a:spcAft>
                <a:spcPts val="0"/>
              </a:spcAft>
              <a:buSzPts val="3000"/>
              <a:buNone/>
              <a:defRPr sz="3994"/>
            </a:lvl4pPr>
            <a:lvl5pPr lvl="4" rtl="0">
              <a:spcBef>
                <a:spcPts val="0"/>
              </a:spcBef>
              <a:spcAft>
                <a:spcPts val="0"/>
              </a:spcAft>
              <a:buSzPts val="3000"/>
              <a:buNone/>
              <a:defRPr sz="3994"/>
            </a:lvl5pPr>
            <a:lvl6pPr lvl="5" rtl="0">
              <a:spcBef>
                <a:spcPts val="0"/>
              </a:spcBef>
              <a:spcAft>
                <a:spcPts val="0"/>
              </a:spcAft>
              <a:buSzPts val="3000"/>
              <a:buNone/>
              <a:defRPr sz="3994"/>
            </a:lvl6pPr>
            <a:lvl7pPr lvl="6" rtl="0">
              <a:spcBef>
                <a:spcPts val="0"/>
              </a:spcBef>
              <a:spcAft>
                <a:spcPts val="0"/>
              </a:spcAft>
              <a:buSzPts val="3000"/>
              <a:buNone/>
              <a:defRPr sz="3994"/>
            </a:lvl7pPr>
            <a:lvl8pPr lvl="7" rtl="0">
              <a:spcBef>
                <a:spcPts val="0"/>
              </a:spcBef>
              <a:spcAft>
                <a:spcPts val="0"/>
              </a:spcAft>
              <a:buSzPts val="3000"/>
              <a:buNone/>
              <a:defRPr sz="3994"/>
            </a:lvl8pPr>
            <a:lvl9pPr lvl="8" rtl="0">
              <a:spcBef>
                <a:spcPts val="0"/>
              </a:spcBef>
              <a:spcAft>
                <a:spcPts val="0"/>
              </a:spcAft>
              <a:buSzPts val="3000"/>
              <a:buNone/>
              <a:defRPr sz="3994"/>
            </a:lvl9pPr>
          </a:lstStyle>
          <a:p>
            <a:r>
              <a:t>xx%</a:t>
            </a:r>
          </a:p>
        </p:txBody>
      </p:sp>
      <p:sp>
        <p:nvSpPr>
          <p:cNvPr id="582" name="Google Shape;582;p19"/>
          <p:cNvSpPr txBox="1">
            <a:spLocks noGrp="1"/>
          </p:cNvSpPr>
          <p:nvPr>
            <p:ph type="subTitle" idx="8"/>
          </p:nvPr>
        </p:nvSpPr>
        <p:spPr>
          <a:xfrm>
            <a:off x="6263733" y="3799829"/>
            <a:ext cx="2316400" cy="97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4"/>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83" name="Google Shape;583;p19"/>
          <p:cNvSpPr txBox="1">
            <a:spLocks noGrp="1"/>
          </p:cNvSpPr>
          <p:nvPr>
            <p:ph type="title" idx="9"/>
          </p:nvPr>
        </p:nvSpPr>
        <p:spPr>
          <a:xfrm>
            <a:off x="8915600" y="2945785"/>
            <a:ext cx="2316400" cy="852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2400"/>
              <a:buNone/>
              <a:defRPr sz="2663"/>
            </a:lvl1pPr>
            <a:lvl2pPr lvl="1" rtl="0">
              <a:spcBef>
                <a:spcPts val="0"/>
              </a:spcBef>
              <a:spcAft>
                <a:spcPts val="0"/>
              </a:spcAft>
              <a:buSzPts val="2400"/>
              <a:buNone/>
              <a:defRPr sz="3196"/>
            </a:lvl2pPr>
            <a:lvl3pPr lvl="2" rtl="0">
              <a:spcBef>
                <a:spcPts val="0"/>
              </a:spcBef>
              <a:spcAft>
                <a:spcPts val="0"/>
              </a:spcAft>
              <a:buSzPts val="2400"/>
              <a:buNone/>
              <a:defRPr sz="3196"/>
            </a:lvl3pPr>
            <a:lvl4pPr lvl="3" rtl="0">
              <a:spcBef>
                <a:spcPts val="0"/>
              </a:spcBef>
              <a:spcAft>
                <a:spcPts val="0"/>
              </a:spcAft>
              <a:buSzPts val="2400"/>
              <a:buNone/>
              <a:defRPr sz="3196"/>
            </a:lvl4pPr>
            <a:lvl5pPr lvl="4" rtl="0">
              <a:spcBef>
                <a:spcPts val="0"/>
              </a:spcBef>
              <a:spcAft>
                <a:spcPts val="0"/>
              </a:spcAft>
              <a:buSzPts val="2400"/>
              <a:buNone/>
              <a:defRPr sz="3196"/>
            </a:lvl5pPr>
            <a:lvl6pPr lvl="5" rtl="0">
              <a:spcBef>
                <a:spcPts val="0"/>
              </a:spcBef>
              <a:spcAft>
                <a:spcPts val="0"/>
              </a:spcAft>
              <a:buSzPts val="2400"/>
              <a:buNone/>
              <a:defRPr sz="3196"/>
            </a:lvl6pPr>
            <a:lvl7pPr lvl="6" rtl="0">
              <a:spcBef>
                <a:spcPts val="0"/>
              </a:spcBef>
              <a:spcAft>
                <a:spcPts val="0"/>
              </a:spcAft>
              <a:buSzPts val="2400"/>
              <a:buNone/>
              <a:defRPr sz="3196"/>
            </a:lvl7pPr>
            <a:lvl8pPr lvl="7" rtl="0">
              <a:spcBef>
                <a:spcPts val="0"/>
              </a:spcBef>
              <a:spcAft>
                <a:spcPts val="0"/>
              </a:spcAft>
              <a:buSzPts val="2400"/>
              <a:buNone/>
              <a:defRPr sz="3196"/>
            </a:lvl8pPr>
            <a:lvl9pPr lvl="8" rtl="0">
              <a:spcBef>
                <a:spcPts val="0"/>
              </a:spcBef>
              <a:spcAft>
                <a:spcPts val="0"/>
              </a:spcAft>
              <a:buSzPts val="2400"/>
              <a:buNone/>
              <a:defRPr sz="3196"/>
            </a:lvl9pPr>
          </a:lstStyle>
          <a:p>
            <a:endParaRPr/>
          </a:p>
        </p:txBody>
      </p:sp>
      <p:sp>
        <p:nvSpPr>
          <p:cNvPr id="584" name="Google Shape;584;p19"/>
          <p:cNvSpPr txBox="1">
            <a:spLocks noGrp="1"/>
          </p:cNvSpPr>
          <p:nvPr>
            <p:ph type="title" idx="13" hasCustomPrompt="1"/>
          </p:nvPr>
        </p:nvSpPr>
        <p:spPr>
          <a:xfrm>
            <a:off x="8915600" y="2154900"/>
            <a:ext cx="23164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5325">
                <a:solidFill>
                  <a:schemeClr val="accent4"/>
                </a:solidFill>
              </a:defRPr>
            </a:lvl1pPr>
            <a:lvl2pPr lvl="1" rtl="0">
              <a:spcBef>
                <a:spcPts val="0"/>
              </a:spcBef>
              <a:spcAft>
                <a:spcPts val="0"/>
              </a:spcAft>
              <a:buSzPts val="3000"/>
              <a:buNone/>
              <a:defRPr sz="3994"/>
            </a:lvl2pPr>
            <a:lvl3pPr lvl="2" rtl="0">
              <a:spcBef>
                <a:spcPts val="0"/>
              </a:spcBef>
              <a:spcAft>
                <a:spcPts val="0"/>
              </a:spcAft>
              <a:buSzPts val="3000"/>
              <a:buNone/>
              <a:defRPr sz="3994"/>
            </a:lvl3pPr>
            <a:lvl4pPr lvl="3" rtl="0">
              <a:spcBef>
                <a:spcPts val="0"/>
              </a:spcBef>
              <a:spcAft>
                <a:spcPts val="0"/>
              </a:spcAft>
              <a:buSzPts val="3000"/>
              <a:buNone/>
              <a:defRPr sz="3994"/>
            </a:lvl4pPr>
            <a:lvl5pPr lvl="4" rtl="0">
              <a:spcBef>
                <a:spcPts val="0"/>
              </a:spcBef>
              <a:spcAft>
                <a:spcPts val="0"/>
              </a:spcAft>
              <a:buSzPts val="3000"/>
              <a:buNone/>
              <a:defRPr sz="3994"/>
            </a:lvl5pPr>
            <a:lvl6pPr lvl="5" rtl="0">
              <a:spcBef>
                <a:spcPts val="0"/>
              </a:spcBef>
              <a:spcAft>
                <a:spcPts val="0"/>
              </a:spcAft>
              <a:buSzPts val="3000"/>
              <a:buNone/>
              <a:defRPr sz="3994"/>
            </a:lvl6pPr>
            <a:lvl7pPr lvl="6" rtl="0">
              <a:spcBef>
                <a:spcPts val="0"/>
              </a:spcBef>
              <a:spcAft>
                <a:spcPts val="0"/>
              </a:spcAft>
              <a:buSzPts val="3000"/>
              <a:buNone/>
              <a:defRPr sz="3994"/>
            </a:lvl7pPr>
            <a:lvl8pPr lvl="7" rtl="0">
              <a:spcBef>
                <a:spcPts val="0"/>
              </a:spcBef>
              <a:spcAft>
                <a:spcPts val="0"/>
              </a:spcAft>
              <a:buSzPts val="3000"/>
              <a:buNone/>
              <a:defRPr sz="3994"/>
            </a:lvl8pPr>
            <a:lvl9pPr lvl="8" rtl="0">
              <a:spcBef>
                <a:spcPts val="0"/>
              </a:spcBef>
              <a:spcAft>
                <a:spcPts val="0"/>
              </a:spcAft>
              <a:buSzPts val="3000"/>
              <a:buNone/>
              <a:defRPr sz="3994"/>
            </a:lvl9pPr>
          </a:lstStyle>
          <a:p>
            <a:r>
              <a:t>xx%</a:t>
            </a:r>
          </a:p>
        </p:txBody>
      </p:sp>
      <p:sp>
        <p:nvSpPr>
          <p:cNvPr id="585" name="Google Shape;585;p19"/>
          <p:cNvSpPr txBox="1">
            <a:spLocks noGrp="1"/>
          </p:cNvSpPr>
          <p:nvPr>
            <p:ph type="subTitle" idx="14"/>
          </p:nvPr>
        </p:nvSpPr>
        <p:spPr>
          <a:xfrm>
            <a:off x="8915600" y="3799352"/>
            <a:ext cx="2316400" cy="97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4"/>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86" name="Google Shape;586;p19"/>
          <p:cNvSpPr txBox="1">
            <a:spLocks noGrp="1"/>
          </p:cNvSpPr>
          <p:nvPr>
            <p:ph type="title" idx="15"/>
          </p:nvPr>
        </p:nvSpPr>
        <p:spPr>
          <a:xfrm>
            <a:off x="960000" y="548641"/>
            <a:ext cx="10272000" cy="731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587" name="Google Shape;587;p19"/>
          <p:cNvGrpSpPr/>
          <p:nvPr/>
        </p:nvGrpSpPr>
        <p:grpSpPr>
          <a:xfrm flipH="1">
            <a:off x="-43932" y="5215094"/>
            <a:ext cx="12279884" cy="1686855"/>
            <a:chOff x="-32950" y="3911320"/>
            <a:chExt cx="9209913" cy="1265141"/>
          </a:xfrm>
        </p:grpSpPr>
        <p:sp>
          <p:nvSpPr>
            <p:cNvPr id="588" name="Google Shape;588;p19"/>
            <p:cNvSpPr/>
            <p:nvPr/>
          </p:nvSpPr>
          <p:spPr>
            <a:xfrm>
              <a:off x="-32950" y="4421702"/>
              <a:ext cx="2653313" cy="754749"/>
            </a:xfrm>
            <a:custGeom>
              <a:avLst/>
              <a:gdLst/>
              <a:ahLst/>
              <a:cxnLst/>
              <a:rect l="l" t="t" r="r" b="b"/>
              <a:pathLst>
                <a:path w="54508" h="16246" extrusionOk="0">
                  <a:moveTo>
                    <a:pt x="5690" y="1"/>
                  </a:moveTo>
                  <a:cubicBezTo>
                    <a:pt x="3812" y="1"/>
                    <a:pt x="1893" y="286"/>
                    <a:pt x="1" y="940"/>
                  </a:cubicBezTo>
                  <a:lnTo>
                    <a:pt x="1" y="16245"/>
                  </a:lnTo>
                  <a:lnTo>
                    <a:pt x="54507" y="16165"/>
                  </a:lnTo>
                  <a:cubicBezTo>
                    <a:pt x="54507" y="16165"/>
                    <a:pt x="51958" y="11557"/>
                    <a:pt x="48123" y="11557"/>
                  </a:cubicBezTo>
                  <a:cubicBezTo>
                    <a:pt x="46744" y="11557"/>
                    <a:pt x="45198" y="12153"/>
                    <a:pt x="43545" y="13774"/>
                  </a:cubicBezTo>
                  <a:cubicBezTo>
                    <a:pt x="42808" y="11518"/>
                    <a:pt x="39784" y="9845"/>
                    <a:pt x="37055" y="9845"/>
                  </a:cubicBezTo>
                  <a:cubicBezTo>
                    <a:pt x="35549" y="9845"/>
                    <a:pt x="34133" y="10355"/>
                    <a:pt x="33242" y="11558"/>
                  </a:cubicBezTo>
                  <a:cubicBezTo>
                    <a:pt x="32785" y="9643"/>
                    <a:pt x="30103" y="7982"/>
                    <a:pt x="27346" y="7982"/>
                  </a:cubicBezTo>
                  <a:cubicBezTo>
                    <a:pt x="25523" y="7982"/>
                    <a:pt x="23667" y="8708"/>
                    <a:pt x="22398" y="10565"/>
                  </a:cubicBezTo>
                  <a:cubicBezTo>
                    <a:pt x="22778" y="6582"/>
                    <a:pt x="14708" y="1"/>
                    <a:pt x="569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589" name="Google Shape;589;p19"/>
            <p:cNvSpPr/>
            <p:nvPr/>
          </p:nvSpPr>
          <p:spPr>
            <a:xfrm flipH="1">
              <a:off x="234936" y="4733062"/>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590" name="Google Shape;590;p19"/>
            <p:cNvSpPr/>
            <p:nvPr/>
          </p:nvSpPr>
          <p:spPr>
            <a:xfrm flipH="1">
              <a:off x="6523650" y="4201376"/>
              <a:ext cx="2653313" cy="975085"/>
            </a:xfrm>
            <a:custGeom>
              <a:avLst/>
              <a:gdLst/>
              <a:ahLst/>
              <a:cxnLst/>
              <a:rect l="l" t="t" r="r" b="b"/>
              <a:pathLst>
                <a:path w="54508" h="16246" extrusionOk="0">
                  <a:moveTo>
                    <a:pt x="5690" y="1"/>
                  </a:moveTo>
                  <a:cubicBezTo>
                    <a:pt x="3812" y="1"/>
                    <a:pt x="1893" y="286"/>
                    <a:pt x="1" y="940"/>
                  </a:cubicBezTo>
                  <a:lnTo>
                    <a:pt x="1" y="16245"/>
                  </a:lnTo>
                  <a:lnTo>
                    <a:pt x="54507" y="16165"/>
                  </a:lnTo>
                  <a:cubicBezTo>
                    <a:pt x="54507" y="16165"/>
                    <a:pt x="51958" y="11557"/>
                    <a:pt x="48123" y="11557"/>
                  </a:cubicBezTo>
                  <a:cubicBezTo>
                    <a:pt x="46744" y="11557"/>
                    <a:pt x="45198" y="12153"/>
                    <a:pt x="43545" y="13774"/>
                  </a:cubicBezTo>
                  <a:cubicBezTo>
                    <a:pt x="42808" y="11518"/>
                    <a:pt x="39784" y="9845"/>
                    <a:pt x="37055" y="9845"/>
                  </a:cubicBezTo>
                  <a:cubicBezTo>
                    <a:pt x="35549" y="9845"/>
                    <a:pt x="34133" y="10355"/>
                    <a:pt x="33242" y="11558"/>
                  </a:cubicBezTo>
                  <a:cubicBezTo>
                    <a:pt x="32785" y="9643"/>
                    <a:pt x="30103" y="7982"/>
                    <a:pt x="27346" y="7982"/>
                  </a:cubicBezTo>
                  <a:cubicBezTo>
                    <a:pt x="25523" y="7982"/>
                    <a:pt x="23667" y="8708"/>
                    <a:pt x="22398" y="10565"/>
                  </a:cubicBezTo>
                  <a:cubicBezTo>
                    <a:pt x="22778" y="6582"/>
                    <a:pt x="14708" y="1"/>
                    <a:pt x="569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grpSp>
          <p:nvGrpSpPr>
            <p:cNvPr id="591" name="Google Shape;591;p19"/>
            <p:cNvGrpSpPr/>
            <p:nvPr/>
          </p:nvGrpSpPr>
          <p:grpSpPr>
            <a:xfrm flipH="1">
              <a:off x="8011161" y="3911320"/>
              <a:ext cx="565003" cy="832113"/>
              <a:chOff x="5515450" y="3969050"/>
              <a:chExt cx="439725" cy="645800"/>
            </a:xfrm>
          </p:grpSpPr>
          <p:sp>
            <p:nvSpPr>
              <p:cNvPr id="592" name="Google Shape;592;p19"/>
              <p:cNvSpPr/>
              <p:nvPr/>
            </p:nvSpPr>
            <p:spPr>
              <a:xfrm>
                <a:off x="5620400" y="4279375"/>
                <a:ext cx="77175" cy="286875"/>
              </a:xfrm>
              <a:custGeom>
                <a:avLst/>
                <a:gdLst/>
                <a:ahLst/>
                <a:cxnLst/>
                <a:rect l="l" t="t" r="r" b="b"/>
                <a:pathLst>
                  <a:path w="3087" h="11475" extrusionOk="0">
                    <a:moveTo>
                      <a:pt x="3086" y="0"/>
                    </a:moveTo>
                    <a:lnTo>
                      <a:pt x="3086" y="0"/>
                    </a:lnTo>
                    <a:cubicBezTo>
                      <a:pt x="3062" y="29"/>
                      <a:pt x="3043" y="56"/>
                      <a:pt x="3027" y="90"/>
                    </a:cubicBezTo>
                    <a:cubicBezTo>
                      <a:pt x="2945" y="257"/>
                      <a:pt x="1611" y="3007"/>
                      <a:pt x="669" y="6833"/>
                    </a:cubicBezTo>
                    <a:cubicBezTo>
                      <a:pt x="665" y="6846"/>
                      <a:pt x="662" y="6856"/>
                      <a:pt x="662" y="6856"/>
                    </a:cubicBezTo>
                    <a:cubicBezTo>
                      <a:pt x="397" y="7932"/>
                      <a:pt x="165" y="9098"/>
                      <a:pt x="1" y="10309"/>
                    </a:cubicBezTo>
                    <a:lnTo>
                      <a:pt x="798" y="11474"/>
                    </a:lnTo>
                    <a:cubicBezTo>
                      <a:pt x="948" y="9960"/>
                      <a:pt x="1223" y="8496"/>
                      <a:pt x="1551" y="7159"/>
                    </a:cubicBezTo>
                    <a:cubicBezTo>
                      <a:pt x="1554" y="7142"/>
                      <a:pt x="1558" y="7126"/>
                      <a:pt x="1561" y="7109"/>
                    </a:cubicBezTo>
                    <a:cubicBezTo>
                      <a:pt x="1573" y="7061"/>
                      <a:pt x="1585" y="7009"/>
                      <a:pt x="1600" y="6957"/>
                    </a:cubicBezTo>
                    <a:cubicBezTo>
                      <a:pt x="1947" y="5564"/>
                      <a:pt x="2349" y="4314"/>
                      <a:pt x="2717" y="3295"/>
                    </a:cubicBezTo>
                    <a:cubicBezTo>
                      <a:pt x="2515" y="2375"/>
                      <a:pt x="2734" y="1156"/>
                      <a:pt x="30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593" name="Google Shape;593;p19"/>
              <p:cNvSpPr/>
              <p:nvPr/>
            </p:nvSpPr>
            <p:spPr>
              <a:xfrm>
                <a:off x="5689150" y="4145875"/>
                <a:ext cx="89725" cy="88775"/>
              </a:xfrm>
              <a:custGeom>
                <a:avLst/>
                <a:gdLst/>
                <a:ahLst/>
                <a:cxnLst/>
                <a:rect l="l" t="t" r="r" b="b"/>
                <a:pathLst>
                  <a:path w="3589" h="3551" extrusionOk="0">
                    <a:moveTo>
                      <a:pt x="1820" y="1"/>
                    </a:moveTo>
                    <a:cubicBezTo>
                      <a:pt x="1802" y="1"/>
                      <a:pt x="1783" y="1"/>
                      <a:pt x="1765" y="2"/>
                    </a:cubicBezTo>
                    <a:cubicBezTo>
                      <a:pt x="1736" y="2"/>
                      <a:pt x="1708" y="2"/>
                      <a:pt x="1680" y="5"/>
                    </a:cubicBezTo>
                    <a:cubicBezTo>
                      <a:pt x="1670" y="5"/>
                      <a:pt x="1660" y="5"/>
                      <a:pt x="1650" y="7"/>
                    </a:cubicBezTo>
                    <a:cubicBezTo>
                      <a:pt x="1412" y="24"/>
                      <a:pt x="1172" y="90"/>
                      <a:pt x="946" y="214"/>
                    </a:cubicBezTo>
                    <a:cubicBezTo>
                      <a:pt x="722" y="337"/>
                      <a:pt x="536" y="498"/>
                      <a:pt x="388" y="691"/>
                    </a:cubicBezTo>
                    <a:cubicBezTo>
                      <a:pt x="384" y="695"/>
                      <a:pt x="384" y="699"/>
                      <a:pt x="382" y="704"/>
                    </a:cubicBezTo>
                    <a:cubicBezTo>
                      <a:pt x="377" y="707"/>
                      <a:pt x="374" y="713"/>
                      <a:pt x="368" y="717"/>
                    </a:cubicBezTo>
                    <a:cubicBezTo>
                      <a:pt x="352" y="740"/>
                      <a:pt x="339" y="762"/>
                      <a:pt x="324" y="783"/>
                    </a:cubicBezTo>
                    <a:lnTo>
                      <a:pt x="324" y="783"/>
                    </a:lnTo>
                    <a:cubicBezTo>
                      <a:pt x="323" y="782"/>
                      <a:pt x="323" y="782"/>
                      <a:pt x="323" y="781"/>
                    </a:cubicBezTo>
                    <a:cubicBezTo>
                      <a:pt x="189" y="981"/>
                      <a:pt x="91" y="1208"/>
                      <a:pt x="46" y="1464"/>
                    </a:cubicBezTo>
                    <a:cubicBezTo>
                      <a:pt x="1" y="1715"/>
                      <a:pt x="13" y="1965"/>
                      <a:pt x="71" y="2198"/>
                    </a:cubicBezTo>
                    <a:cubicBezTo>
                      <a:pt x="81" y="2235"/>
                      <a:pt x="91" y="2273"/>
                      <a:pt x="102" y="2307"/>
                    </a:cubicBezTo>
                    <a:cubicBezTo>
                      <a:pt x="173" y="2539"/>
                      <a:pt x="291" y="2756"/>
                      <a:pt x="461" y="2948"/>
                    </a:cubicBezTo>
                    <a:cubicBezTo>
                      <a:pt x="630" y="3141"/>
                      <a:pt x="832" y="3286"/>
                      <a:pt x="1050" y="3387"/>
                    </a:cubicBezTo>
                    <a:cubicBezTo>
                      <a:pt x="1054" y="3387"/>
                      <a:pt x="1057" y="3389"/>
                      <a:pt x="1060" y="3391"/>
                    </a:cubicBezTo>
                    <a:cubicBezTo>
                      <a:pt x="1064" y="3393"/>
                      <a:pt x="1070" y="3394"/>
                      <a:pt x="1076" y="3398"/>
                    </a:cubicBezTo>
                    <a:cubicBezTo>
                      <a:pt x="1103" y="3408"/>
                      <a:pt x="1129" y="3420"/>
                      <a:pt x="1158" y="3427"/>
                    </a:cubicBezTo>
                    <a:lnTo>
                      <a:pt x="1158" y="3431"/>
                    </a:lnTo>
                    <a:cubicBezTo>
                      <a:pt x="1355" y="3506"/>
                      <a:pt x="1570" y="3551"/>
                      <a:pt x="1794" y="3551"/>
                    </a:cubicBezTo>
                    <a:cubicBezTo>
                      <a:pt x="1823" y="3551"/>
                      <a:pt x="1851" y="3550"/>
                      <a:pt x="1880" y="3548"/>
                    </a:cubicBezTo>
                    <a:cubicBezTo>
                      <a:pt x="2138" y="3536"/>
                      <a:pt x="2380" y="3468"/>
                      <a:pt x="2594" y="3359"/>
                    </a:cubicBezTo>
                    <a:cubicBezTo>
                      <a:pt x="2596" y="3356"/>
                      <a:pt x="2600" y="3356"/>
                      <a:pt x="2606" y="3355"/>
                    </a:cubicBezTo>
                    <a:cubicBezTo>
                      <a:pt x="2635" y="3341"/>
                      <a:pt x="2662" y="3325"/>
                      <a:pt x="2691" y="3306"/>
                    </a:cubicBezTo>
                    <a:cubicBezTo>
                      <a:pt x="2900" y="3188"/>
                      <a:pt x="3087" y="3022"/>
                      <a:pt x="3238" y="2813"/>
                    </a:cubicBezTo>
                    <a:cubicBezTo>
                      <a:pt x="3388" y="2607"/>
                      <a:pt x="3486" y="2378"/>
                      <a:pt x="3532" y="2139"/>
                    </a:cubicBezTo>
                    <a:cubicBezTo>
                      <a:pt x="3535" y="2136"/>
                      <a:pt x="3535" y="2130"/>
                      <a:pt x="3536" y="2122"/>
                    </a:cubicBezTo>
                    <a:cubicBezTo>
                      <a:pt x="3540" y="2093"/>
                      <a:pt x="3548" y="2061"/>
                      <a:pt x="3550" y="2031"/>
                    </a:cubicBezTo>
                    <a:lnTo>
                      <a:pt x="3553" y="2031"/>
                    </a:lnTo>
                    <a:cubicBezTo>
                      <a:pt x="3588" y="1792"/>
                      <a:pt x="3575" y="1543"/>
                      <a:pt x="3508" y="1295"/>
                    </a:cubicBezTo>
                    <a:cubicBezTo>
                      <a:pt x="3438" y="1048"/>
                      <a:pt x="3317" y="827"/>
                      <a:pt x="3163" y="645"/>
                    </a:cubicBezTo>
                    <a:cubicBezTo>
                      <a:pt x="3141" y="616"/>
                      <a:pt x="3118" y="589"/>
                      <a:pt x="3089" y="562"/>
                    </a:cubicBezTo>
                    <a:cubicBezTo>
                      <a:pt x="2927" y="383"/>
                      <a:pt x="2726" y="238"/>
                      <a:pt x="2487" y="137"/>
                    </a:cubicBezTo>
                    <a:cubicBezTo>
                      <a:pt x="2271" y="44"/>
                      <a:pt x="2043" y="1"/>
                      <a:pt x="18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594" name="Google Shape;594;p19"/>
              <p:cNvSpPr/>
              <p:nvPr/>
            </p:nvSpPr>
            <p:spPr>
              <a:xfrm>
                <a:off x="5558600" y="4203550"/>
                <a:ext cx="159500" cy="146850"/>
              </a:xfrm>
              <a:custGeom>
                <a:avLst/>
                <a:gdLst/>
                <a:ahLst/>
                <a:cxnLst/>
                <a:rect l="l" t="t" r="r" b="b"/>
                <a:pathLst>
                  <a:path w="6380" h="5874" extrusionOk="0">
                    <a:moveTo>
                      <a:pt x="5324" y="0"/>
                    </a:moveTo>
                    <a:cubicBezTo>
                      <a:pt x="4860" y="128"/>
                      <a:pt x="4331" y="261"/>
                      <a:pt x="3777" y="374"/>
                    </a:cubicBezTo>
                    <a:cubicBezTo>
                      <a:pt x="2051" y="1004"/>
                      <a:pt x="245" y="1963"/>
                      <a:pt x="72" y="3271"/>
                    </a:cubicBezTo>
                    <a:cubicBezTo>
                      <a:pt x="1" y="3788"/>
                      <a:pt x="191" y="4360"/>
                      <a:pt x="743" y="4988"/>
                    </a:cubicBezTo>
                    <a:cubicBezTo>
                      <a:pt x="1293" y="5612"/>
                      <a:pt x="1833" y="5874"/>
                      <a:pt x="2354" y="5874"/>
                    </a:cubicBezTo>
                    <a:cubicBezTo>
                      <a:pt x="2469" y="5874"/>
                      <a:pt x="2583" y="5861"/>
                      <a:pt x="2695" y="5837"/>
                    </a:cubicBezTo>
                    <a:cubicBezTo>
                      <a:pt x="3879" y="5589"/>
                      <a:pt x="4937" y="4064"/>
                      <a:pt x="5707" y="2567"/>
                    </a:cubicBezTo>
                    <a:cubicBezTo>
                      <a:pt x="5707" y="2567"/>
                      <a:pt x="5707" y="2565"/>
                      <a:pt x="5709" y="2563"/>
                    </a:cubicBezTo>
                    <a:cubicBezTo>
                      <a:pt x="5967" y="2064"/>
                      <a:pt x="6189" y="1570"/>
                      <a:pt x="6380" y="1125"/>
                    </a:cubicBezTo>
                    <a:cubicBezTo>
                      <a:pt x="6351" y="1113"/>
                      <a:pt x="6325" y="1103"/>
                      <a:pt x="6298" y="1092"/>
                    </a:cubicBezTo>
                    <a:cubicBezTo>
                      <a:pt x="6292" y="1089"/>
                      <a:pt x="6286" y="1087"/>
                      <a:pt x="6282" y="1085"/>
                    </a:cubicBezTo>
                    <a:cubicBezTo>
                      <a:pt x="6280" y="1082"/>
                      <a:pt x="6277" y="1081"/>
                      <a:pt x="6272" y="1081"/>
                    </a:cubicBezTo>
                    <a:cubicBezTo>
                      <a:pt x="6054" y="980"/>
                      <a:pt x="5851" y="836"/>
                      <a:pt x="5683" y="644"/>
                    </a:cubicBezTo>
                    <a:cubicBezTo>
                      <a:pt x="5514" y="449"/>
                      <a:pt x="5395" y="231"/>
                      <a:pt x="53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595" name="Google Shape;595;p19"/>
              <p:cNvSpPr/>
              <p:nvPr/>
            </p:nvSpPr>
            <p:spPr>
              <a:xfrm>
                <a:off x="5683250" y="4228550"/>
                <a:ext cx="121475" cy="170500"/>
              </a:xfrm>
              <a:custGeom>
                <a:avLst/>
                <a:gdLst/>
                <a:ahLst/>
                <a:cxnLst/>
                <a:rect l="l" t="t" r="r" b="b"/>
                <a:pathLst>
                  <a:path w="4859" h="6820" extrusionOk="0">
                    <a:moveTo>
                      <a:pt x="2927" y="0"/>
                    </a:moveTo>
                    <a:cubicBezTo>
                      <a:pt x="2898" y="17"/>
                      <a:pt x="2871" y="33"/>
                      <a:pt x="2842" y="49"/>
                    </a:cubicBezTo>
                    <a:cubicBezTo>
                      <a:pt x="2836" y="51"/>
                      <a:pt x="2832" y="51"/>
                      <a:pt x="2830" y="53"/>
                    </a:cubicBezTo>
                    <a:cubicBezTo>
                      <a:pt x="2616" y="162"/>
                      <a:pt x="2373" y="233"/>
                      <a:pt x="2116" y="244"/>
                    </a:cubicBezTo>
                    <a:cubicBezTo>
                      <a:pt x="2089" y="245"/>
                      <a:pt x="2062" y="246"/>
                      <a:pt x="2035" y="246"/>
                    </a:cubicBezTo>
                    <a:cubicBezTo>
                      <a:pt x="1809" y="246"/>
                      <a:pt x="1592" y="201"/>
                      <a:pt x="1394" y="125"/>
                    </a:cubicBezTo>
                    <a:cubicBezTo>
                      <a:pt x="1203" y="570"/>
                      <a:pt x="980" y="1064"/>
                      <a:pt x="723" y="1563"/>
                    </a:cubicBezTo>
                    <a:cubicBezTo>
                      <a:pt x="721" y="1566"/>
                      <a:pt x="721" y="1567"/>
                      <a:pt x="721" y="1567"/>
                    </a:cubicBezTo>
                    <a:cubicBezTo>
                      <a:pt x="668" y="1721"/>
                      <a:pt x="619" y="1877"/>
                      <a:pt x="570" y="2032"/>
                    </a:cubicBezTo>
                    <a:cubicBezTo>
                      <a:pt x="218" y="3187"/>
                      <a:pt x="1" y="4407"/>
                      <a:pt x="201" y="5328"/>
                    </a:cubicBezTo>
                    <a:cubicBezTo>
                      <a:pt x="337" y="5949"/>
                      <a:pt x="669" y="6433"/>
                      <a:pt x="1286" y="6666"/>
                    </a:cubicBezTo>
                    <a:cubicBezTo>
                      <a:pt x="1553" y="6766"/>
                      <a:pt x="1868" y="6820"/>
                      <a:pt x="2245" y="6820"/>
                    </a:cubicBezTo>
                    <a:cubicBezTo>
                      <a:pt x="2307" y="6820"/>
                      <a:pt x="2371" y="6818"/>
                      <a:pt x="2437" y="6815"/>
                    </a:cubicBezTo>
                    <a:cubicBezTo>
                      <a:pt x="3450" y="6766"/>
                      <a:pt x="4030" y="6390"/>
                      <a:pt x="4314" y="5822"/>
                    </a:cubicBezTo>
                    <a:cubicBezTo>
                      <a:pt x="4858" y="4735"/>
                      <a:pt x="4322" y="2951"/>
                      <a:pt x="3630" y="1414"/>
                    </a:cubicBezTo>
                    <a:cubicBezTo>
                      <a:pt x="3630" y="1412"/>
                      <a:pt x="3628" y="1412"/>
                      <a:pt x="3628" y="1410"/>
                    </a:cubicBezTo>
                    <a:cubicBezTo>
                      <a:pt x="3399" y="903"/>
                      <a:pt x="3157" y="422"/>
                      <a:pt x="29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596" name="Google Shape;596;p19"/>
              <p:cNvSpPr/>
              <p:nvPr/>
            </p:nvSpPr>
            <p:spPr>
              <a:xfrm>
                <a:off x="5756400" y="4196650"/>
                <a:ext cx="190250" cy="141900"/>
              </a:xfrm>
              <a:custGeom>
                <a:avLst/>
                <a:gdLst/>
                <a:ahLst/>
                <a:cxnLst/>
                <a:rect l="l" t="t" r="r" b="b"/>
                <a:pathLst>
                  <a:path w="7610" h="5676" extrusionOk="0">
                    <a:moveTo>
                      <a:pt x="861" y="0"/>
                    </a:moveTo>
                    <a:cubicBezTo>
                      <a:pt x="858" y="30"/>
                      <a:pt x="852" y="62"/>
                      <a:pt x="847" y="91"/>
                    </a:cubicBezTo>
                    <a:cubicBezTo>
                      <a:pt x="844" y="99"/>
                      <a:pt x="844" y="105"/>
                      <a:pt x="843" y="108"/>
                    </a:cubicBezTo>
                    <a:cubicBezTo>
                      <a:pt x="795" y="347"/>
                      <a:pt x="699" y="576"/>
                      <a:pt x="549" y="782"/>
                    </a:cubicBezTo>
                    <a:cubicBezTo>
                      <a:pt x="397" y="991"/>
                      <a:pt x="210" y="1157"/>
                      <a:pt x="1" y="1277"/>
                    </a:cubicBezTo>
                    <a:cubicBezTo>
                      <a:pt x="232" y="1698"/>
                      <a:pt x="474" y="2180"/>
                      <a:pt x="702" y="2687"/>
                    </a:cubicBezTo>
                    <a:cubicBezTo>
                      <a:pt x="702" y="2689"/>
                      <a:pt x="704" y="2689"/>
                      <a:pt x="704" y="2690"/>
                    </a:cubicBezTo>
                    <a:cubicBezTo>
                      <a:pt x="1664" y="4178"/>
                      <a:pt x="2944" y="5676"/>
                      <a:pt x="4212" y="5676"/>
                    </a:cubicBezTo>
                    <a:cubicBezTo>
                      <a:pt x="4782" y="5676"/>
                      <a:pt x="5349" y="5374"/>
                      <a:pt x="5884" y="4633"/>
                    </a:cubicBezTo>
                    <a:cubicBezTo>
                      <a:pt x="7610" y="2242"/>
                      <a:pt x="4896" y="967"/>
                      <a:pt x="2413" y="330"/>
                    </a:cubicBezTo>
                    <a:lnTo>
                      <a:pt x="2411" y="330"/>
                    </a:lnTo>
                    <a:cubicBezTo>
                      <a:pt x="1867" y="193"/>
                      <a:pt x="1336" y="83"/>
                      <a:pt x="8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597" name="Google Shape;597;p19"/>
              <p:cNvSpPr/>
              <p:nvPr/>
            </p:nvSpPr>
            <p:spPr>
              <a:xfrm>
                <a:off x="5766400" y="4092250"/>
                <a:ext cx="185100" cy="114600"/>
              </a:xfrm>
              <a:custGeom>
                <a:avLst/>
                <a:gdLst/>
                <a:ahLst/>
                <a:cxnLst/>
                <a:rect l="l" t="t" r="r" b="b"/>
                <a:pathLst>
                  <a:path w="7404" h="4584" extrusionOk="0">
                    <a:moveTo>
                      <a:pt x="4899" y="1"/>
                    </a:moveTo>
                    <a:cubicBezTo>
                      <a:pt x="3781" y="1"/>
                      <a:pt x="2397" y="817"/>
                      <a:pt x="1224" y="1704"/>
                    </a:cubicBezTo>
                    <a:cubicBezTo>
                      <a:pt x="777" y="2041"/>
                      <a:pt x="358" y="2388"/>
                      <a:pt x="0" y="2707"/>
                    </a:cubicBezTo>
                    <a:cubicBezTo>
                      <a:pt x="29" y="2734"/>
                      <a:pt x="52" y="2762"/>
                      <a:pt x="74" y="2790"/>
                    </a:cubicBezTo>
                    <a:cubicBezTo>
                      <a:pt x="228" y="2972"/>
                      <a:pt x="349" y="3194"/>
                      <a:pt x="419" y="3440"/>
                    </a:cubicBezTo>
                    <a:cubicBezTo>
                      <a:pt x="485" y="3688"/>
                      <a:pt x="500" y="3937"/>
                      <a:pt x="464" y="4176"/>
                    </a:cubicBezTo>
                    <a:cubicBezTo>
                      <a:pt x="937" y="4259"/>
                      <a:pt x="1467" y="4369"/>
                      <a:pt x="2011" y="4506"/>
                    </a:cubicBezTo>
                    <a:lnTo>
                      <a:pt x="2014" y="4506"/>
                    </a:lnTo>
                    <a:cubicBezTo>
                      <a:pt x="2480" y="4554"/>
                      <a:pt x="2961" y="4584"/>
                      <a:pt x="3430" y="4584"/>
                    </a:cubicBezTo>
                    <a:cubicBezTo>
                      <a:pt x="5529" y="4584"/>
                      <a:pt x="7403" y="3985"/>
                      <a:pt x="6756" y="1668"/>
                    </a:cubicBezTo>
                    <a:cubicBezTo>
                      <a:pt x="6416" y="453"/>
                      <a:pt x="5731" y="1"/>
                      <a:pt x="48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598" name="Google Shape;598;p19"/>
              <p:cNvSpPr/>
              <p:nvPr/>
            </p:nvSpPr>
            <p:spPr>
              <a:xfrm>
                <a:off x="5729625" y="3991350"/>
                <a:ext cx="153725" cy="168525"/>
              </a:xfrm>
              <a:custGeom>
                <a:avLst/>
                <a:gdLst/>
                <a:ahLst/>
                <a:cxnLst/>
                <a:rect l="l" t="t" r="r" b="b"/>
                <a:pathLst>
                  <a:path w="6149" h="6741" extrusionOk="0">
                    <a:moveTo>
                      <a:pt x="2323" y="0"/>
                    </a:moveTo>
                    <a:cubicBezTo>
                      <a:pt x="537" y="0"/>
                      <a:pt x="72" y="2427"/>
                      <a:pt x="13" y="4598"/>
                    </a:cubicBezTo>
                    <a:lnTo>
                      <a:pt x="13" y="4602"/>
                    </a:lnTo>
                    <a:cubicBezTo>
                      <a:pt x="0" y="5164"/>
                      <a:pt x="9" y="5705"/>
                      <a:pt x="33" y="6185"/>
                    </a:cubicBezTo>
                    <a:cubicBezTo>
                      <a:pt x="42" y="6183"/>
                      <a:pt x="52" y="6183"/>
                      <a:pt x="62" y="6183"/>
                    </a:cubicBezTo>
                    <a:cubicBezTo>
                      <a:pt x="63" y="6183"/>
                      <a:pt x="64" y="6183"/>
                      <a:pt x="65" y="6183"/>
                    </a:cubicBezTo>
                    <a:cubicBezTo>
                      <a:pt x="68" y="6183"/>
                      <a:pt x="72" y="6181"/>
                      <a:pt x="75" y="6181"/>
                    </a:cubicBezTo>
                    <a:lnTo>
                      <a:pt x="147" y="6181"/>
                    </a:lnTo>
                    <a:cubicBezTo>
                      <a:pt x="163" y="6181"/>
                      <a:pt x="179" y="6181"/>
                      <a:pt x="196" y="6181"/>
                    </a:cubicBezTo>
                    <a:cubicBezTo>
                      <a:pt x="420" y="6181"/>
                      <a:pt x="650" y="6223"/>
                      <a:pt x="870" y="6316"/>
                    </a:cubicBezTo>
                    <a:cubicBezTo>
                      <a:pt x="1108" y="6418"/>
                      <a:pt x="1311" y="6564"/>
                      <a:pt x="1471" y="6741"/>
                    </a:cubicBezTo>
                    <a:cubicBezTo>
                      <a:pt x="1830" y="6424"/>
                      <a:pt x="2249" y="6076"/>
                      <a:pt x="2695" y="5738"/>
                    </a:cubicBezTo>
                    <a:cubicBezTo>
                      <a:pt x="4490" y="3903"/>
                      <a:pt x="6148" y="1406"/>
                      <a:pt x="3434" y="257"/>
                    </a:cubicBezTo>
                    <a:cubicBezTo>
                      <a:pt x="3016" y="80"/>
                      <a:pt x="2647" y="0"/>
                      <a:pt x="23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599" name="Google Shape;599;p19"/>
              <p:cNvSpPr/>
              <p:nvPr/>
            </p:nvSpPr>
            <p:spPr>
              <a:xfrm>
                <a:off x="5569625" y="3997300"/>
                <a:ext cx="160875" cy="168125"/>
              </a:xfrm>
              <a:custGeom>
                <a:avLst/>
                <a:gdLst/>
                <a:ahLst/>
                <a:cxnLst/>
                <a:rect l="l" t="t" r="r" b="b"/>
                <a:pathLst>
                  <a:path w="6435" h="6725" extrusionOk="0">
                    <a:moveTo>
                      <a:pt x="3852" y="1"/>
                    </a:moveTo>
                    <a:cubicBezTo>
                      <a:pt x="3483" y="1"/>
                      <a:pt x="3065" y="115"/>
                      <a:pt x="2590" y="373"/>
                    </a:cubicBezTo>
                    <a:cubicBezTo>
                      <a:pt x="0" y="1780"/>
                      <a:pt x="1889" y="4100"/>
                      <a:pt x="3849" y="5752"/>
                    </a:cubicBezTo>
                    <a:lnTo>
                      <a:pt x="3852" y="5752"/>
                    </a:lnTo>
                    <a:cubicBezTo>
                      <a:pt x="4283" y="6115"/>
                      <a:pt x="4715" y="6446"/>
                      <a:pt x="5104" y="6724"/>
                    </a:cubicBezTo>
                    <a:cubicBezTo>
                      <a:pt x="5118" y="6702"/>
                      <a:pt x="5135" y="6681"/>
                      <a:pt x="5153" y="6659"/>
                    </a:cubicBezTo>
                    <a:cubicBezTo>
                      <a:pt x="5157" y="6655"/>
                      <a:pt x="5159" y="6649"/>
                      <a:pt x="5165" y="6645"/>
                    </a:cubicBezTo>
                    <a:cubicBezTo>
                      <a:pt x="5168" y="6642"/>
                      <a:pt x="5168" y="6638"/>
                      <a:pt x="5172" y="6633"/>
                    </a:cubicBezTo>
                    <a:cubicBezTo>
                      <a:pt x="5319" y="6440"/>
                      <a:pt x="5505" y="6279"/>
                      <a:pt x="5731" y="6155"/>
                    </a:cubicBezTo>
                    <a:cubicBezTo>
                      <a:pt x="5956" y="6032"/>
                      <a:pt x="6195" y="5965"/>
                      <a:pt x="6434" y="5949"/>
                    </a:cubicBezTo>
                    <a:cubicBezTo>
                      <a:pt x="6411" y="5469"/>
                      <a:pt x="6401" y="4926"/>
                      <a:pt x="6415" y="4365"/>
                    </a:cubicBezTo>
                    <a:lnTo>
                      <a:pt x="6415" y="4362"/>
                    </a:lnTo>
                    <a:cubicBezTo>
                      <a:pt x="6155" y="2282"/>
                      <a:pt x="5497" y="1"/>
                      <a:pt x="38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600" name="Google Shape;600;p19"/>
              <p:cNvSpPr/>
              <p:nvPr/>
            </p:nvSpPr>
            <p:spPr>
              <a:xfrm>
                <a:off x="5519275" y="4107450"/>
                <a:ext cx="177975" cy="111925"/>
              </a:xfrm>
              <a:custGeom>
                <a:avLst/>
                <a:gdLst/>
                <a:ahLst/>
                <a:cxnLst/>
                <a:rect l="l" t="t" r="r" b="b"/>
                <a:pathLst>
                  <a:path w="7119" h="4477" extrusionOk="0">
                    <a:moveTo>
                      <a:pt x="2289" y="1"/>
                    </a:moveTo>
                    <a:cubicBezTo>
                      <a:pt x="1344" y="1"/>
                      <a:pt x="603" y="491"/>
                      <a:pt x="362" y="1850"/>
                    </a:cubicBezTo>
                    <a:cubicBezTo>
                      <a:pt x="0" y="3883"/>
                      <a:pt x="1362" y="4476"/>
                      <a:pt x="3074" y="4476"/>
                    </a:cubicBezTo>
                    <a:cubicBezTo>
                      <a:pt x="3805" y="4476"/>
                      <a:pt x="4599" y="4368"/>
                      <a:pt x="5350" y="4218"/>
                    </a:cubicBezTo>
                    <a:cubicBezTo>
                      <a:pt x="5902" y="4105"/>
                      <a:pt x="6434" y="3972"/>
                      <a:pt x="6897" y="3844"/>
                    </a:cubicBezTo>
                    <a:cubicBezTo>
                      <a:pt x="6885" y="3808"/>
                      <a:pt x="6875" y="3770"/>
                      <a:pt x="6866" y="3735"/>
                    </a:cubicBezTo>
                    <a:cubicBezTo>
                      <a:pt x="6808" y="3503"/>
                      <a:pt x="6794" y="3252"/>
                      <a:pt x="6841" y="3001"/>
                    </a:cubicBezTo>
                    <a:cubicBezTo>
                      <a:pt x="6886" y="2745"/>
                      <a:pt x="6984" y="2518"/>
                      <a:pt x="7118" y="2318"/>
                    </a:cubicBezTo>
                    <a:cubicBezTo>
                      <a:pt x="6729" y="2040"/>
                      <a:pt x="6296" y="1709"/>
                      <a:pt x="5866" y="1346"/>
                    </a:cubicBezTo>
                    <a:lnTo>
                      <a:pt x="5863" y="1346"/>
                    </a:lnTo>
                    <a:cubicBezTo>
                      <a:pt x="4699" y="634"/>
                      <a:pt x="3363" y="1"/>
                      <a:pt x="22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601" name="Google Shape;601;p19"/>
              <p:cNvSpPr/>
              <p:nvPr/>
            </p:nvSpPr>
            <p:spPr>
              <a:xfrm>
                <a:off x="5515450" y="3969050"/>
                <a:ext cx="439725" cy="597200"/>
              </a:xfrm>
              <a:custGeom>
                <a:avLst/>
                <a:gdLst/>
                <a:ahLst/>
                <a:cxnLst/>
                <a:rect l="l" t="t" r="r" b="b"/>
                <a:pathLst>
                  <a:path w="17589" h="23888" fill="none" extrusionOk="0">
                    <a:moveTo>
                      <a:pt x="5503" y="9754"/>
                    </a:moveTo>
                    <a:cubicBezTo>
                      <a:pt x="3777" y="10384"/>
                      <a:pt x="1971" y="11343"/>
                      <a:pt x="1798" y="12651"/>
                    </a:cubicBezTo>
                    <a:cubicBezTo>
                      <a:pt x="1727" y="13168"/>
                      <a:pt x="1917" y="13740"/>
                      <a:pt x="2469" y="14368"/>
                    </a:cubicBezTo>
                    <a:cubicBezTo>
                      <a:pt x="3140" y="15130"/>
                      <a:pt x="3797" y="15351"/>
                      <a:pt x="4421" y="15217"/>
                    </a:cubicBezTo>
                    <a:cubicBezTo>
                      <a:pt x="5605" y="14969"/>
                      <a:pt x="6663" y="13444"/>
                      <a:pt x="7432" y="11947"/>
                    </a:cubicBezTo>
                    <a:cubicBezTo>
                      <a:pt x="7380" y="12101"/>
                      <a:pt x="7331" y="12257"/>
                      <a:pt x="7282" y="12413"/>
                    </a:cubicBezTo>
                    <a:cubicBezTo>
                      <a:pt x="7259" y="12442"/>
                      <a:pt x="7239" y="12469"/>
                      <a:pt x="7224" y="12503"/>
                    </a:cubicBezTo>
                    <a:cubicBezTo>
                      <a:pt x="7142" y="12670"/>
                      <a:pt x="5807" y="15420"/>
                      <a:pt x="4865" y="19246"/>
                    </a:cubicBezTo>
                    <a:cubicBezTo>
                      <a:pt x="4862" y="19259"/>
                      <a:pt x="4858" y="19269"/>
                      <a:pt x="4858" y="19269"/>
                    </a:cubicBezTo>
                    <a:cubicBezTo>
                      <a:pt x="4594" y="20345"/>
                      <a:pt x="4362" y="21511"/>
                      <a:pt x="4198" y="22722"/>
                    </a:cubicBezTo>
                    <a:lnTo>
                      <a:pt x="4995" y="23887"/>
                    </a:lnTo>
                    <a:cubicBezTo>
                      <a:pt x="5145" y="22373"/>
                      <a:pt x="5420" y="20909"/>
                      <a:pt x="5749" y="19572"/>
                    </a:cubicBezTo>
                    <a:cubicBezTo>
                      <a:pt x="5752" y="19555"/>
                      <a:pt x="5756" y="19539"/>
                      <a:pt x="5759" y="19522"/>
                    </a:cubicBezTo>
                    <a:cubicBezTo>
                      <a:pt x="5772" y="19473"/>
                      <a:pt x="5785" y="19420"/>
                      <a:pt x="5799" y="19369"/>
                    </a:cubicBezTo>
                    <a:cubicBezTo>
                      <a:pt x="6146" y="17976"/>
                      <a:pt x="6548" y="16726"/>
                      <a:pt x="6917" y="15707"/>
                    </a:cubicBezTo>
                    <a:cubicBezTo>
                      <a:pt x="7051" y="16328"/>
                      <a:pt x="7385" y="16812"/>
                      <a:pt x="8001" y="17045"/>
                    </a:cubicBezTo>
                    <a:cubicBezTo>
                      <a:pt x="8311" y="17161"/>
                      <a:pt x="8688" y="17215"/>
                      <a:pt x="9152" y="17194"/>
                    </a:cubicBezTo>
                    <a:cubicBezTo>
                      <a:pt x="10165" y="17145"/>
                      <a:pt x="10744" y="16769"/>
                      <a:pt x="11029" y="16201"/>
                    </a:cubicBezTo>
                    <a:cubicBezTo>
                      <a:pt x="11573" y="15114"/>
                      <a:pt x="11036" y="13330"/>
                      <a:pt x="10345" y="11793"/>
                    </a:cubicBezTo>
                    <a:cubicBezTo>
                      <a:pt x="11735" y="13949"/>
                      <a:pt x="13799" y="16126"/>
                      <a:pt x="15524" y="13736"/>
                    </a:cubicBezTo>
                    <a:cubicBezTo>
                      <a:pt x="17251" y="11345"/>
                      <a:pt x="14538" y="10070"/>
                      <a:pt x="12055" y="9432"/>
                    </a:cubicBezTo>
                    <a:cubicBezTo>
                      <a:pt x="14605" y="9691"/>
                      <a:pt x="17588" y="9430"/>
                      <a:pt x="16796" y="6594"/>
                    </a:cubicBezTo>
                    <a:cubicBezTo>
                      <a:pt x="15999" y="3750"/>
                      <a:pt x="13311" y="5083"/>
                      <a:pt x="11264" y="6630"/>
                    </a:cubicBezTo>
                    <a:cubicBezTo>
                      <a:pt x="13059" y="4795"/>
                      <a:pt x="14718" y="2298"/>
                      <a:pt x="12004" y="1149"/>
                    </a:cubicBezTo>
                    <a:cubicBezTo>
                      <a:pt x="9290" y="1"/>
                      <a:pt x="8652" y="2924"/>
                      <a:pt x="8583" y="5490"/>
                    </a:cubicBezTo>
                    <a:cubicBezTo>
                      <a:pt x="8266" y="2944"/>
                      <a:pt x="7349" y="95"/>
                      <a:pt x="4758" y="1502"/>
                    </a:cubicBezTo>
                    <a:cubicBezTo>
                      <a:pt x="2168" y="2908"/>
                      <a:pt x="4058" y="5229"/>
                      <a:pt x="6018" y="6881"/>
                    </a:cubicBezTo>
                    <a:cubicBezTo>
                      <a:pt x="3830" y="5543"/>
                      <a:pt x="1031" y="4481"/>
                      <a:pt x="517" y="7384"/>
                    </a:cubicBezTo>
                    <a:cubicBezTo>
                      <a:pt x="0" y="10286"/>
                      <a:pt x="2991" y="10257"/>
                      <a:pt x="5503" y="9754"/>
                    </a:cubicBezTo>
                    <a:close/>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602" name="Google Shape;602;p19"/>
              <p:cNvSpPr/>
              <p:nvPr/>
            </p:nvSpPr>
            <p:spPr>
              <a:xfrm>
                <a:off x="5518500" y="4508850"/>
                <a:ext cx="229525" cy="106000"/>
              </a:xfrm>
              <a:custGeom>
                <a:avLst/>
                <a:gdLst/>
                <a:ahLst/>
                <a:cxnLst/>
                <a:rect l="l" t="t" r="r" b="b"/>
                <a:pathLst>
                  <a:path w="9181" h="4240" fill="none" extrusionOk="0">
                    <a:moveTo>
                      <a:pt x="7395" y="4240"/>
                    </a:moveTo>
                    <a:cubicBezTo>
                      <a:pt x="7395" y="4240"/>
                      <a:pt x="9181" y="2714"/>
                      <a:pt x="8442" y="1935"/>
                    </a:cubicBezTo>
                    <a:cubicBezTo>
                      <a:pt x="7703" y="1159"/>
                      <a:pt x="6162" y="2822"/>
                      <a:pt x="6162" y="2822"/>
                    </a:cubicBezTo>
                    <a:cubicBezTo>
                      <a:pt x="6162" y="2822"/>
                      <a:pt x="6717" y="1344"/>
                      <a:pt x="6162" y="1158"/>
                    </a:cubicBezTo>
                    <a:cubicBezTo>
                      <a:pt x="5608" y="974"/>
                      <a:pt x="4622" y="2698"/>
                      <a:pt x="4622" y="2698"/>
                    </a:cubicBezTo>
                    <a:cubicBezTo>
                      <a:pt x="4622" y="2698"/>
                      <a:pt x="4191" y="0"/>
                      <a:pt x="2528" y="117"/>
                    </a:cubicBezTo>
                    <a:cubicBezTo>
                      <a:pt x="864" y="234"/>
                      <a:pt x="2774" y="2822"/>
                      <a:pt x="2774" y="2822"/>
                    </a:cubicBezTo>
                    <a:cubicBezTo>
                      <a:pt x="2774" y="2822"/>
                      <a:pt x="1726" y="1715"/>
                      <a:pt x="864" y="2176"/>
                    </a:cubicBezTo>
                    <a:cubicBezTo>
                      <a:pt x="0" y="2638"/>
                      <a:pt x="1664" y="3752"/>
                      <a:pt x="1664" y="3752"/>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603" name="Google Shape;603;p19"/>
              <p:cNvSpPr/>
              <p:nvPr/>
            </p:nvSpPr>
            <p:spPr>
              <a:xfrm>
                <a:off x="5682875" y="4295550"/>
                <a:ext cx="6750" cy="71050"/>
              </a:xfrm>
              <a:custGeom>
                <a:avLst/>
                <a:gdLst/>
                <a:ahLst/>
                <a:cxnLst/>
                <a:rect l="l" t="t" r="r" b="b"/>
                <a:pathLst>
                  <a:path w="270" h="2842" fill="none" extrusionOk="0">
                    <a:moveTo>
                      <a:pt x="269" y="2842"/>
                    </a:moveTo>
                    <a:cubicBezTo>
                      <a:pt x="269" y="2842"/>
                      <a:pt x="0" y="1875"/>
                      <a:pt x="269"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grpSp>
        <p:sp>
          <p:nvSpPr>
            <p:cNvPr id="604" name="Google Shape;604;p19"/>
            <p:cNvSpPr/>
            <p:nvPr/>
          </p:nvSpPr>
          <p:spPr>
            <a:xfrm>
              <a:off x="8639724" y="4838150"/>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605" name="Google Shape;605;p19"/>
            <p:cNvSpPr/>
            <p:nvPr/>
          </p:nvSpPr>
          <p:spPr>
            <a:xfrm flipH="1">
              <a:off x="583261" y="4883475"/>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grpSp>
    </p:spTree>
    <p:extLst>
      <p:ext uri="{BB962C8B-B14F-4D97-AF65-F5344CB8AC3E}">
        <p14:creationId xmlns:p14="http://schemas.microsoft.com/office/powerpoint/2010/main" val="20322436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advClick="0">
        <p159:morph option="byObject"/>
      </p:transition>
    </mc:Choice>
    <mc:Fallback xmlns="">
      <p:transition advClick="0">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06"/>
        <p:cNvGrpSpPr/>
        <p:nvPr/>
      </p:nvGrpSpPr>
      <p:grpSpPr>
        <a:xfrm>
          <a:off x="0" y="0"/>
          <a:ext cx="0" cy="0"/>
          <a:chOff x="0" y="0"/>
          <a:chExt cx="0" cy="0"/>
        </a:xfrm>
      </p:grpSpPr>
      <p:grpSp>
        <p:nvGrpSpPr>
          <p:cNvPr id="607" name="Google Shape;607;p20"/>
          <p:cNvGrpSpPr/>
          <p:nvPr/>
        </p:nvGrpSpPr>
        <p:grpSpPr>
          <a:xfrm>
            <a:off x="-675849" y="5795535"/>
            <a:ext cx="13562747" cy="2789516"/>
            <a:chOff x="-506887" y="4346650"/>
            <a:chExt cx="10172060" cy="2092137"/>
          </a:xfrm>
        </p:grpSpPr>
        <p:sp>
          <p:nvSpPr>
            <p:cNvPr id="608" name="Google Shape;608;p20"/>
            <p:cNvSpPr/>
            <p:nvPr/>
          </p:nvSpPr>
          <p:spPr>
            <a:xfrm flipH="1">
              <a:off x="-506887" y="4346650"/>
              <a:ext cx="10172060" cy="2092137"/>
            </a:xfrm>
            <a:custGeom>
              <a:avLst/>
              <a:gdLst/>
              <a:ahLst/>
              <a:cxnLst/>
              <a:rect l="l" t="t" r="r" b="b"/>
              <a:pathLst>
                <a:path w="175335" h="36062" extrusionOk="0">
                  <a:moveTo>
                    <a:pt x="87668" y="0"/>
                  </a:moveTo>
                  <a:cubicBezTo>
                    <a:pt x="64417" y="0"/>
                    <a:pt x="42119" y="1900"/>
                    <a:pt x="25678" y="5281"/>
                  </a:cubicBezTo>
                  <a:cubicBezTo>
                    <a:pt x="9237" y="8663"/>
                    <a:pt x="1" y="13248"/>
                    <a:pt x="1" y="18031"/>
                  </a:cubicBezTo>
                  <a:cubicBezTo>
                    <a:pt x="1" y="22813"/>
                    <a:pt x="9237" y="27398"/>
                    <a:pt x="25678" y="30780"/>
                  </a:cubicBezTo>
                  <a:cubicBezTo>
                    <a:pt x="42119" y="34162"/>
                    <a:pt x="64417" y="36061"/>
                    <a:pt x="87668" y="36061"/>
                  </a:cubicBezTo>
                  <a:cubicBezTo>
                    <a:pt x="110920" y="36061"/>
                    <a:pt x="133217" y="34162"/>
                    <a:pt x="149659" y="30780"/>
                  </a:cubicBezTo>
                  <a:cubicBezTo>
                    <a:pt x="166099" y="27398"/>
                    <a:pt x="175335" y="22813"/>
                    <a:pt x="175335" y="18031"/>
                  </a:cubicBezTo>
                  <a:cubicBezTo>
                    <a:pt x="175335" y="13248"/>
                    <a:pt x="166099" y="8663"/>
                    <a:pt x="149659" y="5281"/>
                  </a:cubicBezTo>
                  <a:cubicBezTo>
                    <a:pt x="133217" y="1900"/>
                    <a:pt x="110920" y="0"/>
                    <a:pt x="87668" y="0"/>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grpSp>
          <p:nvGrpSpPr>
            <p:cNvPr id="609" name="Google Shape;609;p20"/>
            <p:cNvGrpSpPr/>
            <p:nvPr/>
          </p:nvGrpSpPr>
          <p:grpSpPr>
            <a:xfrm flipH="1">
              <a:off x="6395232" y="4628462"/>
              <a:ext cx="239507" cy="102499"/>
              <a:chOff x="1852125" y="2937450"/>
              <a:chExt cx="145925" cy="62450"/>
            </a:xfrm>
          </p:grpSpPr>
          <p:sp>
            <p:nvSpPr>
              <p:cNvPr id="610" name="Google Shape;610;p20"/>
              <p:cNvSpPr/>
              <p:nvPr/>
            </p:nvSpPr>
            <p:spPr>
              <a:xfrm>
                <a:off x="1852125" y="2963450"/>
                <a:ext cx="85250" cy="36450"/>
              </a:xfrm>
              <a:custGeom>
                <a:avLst/>
                <a:gdLst/>
                <a:ahLst/>
                <a:cxnLst/>
                <a:rect l="l" t="t" r="r" b="b"/>
                <a:pathLst>
                  <a:path w="3410" h="1458" fill="none" extrusionOk="0">
                    <a:moveTo>
                      <a:pt x="3409" y="1458"/>
                    </a:moveTo>
                    <a:cubicBezTo>
                      <a:pt x="3332" y="648"/>
                      <a:pt x="2568" y="45"/>
                      <a:pt x="1775" y="23"/>
                    </a:cubicBezTo>
                    <a:cubicBezTo>
                      <a:pt x="982" y="1"/>
                      <a:pt x="512" y="513"/>
                      <a:pt x="0" y="11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611" name="Google Shape;611;p20"/>
              <p:cNvSpPr/>
              <p:nvPr/>
            </p:nvSpPr>
            <p:spPr>
              <a:xfrm>
                <a:off x="1912750" y="2937450"/>
                <a:ext cx="85300" cy="36450"/>
              </a:xfrm>
              <a:custGeom>
                <a:avLst/>
                <a:gdLst/>
                <a:ahLst/>
                <a:cxnLst/>
                <a:rect l="l" t="t" r="r" b="b"/>
                <a:pathLst>
                  <a:path w="3412" h="1458" fill="none" extrusionOk="0">
                    <a:moveTo>
                      <a:pt x="3411" y="1457"/>
                    </a:moveTo>
                    <a:cubicBezTo>
                      <a:pt x="3333" y="647"/>
                      <a:pt x="2570" y="44"/>
                      <a:pt x="1777" y="22"/>
                    </a:cubicBezTo>
                    <a:cubicBezTo>
                      <a:pt x="984" y="0"/>
                      <a:pt x="513" y="512"/>
                      <a:pt x="1" y="11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grpSp>
        <p:sp>
          <p:nvSpPr>
            <p:cNvPr id="612" name="Google Shape;612;p20"/>
            <p:cNvSpPr/>
            <p:nvPr/>
          </p:nvSpPr>
          <p:spPr>
            <a:xfrm flipH="1">
              <a:off x="5515358" y="4926674"/>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grpSp>
          <p:nvGrpSpPr>
            <p:cNvPr id="613" name="Google Shape;613;p20"/>
            <p:cNvGrpSpPr/>
            <p:nvPr/>
          </p:nvGrpSpPr>
          <p:grpSpPr>
            <a:xfrm flipH="1">
              <a:off x="2829808" y="4605399"/>
              <a:ext cx="425877" cy="300891"/>
              <a:chOff x="5597800" y="4757799"/>
              <a:chExt cx="425877" cy="300891"/>
            </a:xfrm>
          </p:grpSpPr>
          <p:sp>
            <p:nvSpPr>
              <p:cNvPr id="614" name="Google Shape;614;p20"/>
              <p:cNvSpPr/>
              <p:nvPr/>
            </p:nvSpPr>
            <p:spPr>
              <a:xfrm>
                <a:off x="5597800" y="4926674"/>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615" name="Google Shape;615;p20"/>
              <p:cNvSpPr/>
              <p:nvPr/>
            </p:nvSpPr>
            <p:spPr>
              <a:xfrm>
                <a:off x="5750200" y="4757799"/>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grpSp>
      </p:grpSp>
      <p:sp>
        <p:nvSpPr>
          <p:cNvPr id="616" name="Google Shape;616;p20"/>
          <p:cNvSpPr txBox="1">
            <a:spLocks noGrp="1"/>
          </p:cNvSpPr>
          <p:nvPr>
            <p:ph type="title"/>
          </p:nvPr>
        </p:nvSpPr>
        <p:spPr>
          <a:xfrm>
            <a:off x="6096033" y="4087000"/>
            <a:ext cx="5136000" cy="70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3329"/>
            </a:lvl1pPr>
            <a:lvl2pPr lvl="1" algn="ctr" rtl="0">
              <a:spcBef>
                <a:spcPts val="0"/>
              </a:spcBef>
              <a:spcAft>
                <a:spcPts val="0"/>
              </a:spcAft>
              <a:buSzPts val="3000"/>
              <a:buNone/>
              <a:defRPr sz="3994"/>
            </a:lvl2pPr>
            <a:lvl3pPr lvl="2" algn="ctr" rtl="0">
              <a:spcBef>
                <a:spcPts val="0"/>
              </a:spcBef>
              <a:spcAft>
                <a:spcPts val="0"/>
              </a:spcAft>
              <a:buSzPts val="3000"/>
              <a:buNone/>
              <a:defRPr sz="3994"/>
            </a:lvl3pPr>
            <a:lvl4pPr lvl="3" algn="ctr" rtl="0">
              <a:spcBef>
                <a:spcPts val="0"/>
              </a:spcBef>
              <a:spcAft>
                <a:spcPts val="0"/>
              </a:spcAft>
              <a:buSzPts val="3000"/>
              <a:buNone/>
              <a:defRPr sz="3994"/>
            </a:lvl4pPr>
            <a:lvl5pPr lvl="4" algn="ctr" rtl="0">
              <a:spcBef>
                <a:spcPts val="0"/>
              </a:spcBef>
              <a:spcAft>
                <a:spcPts val="0"/>
              </a:spcAft>
              <a:buSzPts val="3000"/>
              <a:buNone/>
              <a:defRPr sz="3994"/>
            </a:lvl5pPr>
            <a:lvl6pPr lvl="5" algn="ctr" rtl="0">
              <a:spcBef>
                <a:spcPts val="0"/>
              </a:spcBef>
              <a:spcAft>
                <a:spcPts val="0"/>
              </a:spcAft>
              <a:buSzPts val="3000"/>
              <a:buNone/>
              <a:defRPr sz="3994"/>
            </a:lvl6pPr>
            <a:lvl7pPr lvl="6" algn="ctr" rtl="0">
              <a:spcBef>
                <a:spcPts val="0"/>
              </a:spcBef>
              <a:spcAft>
                <a:spcPts val="0"/>
              </a:spcAft>
              <a:buSzPts val="3000"/>
              <a:buNone/>
              <a:defRPr sz="3994"/>
            </a:lvl7pPr>
            <a:lvl8pPr lvl="7" algn="ctr" rtl="0">
              <a:spcBef>
                <a:spcPts val="0"/>
              </a:spcBef>
              <a:spcAft>
                <a:spcPts val="0"/>
              </a:spcAft>
              <a:buSzPts val="3000"/>
              <a:buNone/>
              <a:defRPr sz="3994"/>
            </a:lvl8pPr>
            <a:lvl9pPr lvl="8" algn="ctr" rtl="0">
              <a:spcBef>
                <a:spcPts val="0"/>
              </a:spcBef>
              <a:spcAft>
                <a:spcPts val="0"/>
              </a:spcAft>
              <a:buSzPts val="3000"/>
              <a:buNone/>
              <a:defRPr sz="3994"/>
            </a:lvl9pPr>
          </a:lstStyle>
          <a:p>
            <a:endParaRPr/>
          </a:p>
        </p:txBody>
      </p:sp>
      <p:sp>
        <p:nvSpPr>
          <p:cNvPr id="617" name="Google Shape;617;p20"/>
          <p:cNvSpPr txBox="1">
            <a:spLocks noGrp="1"/>
          </p:cNvSpPr>
          <p:nvPr>
            <p:ph type="subTitle" idx="1"/>
          </p:nvPr>
        </p:nvSpPr>
        <p:spPr>
          <a:xfrm>
            <a:off x="959967" y="1413400"/>
            <a:ext cx="10272000" cy="2320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None/>
              <a:defRPr sz="4661"/>
            </a:lvl1pPr>
            <a:lvl2pPr lvl="1" algn="ctr" rtl="0">
              <a:lnSpc>
                <a:spcPct val="100000"/>
              </a:lnSpc>
              <a:spcBef>
                <a:spcPts val="0"/>
              </a:spcBef>
              <a:spcAft>
                <a:spcPts val="0"/>
              </a:spcAft>
              <a:buSzPts val="2500"/>
              <a:buNone/>
              <a:defRPr sz="3329"/>
            </a:lvl2pPr>
            <a:lvl3pPr lvl="2" algn="ctr" rtl="0">
              <a:lnSpc>
                <a:spcPct val="100000"/>
              </a:lnSpc>
              <a:spcBef>
                <a:spcPts val="0"/>
              </a:spcBef>
              <a:spcAft>
                <a:spcPts val="0"/>
              </a:spcAft>
              <a:buSzPts val="2500"/>
              <a:buNone/>
              <a:defRPr sz="3329"/>
            </a:lvl3pPr>
            <a:lvl4pPr lvl="3" algn="ctr" rtl="0">
              <a:lnSpc>
                <a:spcPct val="100000"/>
              </a:lnSpc>
              <a:spcBef>
                <a:spcPts val="0"/>
              </a:spcBef>
              <a:spcAft>
                <a:spcPts val="0"/>
              </a:spcAft>
              <a:buSzPts val="2500"/>
              <a:buNone/>
              <a:defRPr sz="3329"/>
            </a:lvl4pPr>
            <a:lvl5pPr lvl="4" algn="ctr" rtl="0">
              <a:lnSpc>
                <a:spcPct val="100000"/>
              </a:lnSpc>
              <a:spcBef>
                <a:spcPts val="0"/>
              </a:spcBef>
              <a:spcAft>
                <a:spcPts val="0"/>
              </a:spcAft>
              <a:buSzPts val="2500"/>
              <a:buNone/>
              <a:defRPr sz="3329"/>
            </a:lvl5pPr>
            <a:lvl6pPr lvl="5" algn="ctr" rtl="0">
              <a:lnSpc>
                <a:spcPct val="100000"/>
              </a:lnSpc>
              <a:spcBef>
                <a:spcPts val="0"/>
              </a:spcBef>
              <a:spcAft>
                <a:spcPts val="0"/>
              </a:spcAft>
              <a:buSzPts val="2500"/>
              <a:buNone/>
              <a:defRPr sz="3329"/>
            </a:lvl6pPr>
            <a:lvl7pPr lvl="6" algn="ctr" rtl="0">
              <a:lnSpc>
                <a:spcPct val="100000"/>
              </a:lnSpc>
              <a:spcBef>
                <a:spcPts val="0"/>
              </a:spcBef>
              <a:spcAft>
                <a:spcPts val="0"/>
              </a:spcAft>
              <a:buSzPts val="2500"/>
              <a:buNone/>
              <a:defRPr sz="3329"/>
            </a:lvl7pPr>
            <a:lvl8pPr lvl="7" algn="ctr" rtl="0">
              <a:lnSpc>
                <a:spcPct val="100000"/>
              </a:lnSpc>
              <a:spcBef>
                <a:spcPts val="0"/>
              </a:spcBef>
              <a:spcAft>
                <a:spcPts val="0"/>
              </a:spcAft>
              <a:buSzPts val="2500"/>
              <a:buNone/>
              <a:defRPr sz="3329"/>
            </a:lvl8pPr>
            <a:lvl9pPr lvl="8" algn="ctr" rtl="0">
              <a:lnSpc>
                <a:spcPct val="100000"/>
              </a:lnSpc>
              <a:spcBef>
                <a:spcPts val="0"/>
              </a:spcBef>
              <a:spcAft>
                <a:spcPts val="0"/>
              </a:spcAft>
              <a:buSzPts val="2500"/>
              <a:buNone/>
              <a:defRPr sz="3329"/>
            </a:lvl9pPr>
          </a:lstStyle>
          <a:p>
            <a:endParaRPr/>
          </a:p>
        </p:txBody>
      </p:sp>
      <p:grpSp>
        <p:nvGrpSpPr>
          <p:cNvPr id="618" name="Google Shape;618;p20"/>
          <p:cNvGrpSpPr/>
          <p:nvPr/>
        </p:nvGrpSpPr>
        <p:grpSpPr>
          <a:xfrm>
            <a:off x="-24903" y="5215094"/>
            <a:ext cx="12279884" cy="1686855"/>
            <a:chOff x="-32950" y="3911320"/>
            <a:chExt cx="9209913" cy="1265141"/>
          </a:xfrm>
        </p:grpSpPr>
        <p:sp>
          <p:nvSpPr>
            <p:cNvPr id="619" name="Google Shape;619;p20"/>
            <p:cNvSpPr/>
            <p:nvPr/>
          </p:nvSpPr>
          <p:spPr>
            <a:xfrm>
              <a:off x="-32950" y="4421702"/>
              <a:ext cx="2653313" cy="754749"/>
            </a:xfrm>
            <a:custGeom>
              <a:avLst/>
              <a:gdLst/>
              <a:ahLst/>
              <a:cxnLst/>
              <a:rect l="l" t="t" r="r" b="b"/>
              <a:pathLst>
                <a:path w="54508" h="16246" extrusionOk="0">
                  <a:moveTo>
                    <a:pt x="5690" y="1"/>
                  </a:moveTo>
                  <a:cubicBezTo>
                    <a:pt x="3812" y="1"/>
                    <a:pt x="1893" y="286"/>
                    <a:pt x="1" y="940"/>
                  </a:cubicBezTo>
                  <a:lnTo>
                    <a:pt x="1" y="16245"/>
                  </a:lnTo>
                  <a:lnTo>
                    <a:pt x="54507" y="16165"/>
                  </a:lnTo>
                  <a:cubicBezTo>
                    <a:pt x="54507" y="16165"/>
                    <a:pt x="51958" y="11557"/>
                    <a:pt x="48123" y="11557"/>
                  </a:cubicBezTo>
                  <a:cubicBezTo>
                    <a:pt x="46744" y="11557"/>
                    <a:pt x="45198" y="12153"/>
                    <a:pt x="43545" y="13774"/>
                  </a:cubicBezTo>
                  <a:cubicBezTo>
                    <a:pt x="42808" y="11518"/>
                    <a:pt x="39784" y="9845"/>
                    <a:pt x="37055" y="9845"/>
                  </a:cubicBezTo>
                  <a:cubicBezTo>
                    <a:pt x="35549" y="9845"/>
                    <a:pt x="34133" y="10355"/>
                    <a:pt x="33242" y="11558"/>
                  </a:cubicBezTo>
                  <a:cubicBezTo>
                    <a:pt x="32785" y="9643"/>
                    <a:pt x="30103" y="7982"/>
                    <a:pt x="27346" y="7982"/>
                  </a:cubicBezTo>
                  <a:cubicBezTo>
                    <a:pt x="25523" y="7982"/>
                    <a:pt x="23667" y="8708"/>
                    <a:pt x="22398" y="10565"/>
                  </a:cubicBezTo>
                  <a:cubicBezTo>
                    <a:pt x="22778" y="6582"/>
                    <a:pt x="14708" y="1"/>
                    <a:pt x="569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620" name="Google Shape;620;p20"/>
            <p:cNvSpPr/>
            <p:nvPr/>
          </p:nvSpPr>
          <p:spPr>
            <a:xfrm flipH="1">
              <a:off x="234936" y="4733062"/>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621" name="Google Shape;621;p20"/>
            <p:cNvSpPr/>
            <p:nvPr/>
          </p:nvSpPr>
          <p:spPr>
            <a:xfrm flipH="1">
              <a:off x="6523650" y="4201376"/>
              <a:ext cx="2653313" cy="975085"/>
            </a:xfrm>
            <a:custGeom>
              <a:avLst/>
              <a:gdLst/>
              <a:ahLst/>
              <a:cxnLst/>
              <a:rect l="l" t="t" r="r" b="b"/>
              <a:pathLst>
                <a:path w="54508" h="16246" extrusionOk="0">
                  <a:moveTo>
                    <a:pt x="5690" y="1"/>
                  </a:moveTo>
                  <a:cubicBezTo>
                    <a:pt x="3812" y="1"/>
                    <a:pt x="1893" y="286"/>
                    <a:pt x="1" y="940"/>
                  </a:cubicBezTo>
                  <a:lnTo>
                    <a:pt x="1" y="16245"/>
                  </a:lnTo>
                  <a:lnTo>
                    <a:pt x="54507" y="16165"/>
                  </a:lnTo>
                  <a:cubicBezTo>
                    <a:pt x="54507" y="16165"/>
                    <a:pt x="51958" y="11557"/>
                    <a:pt x="48123" y="11557"/>
                  </a:cubicBezTo>
                  <a:cubicBezTo>
                    <a:pt x="46744" y="11557"/>
                    <a:pt x="45198" y="12153"/>
                    <a:pt x="43545" y="13774"/>
                  </a:cubicBezTo>
                  <a:cubicBezTo>
                    <a:pt x="42808" y="11518"/>
                    <a:pt x="39784" y="9845"/>
                    <a:pt x="37055" y="9845"/>
                  </a:cubicBezTo>
                  <a:cubicBezTo>
                    <a:pt x="35549" y="9845"/>
                    <a:pt x="34133" y="10355"/>
                    <a:pt x="33242" y="11558"/>
                  </a:cubicBezTo>
                  <a:cubicBezTo>
                    <a:pt x="32785" y="9643"/>
                    <a:pt x="30103" y="7982"/>
                    <a:pt x="27346" y="7982"/>
                  </a:cubicBezTo>
                  <a:cubicBezTo>
                    <a:pt x="25523" y="7982"/>
                    <a:pt x="23667" y="8708"/>
                    <a:pt x="22398" y="10565"/>
                  </a:cubicBezTo>
                  <a:cubicBezTo>
                    <a:pt x="22778" y="6582"/>
                    <a:pt x="14708" y="1"/>
                    <a:pt x="569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grpSp>
          <p:nvGrpSpPr>
            <p:cNvPr id="622" name="Google Shape;622;p20"/>
            <p:cNvGrpSpPr/>
            <p:nvPr/>
          </p:nvGrpSpPr>
          <p:grpSpPr>
            <a:xfrm flipH="1">
              <a:off x="8011161" y="3911320"/>
              <a:ext cx="565003" cy="832113"/>
              <a:chOff x="5515450" y="3969050"/>
              <a:chExt cx="439725" cy="645800"/>
            </a:xfrm>
          </p:grpSpPr>
          <p:sp>
            <p:nvSpPr>
              <p:cNvPr id="623" name="Google Shape;623;p20"/>
              <p:cNvSpPr/>
              <p:nvPr/>
            </p:nvSpPr>
            <p:spPr>
              <a:xfrm>
                <a:off x="5620400" y="4279375"/>
                <a:ext cx="77175" cy="286875"/>
              </a:xfrm>
              <a:custGeom>
                <a:avLst/>
                <a:gdLst/>
                <a:ahLst/>
                <a:cxnLst/>
                <a:rect l="l" t="t" r="r" b="b"/>
                <a:pathLst>
                  <a:path w="3087" h="11475" extrusionOk="0">
                    <a:moveTo>
                      <a:pt x="3086" y="0"/>
                    </a:moveTo>
                    <a:lnTo>
                      <a:pt x="3086" y="0"/>
                    </a:lnTo>
                    <a:cubicBezTo>
                      <a:pt x="3062" y="29"/>
                      <a:pt x="3043" y="56"/>
                      <a:pt x="3027" y="90"/>
                    </a:cubicBezTo>
                    <a:cubicBezTo>
                      <a:pt x="2945" y="257"/>
                      <a:pt x="1611" y="3007"/>
                      <a:pt x="669" y="6833"/>
                    </a:cubicBezTo>
                    <a:cubicBezTo>
                      <a:pt x="665" y="6846"/>
                      <a:pt x="662" y="6856"/>
                      <a:pt x="662" y="6856"/>
                    </a:cubicBezTo>
                    <a:cubicBezTo>
                      <a:pt x="397" y="7932"/>
                      <a:pt x="165" y="9098"/>
                      <a:pt x="1" y="10309"/>
                    </a:cubicBezTo>
                    <a:lnTo>
                      <a:pt x="798" y="11474"/>
                    </a:lnTo>
                    <a:cubicBezTo>
                      <a:pt x="948" y="9960"/>
                      <a:pt x="1223" y="8496"/>
                      <a:pt x="1551" y="7159"/>
                    </a:cubicBezTo>
                    <a:cubicBezTo>
                      <a:pt x="1554" y="7142"/>
                      <a:pt x="1558" y="7126"/>
                      <a:pt x="1561" y="7109"/>
                    </a:cubicBezTo>
                    <a:cubicBezTo>
                      <a:pt x="1573" y="7061"/>
                      <a:pt x="1585" y="7009"/>
                      <a:pt x="1600" y="6957"/>
                    </a:cubicBezTo>
                    <a:cubicBezTo>
                      <a:pt x="1947" y="5564"/>
                      <a:pt x="2349" y="4314"/>
                      <a:pt x="2717" y="3295"/>
                    </a:cubicBezTo>
                    <a:cubicBezTo>
                      <a:pt x="2515" y="2375"/>
                      <a:pt x="2734" y="1156"/>
                      <a:pt x="30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624" name="Google Shape;624;p20"/>
              <p:cNvSpPr/>
              <p:nvPr/>
            </p:nvSpPr>
            <p:spPr>
              <a:xfrm>
                <a:off x="5689150" y="4145875"/>
                <a:ext cx="89725" cy="88775"/>
              </a:xfrm>
              <a:custGeom>
                <a:avLst/>
                <a:gdLst/>
                <a:ahLst/>
                <a:cxnLst/>
                <a:rect l="l" t="t" r="r" b="b"/>
                <a:pathLst>
                  <a:path w="3589" h="3551" extrusionOk="0">
                    <a:moveTo>
                      <a:pt x="1820" y="1"/>
                    </a:moveTo>
                    <a:cubicBezTo>
                      <a:pt x="1802" y="1"/>
                      <a:pt x="1783" y="1"/>
                      <a:pt x="1765" y="2"/>
                    </a:cubicBezTo>
                    <a:cubicBezTo>
                      <a:pt x="1736" y="2"/>
                      <a:pt x="1708" y="2"/>
                      <a:pt x="1680" y="5"/>
                    </a:cubicBezTo>
                    <a:cubicBezTo>
                      <a:pt x="1670" y="5"/>
                      <a:pt x="1660" y="5"/>
                      <a:pt x="1650" y="7"/>
                    </a:cubicBezTo>
                    <a:cubicBezTo>
                      <a:pt x="1412" y="24"/>
                      <a:pt x="1172" y="90"/>
                      <a:pt x="946" y="214"/>
                    </a:cubicBezTo>
                    <a:cubicBezTo>
                      <a:pt x="722" y="337"/>
                      <a:pt x="536" y="498"/>
                      <a:pt x="388" y="691"/>
                    </a:cubicBezTo>
                    <a:cubicBezTo>
                      <a:pt x="384" y="695"/>
                      <a:pt x="384" y="699"/>
                      <a:pt x="382" y="704"/>
                    </a:cubicBezTo>
                    <a:cubicBezTo>
                      <a:pt x="377" y="707"/>
                      <a:pt x="374" y="713"/>
                      <a:pt x="368" y="717"/>
                    </a:cubicBezTo>
                    <a:cubicBezTo>
                      <a:pt x="352" y="740"/>
                      <a:pt x="339" y="762"/>
                      <a:pt x="324" y="783"/>
                    </a:cubicBezTo>
                    <a:lnTo>
                      <a:pt x="324" y="783"/>
                    </a:lnTo>
                    <a:cubicBezTo>
                      <a:pt x="323" y="782"/>
                      <a:pt x="323" y="782"/>
                      <a:pt x="323" y="781"/>
                    </a:cubicBezTo>
                    <a:cubicBezTo>
                      <a:pt x="189" y="981"/>
                      <a:pt x="91" y="1208"/>
                      <a:pt x="46" y="1464"/>
                    </a:cubicBezTo>
                    <a:cubicBezTo>
                      <a:pt x="1" y="1715"/>
                      <a:pt x="13" y="1965"/>
                      <a:pt x="71" y="2198"/>
                    </a:cubicBezTo>
                    <a:cubicBezTo>
                      <a:pt x="81" y="2235"/>
                      <a:pt x="91" y="2273"/>
                      <a:pt x="102" y="2307"/>
                    </a:cubicBezTo>
                    <a:cubicBezTo>
                      <a:pt x="173" y="2539"/>
                      <a:pt x="291" y="2756"/>
                      <a:pt x="461" y="2948"/>
                    </a:cubicBezTo>
                    <a:cubicBezTo>
                      <a:pt x="630" y="3141"/>
                      <a:pt x="832" y="3286"/>
                      <a:pt x="1050" y="3387"/>
                    </a:cubicBezTo>
                    <a:cubicBezTo>
                      <a:pt x="1054" y="3387"/>
                      <a:pt x="1057" y="3389"/>
                      <a:pt x="1060" y="3391"/>
                    </a:cubicBezTo>
                    <a:cubicBezTo>
                      <a:pt x="1064" y="3393"/>
                      <a:pt x="1070" y="3394"/>
                      <a:pt x="1076" y="3398"/>
                    </a:cubicBezTo>
                    <a:cubicBezTo>
                      <a:pt x="1103" y="3408"/>
                      <a:pt x="1129" y="3420"/>
                      <a:pt x="1158" y="3427"/>
                    </a:cubicBezTo>
                    <a:lnTo>
                      <a:pt x="1158" y="3431"/>
                    </a:lnTo>
                    <a:cubicBezTo>
                      <a:pt x="1355" y="3506"/>
                      <a:pt x="1570" y="3551"/>
                      <a:pt x="1794" y="3551"/>
                    </a:cubicBezTo>
                    <a:cubicBezTo>
                      <a:pt x="1823" y="3551"/>
                      <a:pt x="1851" y="3550"/>
                      <a:pt x="1880" y="3548"/>
                    </a:cubicBezTo>
                    <a:cubicBezTo>
                      <a:pt x="2138" y="3536"/>
                      <a:pt x="2380" y="3468"/>
                      <a:pt x="2594" y="3359"/>
                    </a:cubicBezTo>
                    <a:cubicBezTo>
                      <a:pt x="2596" y="3356"/>
                      <a:pt x="2600" y="3356"/>
                      <a:pt x="2606" y="3355"/>
                    </a:cubicBezTo>
                    <a:cubicBezTo>
                      <a:pt x="2635" y="3341"/>
                      <a:pt x="2662" y="3325"/>
                      <a:pt x="2691" y="3306"/>
                    </a:cubicBezTo>
                    <a:cubicBezTo>
                      <a:pt x="2900" y="3188"/>
                      <a:pt x="3087" y="3022"/>
                      <a:pt x="3238" y="2813"/>
                    </a:cubicBezTo>
                    <a:cubicBezTo>
                      <a:pt x="3388" y="2607"/>
                      <a:pt x="3486" y="2378"/>
                      <a:pt x="3532" y="2139"/>
                    </a:cubicBezTo>
                    <a:cubicBezTo>
                      <a:pt x="3535" y="2136"/>
                      <a:pt x="3535" y="2130"/>
                      <a:pt x="3536" y="2122"/>
                    </a:cubicBezTo>
                    <a:cubicBezTo>
                      <a:pt x="3540" y="2093"/>
                      <a:pt x="3548" y="2061"/>
                      <a:pt x="3550" y="2031"/>
                    </a:cubicBezTo>
                    <a:lnTo>
                      <a:pt x="3553" y="2031"/>
                    </a:lnTo>
                    <a:cubicBezTo>
                      <a:pt x="3588" y="1792"/>
                      <a:pt x="3575" y="1543"/>
                      <a:pt x="3508" y="1295"/>
                    </a:cubicBezTo>
                    <a:cubicBezTo>
                      <a:pt x="3438" y="1048"/>
                      <a:pt x="3317" y="827"/>
                      <a:pt x="3163" y="645"/>
                    </a:cubicBezTo>
                    <a:cubicBezTo>
                      <a:pt x="3141" y="616"/>
                      <a:pt x="3118" y="589"/>
                      <a:pt x="3089" y="562"/>
                    </a:cubicBezTo>
                    <a:cubicBezTo>
                      <a:pt x="2927" y="383"/>
                      <a:pt x="2726" y="238"/>
                      <a:pt x="2487" y="137"/>
                    </a:cubicBezTo>
                    <a:cubicBezTo>
                      <a:pt x="2271" y="44"/>
                      <a:pt x="2043" y="1"/>
                      <a:pt x="18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625" name="Google Shape;625;p20"/>
              <p:cNvSpPr/>
              <p:nvPr/>
            </p:nvSpPr>
            <p:spPr>
              <a:xfrm>
                <a:off x="5558600" y="4203550"/>
                <a:ext cx="159500" cy="146850"/>
              </a:xfrm>
              <a:custGeom>
                <a:avLst/>
                <a:gdLst/>
                <a:ahLst/>
                <a:cxnLst/>
                <a:rect l="l" t="t" r="r" b="b"/>
                <a:pathLst>
                  <a:path w="6380" h="5874" extrusionOk="0">
                    <a:moveTo>
                      <a:pt x="5324" y="0"/>
                    </a:moveTo>
                    <a:cubicBezTo>
                      <a:pt x="4860" y="128"/>
                      <a:pt x="4331" y="261"/>
                      <a:pt x="3777" y="374"/>
                    </a:cubicBezTo>
                    <a:cubicBezTo>
                      <a:pt x="2051" y="1004"/>
                      <a:pt x="245" y="1963"/>
                      <a:pt x="72" y="3271"/>
                    </a:cubicBezTo>
                    <a:cubicBezTo>
                      <a:pt x="1" y="3788"/>
                      <a:pt x="191" y="4360"/>
                      <a:pt x="743" y="4988"/>
                    </a:cubicBezTo>
                    <a:cubicBezTo>
                      <a:pt x="1293" y="5612"/>
                      <a:pt x="1833" y="5874"/>
                      <a:pt x="2354" y="5874"/>
                    </a:cubicBezTo>
                    <a:cubicBezTo>
                      <a:pt x="2469" y="5874"/>
                      <a:pt x="2583" y="5861"/>
                      <a:pt x="2695" y="5837"/>
                    </a:cubicBezTo>
                    <a:cubicBezTo>
                      <a:pt x="3879" y="5589"/>
                      <a:pt x="4937" y="4064"/>
                      <a:pt x="5707" y="2567"/>
                    </a:cubicBezTo>
                    <a:cubicBezTo>
                      <a:pt x="5707" y="2567"/>
                      <a:pt x="5707" y="2565"/>
                      <a:pt x="5709" y="2563"/>
                    </a:cubicBezTo>
                    <a:cubicBezTo>
                      <a:pt x="5967" y="2064"/>
                      <a:pt x="6189" y="1570"/>
                      <a:pt x="6380" y="1125"/>
                    </a:cubicBezTo>
                    <a:cubicBezTo>
                      <a:pt x="6351" y="1113"/>
                      <a:pt x="6325" y="1103"/>
                      <a:pt x="6298" y="1092"/>
                    </a:cubicBezTo>
                    <a:cubicBezTo>
                      <a:pt x="6292" y="1089"/>
                      <a:pt x="6286" y="1087"/>
                      <a:pt x="6282" y="1085"/>
                    </a:cubicBezTo>
                    <a:cubicBezTo>
                      <a:pt x="6280" y="1082"/>
                      <a:pt x="6277" y="1081"/>
                      <a:pt x="6272" y="1081"/>
                    </a:cubicBezTo>
                    <a:cubicBezTo>
                      <a:pt x="6054" y="980"/>
                      <a:pt x="5851" y="836"/>
                      <a:pt x="5683" y="644"/>
                    </a:cubicBezTo>
                    <a:cubicBezTo>
                      <a:pt x="5514" y="449"/>
                      <a:pt x="5395" y="231"/>
                      <a:pt x="53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626" name="Google Shape;626;p20"/>
              <p:cNvSpPr/>
              <p:nvPr/>
            </p:nvSpPr>
            <p:spPr>
              <a:xfrm>
                <a:off x="5683250" y="4228550"/>
                <a:ext cx="121475" cy="170500"/>
              </a:xfrm>
              <a:custGeom>
                <a:avLst/>
                <a:gdLst/>
                <a:ahLst/>
                <a:cxnLst/>
                <a:rect l="l" t="t" r="r" b="b"/>
                <a:pathLst>
                  <a:path w="4859" h="6820" extrusionOk="0">
                    <a:moveTo>
                      <a:pt x="2927" y="0"/>
                    </a:moveTo>
                    <a:cubicBezTo>
                      <a:pt x="2898" y="17"/>
                      <a:pt x="2871" y="33"/>
                      <a:pt x="2842" y="49"/>
                    </a:cubicBezTo>
                    <a:cubicBezTo>
                      <a:pt x="2836" y="51"/>
                      <a:pt x="2832" y="51"/>
                      <a:pt x="2830" y="53"/>
                    </a:cubicBezTo>
                    <a:cubicBezTo>
                      <a:pt x="2616" y="162"/>
                      <a:pt x="2373" y="233"/>
                      <a:pt x="2116" y="244"/>
                    </a:cubicBezTo>
                    <a:cubicBezTo>
                      <a:pt x="2089" y="245"/>
                      <a:pt x="2062" y="246"/>
                      <a:pt x="2035" y="246"/>
                    </a:cubicBezTo>
                    <a:cubicBezTo>
                      <a:pt x="1809" y="246"/>
                      <a:pt x="1592" y="201"/>
                      <a:pt x="1394" y="125"/>
                    </a:cubicBezTo>
                    <a:cubicBezTo>
                      <a:pt x="1203" y="570"/>
                      <a:pt x="980" y="1064"/>
                      <a:pt x="723" y="1563"/>
                    </a:cubicBezTo>
                    <a:cubicBezTo>
                      <a:pt x="721" y="1566"/>
                      <a:pt x="721" y="1567"/>
                      <a:pt x="721" y="1567"/>
                    </a:cubicBezTo>
                    <a:cubicBezTo>
                      <a:pt x="668" y="1721"/>
                      <a:pt x="619" y="1877"/>
                      <a:pt x="570" y="2032"/>
                    </a:cubicBezTo>
                    <a:cubicBezTo>
                      <a:pt x="218" y="3187"/>
                      <a:pt x="1" y="4407"/>
                      <a:pt x="201" y="5328"/>
                    </a:cubicBezTo>
                    <a:cubicBezTo>
                      <a:pt x="337" y="5949"/>
                      <a:pt x="669" y="6433"/>
                      <a:pt x="1286" y="6666"/>
                    </a:cubicBezTo>
                    <a:cubicBezTo>
                      <a:pt x="1553" y="6766"/>
                      <a:pt x="1868" y="6820"/>
                      <a:pt x="2245" y="6820"/>
                    </a:cubicBezTo>
                    <a:cubicBezTo>
                      <a:pt x="2307" y="6820"/>
                      <a:pt x="2371" y="6818"/>
                      <a:pt x="2437" y="6815"/>
                    </a:cubicBezTo>
                    <a:cubicBezTo>
                      <a:pt x="3450" y="6766"/>
                      <a:pt x="4030" y="6390"/>
                      <a:pt x="4314" y="5822"/>
                    </a:cubicBezTo>
                    <a:cubicBezTo>
                      <a:pt x="4858" y="4735"/>
                      <a:pt x="4322" y="2951"/>
                      <a:pt x="3630" y="1414"/>
                    </a:cubicBezTo>
                    <a:cubicBezTo>
                      <a:pt x="3630" y="1412"/>
                      <a:pt x="3628" y="1412"/>
                      <a:pt x="3628" y="1410"/>
                    </a:cubicBezTo>
                    <a:cubicBezTo>
                      <a:pt x="3399" y="903"/>
                      <a:pt x="3157" y="422"/>
                      <a:pt x="29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627" name="Google Shape;627;p20"/>
              <p:cNvSpPr/>
              <p:nvPr/>
            </p:nvSpPr>
            <p:spPr>
              <a:xfrm>
                <a:off x="5756400" y="4196650"/>
                <a:ext cx="190250" cy="141900"/>
              </a:xfrm>
              <a:custGeom>
                <a:avLst/>
                <a:gdLst/>
                <a:ahLst/>
                <a:cxnLst/>
                <a:rect l="l" t="t" r="r" b="b"/>
                <a:pathLst>
                  <a:path w="7610" h="5676" extrusionOk="0">
                    <a:moveTo>
                      <a:pt x="861" y="0"/>
                    </a:moveTo>
                    <a:cubicBezTo>
                      <a:pt x="858" y="30"/>
                      <a:pt x="852" y="62"/>
                      <a:pt x="847" y="91"/>
                    </a:cubicBezTo>
                    <a:cubicBezTo>
                      <a:pt x="844" y="99"/>
                      <a:pt x="844" y="105"/>
                      <a:pt x="843" y="108"/>
                    </a:cubicBezTo>
                    <a:cubicBezTo>
                      <a:pt x="795" y="347"/>
                      <a:pt x="699" y="576"/>
                      <a:pt x="549" y="782"/>
                    </a:cubicBezTo>
                    <a:cubicBezTo>
                      <a:pt x="397" y="991"/>
                      <a:pt x="210" y="1157"/>
                      <a:pt x="1" y="1277"/>
                    </a:cubicBezTo>
                    <a:cubicBezTo>
                      <a:pt x="232" y="1698"/>
                      <a:pt x="474" y="2180"/>
                      <a:pt x="702" y="2687"/>
                    </a:cubicBezTo>
                    <a:cubicBezTo>
                      <a:pt x="702" y="2689"/>
                      <a:pt x="704" y="2689"/>
                      <a:pt x="704" y="2690"/>
                    </a:cubicBezTo>
                    <a:cubicBezTo>
                      <a:pt x="1664" y="4178"/>
                      <a:pt x="2944" y="5676"/>
                      <a:pt x="4212" y="5676"/>
                    </a:cubicBezTo>
                    <a:cubicBezTo>
                      <a:pt x="4782" y="5676"/>
                      <a:pt x="5349" y="5374"/>
                      <a:pt x="5884" y="4633"/>
                    </a:cubicBezTo>
                    <a:cubicBezTo>
                      <a:pt x="7610" y="2242"/>
                      <a:pt x="4896" y="967"/>
                      <a:pt x="2413" y="330"/>
                    </a:cubicBezTo>
                    <a:lnTo>
                      <a:pt x="2411" y="330"/>
                    </a:lnTo>
                    <a:cubicBezTo>
                      <a:pt x="1867" y="193"/>
                      <a:pt x="1336" y="83"/>
                      <a:pt x="8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628" name="Google Shape;628;p20"/>
              <p:cNvSpPr/>
              <p:nvPr/>
            </p:nvSpPr>
            <p:spPr>
              <a:xfrm>
                <a:off x="5766400" y="4092250"/>
                <a:ext cx="185100" cy="114600"/>
              </a:xfrm>
              <a:custGeom>
                <a:avLst/>
                <a:gdLst/>
                <a:ahLst/>
                <a:cxnLst/>
                <a:rect l="l" t="t" r="r" b="b"/>
                <a:pathLst>
                  <a:path w="7404" h="4584" extrusionOk="0">
                    <a:moveTo>
                      <a:pt x="4899" y="1"/>
                    </a:moveTo>
                    <a:cubicBezTo>
                      <a:pt x="3781" y="1"/>
                      <a:pt x="2397" y="817"/>
                      <a:pt x="1224" y="1704"/>
                    </a:cubicBezTo>
                    <a:cubicBezTo>
                      <a:pt x="777" y="2041"/>
                      <a:pt x="358" y="2388"/>
                      <a:pt x="0" y="2707"/>
                    </a:cubicBezTo>
                    <a:cubicBezTo>
                      <a:pt x="29" y="2734"/>
                      <a:pt x="52" y="2762"/>
                      <a:pt x="74" y="2790"/>
                    </a:cubicBezTo>
                    <a:cubicBezTo>
                      <a:pt x="228" y="2972"/>
                      <a:pt x="349" y="3194"/>
                      <a:pt x="419" y="3440"/>
                    </a:cubicBezTo>
                    <a:cubicBezTo>
                      <a:pt x="485" y="3688"/>
                      <a:pt x="500" y="3937"/>
                      <a:pt x="464" y="4176"/>
                    </a:cubicBezTo>
                    <a:cubicBezTo>
                      <a:pt x="937" y="4259"/>
                      <a:pt x="1467" y="4369"/>
                      <a:pt x="2011" y="4506"/>
                    </a:cubicBezTo>
                    <a:lnTo>
                      <a:pt x="2014" y="4506"/>
                    </a:lnTo>
                    <a:cubicBezTo>
                      <a:pt x="2480" y="4554"/>
                      <a:pt x="2961" y="4584"/>
                      <a:pt x="3430" y="4584"/>
                    </a:cubicBezTo>
                    <a:cubicBezTo>
                      <a:pt x="5529" y="4584"/>
                      <a:pt x="7403" y="3985"/>
                      <a:pt x="6756" y="1668"/>
                    </a:cubicBezTo>
                    <a:cubicBezTo>
                      <a:pt x="6416" y="453"/>
                      <a:pt x="5731" y="1"/>
                      <a:pt x="48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629" name="Google Shape;629;p20"/>
              <p:cNvSpPr/>
              <p:nvPr/>
            </p:nvSpPr>
            <p:spPr>
              <a:xfrm>
                <a:off x="5729625" y="3991350"/>
                <a:ext cx="153725" cy="168525"/>
              </a:xfrm>
              <a:custGeom>
                <a:avLst/>
                <a:gdLst/>
                <a:ahLst/>
                <a:cxnLst/>
                <a:rect l="l" t="t" r="r" b="b"/>
                <a:pathLst>
                  <a:path w="6149" h="6741" extrusionOk="0">
                    <a:moveTo>
                      <a:pt x="2323" y="0"/>
                    </a:moveTo>
                    <a:cubicBezTo>
                      <a:pt x="537" y="0"/>
                      <a:pt x="72" y="2427"/>
                      <a:pt x="13" y="4598"/>
                    </a:cubicBezTo>
                    <a:lnTo>
                      <a:pt x="13" y="4602"/>
                    </a:lnTo>
                    <a:cubicBezTo>
                      <a:pt x="0" y="5164"/>
                      <a:pt x="9" y="5705"/>
                      <a:pt x="33" y="6185"/>
                    </a:cubicBezTo>
                    <a:cubicBezTo>
                      <a:pt x="42" y="6183"/>
                      <a:pt x="52" y="6183"/>
                      <a:pt x="62" y="6183"/>
                    </a:cubicBezTo>
                    <a:cubicBezTo>
                      <a:pt x="63" y="6183"/>
                      <a:pt x="64" y="6183"/>
                      <a:pt x="65" y="6183"/>
                    </a:cubicBezTo>
                    <a:cubicBezTo>
                      <a:pt x="68" y="6183"/>
                      <a:pt x="72" y="6181"/>
                      <a:pt x="75" y="6181"/>
                    </a:cubicBezTo>
                    <a:lnTo>
                      <a:pt x="147" y="6181"/>
                    </a:lnTo>
                    <a:cubicBezTo>
                      <a:pt x="163" y="6181"/>
                      <a:pt x="179" y="6181"/>
                      <a:pt x="196" y="6181"/>
                    </a:cubicBezTo>
                    <a:cubicBezTo>
                      <a:pt x="420" y="6181"/>
                      <a:pt x="650" y="6223"/>
                      <a:pt x="870" y="6316"/>
                    </a:cubicBezTo>
                    <a:cubicBezTo>
                      <a:pt x="1108" y="6418"/>
                      <a:pt x="1311" y="6564"/>
                      <a:pt x="1471" y="6741"/>
                    </a:cubicBezTo>
                    <a:cubicBezTo>
                      <a:pt x="1830" y="6424"/>
                      <a:pt x="2249" y="6076"/>
                      <a:pt x="2695" y="5738"/>
                    </a:cubicBezTo>
                    <a:cubicBezTo>
                      <a:pt x="4490" y="3903"/>
                      <a:pt x="6148" y="1406"/>
                      <a:pt x="3434" y="257"/>
                    </a:cubicBezTo>
                    <a:cubicBezTo>
                      <a:pt x="3016" y="80"/>
                      <a:pt x="2647" y="0"/>
                      <a:pt x="23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630" name="Google Shape;630;p20"/>
              <p:cNvSpPr/>
              <p:nvPr/>
            </p:nvSpPr>
            <p:spPr>
              <a:xfrm>
                <a:off x="5569625" y="3997300"/>
                <a:ext cx="160875" cy="168125"/>
              </a:xfrm>
              <a:custGeom>
                <a:avLst/>
                <a:gdLst/>
                <a:ahLst/>
                <a:cxnLst/>
                <a:rect l="l" t="t" r="r" b="b"/>
                <a:pathLst>
                  <a:path w="6435" h="6725" extrusionOk="0">
                    <a:moveTo>
                      <a:pt x="3852" y="1"/>
                    </a:moveTo>
                    <a:cubicBezTo>
                      <a:pt x="3483" y="1"/>
                      <a:pt x="3065" y="115"/>
                      <a:pt x="2590" y="373"/>
                    </a:cubicBezTo>
                    <a:cubicBezTo>
                      <a:pt x="0" y="1780"/>
                      <a:pt x="1889" y="4100"/>
                      <a:pt x="3849" y="5752"/>
                    </a:cubicBezTo>
                    <a:lnTo>
                      <a:pt x="3852" y="5752"/>
                    </a:lnTo>
                    <a:cubicBezTo>
                      <a:pt x="4283" y="6115"/>
                      <a:pt x="4715" y="6446"/>
                      <a:pt x="5104" y="6724"/>
                    </a:cubicBezTo>
                    <a:cubicBezTo>
                      <a:pt x="5118" y="6702"/>
                      <a:pt x="5135" y="6681"/>
                      <a:pt x="5153" y="6659"/>
                    </a:cubicBezTo>
                    <a:cubicBezTo>
                      <a:pt x="5157" y="6655"/>
                      <a:pt x="5159" y="6649"/>
                      <a:pt x="5165" y="6645"/>
                    </a:cubicBezTo>
                    <a:cubicBezTo>
                      <a:pt x="5168" y="6642"/>
                      <a:pt x="5168" y="6638"/>
                      <a:pt x="5172" y="6633"/>
                    </a:cubicBezTo>
                    <a:cubicBezTo>
                      <a:pt x="5319" y="6440"/>
                      <a:pt x="5505" y="6279"/>
                      <a:pt x="5731" y="6155"/>
                    </a:cubicBezTo>
                    <a:cubicBezTo>
                      <a:pt x="5956" y="6032"/>
                      <a:pt x="6195" y="5965"/>
                      <a:pt x="6434" y="5949"/>
                    </a:cubicBezTo>
                    <a:cubicBezTo>
                      <a:pt x="6411" y="5469"/>
                      <a:pt x="6401" y="4926"/>
                      <a:pt x="6415" y="4365"/>
                    </a:cubicBezTo>
                    <a:lnTo>
                      <a:pt x="6415" y="4362"/>
                    </a:lnTo>
                    <a:cubicBezTo>
                      <a:pt x="6155" y="2282"/>
                      <a:pt x="5497" y="1"/>
                      <a:pt x="38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631" name="Google Shape;631;p20"/>
              <p:cNvSpPr/>
              <p:nvPr/>
            </p:nvSpPr>
            <p:spPr>
              <a:xfrm>
                <a:off x="5519275" y="4107450"/>
                <a:ext cx="177975" cy="111925"/>
              </a:xfrm>
              <a:custGeom>
                <a:avLst/>
                <a:gdLst/>
                <a:ahLst/>
                <a:cxnLst/>
                <a:rect l="l" t="t" r="r" b="b"/>
                <a:pathLst>
                  <a:path w="7119" h="4477" extrusionOk="0">
                    <a:moveTo>
                      <a:pt x="2289" y="1"/>
                    </a:moveTo>
                    <a:cubicBezTo>
                      <a:pt x="1344" y="1"/>
                      <a:pt x="603" y="491"/>
                      <a:pt x="362" y="1850"/>
                    </a:cubicBezTo>
                    <a:cubicBezTo>
                      <a:pt x="0" y="3883"/>
                      <a:pt x="1362" y="4476"/>
                      <a:pt x="3074" y="4476"/>
                    </a:cubicBezTo>
                    <a:cubicBezTo>
                      <a:pt x="3805" y="4476"/>
                      <a:pt x="4599" y="4368"/>
                      <a:pt x="5350" y="4218"/>
                    </a:cubicBezTo>
                    <a:cubicBezTo>
                      <a:pt x="5902" y="4105"/>
                      <a:pt x="6434" y="3972"/>
                      <a:pt x="6897" y="3844"/>
                    </a:cubicBezTo>
                    <a:cubicBezTo>
                      <a:pt x="6885" y="3808"/>
                      <a:pt x="6875" y="3770"/>
                      <a:pt x="6866" y="3735"/>
                    </a:cubicBezTo>
                    <a:cubicBezTo>
                      <a:pt x="6808" y="3503"/>
                      <a:pt x="6794" y="3252"/>
                      <a:pt x="6841" y="3001"/>
                    </a:cubicBezTo>
                    <a:cubicBezTo>
                      <a:pt x="6886" y="2745"/>
                      <a:pt x="6984" y="2518"/>
                      <a:pt x="7118" y="2318"/>
                    </a:cubicBezTo>
                    <a:cubicBezTo>
                      <a:pt x="6729" y="2040"/>
                      <a:pt x="6296" y="1709"/>
                      <a:pt x="5866" y="1346"/>
                    </a:cubicBezTo>
                    <a:lnTo>
                      <a:pt x="5863" y="1346"/>
                    </a:lnTo>
                    <a:cubicBezTo>
                      <a:pt x="4699" y="634"/>
                      <a:pt x="3363" y="1"/>
                      <a:pt x="22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632" name="Google Shape;632;p20"/>
              <p:cNvSpPr/>
              <p:nvPr/>
            </p:nvSpPr>
            <p:spPr>
              <a:xfrm>
                <a:off x="5515450" y="3969050"/>
                <a:ext cx="439725" cy="597200"/>
              </a:xfrm>
              <a:custGeom>
                <a:avLst/>
                <a:gdLst/>
                <a:ahLst/>
                <a:cxnLst/>
                <a:rect l="l" t="t" r="r" b="b"/>
                <a:pathLst>
                  <a:path w="17589" h="23888" fill="none" extrusionOk="0">
                    <a:moveTo>
                      <a:pt x="5503" y="9754"/>
                    </a:moveTo>
                    <a:cubicBezTo>
                      <a:pt x="3777" y="10384"/>
                      <a:pt x="1971" y="11343"/>
                      <a:pt x="1798" y="12651"/>
                    </a:cubicBezTo>
                    <a:cubicBezTo>
                      <a:pt x="1727" y="13168"/>
                      <a:pt x="1917" y="13740"/>
                      <a:pt x="2469" y="14368"/>
                    </a:cubicBezTo>
                    <a:cubicBezTo>
                      <a:pt x="3140" y="15130"/>
                      <a:pt x="3797" y="15351"/>
                      <a:pt x="4421" y="15217"/>
                    </a:cubicBezTo>
                    <a:cubicBezTo>
                      <a:pt x="5605" y="14969"/>
                      <a:pt x="6663" y="13444"/>
                      <a:pt x="7432" y="11947"/>
                    </a:cubicBezTo>
                    <a:cubicBezTo>
                      <a:pt x="7380" y="12101"/>
                      <a:pt x="7331" y="12257"/>
                      <a:pt x="7282" y="12413"/>
                    </a:cubicBezTo>
                    <a:cubicBezTo>
                      <a:pt x="7259" y="12442"/>
                      <a:pt x="7239" y="12469"/>
                      <a:pt x="7224" y="12503"/>
                    </a:cubicBezTo>
                    <a:cubicBezTo>
                      <a:pt x="7142" y="12670"/>
                      <a:pt x="5807" y="15420"/>
                      <a:pt x="4865" y="19246"/>
                    </a:cubicBezTo>
                    <a:cubicBezTo>
                      <a:pt x="4862" y="19259"/>
                      <a:pt x="4858" y="19269"/>
                      <a:pt x="4858" y="19269"/>
                    </a:cubicBezTo>
                    <a:cubicBezTo>
                      <a:pt x="4594" y="20345"/>
                      <a:pt x="4362" y="21511"/>
                      <a:pt x="4198" y="22722"/>
                    </a:cubicBezTo>
                    <a:lnTo>
                      <a:pt x="4995" y="23887"/>
                    </a:lnTo>
                    <a:cubicBezTo>
                      <a:pt x="5145" y="22373"/>
                      <a:pt x="5420" y="20909"/>
                      <a:pt x="5749" y="19572"/>
                    </a:cubicBezTo>
                    <a:cubicBezTo>
                      <a:pt x="5752" y="19555"/>
                      <a:pt x="5756" y="19539"/>
                      <a:pt x="5759" y="19522"/>
                    </a:cubicBezTo>
                    <a:cubicBezTo>
                      <a:pt x="5772" y="19473"/>
                      <a:pt x="5785" y="19420"/>
                      <a:pt x="5799" y="19369"/>
                    </a:cubicBezTo>
                    <a:cubicBezTo>
                      <a:pt x="6146" y="17976"/>
                      <a:pt x="6548" y="16726"/>
                      <a:pt x="6917" y="15707"/>
                    </a:cubicBezTo>
                    <a:cubicBezTo>
                      <a:pt x="7051" y="16328"/>
                      <a:pt x="7385" y="16812"/>
                      <a:pt x="8001" y="17045"/>
                    </a:cubicBezTo>
                    <a:cubicBezTo>
                      <a:pt x="8311" y="17161"/>
                      <a:pt x="8688" y="17215"/>
                      <a:pt x="9152" y="17194"/>
                    </a:cubicBezTo>
                    <a:cubicBezTo>
                      <a:pt x="10165" y="17145"/>
                      <a:pt x="10744" y="16769"/>
                      <a:pt x="11029" y="16201"/>
                    </a:cubicBezTo>
                    <a:cubicBezTo>
                      <a:pt x="11573" y="15114"/>
                      <a:pt x="11036" y="13330"/>
                      <a:pt x="10345" y="11793"/>
                    </a:cubicBezTo>
                    <a:cubicBezTo>
                      <a:pt x="11735" y="13949"/>
                      <a:pt x="13799" y="16126"/>
                      <a:pt x="15524" y="13736"/>
                    </a:cubicBezTo>
                    <a:cubicBezTo>
                      <a:pt x="17251" y="11345"/>
                      <a:pt x="14538" y="10070"/>
                      <a:pt x="12055" y="9432"/>
                    </a:cubicBezTo>
                    <a:cubicBezTo>
                      <a:pt x="14605" y="9691"/>
                      <a:pt x="17588" y="9430"/>
                      <a:pt x="16796" y="6594"/>
                    </a:cubicBezTo>
                    <a:cubicBezTo>
                      <a:pt x="15999" y="3750"/>
                      <a:pt x="13311" y="5083"/>
                      <a:pt x="11264" y="6630"/>
                    </a:cubicBezTo>
                    <a:cubicBezTo>
                      <a:pt x="13059" y="4795"/>
                      <a:pt x="14718" y="2298"/>
                      <a:pt x="12004" y="1149"/>
                    </a:cubicBezTo>
                    <a:cubicBezTo>
                      <a:pt x="9290" y="1"/>
                      <a:pt x="8652" y="2924"/>
                      <a:pt x="8583" y="5490"/>
                    </a:cubicBezTo>
                    <a:cubicBezTo>
                      <a:pt x="8266" y="2944"/>
                      <a:pt x="7349" y="95"/>
                      <a:pt x="4758" y="1502"/>
                    </a:cubicBezTo>
                    <a:cubicBezTo>
                      <a:pt x="2168" y="2908"/>
                      <a:pt x="4058" y="5229"/>
                      <a:pt x="6018" y="6881"/>
                    </a:cubicBezTo>
                    <a:cubicBezTo>
                      <a:pt x="3830" y="5543"/>
                      <a:pt x="1031" y="4481"/>
                      <a:pt x="517" y="7384"/>
                    </a:cubicBezTo>
                    <a:cubicBezTo>
                      <a:pt x="0" y="10286"/>
                      <a:pt x="2991" y="10257"/>
                      <a:pt x="5503" y="9754"/>
                    </a:cubicBezTo>
                    <a:close/>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633" name="Google Shape;633;p20"/>
              <p:cNvSpPr/>
              <p:nvPr/>
            </p:nvSpPr>
            <p:spPr>
              <a:xfrm>
                <a:off x="5518500" y="4508850"/>
                <a:ext cx="229525" cy="106000"/>
              </a:xfrm>
              <a:custGeom>
                <a:avLst/>
                <a:gdLst/>
                <a:ahLst/>
                <a:cxnLst/>
                <a:rect l="l" t="t" r="r" b="b"/>
                <a:pathLst>
                  <a:path w="9181" h="4240" fill="none" extrusionOk="0">
                    <a:moveTo>
                      <a:pt x="7395" y="4240"/>
                    </a:moveTo>
                    <a:cubicBezTo>
                      <a:pt x="7395" y="4240"/>
                      <a:pt x="9181" y="2714"/>
                      <a:pt x="8442" y="1935"/>
                    </a:cubicBezTo>
                    <a:cubicBezTo>
                      <a:pt x="7703" y="1159"/>
                      <a:pt x="6162" y="2822"/>
                      <a:pt x="6162" y="2822"/>
                    </a:cubicBezTo>
                    <a:cubicBezTo>
                      <a:pt x="6162" y="2822"/>
                      <a:pt x="6717" y="1344"/>
                      <a:pt x="6162" y="1158"/>
                    </a:cubicBezTo>
                    <a:cubicBezTo>
                      <a:pt x="5608" y="974"/>
                      <a:pt x="4622" y="2698"/>
                      <a:pt x="4622" y="2698"/>
                    </a:cubicBezTo>
                    <a:cubicBezTo>
                      <a:pt x="4622" y="2698"/>
                      <a:pt x="4191" y="0"/>
                      <a:pt x="2528" y="117"/>
                    </a:cubicBezTo>
                    <a:cubicBezTo>
                      <a:pt x="864" y="234"/>
                      <a:pt x="2774" y="2822"/>
                      <a:pt x="2774" y="2822"/>
                    </a:cubicBezTo>
                    <a:cubicBezTo>
                      <a:pt x="2774" y="2822"/>
                      <a:pt x="1726" y="1715"/>
                      <a:pt x="864" y="2176"/>
                    </a:cubicBezTo>
                    <a:cubicBezTo>
                      <a:pt x="0" y="2638"/>
                      <a:pt x="1664" y="3752"/>
                      <a:pt x="1664" y="3752"/>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634" name="Google Shape;634;p20"/>
              <p:cNvSpPr/>
              <p:nvPr/>
            </p:nvSpPr>
            <p:spPr>
              <a:xfrm>
                <a:off x="5682875" y="4295550"/>
                <a:ext cx="6750" cy="71050"/>
              </a:xfrm>
              <a:custGeom>
                <a:avLst/>
                <a:gdLst/>
                <a:ahLst/>
                <a:cxnLst/>
                <a:rect l="l" t="t" r="r" b="b"/>
                <a:pathLst>
                  <a:path w="270" h="2842" fill="none" extrusionOk="0">
                    <a:moveTo>
                      <a:pt x="269" y="2842"/>
                    </a:moveTo>
                    <a:cubicBezTo>
                      <a:pt x="269" y="2842"/>
                      <a:pt x="0" y="1875"/>
                      <a:pt x="269"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grpSp>
        <p:sp>
          <p:nvSpPr>
            <p:cNvPr id="635" name="Google Shape;635;p20"/>
            <p:cNvSpPr/>
            <p:nvPr/>
          </p:nvSpPr>
          <p:spPr>
            <a:xfrm>
              <a:off x="8639724" y="4838150"/>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636" name="Google Shape;636;p20"/>
            <p:cNvSpPr/>
            <p:nvPr/>
          </p:nvSpPr>
          <p:spPr>
            <a:xfrm flipH="1">
              <a:off x="583261" y="4883475"/>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grpSp>
    </p:spTree>
    <p:extLst>
      <p:ext uri="{BB962C8B-B14F-4D97-AF65-F5344CB8AC3E}">
        <p14:creationId xmlns:p14="http://schemas.microsoft.com/office/powerpoint/2010/main" val="27077883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advClick="0">
        <p159:morph option="byObject"/>
      </p:transition>
    </mc:Choice>
    <mc:Fallback xmlns="">
      <p:transition advClick="0">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637"/>
        <p:cNvGrpSpPr/>
        <p:nvPr/>
      </p:nvGrpSpPr>
      <p:grpSpPr>
        <a:xfrm>
          <a:off x="0" y="0"/>
          <a:ext cx="0" cy="0"/>
          <a:chOff x="0" y="0"/>
          <a:chExt cx="0" cy="0"/>
        </a:xfrm>
      </p:grpSpPr>
      <p:sp>
        <p:nvSpPr>
          <p:cNvPr id="638" name="Google Shape;638;p21"/>
          <p:cNvSpPr/>
          <p:nvPr/>
        </p:nvSpPr>
        <p:spPr>
          <a:xfrm flipH="1">
            <a:off x="390833" y="638336"/>
            <a:ext cx="11410400" cy="5895600"/>
          </a:xfrm>
          <a:prstGeom prst="roundRect">
            <a:avLst>
              <a:gd name="adj" fmla="val 5886"/>
            </a:avLst>
          </a:prstGeom>
          <a:solidFill>
            <a:srgbClr val="FFFFFF"/>
          </a:solidFill>
          <a:ln w="19050" cap="flat" cmpd="sng">
            <a:solidFill>
              <a:schemeClr val="dk1"/>
            </a:solidFill>
            <a:prstDash val="solid"/>
            <a:round/>
            <a:headEnd type="none" w="sm" len="sm"/>
            <a:tailEnd type="none" w="sm" len="sm"/>
          </a:ln>
        </p:spPr>
        <p:txBody>
          <a:bodyPr spcFirstLastPara="1" wrap="square" lIns="121745" tIns="121745" rIns="121745" bIns="121745" anchor="ctr" anchorCtr="0">
            <a:noAutofit/>
          </a:bodyPr>
          <a:lstStyle/>
          <a:p>
            <a:pPr marL="0" lvl="0" indent="0" algn="l" rtl="0">
              <a:spcBef>
                <a:spcPts val="0"/>
              </a:spcBef>
              <a:spcAft>
                <a:spcPts val="0"/>
              </a:spcAft>
              <a:buNone/>
            </a:pPr>
            <a:endParaRPr sz="2397"/>
          </a:p>
        </p:txBody>
      </p:sp>
      <p:grpSp>
        <p:nvGrpSpPr>
          <p:cNvPr id="639" name="Google Shape;639;p21"/>
          <p:cNvGrpSpPr/>
          <p:nvPr/>
        </p:nvGrpSpPr>
        <p:grpSpPr>
          <a:xfrm flipH="1">
            <a:off x="-43932" y="5215094"/>
            <a:ext cx="12279884" cy="1686855"/>
            <a:chOff x="-32950" y="3911320"/>
            <a:chExt cx="9209913" cy="1265141"/>
          </a:xfrm>
        </p:grpSpPr>
        <p:sp>
          <p:nvSpPr>
            <p:cNvPr id="640" name="Google Shape;640;p21"/>
            <p:cNvSpPr/>
            <p:nvPr/>
          </p:nvSpPr>
          <p:spPr>
            <a:xfrm>
              <a:off x="-32950" y="4421702"/>
              <a:ext cx="2653313" cy="754749"/>
            </a:xfrm>
            <a:custGeom>
              <a:avLst/>
              <a:gdLst/>
              <a:ahLst/>
              <a:cxnLst/>
              <a:rect l="l" t="t" r="r" b="b"/>
              <a:pathLst>
                <a:path w="54508" h="16246" extrusionOk="0">
                  <a:moveTo>
                    <a:pt x="5690" y="1"/>
                  </a:moveTo>
                  <a:cubicBezTo>
                    <a:pt x="3812" y="1"/>
                    <a:pt x="1893" y="286"/>
                    <a:pt x="1" y="940"/>
                  </a:cubicBezTo>
                  <a:lnTo>
                    <a:pt x="1" y="16245"/>
                  </a:lnTo>
                  <a:lnTo>
                    <a:pt x="54507" y="16165"/>
                  </a:lnTo>
                  <a:cubicBezTo>
                    <a:pt x="54507" y="16165"/>
                    <a:pt x="51958" y="11557"/>
                    <a:pt x="48123" y="11557"/>
                  </a:cubicBezTo>
                  <a:cubicBezTo>
                    <a:pt x="46744" y="11557"/>
                    <a:pt x="45198" y="12153"/>
                    <a:pt x="43545" y="13774"/>
                  </a:cubicBezTo>
                  <a:cubicBezTo>
                    <a:pt x="42808" y="11518"/>
                    <a:pt x="39784" y="9845"/>
                    <a:pt x="37055" y="9845"/>
                  </a:cubicBezTo>
                  <a:cubicBezTo>
                    <a:pt x="35549" y="9845"/>
                    <a:pt x="34133" y="10355"/>
                    <a:pt x="33242" y="11558"/>
                  </a:cubicBezTo>
                  <a:cubicBezTo>
                    <a:pt x="32785" y="9643"/>
                    <a:pt x="30103" y="7982"/>
                    <a:pt x="27346" y="7982"/>
                  </a:cubicBezTo>
                  <a:cubicBezTo>
                    <a:pt x="25523" y="7982"/>
                    <a:pt x="23667" y="8708"/>
                    <a:pt x="22398" y="10565"/>
                  </a:cubicBezTo>
                  <a:cubicBezTo>
                    <a:pt x="22778" y="6582"/>
                    <a:pt x="14708" y="1"/>
                    <a:pt x="569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641" name="Google Shape;641;p21"/>
            <p:cNvSpPr/>
            <p:nvPr/>
          </p:nvSpPr>
          <p:spPr>
            <a:xfrm flipH="1">
              <a:off x="234936" y="4733062"/>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642" name="Google Shape;642;p21"/>
            <p:cNvSpPr/>
            <p:nvPr/>
          </p:nvSpPr>
          <p:spPr>
            <a:xfrm flipH="1">
              <a:off x="6523650" y="4201376"/>
              <a:ext cx="2653313" cy="975085"/>
            </a:xfrm>
            <a:custGeom>
              <a:avLst/>
              <a:gdLst/>
              <a:ahLst/>
              <a:cxnLst/>
              <a:rect l="l" t="t" r="r" b="b"/>
              <a:pathLst>
                <a:path w="54508" h="16246" extrusionOk="0">
                  <a:moveTo>
                    <a:pt x="5690" y="1"/>
                  </a:moveTo>
                  <a:cubicBezTo>
                    <a:pt x="3812" y="1"/>
                    <a:pt x="1893" y="286"/>
                    <a:pt x="1" y="940"/>
                  </a:cubicBezTo>
                  <a:lnTo>
                    <a:pt x="1" y="16245"/>
                  </a:lnTo>
                  <a:lnTo>
                    <a:pt x="54507" y="16165"/>
                  </a:lnTo>
                  <a:cubicBezTo>
                    <a:pt x="54507" y="16165"/>
                    <a:pt x="51958" y="11557"/>
                    <a:pt x="48123" y="11557"/>
                  </a:cubicBezTo>
                  <a:cubicBezTo>
                    <a:pt x="46744" y="11557"/>
                    <a:pt x="45198" y="12153"/>
                    <a:pt x="43545" y="13774"/>
                  </a:cubicBezTo>
                  <a:cubicBezTo>
                    <a:pt x="42808" y="11518"/>
                    <a:pt x="39784" y="9845"/>
                    <a:pt x="37055" y="9845"/>
                  </a:cubicBezTo>
                  <a:cubicBezTo>
                    <a:pt x="35549" y="9845"/>
                    <a:pt x="34133" y="10355"/>
                    <a:pt x="33242" y="11558"/>
                  </a:cubicBezTo>
                  <a:cubicBezTo>
                    <a:pt x="32785" y="9643"/>
                    <a:pt x="30103" y="7982"/>
                    <a:pt x="27346" y="7982"/>
                  </a:cubicBezTo>
                  <a:cubicBezTo>
                    <a:pt x="25523" y="7982"/>
                    <a:pt x="23667" y="8708"/>
                    <a:pt x="22398" y="10565"/>
                  </a:cubicBezTo>
                  <a:cubicBezTo>
                    <a:pt x="22778" y="6582"/>
                    <a:pt x="14708" y="1"/>
                    <a:pt x="569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grpSp>
          <p:nvGrpSpPr>
            <p:cNvPr id="643" name="Google Shape;643;p21"/>
            <p:cNvGrpSpPr/>
            <p:nvPr/>
          </p:nvGrpSpPr>
          <p:grpSpPr>
            <a:xfrm flipH="1">
              <a:off x="8011161" y="3911320"/>
              <a:ext cx="565003" cy="832113"/>
              <a:chOff x="5515450" y="3969050"/>
              <a:chExt cx="439725" cy="645800"/>
            </a:xfrm>
          </p:grpSpPr>
          <p:sp>
            <p:nvSpPr>
              <p:cNvPr id="644" name="Google Shape;644;p21"/>
              <p:cNvSpPr/>
              <p:nvPr/>
            </p:nvSpPr>
            <p:spPr>
              <a:xfrm>
                <a:off x="5620400" y="4279375"/>
                <a:ext cx="77175" cy="286875"/>
              </a:xfrm>
              <a:custGeom>
                <a:avLst/>
                <a:gdLst/>
                <a:ahLst/>
                <a:cxnLst/>
                <a:rect l="l" t="t" r="r" b="b"/>
                <a:pathLst>
                  <a:path w="3087" h="11475" extrusionOk="0">
                    <a:moveTo>
                      <a:pt x="3086" y="0"/>
                    </a:moveTo>
                    <a:lnTo>
                      <a:pt x="3086" y="0"/>
                    </a:lnTo>
                    <a:cubicBezTo>
                      <a:pt x="3062" y="29"/>
                      <a:pt x="3043" y="56"/>
                      <a:pt x="3027" y="90"/>
                    </a:cubicBezTo>
                    <a:cubicBezTo>
                      <a:pt x="2945" y="257"/>
                      <a:pt x="1611" y="3007"/>
                      <a:pt x="669" y="6833"/>
                    </a:cubicBezTo>
                    <a:cubicBezTo>
                      <a:pt x="665" y="6846"/>
                      <a:pt x="662" y="6856"/>
                      <a:pt x="662" y="6856"/>
                    </a:cubicBezTo>
                    <a:cubicBezTo>
                      <a:pt x="397" y="7932"/>
                      <a:pt x="165" y="9098"/>
                      <a:pt x="1" y="10309"/>
                    </a:cubicBezTo>
                    <a:lnTo>
                      <a:pt x="798" y="11474"/>
                    </a:lnTo>
                    <a:cubicBezTo>
                      <a:pt x="948" y="9960"/>
                      <a:pt x="1223" y="8496"/>
                      <a:pt x="1551" y="7159"/>
                    </a:cubicBezTo>
                    <a:cubicBezTo>
                      <a:pt x="1554" y="7142"/>
                      <a:pt x="1558" y="7126"/>
                      <a:pt x="1561" y="7109"/>
                    </a:cubicBezTo>
                    <a:cubicBezTo>
                      <a:pt x="1573" y="7061"/>
                      <a:pt x="1585" y="7009"/>
                      <a:pt x="1600" y="6957"/>
                    </a:cubicBezTo>
                    <a:cubicBezTo>
                      <a:pt x="1947" y="5564"/>
                      <a:pt x="2349" y="4314"/>
                      <a:pt x="2717" y="3295"/>
                    </a:cubicBezTo>
                    <a:cubicBezTo>
                      <a:pt x="2515" y="2375"/>
                      <a:pt x="2734" y="1156"/>
                      <a:pt x="30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645" name="Google Shape;645;p21"/>
              <p:cNvSpPr/>
              <p:nvPr/>
            </p:nvSpPr>
            <p:spPr>
              <a:xfrm>
                <a:off x="5689150" y="4145875"/>
                <a:ext cx="89725" cy="88775"/>
              </a:xfrm>
              <a:custGeom>
                <a:avLst/>
                <a:gdLst/>
                <a:ahLst/>
                <a:cxnLst/>
                <a:rect l="l" t="t" r="r" b="b"/>
                <a:pathLst>
                  <a:path w="3589" h="3551" extrusionOk="0">
                    <a:moveTo>
                      <a:pt x="1820" y="1"/>
                    </a:moveTo>
                    <a:cubicBezTo>
                      <a:pt x="1802" y="1"/>
                      <a:pt x="1783" y="1"/>
                      <a:pt x="1765" y="2"/>
                    </a:cubicBezTo>
                    <a:cubicBezTo>
                      <a:pt x="1736" y="2"/>
                      <a:pt x="1708" y="2"/>
                      <a:pt x="1680" y="5"/>
                    </a:cubicBezTo>
                    <a:cubicBezTo>
                      <a:pt x="1670" y="5"/>
                      <a:pt x="1660" y="5"/>
                      <a:pt x="1650" y="7"/>
                    </a:cubicBezTo>
                    <a:cubicBezTo>
                      <a:pt x="1412" y="24"/>
                      <a:pt x="1172" y="90"/>
                      <a:pt x="946" y="214"/>
                    </a:cubicBezTo>
                    <a:cubicBezTo>
                      <a:pt x="722" y="337"/>
                      <a:pt x="536" y="498"/>
                      <a:pt x="388" y="691"/>
                    </a:cubicBezTo>
                    <a:cubicBezTo>
                      <a:pt x="384" y="695"/>
                      <a:pt x="384" y="699"/>
                      <a:pt x="382" y="704"/>
                    </a:cubicBezTo>
                    <a:cubicBezTo>
                      <a:pt x="377" y="707"/>
                      <a:pt x="374" y="713"/>
                      <a:pt x="368" y="717"/>
                    </a:cubicBezTo>
                    <a:cubicBezTo>
                      <a:pt x="352" y="740"/>
                      <a:pt x="339" y="762"/>
                      <a:pt x="324" y="783"/>
                    </a:cubicBezTo>
                    <a:lnTo>
                      <a:pt x="324" y="783"/>
                    </a:lnTo>
                    <a:cubicBezTo>
                      <a:pt x="323" y="782"/>
                      <a:pt x="323" y="782"/>
                      <a:pt x="323" y="781"/>
                    </a:cubicBezTo>
                    <a:cubicBezTo>
                      <a:pt x="189" y="981"/>
                      <a:pt x="91" y="1208"/>
                      <a:pt x="46" y="1464"/>
                    </a:cubicBezTo>
                    <a:cubicBezTo>
                      <a:pt x="1" y="1715"/>
                      <a:pt x="13" y="1965"/>
                      <a:pt x="71" y="2198"/>
                    </a:cubicBezTo>
                    <a:cubicBezTo>
                      <a:pt x="81" y="2235"/>
                      <a:pt x="91" y="2273"/>
                      <a:pt x="102" y="2307"/>
                    </a:cubicBezTo>
                    <a:cubicBezTo>
                      <a:pt x="173" y="2539"/>
                      <a:pt x="291" y="2756"/>
                      <a:pt x="461" y="2948"/>
                    </a:cubicBezTo>
                    <a:cubicBezTo>
                      <a:pt x="630" y="3141"/>
                      <a:pt x="832" y="3286"/>
                      <a:pt x="1050" y="3387"/>
                    </a:cubicBezTo>
                    <a:cubicBezTo>
                      <a:pt x="1054" y="3387"/>
                      <a:pt x="1057" y="3389"/>
                      <a:pt x="1060" y="3391"/>
                    </a:cubicBezTo>
                    <a:cubicBezTo>
                      <a:pt x="1064" y="3393"/>
                      <a:pt x="1070" y="3394"/>
                      <a:pt x="1076" y="3398"/>
                    </a:cubicBezTo>
                    <a:cubicBezTo>
                      <a:pt x="1103" y="3408"/>
                      <a:pt x="1129" y="3420"/>
                      <a:pt x="1158" y="3427"/>
                    </a:cubicBezTo>
                    <a:lnTo>
                      <a:pt x="1158" y="3431"/>
                    </a:lnTo>
                    <a:cubicBezTo>
                      <a:pt x="1355" y="3506"/>
                      <a:pt x="1570" y="3551"/>
                      <a:pt x="1794" y="3551"/>
                    </a:cubicBezTo>
                    <a:cubicBezTo>
                      <a:pt x="1823" y="3551"/>
                      <a:pt x="1851" y="3550"/>
                      <a:pt x="1880" y="3548"/>
                    </a:cubicBezTo>
                    <a:cubicBezTo>
                      <a:pt x="2138" y="3536"/>
                      <a:pt x="2380" y="3468"/>
                      <a:pt x="2594" y="3359"/>
                    </a:cubicBezTo>
                    <a:cubicBezTo>
                      <a:pt x="2596" y="3356"/>
                      <a:pt x="2600" y="3356"/>
                      <a:pt x="2606" y="3355"/>
                    </a:cubicBezTo>
                    <a:cubicBezTo>
                      <a:pt x="2635" y="3341"/>
                      <a:pt x="2662" y="3325"/>
                      <a:pt x="2691" y="3306"/>
                    </a:cubicBezTo>
                    <a:cubicBezTo>
                      <a:pt x="2900" y="3188"/>
                      <a:pt x="3087" y="3022"/>
                      <a:pt x="3238" y="2813"/>
                    </a:cubicBezTo>
                    <a:cubicBezTo>
                      <a:pt x="3388" y="2607"/>
                      <a:pt x="3486" y="2378"/>
                      <a:pt x="3532" y="2139"/>
                    </a:cubicBezTo>
                    <a:cubicBezTo>
                      <a:pt x="3535" y="2136"/>
                      <a:pt x="3535" y="2130"/>
                      <a:pt x="3536" y="2122"/>
                    </a:cubicBezTo>
                    <a:cubicBezTo>
                      <a:pt x="3540" y="2093"/>
                      <a:pt x="3548" y="2061"/>
                      <a:pt x="3550" y="2031"/>
                    </a:cubicBezTo>
                    <a:lnTo>
                      <a:pt x="3553" y="2031"/>
                    </a:lnTo>
                    <a:cubicBezTo>
                      <a:pt x="3588" y="1792"/>
                      <a:pt x="3575" y="1543"/>
                      <a:pt x="3508" y="1295"/>
                    </a:cubicBezTo>
                    <a:cubicBezTo>
                      <a:pt x="3438" y="1048"/>
                      <a:pt x="3317" y="827"/>
                      <a:pt x="3163" y="645"/>
                    </a:cubicBezTo>
                    <a:cubicBezTo>
                      <a:pt x="3141" y="616"/>
                      <a:pt x="3118" y="589"/>
                      <a:pt x="3089" y="562"/>
                    </a:cubicBezTo>
                    <a:cubicBezTo>
                      <a:pt x="2927" y="383"/>
                      <a:pt x="2726" y="238"/>
                      <a:pt x="2487" y="137"/>
                    </a:cubicBezTo>
                    <a:cubicBezTo>
                      <a:pt x="2271" y="44"/>
                      <a:pt x="2043" y="1"/>
                      <a:pt x="18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646" name="Google Shape;646;p21"/>
              <p:cNvSpPr/>
              <p:nvPr/>
            </p:nvSpPr>
            <p:spPr>
              <a:xfrm>
                <a:off x="5558600" y="4203550"/>
                <a:ext cx="159500" cy="146850"/>
              </a:xfrm>
              <a:custGeom>
                <a:avLst/>
                <a:gdLst/>
                <a:ahLst/>
                <a:cxnLst/>
                <a:rect l="l" t="t" r="r" b="b"/>
                <a:pathLst>
                  <a:path w="6380" h="5874" extrusionOk="0">
                    <a:moveTo>
                      <a:pt x="5324" y="0"/>
                    </a:moveTo>
                    <a:cubicBezTo>
                      <a:pt x="4860" y="128"/>
                      <a:pt x="4331" y="261"/>
                      <a:pt x="3777" y="374"/>
                    </a:cubicBezTo>
                    <a:cubicBezTo>
                      <a:pt x="2051" y="1004"/>
                      <a:pt x="245" y="1963"/>
                      <a:pt x="72" y="3271"/>
                    </a:cubicBezTo>
                    <a:cubicBezTo>
                      <a:pt x="1" y="3788"/>
                      <a:pt x="191" y="4360"/>
                      <a:pt x="743" y="4988"/>
                    </a:cubicBezTo>
                    <a:cubicBezTo>
                      <a:pt x="1293" y="5612"/>
                      <a:pt x="1833" y="5874"/>
                      <a:pt x="2354" y="5874"/>
                    </a:cubicBezTo>
                    <a:cubicBezTo>
                      <a:pt x="2469" y="5874"/>
                      <a:pt x="2583" y="5861"/>
                      <a:pt x="2695" y="5837"/>
                    </a:cubicBezTo>
                    <a:cubicBezTo>
                      <a:pt x="3879" y="5589"/>
                      <a:pt x="4937" y="4064"/>
                      <a:pt x="5707" y="2567"/>
                    </a:cubicBezTo>
                    <a:cubicBezTo>
                      <a:pt x="5707" y="2567"/>
                      <a:pt x="5707" y="2565"/>
                      <a:pt x="5709" y="2563"/>
                    </a:cubicBezTo>
                    <a:cubicBezTo>
                      <a:pt x="5967" y="2064"/>
                      <a:pt x="6189" y="1570"/>
                      <a:pt x="6380" y="1125"/>
                    </a:cubicBezTo>
                    <a:cubicBezTo>
                      <a:pt x="6351" y="1113"/>
                      <a:pt x="6325" y="1103"/>
                      <a:pt x="6298" y="1092"/>
                    </a:cubicBezTo>
                    <a:cubicBezTo>
                      <a:pt x="6292" y="1089"/>
                      <a:pt x="6286" y="1087"/>
                      <a:pt x="6282" y="1085"/>
                    </a:cubicBezTo>
                    <a:cubicBezTo>
                      <a:pt x="6280" y="1082"/>
                      <a:pt x="6277" y="1081"/>
                      <a:pt x="6272" y="1081"/>
                    </a:cubicBezTo>
                    <a:cubicBezTo>
                      <a:pt x="6054" y="980"/>
                      <a:pt x="5851" y="836"/>
                      <a:pt x="5683" y="644"/>
                    </a:cubicBezTo>
                    <a:cubicBezTo>
                      <a:pt x="5514" y="449"/>
                      <a:pt x="5395" y="231"/>
                      <a:pt x="53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647" name="Google Shape;647;p21"/>
              <p:cNvSpPr/>
              <p:nvPr/>
            </p:nvSpPr>
            <p:spPr>
              <a:xfrm>
                <a:off x="5683250" y="4228550"/>
                <a:ext cx="121475" cy="170500"/>
              </a:xfrm>
              <a:custGeom>
                <a:avLst/>
                <a:gdLst/>
                <a:ahLst/>
                <a:cxnLst/>
                <a:rect l="l" t="t" r="r" b="b"/>
                <a:pathLst>
                  <a:path w="4859" h="6820" extrusionOk="0">
                    <a:moveTo>
                      <a:pt x="2927" y="0"/>
                    </a:moveTo>
                    <a:cubicBezTo>
                      <a:pt x="2898" y="17"/>
                      <a:pt x="2871" y="33"/>
                      <a:pt x="2842" y="49"/>
                    </a:cubicBezTo>
                    <a:cubicBezTo>
                      <a:pt x="2836" y="51"/>
                      <a:pt x="2832" y="51"/>
                      <a:pt x="2830" y="53"/>
                    </a:cubicBezTo>
                    <a:cubicBezTo>
                      <a:pt x="2616" y="162"/>
                      <a:pt x="2373" y="233"/>
                      <a:pt x="2116" y="244"/>
                    </a:cubicBezTo>
                    <a:cubicBezTo>
                      <a:pt x="2089" y="245"/>
                      <a:pt x="2062" y="246"/>
                      <a:pt x="2035" y="246"/>
                    </a:cubicBezTo>
                    <a:cubicBezTo>
                      <a:pt x="1809" y="246"/>
                      <a:pt x="1592" y="201"/>
                      <a:pt x="1394" y="125"/>
                    </a:cubicBezTo>
                    <a:cubicBezTo>
                      <a:pt x="1203" y="570"/>
                      <a:pt x="980" y="1064"/>
                      <a:pt x="723" y="1563"/>
                    </a:cubicBezTo>
                    <a:cubicBezTo>
                      <a:pt x="721" y="1566"/>
                      <a:pt x="721" y="1567"/>
                      <a:pt x="721" y="1567"/>
                    </a:cubicBezTo>
                    <a:cubicBezTo>
                      <a:pt x="668" y="1721"/>
                      <a:pt x="619" y="1877"/>
                      <a:pt x="570" y="2032"/>
                    </a:cubicBezTo>
                    <a:cubicBezTo>
                      <a:pt x="218" y="3187"/>
                      <a:pt x="1" y="4407"/>
                      <a:pt x="201" y="5328"/>
                    </a:cubicBezTo>
                    <a:cubicBezTo>
                      <a:pt x="337" y="5949"/>
                      <a:pt x="669" y="6433"/>
                      <a:pt x="1286" y="6666"/>
                    </a:cubicBezTo>
                    <a:cubicBezTo>
                      <a:pt x="1553" y="6766"/>
                      <a:pt x="1868" y="6820"/>
                      <a:pt x="2245" y="6820"/>
                    </a:cubicBezTo>
                    <a:cubicBezTo>
                      <a:pt x="2307" y="6820"/>
                      <a:pt x="2371" y="6818"/>
                      <a:pt x="2437" y="6815"/>
                    </a:cubicBezTo>
                    <a:cubicBezTo>
                      <a:pt x="3450" y="6766"/>
                      <a:pt x="4030" y="6390"/>
                      <a:pt x="4314" y="5822"/>
                    </a:cubicBezTo>
                    <a:cubicBezTo>
                      <a:pt x="4858" y="4735"/>
                      <a:pt x="4322" y="2951"/>
                      <a:pt x="3630" y="1414"/>
                    </a:cubicBezTo>
                    <a:cubicBezTo>
                      <a:pt x="3630" y="1412"/>
                      <a:pt x="3628" y="1412"/>
                      <a:pt x="3628" y="1410"/>
                    </a:cubicBezTo>
                    <a:cubicBezTo>
                      <a:pt x="3399" y="903"/>
                      <a:pt x="3157" y="422"/>
                      <a:pt x="29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648" name="Google Shape;648;p21"/>
              <p:cNvSpPr/>
              <p:nvPr/>
            </p:nvSpPr>
            <p:spPr>
              <a:xfrm>
                <a:off x="5756400" y="4196650"/>
                <a:ext cx="190250" cy="141900"/>
              </a:xfrm>
              <a:custGeom>
                <a:avLst/>
                <a:gdLst/>
                <a:ahLst/>
                <a:cxnLst/>
                <a:rect l="l" t="t" r="r" b="b"/>
                <a:pathLst>
                  <a:path w="7610" h="5676" extrusionOk="0">
                    <a:moveTo>
                      <a:pt x="861" y="0"/>
                    </a:moveTo>
                    <a:cubicBezTo>
                      <a:pt x="858" y="30"/>
                      <a:pt x="852" y="62"/>
                      <a:pt x="847" y="91"/>
                    </a:cubicBezTo>
                    <a:cubicBezTo>
                      <a:pt x="844" y="99"/>
                      <a:pt x="844" y="105"/>
                      <a:pt x="843" y="108"/>
                    </a:cubicBezTo>
                    <a:cubicBezTo>
                      <a:pt x="795" y="347"/>
                      <a:pt x="699" y="576"/>
                      <a:pt x="549" y="782"/>
                    </a:cubicBezTo>
                    <a:cubicBezTo>
                      <a:pt x="397" y="991"/>
                      <a:pt x="210" y="1157"/>
                      <a:pt x="1" y="1277"/>
                    </a:cubicBezTo>
                    <a:cubicBezTo>
                      <a:pt x="232" y="1698"/>
                      <a:pt x="474" y="2180"/>
                      <a:pt x="702" y="2687"/>
                    </a:cubicBezTo>
                    <a:cubicBezTo>
                      <a:pt x="702" y="2689"/>
                      <a:pt x="704" y="2689"/>
                      <a:pt x="704" y="2690"/>
                    </a:cubicBezTo>
                    <a:cubicBezTo>
                      <a:pt x="1664" y="4178"/>
                      <a:pt x="2944" y="5676"/>
                      <a:pt x="4212" y="5676"/>
                    </a:cubicBezTo>
                    <a:cubicBezTo>
                      <a:pt x="4782" y="5676"/>
                      <a:pt x="5349" y="5374"/>
                      <a:pt x="5884" y="4633"/>
                    </a:cubicBezTo>
                    <a:cubicBezTo>
                      <a:pt x="7610" y="2242"/>
                      <a:pt x="4896" y="967"/>
                      <a:pt x="2413" y="330"/>
                    </a:cubicBezTo>
                    <a:lnTo>
                      <a:pt x="2411" y="330"/>
                    </a:lnTo>
                    <a:cubicBezTo>
                      <a:pt x="1867" y="193"/>
                      <a:pt x="1336" y="83"/>
                      <a:pt x="8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649" name="Google Shape;649;p21"/>
              <p:cNvSpPr/>
              <p:nvPr/>
            </p:nvSpPr>
            <p:spPr>
              <a:xfrm>
                <a:off x="5766400" y="4092250"/>
                <a:ext cx="185100" cy="114600"/>
              </a:xfrm>
              <a:custGeom>
                <a:avLst/>
                <a:gdLst/>
                <a:ahLst/>
                <a:cxnLst/>
                <a:rect l="l" t="t" r="r" b="b"/>
                <a:pathLst>
                  <a:path w="7404" h="4584" extrusionOk="0">
                    <a:moveTo>
                      <a:pt x="4899" y="1"/>
                    </a:moveTo>
                    <a:cubicBezTo>
                      <a:pt x="3781" y="1"/>
                      <a:pt x="2397" y="817"/>
                      <a:pt x="1224" y="1704"/>
                    </a:cubicBezTo>
                    <a:cubicBezTo>
                      <a:pt x="777" y="2041"/>
                      <a:pt x="358" y="2388"/>
                      <a:pt x="0" y="2707"/>
                    </a:cubicBezTo>
                    <a:cubicBezTo>
                      <a:pt x="29" y="2734"/>
                      <a:pt x="52" y="2762"/>
                      <a:pt x="74" y="2790"/>
                    </a:cubicBezTo>
                    <a:cubicBezTo>
                      <a:pt x="228" y="2972"/>
                      <a:pt x="349" y="3194"/>
                      <a:pt x="419" y="3440"/>
                    </a:cubicBezTo>
                    <a:cubicBezTo>
                      <a:pt x="485" y="3688"/>
                      <a:pt x="500" y="3937"/>
                      <a:pt x="464" y="4176"/>
                    </a:cubicBezTo>
                    <a:cubicBezTo>
                      <a:pt x="937" y="4259"/>
                      <a:pt x="1467" y="4369"/>
                      <a:pt x="2011" y="4506"/>
                    </a:cubicBezTo>
                    <a:lnTo>
                      <a:pt x="2014" y="4506"/>
                    </a:lnTo>
                    <a:cubicBezTo>
                      <a:pt x="2480" y="4554"/>
                      <a:pt x="2961" y="4584"/>
                      <a:pt x="3430" y="4584"/>
                    </a:cubicBezTo>
                    <a:cubicBezTo>
                      <a:pt x="5529" y="4584"/>
                      <a:pt x="7403" y="3985"/>
                      <a:pt x="6756" y="1668"/>
                    </a:cubicBezTo>
                    <a:cubicBezTo>
                      <a:pt x="6416" y="453"/>
                      <a:pt x="5731" y="1"/>
                      <a:pt x="48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650" name="Google Shape;650;p21"/>
              <p:cNvSpPr/>
              <p:nvPr/>
            </p:nvSpPr>
            <p:spPr>
              <a:xfrm>
                <a:off x="5729625" y="3991350"/>
                <a:ext cx="153725" cy="168525"/>
              </a:xfrm>
              <a:custGeom>
                <a:avLst/>
                <a:gdLst/>
                <a:ahLst/>
                <a:cxnLst/>
                <a:rect l="l" t="t" r="r" b="b"/>
                <a:pathLst>
                  <a:path w="6149" h="6741" extrusionOk="0">
                    <a:moveTo>
                      <a:pt x="2323" y="0"/>
                    </a:moveTo>
                    <a:cubicBezTo>
                      <a:pt x="537" y="0"/>
                      <a:pt x="72" y="2427"/>
                      <a:pt x="13" y="4598"/>
                    </a:cubicBezTo>
                    <a:lnTo>
                      <a:pt x="13" y="4602"/>
                    </a:lnTo>
                    <a:cubicBezTo>
                      <a:pt x="0" y="5164"/>
                      <a:pt x="9" y="5705"/>
                      <a:pt x="33" y="6185"/>
                    </a:cubicBezTo>
                    <a:cubicBezTo>
                      <a:pt x="42" y="6183"/>
                      <a:pt x="52" y="6183"/>
                      <a:pt x="62" y="6183"/>
                    </a:cubicBezTo>
                    <a:cubicBezTo>
                      <a:pt x="63" y="6183"/>
                      <a:pt x="64" y="6183"/>
                      <a:pt x="65" y="6183"/>
                    </a:cubicBezTo>
                    <a:cubicBezTo>
                      <a:pt x="68" y="6183"/>
                      <a:pt x="72" y="6181"/>
                      <a:pt x="75" y="6181"/>
                    </a:cubicBezTo>
                    <a:lnTo>
                      <a:pt x="147" y="6181"/>
                    </a:lnTo>
                    <a:cubicBezTo>
                      <a:pt x="163" y="6181"/>
                      <a:pt x="179" y="6181"/>
                      <a:pt x="196" y="6181"/>
                    </a:cubicBezTo>
                    <a:cubicBezTo>
                      <a:pt x="420" y="6181"/>
                      <a:pt x="650" y="6223"/>
                      <a:pt x="870" y="6316"/>
                    </a:cubicBezTo>
                    <a:cubicBezTo>
                      <a:pt x="1108" y="6418"/>
                      <a:pt x="1311" y="6564"/>
                      <a:pt x="1471" y="6741"/>
                    </a:cubicBezTo>
                    <a:cubicBezTo>
                      <a:pt x="1830" y="6424"/>
                      <a:pt x="2249" y="6076"/>
                      <a:pt x="2695" y="5738"/>
                    </a:cubicBezTo>
                    <a:cubicBezTo>
                      <a:pt x="4490" y="3903"/>
                      <a:pt x="6148" y="1406"/>
                      <a:pt x="3434" y="257"/>
                    </a:cubicBezTo>
                    <a:cubicBezTo>
                      <a:pt x="3016" y="80"/>
                      <a:pt x="2647" y="0"/>
                      <a:pt x="23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651" name="Google Shape;651;p21"/>
              <p:cNvSpPr/>
              <p:nvPr/>
            </p:nvSpPr>
            <p:spPr>
              <a:xfrm>
                <a:off x="5569625" y="3997300"/>
                <a:ext cx="160875" cy="168125"/>
              </a:xfrm>
              <a:custGeom>
                <a:avLst/>
                <a:gdLst/>
                <a:ahLst/>
                <a:cxnLst/>
                <a:rect l="l" t="t" r="r" b="b"/>
                <a:pathLst>
                  <a:path w="6435" h="6725" extrusionOk="0">
                    <a:moveTo>
                      <a:pt x="3852" y="1"/>
                    </a:moveTo>
                    <a:cubicBezTo>
                      <a:pt x="3483" y="1"/>
                      <a:pt x="3065" y="115"/>
                      <a:pt x="2590" y="373"/>
                    </a:cubicBezTo>
                    <a:cubicBezTo>
                      <a:pt x="0" y="1780"/>
                      <a:pt x="1889" y="4100"/>
                      <a:pt x="3849" y="5752"/>
                    </a:cubicBezTo>
                    <a:lnTo>
                      <a:pt x="3852" y="5752"/>
                    </a:lnTo>
                    <a:cubicBezTo>
                      <a:pt x="4283" y="6115"/>
                      <a:pt x="4715" y="6446"/>
                      <a:pt x="5104" y="6724"/>
                    </a:cubicBezTo>
                    <a:cubicBezTo>
                      <a:pt x="5118" y="6702"/>
                      <a:pt x="5135" y="6681"/>
                      <a:pt x="5153" y="6659"/>
                    </a:cubicBezTo>
                    <a:cubicBezTo>
                      <a:pt x="5157" y="6655"/>
                      <a:pt x="5159" y="6649"/>
                      <a:pt x="5165" y="6645"/>
                    </a:cubicBezTo>
                    <a:cubicBezTo>
                      <a:pt x="5168" y="6642"/>
                      <a:pt x="5168" y="6638"/>
                      <a:pt x="5172" y="6633"/>
                    </a:cubicBezTo>
                    <a:cubicBezTo>
                      <a:pt x="5319" y="6440"/>
                      <a:pt x="5505" y="6279"/>
                      <a:pt x="5731" y="6155"/>
                    </a:cubicBezTo>
                    <a:cubicBezTo>
                      <a:pt x="5956" y="6032"/>
                      <a:pt x="6195" y="5965"/>
                      <a:pt x="6434" y="5949"/>
                    </a:cubicBezTo>
                    <a:cubicBezTo>
                      <a:pt x="6411" y="5469"/>
                      <a:pt x="6401" y="4926"/>
                      <a:pt x="6415" y="4365"/>
                    </a:cubicBezTo>
                    <a:lnTo>
                      <a:pt x="6415" y="4362"/>
                    </a:lnTo>
                    <a:cubicBezTo>
                      <a:pt x="6155" y="2282"/>
                      <a:pt x="5497" y="1"/>
                      <a:pt x="38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652" name="Google Shape;652;p21"/>
              <p:cNvSpPr/>
              <p:nvPr/>
            </p:nvSpPr>
            <p:spPr>
              <a:xfrm>
                <a:off x="5519275" y="4107450"/>
                <a:ext cx="177975" cy="111925"/>
              </a:xfrm>
              <a:custGeom>
                <a:avLst/>
                <a:gdLst/>
                <a:ahLst/>
                <a:cxnLst/>
                <a:rect l="l" t="t" r="r" b="b"/>
                <a:pathLst>
                  <a:path w="7119" h="4477" extrusionOk="0">
                    <a:moveTo>
                      <a:pt x="2289" y="1"/>
                    </a:moveTo>
                    <a:cubicBezTo>
                      <a:pt x="1344" y="1"/>
                      <a:pt x="603" y="491"/>
                      <a:pt x="362" y="1850"/>
                    </a:cubicBezTo>
                    <a:cubicBezTo>
                      <a:pt x="0" y="3883"/>
                      <a:pt x="1362" y="4476"/>
                      <a:pt x="3074" y="4476"/>
                    </a:cubicBezTo>
                    <a:cubicBezTo>
                      <a:pt x="3805" y="4476"/>
                      <a:pt x="4599" y="4368"/>
                      <a:pt x="5350" y="4218"/>
                    </a:cubicBezTo>
                    <a:cubicBezTo>
                      <a:pt x="5902" y="4105"/>
                      <a:pt x="6434" y="3972"/>
                      <a:pt x="6897" y="3844"/>
                    </a:cubicBezTo>
                    <a:cubicBezTo>
                      <a:pt x="6885" y="3808"/>
                      <a:pt x="6875" y="3770"/>
                      <a:pt x="6866" y="3735"/>
                    </a:cubicBezTo>
                    <a:cubicBezTo>
                      <a:pt x="6808" y="3503"/>
                      <a:pt x="6794" y="3252"/>
                      <a:pt x="6841" y="3001"/>
                    </a:cubicBezTo>
                    <a:cubicBezTo>
                      <a:pt x="6886" y="2745"/>
                      <a:pt x="6984" y="2518"/>
                      <a:pt x="7118" y="2318"/>
                    </a:cubicBezTo>
                    <a:cubicBezTo>
                      <a:pt x="6729" y="2040"/>
                      <a:pt x="6296" y="1709"/>
                      <a:pt x="5866" y="1346"/>
                    </a:cubicBezTo>
                    <a:lnTo>
                      <a:pt x="5863" y="1346"/>
                    </a:lnTo>
                    <a:cubicBezTo>
                      <a:pt x="4699" y="634"/>
                      <a:pt x="3363" y="1"/>
                      <a:pt x="22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653" name="Google Shape;653;p21"/>
              <p:cNvSpPr/>
              <p:nvPr/>
            </p:nvSpPr>
            <p:spPr>
              <a:xfrm>
                <a:off x="5515450" y="3969050"/>
                <a:ext cx="439725" cy="597200"/>
              </a:xfrm>
              <a:custGeom>
                <a:avLst/>
                <a:gdLst/>
                <a:ahLst/>
                <a:cxnLst/>
                <a:rect l="l" t="t" r="r" b="b"/>
                <a:pathLst>
                  <a:path w="17589" h="23888" fill="none" extrusionOk="0">
                    <a:moveTo>
                      <a:pt x="5503" y="9754"/>
                    </a:moveTo>
                    <a:cubicBezTo>
                      <a:pt x="3777" y="10384"/>
                      <a:pt x="1971" y="11343"/>
                      <a:pt x="1798" y="12651"/>
                    </a:cubicBezTo>
                    <a:cubicBezTo>
                      <a:pt x="1727" y="13168"/>
                      <a:pt x="1917" y="13740"/>
                      <a:pt x="2469" y="14368"/>
                    </a:cubicBezTo>
                    <a:cubicBezTo>
                      <a:pt x="3140" y="15130"/>
                      <a:pt x="3797" y="15351"/>
                      <a:pt x="4421" y="15217"/>
                    </a:cubicBezTo>
                    <a:cubicBezTo>
                      <a:pt x="5605" y="14969"/>
                      <a:pt x="6663" y="13444"/>
                      <a:pt x="7432" y="11947"/>
                    </a:cubicBezTo>
                    <a:cubicBezTo>
                      <a:pt x="7380" y="12101"/>
                      <a:pt x="7331" y="12257"/>
                      <a:pt x="7282" y="12413"/>
                    </a:cubicBezTo>
                    <a:cubicBezTo>
                      <a:pt x="7259" y="12442"/>
                      <a:pt x="7239" y="12469"/>
                      <a:pt x="7224" y="12503"/>
                    </a:cubicBezTo>
                    <a:cubicBezTo>
                      <a:pt x="7142" y="12670"/>
                      <a:pt x="5807" y="15420"/>
                      <a:pt x="4865" y="19246"/>
                    </a:cubicBezTo>
                    <a:cubicBezTo>
                      <a:pt x="4862" y="19259"/>
                      <a:pt x="4858" y="19269"/>
                      <a:pt x="4858" y="19269"/>
                    </a:cubicBezTo>
                    <a:cubicBezTo>
                      <a:pt x="4594" y="20345"/>
                      <a:pt x="4362" y="21511"/>
                      <a:pt x="4198" y="22722"/>
                    </a:cubicBezTo>
                    <a:lnTo>
                      <a:pt x="4995" y="23887"/>
                    </a:lnTo>
                    <a:cubicBezTo>
                      <a:pt x="5145" y="22373"/>
                      <a:pt x="5420" y="20909"/>
                      <a:pt x="5749" y="19572"/>
                    </a:cubicBezTo>
                    <a:cubicBezTo>
                      <a:pt x="5752" y="19555"/>
                      <a:pt x="5756" y="19539"/>
                      <a:pt x="5759" y="19522"/>
                    </a:cubicBezTo>
                    <a:cubicBezTo>
                      <a:pt x="5772" y="19473"/>
                      <a:pt x="5785" y="19420"/>
                      <a:pt x="5799" y="19369"/>
                    </a:cubicBezTo>
                    <a:cubicBezTo>
                      <a:pt x="6146" y="17976"/>
                      <a:pt x="6548" y="16726"/>
                      <a:pt x="6917" y="15707"/>
                    </a:cubicBezTo>
                    <a:cubicBezTo>
                      <a:pt x="7051" y="16328"/>
                      <a:pt x="7385" y="16812"/>
                      <a:pt x="8001" y="17045"/>
                    </a:cubicBezTo>
                    <a:cubicBezTo>
                      <a:pt x="8311" y="17161"/>
                      <a:pt x="8688" y="17215"/>
                      <a:pt x="9152" y="17194"/>
                    </a:cubicBezTo>
                    <a:cubicBezTo>
                      <a:pt x="10165" y="17145"/>
                      <a:pt x="10744" y="16769"/>
                      <a:pt x="11029" y="16201"/>
                    </a:cubicBezTo>
                    <a:cubicBezTo>
                      <a:pt x="11573" y="15114"/>
                      <a:pt x="11036" y="13330"/>
                      <a:pt x="10345" y="11793"/>
                    </a:cubicBezTo>
                    <a:cubicBezTo>
                      <a:pt x="11735" y="13949"/>
                      <a:pt x="13799" y="16126"/>
                      <a:pt x="15524" y="13736"/>
                    </a:cubicBezTo>
                    <a:cubicBezTo>
                      <a:pt x="17251" y="11345"/>
                      <a:pt x="14538" y="10070"/>
                      <a:pt x="12055" y="9432"/>
                    </a:cubicBezTo>
                    <a:cubicBezTo>
                      <a:pt x="14605" y="9691"/>
                      <a:pt x="17588" y="9430"/>
                      <a:pt x="16796" y="6594"/>
                    </a:cubicBezTo>
                    <a:cubicBezTo>
                      <a:pt x="15999" y="3750"/>
                      <a:pt x="13311" y="5083"/>
                      <a:pt x="11264" y="6630"/>
                    </a:cubicBezTo>
                    <a:cubicBezTo>
                      <a:pt x="13059" y="4795"/>
                      <a:pt x="14718" y="2298"/>
                      <a:pt x="12004" y="1149"/>
                    </a:cubicBezTo>
                    <a:cubicBezTo>
                      <a:pt x="9290" y="1"/>
                      <a:pt x="8652" y="2924"/>
                      <a:pt x="8583" y="5490"/>
                    </a:cubicBezTo>
                    <a:cubicBezTo>
                      <a:pt x="8266" y="2944"/>
                      <a:pt x="7349" y="95"/>
                      <a:pt x="4758" y="1502"/>
                    </a:cubicBezTo>
                    <a:cubicBezTo>
                      <a:pt x="2168" y="2908"/>
                      <a:pt x="4058" y="5229"/>
                      <a:pt x="6018" y="6881"/>
                    </a:cubicBezTo>
                    <a:cubicBezTo>
                      <a:pt x="3830" y="5543"/>
                      <a:pt x="1031" y="4481"/>
                      <a:pt x="517" y="7384"/>
                    </a:cubicBezTo>
                    <a:cubicBezTo>
                      <a:pt x="0" y="10286"/>
                      <a:pt x="2991" y="10257"/>
                      <a:pt x="5503" y="9754"/>
                    </a:cubicBezTo>
                    <a:close/>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654" name="Google Shape;654;p21"/>
              <p:cNvSpPr/>
              <p:nvPr/>
            </p:nvSpPr>
            <p:spPr>
              <a:xfrm>
                <a:off x="5518500" y="4508850"/>
                <a:ext cx="229525" cy="106000"/>
              </a:xfrm>
              <a:custGeom>
                <a:avLst/>
                <a:gdLst/>
                <a:ahLst/>
                <a:cxnLst/>
                <a:rect l="l" t="t" r="r" b="b"/>
                <a:pathLst>
                  <a:path w="9181" h="4240" fill="none" extrusionOk="0">
                    <a:moveTo>
                      <a:pt x="7395" y="4240"/>
                    </a:moveTo>
                    <a:cubicBezTo>
                      <a:pt x="7395" y="4240"/>
                      <a:pt x="9181" y="2714"/>
                      <a:pt x="8442" y="1935"/>
                    </a:cubicBezTo>
                    <a:cubicBezTo>
                      <a:pt x="7703" y="1159"/>
                      <a:pt x="6162" y="2822"/>
                      <a:pt x="6162" y="2822"/>
                    </a:cubicBezTo>
                    <a:cubicBezTo>
                      <a:pt x="6162" y="2822"/>
                      <a:pt x="6717" y="1344"/>
                      <a:pt x="6162" y="1158"/>
                    </a:cubicBezTo>
                    <a:cubicBezTo>
                      <a:pt x="5608" y="974"/>
                      <a:pt x="4622" y="2698"/>
                      <a:pt x="4622" y="2698"/>
                    </a:cubicBezTo>
                    <a:cubicBezTo>
                      <a:pt x="4622" y="2698"/>
                      <a:pt x="4191" y="0"/>
                      <a:pt x="2528" y="117"/>
                    </a:cubicBezTo>
                    <a:cubicBezTo>
                      <a:pt x="864" y="234"/>
                      <a:pt x="2774" y="2822"/>
                      <a:pt x="2774" y="2822"/>
                    </a:cubicBezTo>
                    <a:cubicBezTo>
                      <a:pt x="2774" y="2822"/>
                      <a:pt x="1726" y="1715"/>
                      <a:pt x="864" y="2176"/>
                    </a:cubicBezTo>
                    <a:cubicBezTo>
                      <a:pt x="0" y="2638"/>
                      <a:pt x="1664" y="3752"/>
                      <a:pt x="1664" y="3752"/>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655" name="Google Shape;655;p21"/>
              <p:cNvSpPr/>
              <p:nvPr/>
            </p:nvSpPr>
            <p:spPr>
              <a:xfrm>
                <a:off x="5682875" y="4295550"/>
                <a:ext cx="6750" cy="71050"/>
              </a:xfrm>
              <a:custGeom>
                <a:avLst/>
                <a:gdLst/>
                <a:ahLst/>
                <a:cxnLst/>
                <a:rect l="l" t="t" r="r" b="b"/>
                <a:pathLst>
                  <a:path w="270" h="2842" fill="none" extrusionOk="0">
                    <a:moveTo>
                      <a:pt x="269" y="2842"/>
                    </a:moveTo>
                    <a:cubicBezTo>
                      <a:pt x="269" y="2842"/>
                      <a:pt x="0" y="1875"/>
                      <a:pt x="269"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grpSp>
        <p:sp>
          <p:nvSpPr>
            <p:cNvPr id="656" name="Google Shape;656;p21"/>
            <p:cNvSpPr/>
            <p:nvPr/>
          </p:nvSpPr>
          <p:spPr>
            <a:xfrm>
              <a:off x="8639724" y="4838150"/>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657" name="Google Shape;657;p21"/>
            <p:cNvSpPr/>
            <p:nvPr/>
          </p:nvSpPr>
          <p:spPr>
            <a:xfrm flipH="1">
              <a:off x="583261" y="4883475"/>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grpSp>
      <p:sp>
        <p:nvSpPr>
          <p:cNvPr id="658" name="Google Shape;658;p21"/>
          <p:cNvSpPr txBox="1">
            <a:spLocks noGrp="1"/>
          </p:cNvSpPr>
          <p:nvPr>
            <p:ph type="subTitle" idx="1"/>
          </p:nvPr>
        </p:nvSpPr>
        <p:spPr>
          <a:xfrm>
            <a:off x="960000" y="3794733"/>
            <a:ext cx="3535600" cy="146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59" name="Google Shape;659;p21"/>
          <p:cNvSpPr txBox="1">
            <a:spLocks noGrp="1"/>
          </p:cNvSpPr>
          <p:nvPr>
            <p:ph type="title"/>
          </p:nvPr>
        </p:nvSpPr>
        <p:spPr>
          <a:xfrm>
            <a:off x="960000" y="1600333"/>
            <a:ext cx="3535600" cy="21944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9296666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advClick="0">
        <p159:morph option="byObject"/>
      </p:transition>
    </mc:Choice>
    <mc:Fallback xmlns="">
      <p:transition advClick="0">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660"/>
        <p:cNvGrpSpPr/>
        <p:nvPr/>
      </p:nvGrpSpPr>
      <p:grpSpPr>
        <a:xfrm>
          <a:off x="0" y="0"/>
          <a:ext cx="0" cy="0"/>
          <a:chOff x="0" y="0"/>
          <a:chExt cx="0" cy="0"/>
        </a:xfrm>
      </p:grpSpPr>
      <p:sp>
        <p:nvSpPr>
          <p:cNvPr id="661" name="Google Shape;661;p22"/>
          <p:cNvSpPr/>
          <p:nvPr/>
        </p:nvSpPr>
        <p:spPr>
          <a:xfrm>
            <a:off x="390784" y="638336"/>
            <a:ext cx="11410400" cy="5895600"/>
          </a:xfrm>
          <a:prstGeom prst="roundRect">
            <a:avLst>
              <a:gd name="adj" fmla="val 5886"/>
            </a:avLst>
          </a:prstGeom>
          <a:solidFill>
            <a:srgbClr val="FFFFFF"/>
          </a:solidFill>
          <a:ln w="19050" cap="flat" cmpd="sng">
            <a:solidFill>
              <a:schemeClr val="dk1"/>
            </a:solidFill>
            <a:prstDash val="solid"/>
            <a:round/>
            <a:headEnd type="none" w="sm" len="sm"/>
            <a:tailEnd type="none" w="sm" len="sm"/>
          </a:ln>
        </p:spPr>
        <p:txBody>
          <a:bodyPr spcFirstLastPara="1" wrap="square" lIns="121745" tIns="121745" rIns="121745" bIns="121745" anchor="ctr" anchorCtr="0">
            <a:noAutofit/>
          </a:bodyPr>
          <a:lstStyle/>
          <a:p>
            <a:pPr marL="0" lvl="0" indent="0" algn="l" rtl="0">
              <a:spcBef>
                <a:spcPts val="0"/>
              </a:spcBef>
              <a:spcAft>
                <a:spcPts val="0"/>
              </a:spcAft>
              <a:buNone/>
            </a:pPr>
            <a:endParaRPr sz="2397"/>
          </a:p>
        </p:txBody>
      </p:sp>
      <p:sp>
        <p:nvSpPr>
          <p:cNvPr id="662" name="Google Shape;662;p22"/>
          <p:cNvSpPr txBox="1">
            <a:spLocks noGrp="1"/>
          </p:cNvSpPr>
          <p:nvPr>
            <p:ph type="subTitle" idx="1"/>
          </p:nvPr>
        </p:nvSpPr>
        <p:spPr>
          <a:xfrm>
            <a:off x="7574400" y="3896401"/>
            <a:ext cx="3048000" cy="134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63" name="Google Shape;663;p22"/>
          <p:cNvSpPr txBox="1">
            <a:spLocks noGrp="1"/>
          </p:cNvSpPr>
          <p:nvPr>
            <p:ph type="title"/>
          </p:nvPr>
        </p:nvSpPr>
        <p:spPr>
          <a:xfrm>
            <a:off x="7574400" y="2189613"/>
            <a:ext cx="3048000" cy="17068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664" name="Google Shape;664;p22"/>
          <p:cNvGrpSpPr/>
          <p:nvPr/>
        </p:nvGrpSpPr>
        <p:grpSpPr>
          <a:xfrm>
            <a:off x="-43932" y="5215094"/>
            <a:ext cx="12279884" cy="1686855"/>
            <a:chOff x="-32950" y="3911320"/>
            <a:chExt cx="9209913" cy="1265141"/>
          </a:xfrm>
        </p:grpSpPr>
        <p:sp>
          <p:nvSpPr>
            <p:cNvPr id="665" name="Google Shape;665;p22"/>
            <p:cNvSpPr/>
            <p:nvPr/>
          </p:nvSpPr>
          <p:spPr>
            <a:xfrm>
              <a:off x="-32950" y="4421702"/>
              <a:ext cx="2653313" cy="754749"/>
            </a:xfrm>
            <a:custGeom>
              <a:avLst/>
              <a:gdLst/>
              <a:ahLst/>
              <a:cxnLst/>
              <a:rect l="l" t="t" r="r" b="b"/>
              <a:pathLst>
                <a:path w="54508" h="16246" extrusionOk="0">
                  <a:moveTo>
                    <a:pt x="5690" y="1"/>
                  </a:moveTo>
                  <a:cubicBezTo>
                    <a:pt x="3812" y="1"/>
                    <a:pt x="1893" y="286"/>
                    <a:pt x="1" y="940"/>
                  </a:cubicBezTo>
                  <a:lnTo>
                    <a:pt x="1" y="16245"/>
                  </a:lnTo>
                  <a:lnTo>
                    <a:pt x="54507" y="16165"/>
                  </a:lnTo>
                  <a:cubicBezTo>
                    <a:pt x="54507" y="16165"/>
                    <a:pt x="51958" y="11557"/>
                    <a:pt x="48123" y="11557"/>
                  </a:cubicBezTo>
                  <a:cubicBezTo>
                    <a:pt x="46744" y="11557"/>
                    <a:pt x="45198" y="12153"/>
                    <a:pt x="43545" y="13774"/>
                  </a:cubicBezTo>
                  <a:cubicBezTo>
                    <a:pt x="42808" y="11518"/>
                    <a:pt x="39784" y="9845"/>
                    <a:pt x="37055" y="9845"/>
                  </a:cubicBezTo>
                  <a:cubicBezTo>
                    <a:pt x="35549" y="9845"/>
                    <a:pt x="34133" y="10355"/>
                    <a:pt x="33242" y="11558"/>
                  </a:cubicBezTo>
                  <a:cubicBezTo>
                    <a:pt x="32785" y="9643"/>
                    <a:pt x="30103" y="7982"/>
                    <a:pt x="27346" y="7982"/>
                  </a:cubicBezTo>
                  <a:cubicBezTo>
                    <a:pt x="25523" y="7982"/>
                    <a:pt x="23667" y="8708"/>
                    <a:pt x="22398" y="10565"/>
                  </a:cubicBezTo>
                  <a:cubicBezTo>
                    <a:pt x="22778" y="6582"/>
                    <a:pt x="14708" y="1"/>
                    <a:pt x="569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666" name="Google Shape;666;p22"/>
            <p:cNvSpPr/>
            <p:nvPr/>
          </p:nvSpPr>
          <p:spPr>
            <a:xfrm flipH="1">
              <a:off x="234936" y="4733062"/>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667" name="Google Shape;667;p22"/>
            <p:cNvSpPr/>
            <p:nvPr/>
          </p:nvSpPr>
          <p:spPr>
            <a:xfrm flipH="1">
              <a:off x="6523650" y="4201376"/>
              <a:ext cx="2653313" cy="975085"/>
            </a:xfrm>
            <a:custGeom>
              <a:avLst/>
              <a:gdLst/>
              <a:ahLst/>
              <a:cxnLst/>
              <a:rect l="l" t="t" r="r" b="b"/>
              <a:pathLst>
                <a:path w="54508" h="16246" extrusionOk="0">
                  <a:moveTo>
                    <a:pt x="5690" y="1"/>
                  </a:moveTo>
                  <a:cubicBezTo>
                    <a:pt x="3812" y="1"/>
                    <a:pt x="1893" y="286"/>
                    <a:pt x="1" y="940"/>
                  </a:cubicBezTo>
                  <a:lnTo>
                    <a:pt x="1" y="16245"/>
                  </a:lnTo>
                  <a:lnTo>
                    <a:pt x="54507" y="16165"/>
                  </a:lnTo>
                  <a:cubicBezTo>
                    <a:pt x="54507" y="16165"/>
                    <a:pt x="51958" y="11557"/>
                    <a:pt x="48123" y="11557"/>
                  </a:cubicBezTo>
                  <a:cubicBezTo>
                    <a:pt x="46744" y="11557"/>
                    <a:pt x="45198" y="12153"/>
                    <a:pt x="43545" y="13774"/>
                  </a:cubicBezTo>
                  <a:cubicBezTo>
                    <a:pt x="42808" y="11518"/>
                    <a:pt x="39784" y="9845"/>
                    <a:pt x="37055" y="9845"/>
                  </a:cubicBezTo>
                  <a:cubicBezTo>
                    <a:pt x="35549" y="9845"/>
                    <a:pt x="34133" y="10355"/>
                    <a:pt x="33242" y="11558"/>
                  </a:cubicBezTo>
                  <a:cubicBezTo>
                    <a:pt x="32785" y="9643"/>
                    <a:pt x="30103" y="7982"/>
                    <a:pt x="27346" y="7982"/>
                  </a:cubicBezTo>
                  <a:cubicBezTo>
                    <a:pt x="25523" y="7982"/>
                    <a:pt x="23667" y="8708"/>
                    <a:pt x="22398" y="10565"/>
                  </a:cubicBezTo>
                  <a:cubicBezTo>
                    <a:pt x="22778" y="6582"/>
                    <a:pt x="14708" y="1"/>
                    <a:pt x="569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grpSp>
          <p:nvGrpSpPr>
            <p:cNvPr id="668" name="Google Shape;668;p22"/>
            <p:cNvGrpSpPr/>
            <p:nvPr/>
          </p:nvGrpSpPr>
          <p:grpSpPr>
            <a:xfrm flipH="1">
              <a:off x="8011161" y="3911320"/>
              <a:ext cx="565003" cy="832113"/>
              <a:chOff x="5515450" y="3969050"/>
              <a:chExt cx="439725" cy="645800"/>
            </a:xfrm>
          </p:grpSpPr>
          <p:sp>
            <p:nvSpPr>
              <p:cNvPr id="669" name="Google Shape;669;p22"/>
              <p:cNvSpPr/>
              <p:nvPr/>
            </p:nvSpPr>
            <p:spPr>
              <a:xfrm>
                <a:off x="5620400" y="4279375"/>
                <a:ext cx="77175" cy="286875"/>
              </a:xfrm>
              <a:custGeom>
                <a:avLst/>
                <a:gdLst/>
                <a:ahLst/>
                <a:cxnLst/>
                <a:rect l="l" t="t" r="r" b="b"/>
                <a:pathLst>
                  <a:path w="3087" h="11475" extrusionOk="0">
                    <a:moveTo>
                      <a:pt x="3086" y="0"/>
                    </a:moveTo>
                    <a:lnTo>
                      <a:pt x="3086" y="0"/>
                    </a:lnTo>
                    <a:cubicBezTo>
                      <a:pt x="3062" y="29"/>
                      <a:pt x="3043" y="56"/>
                      <a:pt x="3027" y="90"/>
                    </a:cubicBezTo>
                    <a:cubicBezTo>
                      <a:pt x="2945" y="257"/>
                      <a:pt x="1611" y="3007"/>
                      <a:pt x="669" y="6833"/>
                    </a:cubicBezTo>
                    <a:cubicBezTo>
                      <a:pt x="665" y="6846"/>
                      <a:pt x="662" y="6856"/>
                      <a:pt x="662" y="6856"/>
                    </a:cubicBezTo>
                    <a:cubicBezTo>
                      <a:pt x="397" y="7932"/>
                      <a:pt x="165" y="9098"/>
                      <a:pt x="1" y="10309"/>
                    </a:cubicBezTo>
                    <a:lnTo>
                      <a:pt x="798" y="11474"/>
                    </a:lnTo>
                    <a:cubicBezTo>
                      <a:pt x="948" y="9960"/>
                      <a:pt x="1223" y="8496"/>
                      <a:pt x="1551" y="7159"/>
                    </a:cubicBezTo>
                    <a:cubicBezTo>
                      <a:pt x="1554" y="7142"/>
                      <a:pt x="1558" y="7126"/>
                      <a:pt x="1561" y="7109"/>
                    </a:cubicBezTo>
                    <a:cubicBezTo>
                      <a:pt x="1573" y="7061"/>
                      <a:pt x="1585" y="7009"/>
                      <a:pt x="1600" y="6957"/>
                    </a:cubicBezTo>
                    <a:cubicBezTo>
                      <a:pt x="1947" y="5564"/>
                      <a:pt x="2349" y="4314"/>
                      <a:pt x="2717" y="3295"/>
                    </a:cubicBezTo>
                    <a:cubicBezTo>
                      <a:pt x="2515" y="2375"/>
                      <a:pt x="2734" y="1156"/>
                      <a:pt x="30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670" name="Google Shape;670;p22"/>
              <p:cNvSpPr/>
              <p:nvPr/>
            </p:nvSpPr>
            <p:spPr>
              <a:xfrm>
                <a:off x="5689150" y="4145875"/>
                <a:ext cx="89725" cy="88775"/>
              </a:xfrm>
              <a:custGeom>
                <a:avLst/>
                <a:gdLst/>
                <a:ahLst/>
                <a:cxnLst/>
                <a:rect l="l" t="t" r="r" b="b"/>
                <a:pathLst>
                  <a:path w="3589" h="3551" extrusionOk="0">
                    <a:moveTo>
                      <a:pt x="1820" y="1"/>
                    </a:moveTo>
                    <a:cubicBezTo>
                      <a:pt x="1802" y="1"/>
                      <a:pt x="1783" y="1"/>
                      <a:pt x="1765" y="2"/>
                    </a:cubicBezTo>
                    <a:cubicBezTo>
                      <a:pt x="1736" y="2"/>
                      <a:pt x="1708" y="2"/>
                      <a:pt x="1680" y="5"/>
                    </a:cubicBezTo>
                    <a:cubicBezTo>
                      <a:pt x="1670" y="5"/>
                      <a:pt x="1660" y="5"/>
                      <a:pt x="1650" y="7"/>
                    </a:cubicBezTo>
                    <a:cubicBezTo>
                      <a:pt x="1412" y="24"/>
                      <a:pt x="1172" y="90"/>
                      <a:pt x="946" y="214"/>
                    </a:cubicBezTo>
                    <a:cubicBezTo>
                      <a:pt x="722" y="337"/>
                      <a:pt x="536" y="498"/>
                      <a:pt x="388" y="691"/>
                    </a:cubicBezTo>
                    <a:cubicBezTo>
                      <a:pt x="384" y="695"/>
                      <a:pt x="384" y="699"/>
                      <a:pt x="382" y="704"/>
                    </a:cubicBezTo>
                    <a:cubicBezTo>
                      <a:pt x="377" y="707"/>
                      <a:pt x="374" y="713"/>
                      <a:pt x="368" y="717"/>
                    </a:cubicBezTo>
                    <a:cubicBezTo>
                      <a:pt x="352" y="740"/>
                      <a:pt x="339" y="762"/>
                      <a:pt x="324" y="783"/>
                    </a:cubicBezTo>
                    <a:lnTo>
                      <a:pt x="324" y="783"/>
                    </a:lnTo>
                    <a:cubicBezTo>
                      <a:pt x="323" y="782"/>
                      <a:pt x="323" y="782"/>
                      <a:pt x="323" y="781"/>
                    </a:cubicBezTo>
                    <a:cubicBezTo>
                      <a:pt x="189" y="981"/>
                      <a:pt x="91" y="1208"/>
                      <a:pt x="46" y="1464"/>
                    </a:cubicBezTo>
                    <a:cubicBezTo>
                      <a:pt x="1" y="1715"/>
                      <a:pt x="13" y="1965"/>
                      <a:pt x="71" y="2198"/>
                    </a:cubicBezTo>
                    <a:cubicBezTo>
                      <a:pt x="81" y="2235"/>
                      <a:pt x="91" y="2273"/>
                      <a:pt x="102" y="2307"/>
                    </a:cubicBezTo>
                    <a:cubicBezTo>
                      <a:pt x="173" y="2539"/>
                      <a:pt x="291" y="2756"/>
                      <a:pt x="461" y="2948"/>
                    </a:cubicBezTo>
                    <a:cubicBezTo>
                      <a:pt x="630" y="3141"/>
                      <a:pt x="832" y="3286"/>
                      <a:pt x="1050" y="3387"/>
                    </a:cubicBezTo>
                    <a:cubicBezTo>
                      <a:pt x="1054" y="3387"/>
                      <a:pt x="1057" y="3389"/>
                      <a:pt x="1060" y="3391"/>
                    </a:cubicBezTo>
                    <a:cubicBezTo>
                      <a:pt x="1064" y="3393"/>
                      <a:pt x="1070" y="3394"/>
                      <a:pt x="1076" y="3398"/>
                    </a:cubicBezTo>
                    <a:cubicBezTo>
                      <a:pt x="1103" y="3408"/>
                      <a:pt x="1129" y="3420"/>
                      <a:pt x="1158" y="3427"/>
                    </a:cubicBezTo>
                    <a:lnTo>
                      <a:pt x="1158" y="3431"/>
                    </a:lnTo>
                    <a:cubicBezTo>
                      <a:pt x="1355" y="3506"/>
                      <a:pt x="1570" y="3551"/>
                      <a:pt x="1794" y="3551"/>
                    </a:cubicBezTo>
                    <a:cubicBezTo>
                      <a:pt x="1823" y="3551"/>
                      <a:pt x="1851" y="3550"/>
                      <a:pt x="1880" y="3548"/>
                    </a:cubicBezTo>
                    <a:cubicBezTo>
                      <a:pt x="2138" y="3536"/>
                      <a:pt x="2380" y="3468"/>
                      <a:pt x="2594" y="3359"/>
                    </a:cubicBezTo>
                    <a:cubicBezTo>
                      <a:pt x="2596" y="3356"/>
                      <a:pt x="2600" y="3356"/>
                      <a:pt x="2606" y="3355"/>
                    </a:cubicBezTo>
                    <a:cubicBezTo>
                      <a:pt x="2635" y="3341"/>
                      <a:pt x="2662" y="3325"/>
                      <a:pt x="2691" y="3306"/>
                    </a:cubicBezTo>
                    <a:cubicBezTo>
                      <a:pt x="2900" y="3188"/>
                      <a:pt x="3087" y="3022"/>
                      <a:pt x="3238" y="2813"/>
                    </a:cubicBezTo>
                    <a:cubicBezTo>
                      <a:pt x="3388" y="2607"/>
                      <a:pt x="3486" y="2378"/>
                      <a:pt x="3532" y="2139"/>
                    </a:cubicBezTo>
                    <a:cubicBezTo>
                      <a:pt x="3535" y="2136"/>
                      <a:pt x="3535" y="2130"/>
                      <a:pt x="3536" y="2122"/>
                    </a:cubicBezTo>
                    <a:cubicBezTo>
                      <a:pt x="3540" y="2093"/>
                      <a:pt x="3548" y="2061"/>
                      <a:pt x="3550" y="2031"/>
                    </a:cubicBezTo>
                    <a:lnTo>
                      <a:pt x="3553" y="2031"/>
                    </a:lnTo>
                    <a:cubicBezTo>
                      <a:pt x="3588" y="1792"/>
                      <a:pt x="3575" y="1543"/>
                      <a:pt x="3508" y="1295"/>
                    </a:cubicBezTo>
                    <a:cubicBezTo>
                      <a:pt x="3438" y="1048"/>
                      <a:pt x="3317" y="827"/>
                      <a:pt x="3163" y="645"/>
                    </a:cubicBezTo>
                    <a:cubicBezTo>
                      <a:pt x="3141" y="616"/>
                      <a:pt x="3118" y="589"/>
                      <a:pt x="3089" y="562"/>
                    </a:cubicBezTo>
                    <a:cubicBezTo>
                      <a:pt x="2927" y="383"/>
                      <a:pt x="2726" y="238"/>
                      <a:pt x="2487" y="137"/>
                    </a:cubicBezTo>
                    <a:cubicBezTo>
                      <a:pt x="2271" y="44"/>
                      <a:pt x="2043" y="1"/>
                      <a:pt x="18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671" name="Google Shape;671;p22"/>
              <p:cNvSpPr/>
              <p:nvPr/>
            </p:nvSpPr>
            <p:spPr>
              <a:xfrm>
                <a:off x="5558600" y="4203550"/>
                <a:ext cx="159500" cy="146850"/>
              </a:xfrm>
              <a:custGeom>
                <a:avLst/>
                <a:gdLst/>
                <a:ahLst/>
                <a:cxnLst/>
                <a:rect l="l" t="t" r="r" b="b"/>
                <a:pathLst>
                  <a:path w="6380" h="5874" extrusionOk="0">
                    <a:moveTo>
                      <a:pt x="5324" y="0"/>
                    </a:moveTo>
                    <a:cubicBezTo>
                      <a:pt x="4860" y="128"/>
                      <a:pt x="4331" y="261"/>
                      <a:pt x="3777" y="374"/>
                    </a:cubicBezTo>
                    <a:cubicBezTo>
                      <a:pt x="2051" y="1004"/>
                      <a:pt x="245" y="1963"/>
                      <a:pt x="72" y="3271"/>
                    </a:cubicBezTo>
                    <a:cubicBezTo>
                      <a:pt x="1" y="3788"/>
                      <a:pt x="191" y="4360"/>
                      <a:pt x="743" y="4988"/>
                    </a:cubicBezTo>
                    <a:cubicBezTo>
                      <a:pt x="1293" y="5612"/>
                      <a:pt x="1833" y="5874"/>
                      <a:pt x="2354" y="5874"/>
                    </a:cubicBezTo>
                    <a:cubicBezTo>
                      <a:pt x="2469" y="5874"/>
                      <a:pt x="2583" y="5861"/>
                      <a:pt x="2695" y="5837"/>
                    </a:cubicBezTo>
                    <a:cubicBezTo>
                      <a:pt x="3879" y="5589"/>
                      <a:pt x="4937" y="4064"/>
                      <a:pt x="5707" y="2567"/>
                    </a:cubicBezTo>
                    <a:cubicBezTo>
                      <a:pt x="5707" y="2567"/>
                      <a:pt x="5707" y="2565"/>
                      <a:pt x="5709" y="2563"/>
                    </a:cubicBezTo>
                    <a:cubicBezTo>
                      <a:pt x="5967" y="2064"/>
                      <a:pt x="6189" y="1570"/>
                      <a:pt x="6380" y="1125"/>
                    </a:cubicBezTo>
                    <a:cubicBezTo>
                      <a:pt x="6351" y="1113"/>
                      <a:pt x="6325" y="1103"/>
                      <a:pt x="6298" y="1092"/>
                    </a:cubicBezTo>
                    <a:cubicBezTo>
                      <a:pt x="6292" y="1089"/>
                      <a:pt x="6286" y="1087"/>
                      <a:pt x="6282" y="1085"/>
                    </a:cubicBezTo>
                    <a:cubicBezTo>
                      <a:pt x="6280" y="1082"/>
                      <a:pt x="6277" y="1081"/>
                      <a:pt x="6272" y="1081"/>
                    </a:cubicBezTo>
                    <a:cubicBezTo>
                      <a:pt x="6054" y="980"/>
                      <a:pt x="5851" y="836"/>
                      <a:pt x="5683" y="644"/>
                    </a:cubicBezTo>
                    <a:cubicBezTo>
                      <a:pt x="5514" y="449"/>
                      <a:pt x="5395" y="231"/>
                      <a:pt x="53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672" name="Google Shape;672;p22"/>
              <p:cNvSpPr/>
              <p:nvPr/>
            </p:nvSpPr>
            <p:spPr>
              <a:xfrm>
                <a:off x="5683250" y="4228550"/>
                <a:ext cx="121475" cy="170500"/>
              </a:xfrm>
              <a:custGeom>
                <a:avLst/>
                <a:gdLst/>
                <a:ahLst/>
                <a:cxnLst/>
                <a:rect l="l" t="t" r="r" b="b"/>
                <a:pathLst>
                  <a:path w="4859" h="6820" extrusionOk="0">
                    <a:moveTo>
                      <a:pt x="2927" y="0"/>
                    </a:moveTo>
                    <a:cubicBezTo>
                      <a:pt x="2898" y="17"/>
                      <a:pt x="2871" y="33"/>
                      <a:pt x="2842" y="49"/>
                    </a:cubicBezTo>
                    <a:cubicBezTo>
                      <a:pt x="2836" y="51"/>
                      <a:pt x="2832" y="51"/>
                      <a:pt x="2830" y="53"/>
                    </a:cubicBezTo>
                    <a:cubicBezTo>
                      <a:pt x="2616" y="162"/>
                      <a:pt x="2373" y="233"/>
                      <a:pt x="2116" y="244"/>
                    </a:cubicBezTo>
                    <a:cubicBezTo>
                      <a:pt x="2089" y="245"/>
                      <a:pt x="2062" y="246"/>
                      <a:pt x="2035" y="246"/>
                    </a:cubicBezTo>
                    <a:cubicBezTo>
                      <a:pt x="1809" y="246"/>
                      <a:pt x="1592" y="201"/>
                      <a:pt x="1394" y="125"/>
                    </a:cubicBezTo>
                    <a:cubicBezTo>
                      <a:pt x="1203" y="570"/>
                      <a:pt x="980" y="1064"/>
                      <a:pt x="723" y="1563"/>
                    </a:cubicBezTo>
                    <a:cubicBezTo>
                      <a:pt x="721" y="1566"/>
                      <a:pt x="721" y="1567"/>
                      <a:pt x="721" y="1567"/>
                    </a:cubicBezTo>
                    <a:cubicBezTo>
                      <a:pt x="668" y="1721"/>
                      <a:pt x="619" y="1877"/>
                      <a:pt x="570" y="2032"/>
                    </a:cubicBezTo>
                    <a:cubicBezTo>
                      <a:pt x="218" y="3187"/>
                      <a:pt x="1" y="4407"/>
                      <a:pt x="201" y="5328"/>
                    </a:cubicBezTo>
                    <a:cubicBezTo>
                      <a:pt x="337" y="5949"/>
                      <a:pt x="669" y="6433"/>
                      <a:pt x="1286" y="6666"/>
                    </a:cubicBezTo>
                    <a:cubicBezTo>
                      <a:pt x="1553" y="6766"/>
                      <a:pt x="1868" y="6820"/>
                      <a:pt x="2245" y="6820"/>
                    </a:cubicBezTo>
                    <a:cubicBezTo>
                      <a:pt x="2307" y="6820"/>
                      <a:pt x="2371" y="6818"/>
                      <a:pt x="2437" y="6815"/>
                    </a:cubicBezTo>
                    <a:cubicBezTo>
                      <a:pt x="3450" y="6766"/>
                      <a:pt x="4030" y="6390"/>
                      <a:pt x="4314" y="5822"/>
                    </a:cubicBezTo>
                    <a:cubicBezTo>
                      <a:pt x="4858" y="4735"/>
                      <a:pt x="4322" y="2951"/>
                      <a:pt x="3630" y="1414"/>
                    </a:cubicBezTo>
                    <a:cubicBezTo>
                      <a:pt x="3630" y="1412"/>
                      <a:pt x="3628" y="1412"/>
                      <a:pt x="3628" y="1410"/>
                    </a:cubicBezTo>
                    <a:cubicBezTo>
                      <a:pt x="3399" y="903"/>
                      <a:pt x="3157" y="422"/>
                      <a:pt x="29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673" name="Google Shape;673;p22"/>
              <p:cNvSpPr/>
              <p:nvPr/>
            </p:nvSpPr>
            <p:spPr>
              <a:xfrm>
                <a:off x="5756400" y="4196650"/>
                <a:ext cx="190250" cy="141900"/>
              </a:xfrm>
              <a:custGeom>
                <a:avLst/>
                <a:gdLst/>
                <a:ahLst/>
                <a:cxnLst/>
                <a:rect l="l" t="t" r="r" b="b"/>
                <a:pathLst>
                  <a:path w="7610" h="5676" extrusionOk="0">
                    <a:moveTo>
                      <a:pt x="861" y="0"/>
                    </a:moveTo>
                    <a:cubicBezTo>
                      <a:pt x="858" y="30"/>
                      <a:pt x="852" y="62"/>
                      <a:pt x="847" y="91"/>
                    </a:cubicBezTo>
                    <a:cubicBezTo>
                      <a:pt x="844" y="99"/>
                      <a:pt x="844" y="105"/>
                      <a:pt x="843" y="108"/>
                    </a:cubicBezTo>
                    <a:cubicBezTo>
                      <a:pt x="795" y="347"/>
                      <a:pt x="699" y="576"/>
                      <a:pt x="549" y="782"/>
                    </a:cubicBezTo>
                    <a:cubicBezTo>
                      <a:pt x="397" y="991"/>
                      <a:pt x="210" y="1157"/>
                      <a:pt x="1" y="1277"/>
                    </a:cubicBezTo>
                    <a:cubicBezTo>
                      <a:pt x="232" y="1698"/>
                      <a:pt x="474" y="2180"/>
                      <a:pt x="702" y="2687"/>
                    </a:cubicBezTo>
                    <a:cubicBezTo>
                      <a:pt x="702" y="2689"/>
                      <a:pt x="704" y="2689"/>
                      <a:pt x="704" y="2690"/>
                    </a:cubicBezTo>
                    <a:cubicBezTo>
                      <a:pt x="1664" y="4178"/>
                      <a:pt x="2944" y="5676"/>
                      <a:pt x="4212" y="5676"/>
                    </a:cubicBezTo>
                    <a:cubicBezTo>
                      <a:pt x="4782" y="5676"/>
                      <a:pt x="5349" y="5374"/>
                      <a:pt x="5884" y="4633"/>
                    </a:cubicBezTo>
                    <a:cubicBezTo>
                      <a:pt x="7610" y="2242"/>
                      <a:pt x="4896" y="967"/>
                      <a:pt x="2413" y="330"/>
                    </a:cubicBezTo>
                    <a:lnTo>
                      <a:pt x="2411" y="330"/>
                    </a:lnTo>
                    <a:cubicBezTo>
                      <a:pt x="1867" y="193"/>
                      <a:pt x="1336" y="83"/>
                      <a:pt x="8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674" name="Google Shape;674;p22"/>
              <p:cNvSpPr/>
              <p:nvPr/>
            </p:nvSpPr>
            <p:spPr>
              <a:xfrm>
                <a:off x="5766400" y="4092250"/>
                <a:ext cx="185100" cy="114600"/>
              </a:xfrm>
              <a:custGeom>
                <a:avLst/>
                <a:gdLst/>
                <a:ahLst/>
                <a:cxnLst/>
                <a:rect l="l" t="t" r="r" b="b"/>
                <a:pathLst>
                  <a:path w="7404" h="4584" extrusionOk="0">
                    <a:moveTo>
                      <a:pt x="4899" y="1"/>
                    </a:moveTo>
                    <a:cubicBezTo>
                      <a:pt x="3781" y="1"/>
                      <a:pt x="2397" y="817"/>
                      <a:pt x="1224" y="1704"/>
                    </a:cubicBezTo>
                    <a:cubicBezTo>
                      <a:pt x="777" y="2041"/>
                      <a:pt x="358" y="2388"/>
                      <a:pt x="0" y="2707"/>
                    </a:cubicBezTo>
                    <a:cubicBezTo>
                      <a:pt x="29" y="2734"/>
                      <a:pt x="52" y="2762"/>
                      <a:pt x="74" y="2790"/>
                    </a:cubicBezTo>
                    <a:cubicBezTo>
                      <a:pt x="228" y="2972"/>
                      <a:pt x="349" y="3194"/>
                      <a:pt x="419" y="3440"/>
                    </a:cubicBezTo>
                    <a:cubicBezTo>
                      <a:pt x="485" y="3688"/>
                      <a:pt x="500" y="3937"/>
                      <a:pt x="464" y="4176"/>
                    </a:cubicBezTo>
                    <a:cubicBezTo>
                      <a:pt x="937" y="4259"/>
                      <a:pt x="1467" y="4369"/>
                      <a:pt x="2011" y="4506"/>
                    </a:cubicBezTo>
                    <a:lnTo>
                      <a:pt x="2014" y="4506"/>
                    </a:lnTo>
                    <a:cubicBezTo>
                      <a:pt x="2480" y="4554"/>
                      <a:pt x="2961" y="4584"/>
                      <a:pt x="3430" y="4584"/>
                    </a:cubicBezTo>
                    <a:cubicBezTo>
                      <a:pt x="5529" y="4584"/>
                      <a:pt x="7403" y="3985"/>
                      <a:pt x="6756" y="1668"/>
                    </a:cubicBezTo>
                    <a:cubicBezTo>
                      <a:pt x="6416" y="453"/>
                      <a:pt x="5731" y="1"/>
                      <a:pt x="48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675" name="Google Shape;675;p22"/>
              <p:cNvSpPr/>
              <p:nvPr/>
            </p:nvSpPr>
            <p:spPr>
              <a:xfrm>
                <a:off x="5729625" y="3991350"/>
                <a:ext cx="153725" cy="168525"/>
              </a:xfrm>
              <a:custGeom>
                <a:avLst/>
                <a:gdLst/>
                <a:ahLst/>
                <a:cxnLst/>
                <a:rect l="l" t="t" r="r" b="b"/>
                <a:pathLst>
                  <a:path w="6149" h="6741" extrusionOk="0">
                    <a:moveTo>
                      <a:pt x="2323" y="0"/>
                    </a:moveTo>
                    <a:cubicBezTo>
                      <a:pt x="537" y="0"/>
                      <a:pt x="72" y="2427"/>
                      <a:pt x="13" y="4598"/>
                    </a:cubicBezTo>
                    <a:lnTo>
                      <a:pt x="13" y="4602"/>
                    </a:lnTo>
                    <a:cubicBezTo>
                      <a:pt x="0" y="5164"/>
                      <a:pt x="9" y="5705"/>
                      <a:pt x="33" y="6185"/>
                    </a:cubicBezTo>
                    <a:cubicBezTo>
                      <a:pt x="42" y="6183"/>
                      <a:pt x="52" y="6183"/>
                      <a:pt x="62" y="6183"/>
                    </a:cubicBezTo>
                    <a:cubicBezTo>
                      <a:pt x="63" y="6183"/>
                      <a:pt x="64" y="6183"/>
                      <a:pt x="65" y="6183"/>
                    </a:cubicBezTo>
                    <a:cubicBezTo>
                      <a:pt x="68" y="6183"/>
                      <a:pt x="72" y="6181"/>
                      <a:pt x="75" y="6181"/>
                    </a:cubicBezTo>
                    <a:lnTo>
                      <a:pt x="147" y="6181"/>
                    </a:lnTo>
                    <a:cubicBezTo>
                      <a:pt x="163" y="6181"/>
                      <a:pt x="179" y="6181"/>
                      <a:pt x="196" y="6181"/>
                    </a:cubicBezTo>
                    <a:cubicBezTo>
                      <a:pt x="420" y="6181"/>
                      <a:pt x="650" y="6223"/>
                      <a:pt x="870" y="6316"/>
                    </a:cubicBezTo>
                    <a:cubicBezTo>
                      <a:pt x="1108" y="6418"/>
                      <a:pt x="1311" y="6564"/>
                      <a:pt x="1471" y="6741"/>
                    </a:cubicBezTo>
                    <a:cubicBezTo>
                      <a:pt x="1830" y="6424"/>
                      <a:pt x="2249" y="6076"/>
                      <a:pt x="2695" y="5738"/>
                    </a:cubicBezTo>
                    <a:cubicBezTo>
                      <a:pt x="4490" y="3903"/>
                      <a:pt x="6148" y="1406"/>
                      <a:pt x="3434" y="257"/>
                    </a:cubicBezTo>
                    <a:cubicBezTo>
                      <a:pt x="3016" y="80"/>
                      <a:pt x="2647" y="0"/>
                      <a:pt x="23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676" name="Google Shape;676;p22"/>
              <p:cNvSpPr/>
              <p:nvPr/>
            </p:nvSpPr>
            <p:spPr>
              <a:xfrm>
                <a:off x="5569625" y="3997300"/>
                <a:ext cx="160875" cy="168125"/>
              </a:xfrm>
              <a:custGeom>
                <a:avLst/>
                <a:gdLst/>
                <a:ahLst/>
                <a:cxnLst/>
                <a:rect l="l" t="t" r="r" b="b"/>
                <a:pathLst>
                  <a:path w="6435" h="6725" extrusionOk="0">
                    <a:moveTo>
                      <a:pt x="3852" y="1"/>
                    </a:moveTo>
                    <a:cubicBezTo>
                      <a:pt x="3483" y="1"/>
                      <a:pt x="3065" y="115"/>
                      <a:pt x="2590" y="373"/>
                    </a:cubicBezTo>
                    <a:cubicBezTo>
                      <a:pt x="0" y="1780"/>
                      <a:pt x="1889" y="4100"/>
                      <a:pt x="3849" y="5752"/>
                    </a:cubicBezTo>
                    <a:lnTo>
                      <a:pt x="3852" y="5752"/>
                    </a:lnTo>
                    <a:cubicBezTo>
                      <a:pt x="4283" y="6115"/>
                      <a:pt x="4715" y="6446"/>
                      <a:pt x="5104" y="6724"/>
                    </a:cubicBezTo>
                    <a:cubicBezTo>
                      <a:pt x="5118" y="6702"/>
                      <a:pt x="5135" y="6681"/>
                      <a:pt x="5153" y="6659"/>
                    </a:cubicBezTo>
                    <a:cubicBezTo>
                      <a:pt x="5157" y="6655"/>
                      <a:pt x="5159" y="6649"/>
                      <a:pt x="5165" y="6645"/>
                    </a:cubicBezTo>
                    <a:cubicBezTo>
                      <a:pt x="5168" y="6642"/>
                      <a:pt x="5168" y="6638"/>
                      <a:pt x="5172" y="6633"/>
                    </a:cubicBezTo>
                    <a:cubicBezTo>
                      <a:pt x="5319" y="6440"/>
                      <a:pt x="5505" y="6279"/>
                      <a:pt x="5731" y="6155"/>
                    </a:cubicBezTo>
                    <a:cubicBezTo>
                      <a:pt x="5956" y="6032"/>
                      <a:pt x="6195" y="5965"/>
                      <a:pt x="6434" y="5949"/>
                    </a:cubicBezTo>
                    <a:cubicBezTo>
                      <a:pt x="6411" y="5469"/>
                      <a:pt x="6401" y="4926"/>
                      <a:pt x="6415" y="4365"/>
                    </a:cubicBezTo>
                    <a:lnTo>
                      <a:pt x="6415" y="4362"/>
                    </a:lnTo>
                    <a:cubicBezTo>
                      <a:pt x="6155" y="2282"/>
                      <a:pt x="5497" y="1"/>
                      <a:pt x="38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677" name="Google Shape;677;p22"/>
              <p:cNvSpPr/>
              <p:nvPr/>
            </p:nvSpPr>
            <p:spPr>
              <a:xfrm>
                <a:off x="5519275" y="4107450"/>
                <a:ext cx="177975" cy="111925"/>
              </a:xfrm>
              <a:custGeom>
                <a:avLst/>
                <a:gdLst/>
                <a:ahLst/>
                <a:cxnLst/>
                <a:rect l="l" t="t" r="r" b="b"/>
                <a:pathLst>
                  <a:path w="7119" h="4477" extrusionOk="0">
                    <a:moveTo>
                      <a:pt x="2289" y="1"/>
                    </a:moveTo>
                    <a:cubicBezTo>
                      <a:pt x="1344" y="1"/>
                      <a:pt x="603" y="491"/>
                      <a:pt x="362" y="1850"/>
                    </a:cubicBezTo>
                    <a:cubicBezTo>
                      <a:pt x="0" y="3883"/>
                      <a:pt x="1362" y="4476"/>
                      <a:pt x="3074" y="4476"/>
                    </a:cubicBezTo>
                    <a:cubicBezTo>
                      <a:pt x="3805" y="4476"/>
                      <a:pt x="4599" y="4368"/>
                      <a:pt x="5350" y="4218"/>
                    </a:cubicBezTo>
                    <a:cubicBezTo>
                      <a:pt x="5902" y="4105"/>
                      <a:pt x="6434" y="3972"/>
                      <a:pt x="6897" y="3844"/>
                    </a:cubicBezTo>
                    <a:cubicBezTo>
                      <a:pt x="6885" y="3808"/>
                      <a:pt x="6875" y="3770"/>
                      <a:pt x="6866" y="3735"/>
                    </a:cubicBezTo>
                    <a:cubicBezTo>
                      <a:pt x="6808" y="3503"/>
                      <a:pt x="6794" y="3252"/>
                      <a:pt x="6841" y="3001"/>
                    </a:cubicBezTo>
                    <a:cubicBezTo>
                      <a:pt x="6886" y="2745"/>
                      <a:pt x="6984" y="2518"/>
                      <a:pt x="7118" y="2318"/>
                    </a:cubicBezTo>
                    <a:cubicBezTo>
                      <a:pt x="6729" y="2040"/>
                      <a:pt x="6296" y="1709"/>
                      <a:pt x="5866" y="1346"/>
                    </a:cubicBezTo>
                    <a:lnTo>
                      <a:pt x="5863" y="1346"/>
                    </a:lnTo>
                    <a:cubicBezTo>
                      <a:pt x="4699" y="634"/>
                      <a:pt x="3363" y="1"/>
                      <a:pt x="22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678" name="Google Shape;678;p22"/>
              <p:cNvSpPr/>
              <p:nvPr/>
            </p:nvSpPr>
            <p:spPr>
              <a:xfrm>
                <a:off x="5515450" y="3969050"/>
                <a:ext cx="439725" cy="597200"/>
              </a:xfrm>
              <a:custGeom>
                <a:avLst/>
                <a:gdLst/>
                <a:ahLst/>
                <a:cxnLst/>
                <a:rect l="l" t="t" r="r" b="b"/>
                <a:pathLst>
                  <a:path w="17589" h="23888" fill="none" extrusionOk="0">
                    <a:moveTo>
                      <a:pt x="5503" y="9754"/>
                    </a:moveTo>
                    <a:cubicBezTo>
                      <a:pt x="3777" y="10384"/>
                      <a:pt x="1971" y="11343"/>
                      <a:pt x="1798" y="12651"/>
                    </a:cubicBezTo>
                    <a:cubicBezTo>
                      <a:pt x="1727" y="13168"/>
                      <a:pt x="1917" y="13740"/>
                      <a:pt x="2469" y="14368"/>
                    </a:cubicBezTo>
                    <a:cubicBezTo>
                      <a:pt x="3140" y="15130"/>
                      <a:pt x="3797" y="15351"/>
                      <a:pt x="4421" y="15217"/>
                    </a:cubicBezTo>
                    <a:cubicBezTo>
                      <a:pt x="5605" y="14969"/>
                      <a:pt x="6663" y="13444"/>
                      <a:pt x="7432" y="11947"/>
                    </a:cubicBezTo>
                    <a:cubicBezTo>
                      <a:pt x="7380" y="12101"/>
                      <a:pt x="7331" y="12257"/>
                      <a:pt x="7282" y="12413"/>
                    </a:cubicBezTo>
                    <a:cubicBezTo>
                      <a:pt x="7259" y="12442"/>
                      <a:pt x="7239" y="12469"/>
                      <a:pt x="7224" y="12503"/>
                    </a:cubicBezTo>
                    <a:cubicBezTo>
                      <a:pt x="7142" y="12670"/>
                      <a:pt x="5807" y="15420"/>
                      <a:pt x="4865" y="19246"/>
                    </a:cubicBezTo>
                    <a:cubicBezTo>
                      <a:pt x="4862" y="19259"/>
                      <a:pt x="4858" y="19269"/>
                      <a:pt x="4858" y="19269"/>
                    </a:cubicBezTo>
                    <a:cubicBezTo>
                      <a:pt x="4594" y="20345"/>
                      <a:pt x="4362" y="21511"/>
                      <a:pt x="4198" y="22722"/>
                    </a:cubicBezTo>
                    <a:lnTo>
                      <a:pt x="4995" y="23887"/>
                    </a:lnTo>
                    <a:cubicBezTo>
                      <a:pt x="5145" y="22373"/>
                      <a:pt x="5420" y="20909"/>
                      <a:pt x="5749" y="19572"/>
                    </a:cubicBezTo>
                    <a:cubicBezTo>
                      <a:pt x="5752" y="19555"/>
                      <a:pt x="5756" y="19539"/>
                      <a:pt x="5759" y="19522"/>
                    </a:cubicBezTo>
                    <a:cubicBezTo>
                      <a:pt x="5772" y="19473"/>
                      <a:pt x="5785" y="19420"/>
                      <a:pt x="5799" y="19369"/>
                    </a:cubicBezTo>
                    <a:cubicBezTo>
                      <a:pt x="6146" y="17976"/>
                      <a:pt x="6548" y="16726"/>
                      <a:pt x="6917" y="15707"/>
                    </a:cubicBezTo>
                    <a:cubicBezTo>
                      <a:pt x="7051" y="16328"/>
                      <a:pt x="7385" y="16812"/>
                      <a:pt x="8001" y="17045"/>
                    </a:cubicBezTo>
                    <a:cubicBezTo>
                      <a:pt x="8311" y="17161"/>
                      <a:pt x="8688" y="17215"/>
                      <a:pt x="9152" y="17194"/>
                    </a:cubicBezTo>
                    <a:cubicBezTo>
                      <a:pt x="10165" y="17145"/>
                      <a:pt x="10744" y="16769"/>
                      <a:pt x="11029" y="16201"/>
                    </a:cubicBezTo>
                    <a:cubicBezTo>
                      <a:pt x="11573" y="15114"/>
                      <a:pt x="11036" y="13330"/>
                      <a:pt x="10345" y="11793"/>
                    </a:cubicBezTo>
                    <a:cubicBezTo>
                      <a:pt x="11735" y="13949"/>
                      <a:pt x="13799" y="16126"/>
                      <a:pt x="15524" y="13736"/>
                    </a:cubicBezTo>
                    <a:cubicBezTo>
                      <a:pt x="17251" y="11345"/>
                      <a:pt x="14538" y="10070"/>
                      <a:pt x="12055" y="9432"/>
                    </a:cubicBezTo>
                    <a:cubicBezTo>
                      <a:pt x="14605" y="9691"/>
                      <a:pt x="17588" y="9430"/>
                      <a:pt x="16796" y="6594"/>
                    </a:cubicBezTo>
                    <a:cubicBezTo>
                      <a:pt x="15999" y="3750"/>
                      <a:pt x="13311" y="5083"/>
                      <a:pt x="11264" y="6630"/>
                    </a:cubicBezTo>
                    <a:cubicBezTo>
                      <a:pt x="13059" y="4795"/>
                      <a:pt x="14718" y="2298"/>
                      <a:pt x="12004" y="1149"/>
                    </a:cubicBezTo>
                    <a:cubicBezTo>
                      <a:pt x="9290" y="1"/>
                      <a:pt x="8652" y="2924"/>
                      <a:pt x="8583" y="5490"/>
                    </a:cubicBezTo>
                    <a:cubicBezTo>
                      <a:pt x="8266" y="2944"/>
                      <a:pt x="7349" y="95"/>
                      <a:pt x="4758" y="1502"/>
                    </a:cubicBezTo>
                    <a:cubicBezTo>
                      <a:pt x="2168" y="2908"/>
                      <a:pt x="4058" y="5229"/>
                      <a:pt x="6018" y="6881"/>
                    </a:cubicBezTo>
                    <a:cubicBezTo>
                      <a:pt x="3830" y="5543"/>
                      <a:pt x="1031" y="4481"/>
                      <a:pt x="517" y="7384"/>
                    </a:cubicBezTo>
                    <a:cubicBezTo>
                      <a:pt x="0" y="10286"/>
                      <a:pt x="2991" y="10257"/>
                      <a:pt x="5503" y="9754"/>
                    </a:cubicBezTo>
                    <a:close/>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679" name="Google Shape;679;p22"/>
              <p:cNvSpPr/>
              <p:nvPr/>
            </p:nvSpPr>
            <p:spPr>
              <a:xfrm>
                <a:off x="5518500" y="4508850"/>
                <a:ext cx="229525" cy="106000"/>
              </a:xfrm>
              <a:custGeom>
                <a:avLst/>
                <a:gdLst/>
                <a:ahLst/>
                <a:cxnLst/>
                <a:rect l="l" t="t" r="r" b="b"/>
                <a:pathLst>
                  <a:path w="9181" h="4240" fill="none" extrusionOk="0">
                    <a:moveTo>
                      <a:pt x="7395" y="4240"/>
                    </a:moveTo>
                    <a:cubicBezTo>
                      <a:pt x="7395" y="4240"/>
                      <a:pt x="9181" y="2714"/>
                      <a:pt x="8442" y="1935"/>
                    </a:cubicBezTo>
                    <a:cubicBezTo>
                      <a:pt x="7703" y="1159"/>
                      <a:pt x="6162" y="2822"/>
                      <a:pt x="6162" y="2822"/>
                    </a:cubicBezTo>
                    <a:cubicBezTo>
                      <a:pt x="6162" y="2822"/>
                      <a:pt x="6717" y="1344"/>
                      <a:pt x="6162" y="1158"/>
                    </a:cubicBezTo>
                    <a:cubicBezTo>
                      <a:pt x="5608" y="974"/>
                      <a:pt x="4622" y="2698"/>
                      <a:pt x="4622" y="2698"/>
                    </a:cubicBezTo>
                    <a:cubicBezTo>
                      <a:pt x="4622" y="2698"/>
                      <a:pt x="4191" y="0"/>
                      <a:pt x="2528" y="117"/>
                    </a:cubicBezTo>
                    <a:cubicBezTo>
                      <a:pt x="864" y="234"/>
                      <a:pt x="2774" y="2822"/>
                      <a:pt x="2774" y="2822"/>
                    </a:cubicBezTo>
                    <a:cubicBezTo>
                      <a:pt x="2774" y="2822"/>
                      <a:pt x="1726" y="1715"/>
                      <a:pt x="864" y="2176"/>
                    </a:cubicBezTo>
                    <a:cubicBezTo>
                      <a:pt x="0" y="2638"/>
                      <a:pt x="1664" y="3752"/>
                      <a:pt x="1664" y="3752"/>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680" name="Google Shape;680;p22"/>
              <p:cNvSpPr/>
              <p:nvPr/>
            </p:nvSpPr>
            <p:spPr>
              <a:xfrm>
                <a:off x="5682875" y="4295550"/>
                <a:ext cx="6750" cy="71050"/>
              </a:xfrm>
              <a:custGeom>
                <a:avLst/>
                <a:gdLst/>
                <a:ahLst/>
                <a:cxnLst/>
                <a:rect l="l" t="t" r="r" b="b"/>
                <a:pathLst>
                  <a:path w="270" h="2842" fill="none" extrusionOk="0">
                    <a:moveTo>
                      <a:pt x="269" y="2842"/>
                    </a:moveTo>
                    <a:cubicBezTo>
                      <a:pt x="269" y="2842"/>
                      <a:pt x="0" y="1875"/>
                      <a:pt x="269"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grpSp>
        <p:sp>
          <p:nvSpPr>
            <p:cNvPr id="681" name="Google Shape;681;p22"/>
            <p:cNvSpPr/>
            <p:nvPr/>
          </p:nvSpPr>
          <p:spPr>
            <a:xfrm>
              <a:off x="8639724" y="4838150"/>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682" name="Google Shape;682;p22"/>
            <p:cNvSpPr/>
            <p:nvPr/>
          </p:nvSpPr>
          <p:spPr>
            <a:xfrm flipH="1">
              <a:off x="583261" y="4883475"/>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grpSp>
    </p:spTree>
    <p:extLst>
      <p:ext uri="{BB962C8B-B14F-4D97-AF65-F5344CB8AC3E}">
        <p14:creationId xmlns:p14="http://schemas.microsoft.com/office/powerpoint/2010/main" val="4994083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advClick="0">
        <p159:morph option="byObject"/>
      </p:transition>
    </mc:Choice>
    <mc:Fallback xmlns="">
      <p:transition advClick="0">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754"/>
        <p:cNvGrpSpPr/>
        <p:nvPr/>
      </p:nvGrpSpPr>
      <p:grpSpPr>
        <a:xfrm>
          <a:off x="0" y="0"/>
          <a:ext cx="0" cy="0"/>
          <a:chOff x="0" y="0"/>
          <a:chExt cx="0" cy="0"/>
        </a:xfrm>
      </p:grpSpPr>
      <p:sp>
        <p:nvSpPr>
          <p:cNvPr id="755" name="Google Shape;755;p26"/>
          <p:cNvSpPr/>
          <p:nvPr/>
        </p:nvSpPr>
        <p:spPr>
          <a:xfrm flipH="1">
            <a:off x="390817" y="1478721"/>
            <a:ext cx="11410400" cy="5055200"/>
          </a:xfrm>
          <a:prstGeom prst="roundRect">
            <a:avLst>
              <a:gd name="adj" fmla="val 5886"/>
            </a:avLst>
          </a:prstGeom>
          <a:solidFill>
            <a:srgbClr val="FFFFFF"/>
          </a:solidFill>
          <a:ln w="19050" cap="flat" cmpd="sng">
            <a:solidFill>
              <a:schemeClr val="dk1"/>
            </a:solidFill>
            <a:prstDash val="solid"/>
            <a:round/>
            <a:headEnd type="none" w="sm" len="sm"/>
            <a:tailEnd type="none" w="sm" len="sm"/>
          </a:ln>
        </p:spPr>
        <p:txBody>
          <a:bodyPr spcFirstLastPara="1" wrap="square" lIns="121745" tIns="121745" rIns="121745" bIns="121745" anchor="ctr" anchorCtr="0">
            <a:noAutofit/>
          </a:bodyPr>
          <a:lstStyle/>
          <a:p>
            <a:pPr marL="0" lvl="0" indent="0" algn="l" rtl="0">
              <a:spcBef>
                <a:spcPts val="0"/>
              </a:spcBef>
              <a:spcAft>
                <a:spcPts val="0"/>
              </a:spcAft>
              <a:buNone/>
            </a:pPr>
            <a:endParaRPr sz="2397"/>
          </a:p>
        </p:txBody>
      </p:sp>
      <p:sp>
        <p:nvSpPr>
          <p:cNvPr id="756" name="Google Shape;756;p26"/>
          <p:cNvSpPr/>
          <p:nvPr/>
        </p:nvSpPr>
        <p:spPr>
          <a:xfrm flipH="1">
            <a:off x="390817" y="638334"/>
            <a:ext cx="11410400" cy="731600"/>
          </a:xfrm>
          <a:prstGeom prst="roundRect">
            <a:avLst>
              <a:gd name="adj" fmla="val 50000"/>
            </a:avLst>
          </a:prstGeom>
          <a:solidFill>
            <a:srgbClr val="FFFFFF"/>
          </a:solidFill>
          <a:ln w="19050" cap="flat" cmpd="sng">
            <a:solidFill>
              <a:schemeClr val="dk1"/>
            </a:solidFill>
            <a:prstDash val="solid"/>
            <a:round/>
            <a:headEnd type="none" w="sm" len="sm"/>
            <a:tailEnd type="none" w="sm" len="sm"/>
          </a:ln>
        </p:spPr>
        <p:txBody>
          <a:bodyPr spcFirstLastPara="1" wrap="square" lIns="121745" tIns="121745" rIns="121745" bIns="121745" anchor="ctr" anchorCtr="0">
            <a:noAutofit/>
          </a:bodyPr>
          <a:lstStyle/>
          <a:p>
            <a:pPr marL="0" lvl="0" indent="0" algn="l" rtl="0">
              <a:spcBef>
                <a:spcPts val="0"/>
              </a:spcBef>
              <a:spcAft>
                <a:spcPts val="0"/>
              </a:spcAft>
              <a:buNone/>
            </a:pPr>
            <a:endParaRPr sz="2397"/>
          </a:p>
        </p:txBody>
      </p:sp>
      <p:grpSp>
        <p:nvGrpSpPr>
          <p:cNvPr id="757" name="Google Shape;757;p26"/>
          <p:cNvGrpSpPr/>
          <p:nvPr/>
        </p:nvGrpSpPr>
        <p:grpSpPr>
          <a:xfrm flipH="1">
            <a:off x="-43932" y="5215094"/>
            <a:ext cx="12279884" cy="1686855"/>
            <a:chOff x="-32950" y="3911320"/>
            <a:chExt cx="9209913" cy="1265141"/>
          </a:xfrm>
        </p:grpSpPr>
        <p:sp>
          <p:nvSpPr>
            <p:cNvPr id="758" name="Google Shape;758;p26"/>
            <p:cNvSpPr/>
            <p:nvPr/>
          </p:nvSpPr>
          <p:spPr>
            <a:xfrm>
              <a:off x="-32950" y="4421702"/>
              <a:ext cx="2653313" cy="754749"/>
            </a:xfrm>
            <a:custGeom>
              <a:avLst/>
              <a:gdLst/>
              <a:ahLst/>
              <a:cxnLst/>
              <a:rect l="l" t="t" r="r" b="b"/>
              <a:pathLst>
                <a:path w="54508" h="16246" extrusionOk="0">
                  <a:moveTo>
                    <a:pt x="5690" y="1"/>
                  </a:moveTo>
                  <a:cubicBezTo>
                    <a:pt x="3812" y="1"/>
                    <a:pt x="1893" y="286"/>
                    <a:pt x="1" y="940"/>
                  </a:cubicBezTo>
                  <a:lnTo>
                    <a:pt x="1" y="16245"/>
                  </a:lnTo>
                  <a:lnTo>
                    <a:pt x="54507" y="16165"/>
                  </a:lnTo>
                  <a:cubicBezTo>
                    <a:pt x="54507" y="16165"/>
                    <a:pt x="51958" y="11557"/>
                    <a:pt x="48123" y="11557"/>
                  </a:cubicBezTo>
                  <a:cubicBezTo>
                    <a:pt x="46744" y="11557"/>
                    <a:pt x="45198" y="12153"/>
                    <a:pt x="43545" y="13774"/>
                  </a:cubicBezTo>
                  <a:cubicBezTo>
                    <a:pt x="42808" y="11518"/>
                    <a:pt x="39784" y="9845"/>
                    <a:pt x="37055" y="9845"/>
                  </a:cubicBezTo>
                  <a:cubicBezTo>
                    <a:pt x="35549" y="9845"/>
                    <a:pt x="34133" y="10355"/>
                    <a:pt x="33242" y="11558"/>
                  </a:cubicBezTo>
                  <a:cubicBezTo>
                    <a:pt x="32785" y="9643"/>
                    <a:pt x="30103" y="7982"/>
                    <a:pt x="27346" y="7982"/>
                  </a:cubicBezTo>
                  <a:cubicBezTo>
                    <a:pt x="25523" y="7982"/>
                    <a:pt x="23667" y="8708"/>
                    <a:pt x="22398" y="10565"/>
                  </a:cubicBezTo>
                  <a:cubicBezTo>
                    <a:pt x="22778" y="6582"/>
                    <a:pt x="14708" y="1"/>
                    <a:pt x="569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759" name="Google Shape;759;p26"/>
            <p:cNvSpPr/>
            <p:nvPr/>
          </p:nvSpPr>
          <p:spPr>
            <a:xfrm flipH="1">
              <a:off x="234936" y="4733062"/>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760" name="Google Shape;760;p26"/>
            <p:cNvSpPr/>
            <p:nvPr/>
          </p:nvSpPr>
          <p:spPr>
            <a:xfrm flipH="1">
              <a:off x="6523650" y="4201376"/>
              <a:ext cx="2653313" cy="975085"/>
            </a:xfrm>
            <a:custGeom>
              <a:avLst/>
              <a:gdLst/>
              <a:ahLst/>
              <a:cxnLst/>
              <a:rect l="l" t="t" r="r" b="b"/>
              <a:pathLst>
                <a:path w="54508" h="16246" extrusionOk="0">
                  <a:moveTo>
                    <a:pt x="5690" y="1"/>
                  </a:moveTo>
                  <a:cubicBezTo>
                    <a:pt x="3812" y="1"/>
                    <a:pt x="1893" y="286"/>
                    <a:pt x="1" y="940"/>
                  </a:cubicBezTo>
                  <a:lnTo>
                    <a:pt x="1" y="16245"/>
                  </a:lnTo>
                  <a:lnTo>
                    <a:pt x="54507" y="16165"/>
                  </a:lnTo>
                  <a:cubicBezTo>
                    <a:pt x="54507" y="16165"/>
                    <a:pt x="51958" y="11557"/>
                    <a:pt x="48123" y="11557"/>
                  </a:cubicBezTo>
                  <a:cubicBezTo>
                    <a:pt x="46744" y="11557"/>
                    <a:pt x="45198" y="12153"/>
                    <a:pt x="43545" y="13774"/>
                  </a:cubicBezTo>
                  <a:cubicBezTo>
                    <a:pt x="42808" y="11518"/>
                    <a:pt x="39784" y="9845"/>
                    <a:pt x="37055" y="9845"/>
                  </a:cubicBezTo>
                  <a:cubicBezTo>
                    <a:pt x="35549" y="9845"/>
                    <a:pt x="34133" y="10355"/>
                    <a:pt x="33242" y="11558"/>
                  </a:cubicBezTo>
                  <a:cubicBezTo>
                    <a:pt x="32785" y="9643"/>
                    <a:pt x="30103" y="7982"/>
                    <a:pt x="27346" y="7982"/>
                  </a:cubicBezTo>
                  <a:cubicBezTo>
                    <a:pt x="25523" y="7982"/>
                    <a:pt x="23667" y="8708"/>
                    <a:pt x="22398" y="10565"/>
                  </a:cubicBezTo>
                  <a:cubicBezTo>
                    <a:pt x="22778" y="6582"/>
                    <a:pt x="14708" y="1"/>
                    <a:pt x="569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grpSp>
          <p:nvGrpSpPr>
            <p:cNvPr id="761" name="Google Shape;761;p26"/>
            <p:cNvGrpSpPr/>
            <p:nvPr/>
          </p:nvGrpSpPr>
          <p:grpSpPr>
            <a:xfrm flipH="1">
              <a:off x="8011161" y="3911320"/>
              <a:ext cx="565003" cy="832113"/>
              <a:chOff x="5515450" y="3969050"/>
              <a:chExt cx="439725" cy="645800"/>
            </a:xfrm>
          </p:grpSpPr>
          <p:sp>
            <p:nvSpPr>
              <p:cNvPr id="762" name="Google Shape;762;p26"/>
              <p:cNvSpPr/>
              <p:nvPr/>
            </p:nvSpPr>
            <p:spPr>
              <a:xfrm>
                <a:off x="5620400" y="4279375"/>
                <a:ext cx="77175" cy="286875"/>
              </a:xfrm>
              <a:custGeom>
                <a:avLst/>
                <a:gdLst/>
                <a:ahLst/>
                <a:cxnLst/>
                <a:rect l="l" t="t" r="r" b="b"/>
                <a:pathLst>
                  <a:path w="3087" h="11475" extrusionOk="0">
                    <a:moveTo>
                      <a:pt x="3086" y="0"/>
                    </a:moveTo>
                    <a:lnTo>
                      <a:pt x="3086" y="0"/>
                    </a:lnTo>
                    <a:cubicBezTo>
                      <a:pt x="3062" y="29"/>
                      <a:pt x="3043" y="56"/>
                      <a:pt x="3027" y="90"/>
                    </a:cubicBezTo>
                    <a:cubicBezTo>
                      <a:pt x="2945" y="257"/>
                      <a:pt x="1611" y="3007"/>
                      <a:pt x="669" y="6833"/>
                    </a:cubicBezTo>
                    <a:cubicBezTo>
                      <a:pt x="665" y="6846"/>
                      <a:pt x="662" y="6856"/>
                      <a:pt x="662" y="6856"/>
                    </a:cubicBezTo>
                    <a:cubicBezTo>
                      <a:pt x="397" y="7932"/>
                      <a:pt x="165" y="9098"/>
                      <a:pt x="1" y="10309"/>
                    </a:cubicBezTo>
                    <a:lnTo>
                      <a:pt x="798" y="11474"/>
                    </a:lnTo>
                    <a:cubicBezTo>
                      <a:pt x="948" y="9960"/>
                      <a:pt x="1223" y="8496"/>
                      <a:pt x="1551" y="7159"/>
                    </a:cubicBezTo>
                    <a:cubicBezTo>
                      <a:pt x="1554" y="7142"/>
                      <a:pt x="1558" y="7126"/>
                      <a:pt x="1561" y="7109"/>
                    </a:cubicBezTo>
                    <a:cubicBezTo>
                      <a:pt x="1573" y="7061"/>
                      <a:pt x="1585" y="7009"/>
                      <a:pt x="1600" y="6957"/>
                    </a:cubicBezTo>
                    <a:cubicBezTo>
                      <a:pt x="1947" y="5564"/>
                      <a:pt x="2349" y="4314"/>
                      <a:pt x="2717" y="3295"/>
                    </a:cubicBezTo>
                    <a:cubicBezTo>
                      <a:pt x="2515" y="2375"/>
                      <a:pt x="2734" y="1156"/>
                      <a:pt x="30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763" name="Google Shape;763;p26"/>
              <p:cNvSpPr/>
              <p:nvPr/>
            </p:nvSpPr>
            <p:spPr>
              <a:xfrm>
                <a:off x="5689150" y="4145875"/>
                <a:ext cx="89725" cy="88775"/>
              </a:xfrm>
              <a:custGeom>
                <a:avLst/>
                <a:gdLst/>
                <a:ahLst/>
                <a:cxnLst/>
                <a:rect l="l" t="t" r="r" b="b"/>
                <a:pathLst>
                  <a:path w="3589" h="3551" extrusionOk="0">
                    <a:moveTo>
                      <a:pt x="1820" y="1"/>
                    </a:moveTo>
                    <a:cubicBezTo>
                      <a:pt x="1802" y="1"/>
                      <a:pt x="1783" y="1"/>
                      <a:pt x="1765" y="2"/>
                    </a:cubicBezTo>
                    <a:cubicBezTo>
                      <a:pt x="1736" y="2"/>
                      <a:pt x="1708" y="2"/>
                      <a:pt x="1680" y="5"/>
                    </a:cubicBezTo>
                    <a:cubicBezTo>
                      <a:pt x="1670" y="5"/>
                      <a:pt x="1660" y="5"/>
                      <a:pt x="1650" y="7"/>
                    </a:cubicBezTo>
                    <a:cubicBezTo>
                      <a:pt x="1412" y="24"/>
                      <a:pt x="1172" y="90"/>
                      <a:pt x="946" y="214"/>
                    </a:cubicBezTo>
                    <a:cubicBezTo>
                      <a:pt x="722" y="337"/>
                      <a:pt x="536" y="498"/>
                      <a:pt x="388" y="691"/>
                    </a:cubicBezTo>
                    <a:cubicBezTo>
                      <a:pt x="384" y="695"/>
                      <a:pt x="384" y="699"/>
                      <a:pt x="382" y="704"/>
                    </a:cubicBezTo>
                    <a:cubicBezTo>
                      <a:pt x="377" y="707"/>
                      <a:pt x="374" y="713"/>
                      <a:pt x="368" y="717"/>
                    </a:cubicBezTo>
                    <a:cubicBezTo>
                      <a:pt x="352" y="740"/>
                      <a:pt x="339" y="762"/>
                      <a:pt x="324" y="783"/>
                    </a:cubicBezTo>
                    <a:lnTo>
                      <a:pt x="324" y="783"/>
                    </a:lnTo>
                    <a:cubicBezTo>
                      <a:pt x="323" y="782"/>
                      <a:pt x="323" y="782"/>
                      <a:pt x="323" y="781"/>
                    </a:cubicBezTo>
                    <a:cubicBezTo>
                      <a:pt x="189" y="981"/>
                      <a:pt x="91" y="1208"/>
                      <a:pt x="46" y="1464"/>
                    </a:cubicBezTo>
                    <a:cubicBezTo>
                      <a:pt x="1" y="1715"/>
                      <a:pt x="13" y="1965"/>
                      <a:pt x="71" y="2198"/>
                    </a:cubicBezTo>
                    <a:cubicBezTo>
                      <a:pt x="81" y="2235"/>
                      <a:pt x="91" y="2273"/>
                      <a:pt x="102" y="2307"/>
                    </a:cubicBezTo>
                    <a:cubicBezTo>
                      <a:pt x="173" y="2539"/>
                      <a:pt x="291" y="2756"/>
                      <a:pt x="461" y="2948"/>
                    </a:cubicBezTo>
                    <a:cubicBezTo>
                      <a:pt x="630" y="3141"/>
                      <a:pt x="832" y="3286"/>
                      <a:pt x="1050" y="3387"/>
                    </a:cubicBezTo>
                    <a:cubicBezTo>
                      <a:pt x="1054" y="3387"/>
                      <a:pt x="1057" y="3389"/>
                      <a:pt x="1060" y="3391"/>
                    </a:cubicBezTo>
                    <a:cubicBezTo>
                      <a:pt x="1064" y="3393"/>
                      <a:pt x="1070" y="3394"/>
                      <a:pt x="1076" y="3398"/>
                    </a:cubicBezTo>
                    <a:cubicBezTo>
                      <a:pt x="1103" y="3408"/>
                      <a:pt x="1129" y="3420"/>
                      <a:pt x="1158" y="3427"/>
                    </a:cubicBezTo>
                    <a:lnTo>
                      <a:pt x="1158" y="3431"/>
                    </a:lnTo>
                    <a:cubicBezTo>
                      <a:pt x="1355" y="3506"/>
                      <a:pt x="1570" y="3551"/>
                      <a:pt x="1794" y="3551"/>
                    </a:cubicBezTo>
                    <a:cubicBezTo>
                      <a:pt x="1823" y="3551"/>
                      <a:pt x="1851" y="3550"/>
                      <a:pt x="1880" y="3548"/>
                    </a:cubicBezTo>
                    <a:cubicBezTo>
                      <a:pt x="2138" y="3536"/>
                      <a:pt x="2380" y="3468"/>
                      <a:pt x="2594" y="3359"/>
                    </a:cubicBezTo>
                    <a:cubicBezTo>
                      <a:pt x="2596" y="3356"/>
                      <a:pt x="2600" y="3356"/>
                      <a:pt x="2606" y="3355"/>
                    </a:cubicBezTo>
                    <a:cubicBezTo>
                      <a:pt x="2635" y="3341"/>
                      <a:pt x="2662" y="3325"/>
                      <a:pt x="2691" y="3306"/>
                    </a:cubicBezTo>
                    <a:cubicBezTo>
                      <a:pt x="2900" y="3188"/>
                      <a:pt x="3087" y="3022"/>
                      <a:pt x="3238" y="2813"/>
                    </a:cubicBezTo>
                    <a:cubicBezTo>
                      <a:pt x="3388" y="2607"/>
                      <a:pt x="3486" y="2378"/>
                      <a:pt x="3532" y="2139"/>
                    </a:cubicBezTo>
                    <a:cubicBezTo>
                      <a:pt x="3535" y="2136"/>
                      <a:pt x="3535" y="2130"/>
                      <a:pt x="3536" y="2122"/>
                    </a:cubicBezTo>
                    <a:cubicBezTo>
                      <a:pt x="3540" y="2093"/>
                      <a:pt x="3548" y="2061"/>
                      <a:pt x="3550" y="2031"/>
                    </a:cubicBezTo>
                    <a:lnTo>
                      <a:pt x="3553" y="2031"/>
                    </a:lnTo>
                    <a:cubicBezTo>
                      <a:pt x="3588" y="1792"/>
                      <a:pt x="3575" y="1543"/>
                      <a:pt x="3508" y="1295"/>
                    </a:cubicBezTo>
                    <a:cubicBezTo>
                      <a:pt x="3438" y="1048"/>
                      <a:pt x="3317" y="827"/>
                      <a:pt x="3163" y="645"/>
                    </a:cubicBezTo>
                    <a:cubicBezTo>
                      <a:pt x="3141" y="616"/>
                      <a:pt x="3118" y="589"/>
                      <a:pt x="3089" y="562"/>
                    </a:cubicBezTo>
                    <a:cubicBezTo>
                      <a:pt x="2927" y="383"/>
                      <a:pt x="2726" y="238"/>
                      <a:pt x="2487" y="137"/>
                    </a:cubicBezTo>
                    <a:cubicBezTo>
                      <a:pt x="2271" y="44"/>
                      <a:pt x="2043" y="1"/>
                      <a:pt x="18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764" name="Google Shape;764;p26"/>
              <p:cNvSpPr/>
              <p:nvPr/>
            </p:nvSpPr>
            <p:spPr>
              <a:xfrm>
                <a:off x="5558600" y="4203550"/>
                <a:ext cx="159500" cy="146850"/>
              </a:xfrm>
              <a:custGeom>
                <a:avLst/>
                <a:gdLst/>
                <a:ahLst/>
                <a:cxnLst/>
                <a:rect l="l" t="t" r="r" b="b"/>
                <a:pathLst>
                  <a:path w="6380" h="5874" extrusionOk="0">
                    <a:moveTo>
                      <a:pt x="5324" y="0"/>
                    </a:moveTo>
                    <a:cubicBezTo>
                      <a:pt x="4860" y="128"/>
                      <a:pt x="4331" y="261"/>
                      <a:pt x="3777" y="374"/>
                    </a:cubicBezTo>
                    <a:cubicBezTo>
                      <a:pt x="2051" y="1004"/>
                      <a:pt x="245" y="1963"/>
                      <a:pt x="72" y="3271"/>
                    </a:cubicBezTo>
                    <a:cubicBezTo>
                      <a:pt x="1" y="3788"/>
                      <a:pt x="191" y="4360"/>
                      <a:pt x="743" y="4988"/>
                    </a:cubicBezTo>
                    <a:cubicBezTo>
                      <a:pt x="1293" y="5612"/>
                      <a:pt x="1833" y="5874"/>
                      <a:pt x="2354" y="5874"/>
                    </a:cubicBezTo>
                    <a:cubicBezTo>
                      <a:pt x="2469" y="5874"/>
                      <a:pt x="2583" y="5861"/>
                      <a:pt x="2695" y="5837"/>
                    </a:cubicBezTo>
                    <a:cubicBezTo>
                      <a:pt x="3879" y="5589"/>
                      <a:pt x="4937" y="4064"/>
                      <a:pt x="5707" y="2567"/>
                    </a:cubicBezTo>
                    <a:cubicBezTo>
                      <a:pt x="5707" y="2567"/>
                      <a:pt x="5707" y="2565"/>
                      <a:pt x="5709" y="2563"/>
                    </a:cubicBezTo>
                    <a:cubicBezTo>
                      <a:pt x="5967" y="2064"/>
                      <a:pt x="6189" y="1570"/>
                      <a:pt x="6380" y="1125"/>
                    </a:cubicBezTo>
                    <a:cubicBezTo>
                      <a:pt x="6351" y="1113"/>
                      <a:pt x="6325" y="1103"/>
                      <a:pt x="6298" y="1092"/>
                    </a:cubicBezTo>
                    <a:cubicBezTo>
                      <a:pt x="6292" y="1089"/>
                      <a:pt x="6286" y="1087"/>
                      <a:pt x="6282" y="1085"/>
                    </a:cubicBezTo>
                    <a:cubicBezTo>
                      <a:pt x="6280" y="1082"/>
                      <a:pt x="6277" y="1081"/>
                      <a:pt x="6272" y="1081"/>
                    </a:cubicBezTo>
                    <a:cubicBezTo>
                      <a:pt x="6054" y="980"/>
                      <a:pt x="5851" y="836"/>
                      <a:pt x="5683" y="644"/>
                    </a:cubicBezTo>
                    <a:cubicBezTo>
                      <a:pt x="5514" y="449"/>
                      <a:pt x="5395" y="231"/>
                      <a:pt x="53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765" name="Google Shape;765;p26"/>
              <p:cNvSpPr/>
              <p:nvPr/>
            </p:nvSpPr>
            <p:spPr>
              <a:xfrm>
                <a:off x="5683250" y="4228550"/>
                <a:ext cx="121475" cy="170500"/>
              </a:xfrm>
              <a:custGeom>
                <a:avLst/>
                <a:gdLst/>
                <a:ahLst/>
                <a:cxnLst/>
                <a:rect l="l" t="t" r="r" b="b"/>
                <a:pathLst>
                  <a:path w="4859" h="6820" extrusionOk="0">
                    <a:moveTo>
                      <a:pt x="2927" y="0"/>
                    </a:moveTo>
                    <a:cubicBezTo>
                      <a:pt x="2898" y="17"/>
                      <a:pt x="2871" y="33"/>
                      <a:pt x="2842" y="49"/>
                    </a:cubicBezTo>
                    <a:cubicBezTo>
                      <a:pt x="2836" y="51"/>
                      <a:pt x="2832" y="51"/>
                      <a:pt x="2830" y="53"/>
                    </a:cubicBezTo>
                    <a:cubicBezTo>
                      <a:pt x="2616" y="162"/>
                      <a:pt x="2373" y="233"/>
                      <a:pt x="2116" y="244"/>
                    </a:cubicBezTo>
                    <a:cubicBezTo>
                      <a:pt x="2089" y="245"/>
                      <a:pt x="2062" y="246"/>
                      <a:pt x="2035" y="246"/>
                    </a:cubicBezTo>
                    <a:cubicBezTo>
                      <a:pt x="1809" y="246"/>
                      <a:pt x="1592" y="201"/>
                      <a:pt x="1394" y="125"/>
                    </a:cubicBezTo>
                    <a:cubicBezTo>
                      <a:pt x="1203" y="570"/>
                      <a:pt x="980" y="1064"/>
                      <a:pt x="723" y="1563"/>
                    </a:cubicBezTo>
                    <a:cubicBezTo>
                      <a:pt x="721" y="1566"/>
                      <a:pt x="721" y="1567"/>
                      <a:pt x="721" y="1567"/>
                    </a:cubicBezTo>
                    <a:cubicBezTo>
                      <a:pt x="668" y="1721"/>
                      <a:pt x="619" y="1877"/>
                      <a:pt x="570" y="2032"/>
                    </a:cubicBezTo>
                    <a:cubicBezTo>
                      <a:pt x="218" y="3187"/>
                      <a:pt x="1" y="4407"/>
                      <a:pt x="201" y="5328"/>
                    </a:cubicBezTo>
                    <a:cubicBezTo>
                      <a:pt x="337" y="5949"/>
                      <a:pt x="669" y="6433"/>
                      <a:pt x="1286" y="6666"/>
                    </a:cubicBezTo>
                    <a:cubicBezTo>
                      <a:pt x="1553" y="6766"/>
                      <a:pt x="1868" y="6820"/>
                      <a:pt x="2245" y="6820"/>
                    </a:cubicBezTo>
                    <a:cubicBezTo>
                      <a:pt x="2307" y="6820"/>
                      <a:pt x="2371" y="6818"/>
                      <a:pt x="2437" y="6815"/>
                    </a:cubicBezTo>
                    <a:cubicBezTo>
                      <a:pt x="3450" y="6766"/>
                      <a:pt x="4030" y="6390"/>
                      <a:pt x="4314" y="5822"/>
                    </a:cubicBezTo>
                    <a:cubicBezTo>
                      <a:pt x="4858" y="4735"/>
                      <a:pt x="4322" y="2951"/>
                      <a:pt x="3630" y="1414"/>
                    </a:cubicBezTo>
                    <a:cubicBezTo>
                      <a:pt x="3630" y="1412"/>
                      <a:pt x="3628" y="1412"/>
                      <a:pt x="3628" y="1410"/>
                    </a:cubicBezTo>
                    <a:cubicBezTo>
                      <a:pt x="3399" y="903"/>
                      <a:pt x="3157" y="422"/>
                      <a:pt x="29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766" name="Google Shape;766;p26"/>
              <p:cNvSpPr/>
              <p:nvPr/>
            </p:nvSpPr>
            <p:spPr>
              <a:xfrm>
                <a:off x="5756400" y="4196650"/>
                <a:ext cx="190250" cy="141900"/>
              </a:xfrm>
              <a:custGeom>
                <a:avLst/>
                <a:gdLst/>
                <a:ahLst/>
                <a:cxnLst/>
                <a:rect l="l" t="t" r="r" b="b"/>
                <a:pathLst>
                  <a:path w="7610" h="5676" extrusionOk="0">
                    <a:moveTo>
                      <a:pt x="861" y="0"/>
                    </a:moveTo>
                    <a:cubicBezTo>
                      <a:pt x="858" y="30"/>
                      <a:pt x="852" y="62"/>
                      <a:pt x="847" y="91"/>
                    </a:cubicBezTo>
                    <a:cubicBezTo>
                      <a:pt x="844" y="99"/>
                      <a:pt x="844" y="105"/>
                      <a:pt x="843" y="108"/>
                    </a:cubicBezTo>
                    <a:cubicBezTo>
                      <a:pt x="795" y="347"/>
                      <a:pt x="699" y="576"/>
                      <a:pt x="549" y="782"/>
                    </a:cubicBezTo>
                    <a:cubicBezTo>
                      <a:pt x="397" y="991"/>
                      <a:pt x="210" y="1157"/>
                      <a:pt x="1" y="1277"/>
                    </a:cubicBezTo>
                    <a:cubicBezTo>
                      <a:pt x="232" y="1698"/>
                      <a:pt x="474" y="2180"/>
                      <a:pt x="702" y="2687"/>
                    </a:cubicBezTo>
                    <a:cubicBezTo>
                      <a:pt x="702" y="2689"/>
                      <a:pt x="704" y="2689"/>
                      <a:pt x="704" y="2690"/>
                    </a:cubicBezTo>
                    <a:cubicBezTo>
                      <a:pt x="1664" y="4178"/>
                      <a:pt x="2944" y="5676"/>
                      <a:pt x="4212" y="5676"/>
                    </a:cubicBezTo>
                    <a:cubicBezTo>
                      <a:pt x="4782" y="5676"/>
                      <a:pt x="5349" y="5374"/>
                      <a:pt x="5884" y="4633"/>
                    </a:cubicBezTo>
                    <a:cubicBezTo>
                      <a:pt x="7610" y="2242"/>
                      <a:pt x="4896" y="967"/>
                      <a:pt x="2413" y="330"/>
                    </a:cubicBezTo>
                    <a:lnTo>
                      <a:pt x="2411" y="330"/>
                    </a:lnTo>
                    <a:cubicBezTo>
                      <a:pt x="1867" y="193"/>
                      <a:pt x="1336" y="83"/>
                      <a:pt x="8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767" name="Google Shape;767;p26"/>
              <p:cNvSpPr/>
              <p:nvPr/>
            </p:nvSpPr>
            <p:spPr>
              <a:xfrm>
                <a:off x="5766400" y="4092250"/>
                <a:ext cx="185100" cy="114600"/>
              </a:xfrm>
              <a:custGeom>
                <a:avLst/>
                <a:gdLst/>
                <a:ahLst/>
                <a:cxnLst/>
                <a:rect l="l" t="t" r="r" b="b"/>
                <a:pathLst>
                  <a:path w="7404" h="4584" extrusionOk="0">
                    <a:moveTo>
                      <a:pt x="4899" y="1"/>
                    </a:moveTo>
                    <a:cubicBezTo>
                      <a:pt x="3781" y="1"/>
                      <a:pt x="2397" y="817"/>
                      <a:pt x="1224" y="1704"/>
                    </a:cubicBezTo>
                    <a:cubicBezTo>
                      <a:pt x="777" y="2041"/>
                      <a:pt x="358" y="2388"/>
                      <a:pt x="0" y="2707"/>
                    </a:cubicBezTo>
                    <a:cubicBezTo>
                      <a:pt x="29" y="2734"/>
                      <a:pt x="52" y="2762"/>
                      <a:pt x="74" y="2790"/>
                    </a:cubicBezTo>
                    <a:cubicBezTo>
                      <a:pt x="228" y="2972"/>
                      <a:pt x="349" y="3194"/>
                      <a:pt x="419" y="3440"/>
                    </a:cubicBezTo>
                    <a:cubicBezTo>
                      <a:pt x="485" y="3688"/>
                      <a:pt x="500" y="3937"/>
                      <a:pt x="464" y="4176"/>
                    </a:cubicBezTo>
                    <a:cubicBezTo>
                      <a:pt x="937" y="4259"/>
                      <a:pt x="1467" y="4369"/>
                      <a:pt x="2011" y="4506"/>
                    </a:cubicBezTo>
                    <a:lnTo>
                      <a:pt x="2014" y="4506"/>
                    </a:lnTo>
                    <a:cubicBezTo>
                      <a:pt x="2480" y="4554"/>
                      <a:pt x="2961" y="4584"/>
                      <a:pt x="3430" y="4584"/>
                    </a:cubicBezTo>
                    <a:cubicBezTo>
                      <a:pt x="5529" y="4584"/>
                      <a:pt x="7403" y="3985"/>
                      <a:pt x="6756" y="1668"/>
                    </a:cubicBezTo>
                    <a:cubicBezTo>
                      <a:pt x="6416" y="453"/>
                      <a:pt x="5731" y="1"/>
                      <a:pt x="48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768" name="Google Shape;768;p26"/>
              <p:cNvSpPr/>
              <p:nvPr/>
            </p:nvSpPr>
            <p:spPr>
              <a:xfrm>
                <a:off x="5729625" y="3991350"/>
                <a:ext cx="153725" cy="168525"/>
              </a:xfrm>
              <a:custGeom>
                <a:avLst/>
                <a:gdLst/>
                <a:ahLst/>
                <a:cxnLst/>
                <a:rect l="l" t="t" r="r" b="b"/>
                <a:pathLst>
                  <a:path w="6149" h="6741" extrusionOk="0">
                    <a:moveTo>
                      <a:pt x="2323" y="0"/>
                    </a:moveTo>
                    <a:cubicBezTo>
                      <a:pt x="537" y="0"/>
                      <a:pt x="72" y="2427"/>
                      <a:pt x="13" y="4598"/>
                    </a:cubicBezTo>
                    <a:lnTo>
                      <a:pt x="13" y="4602"/>
                    </a:lnTo>
                    <a:cubicBezTo>
                      <a:pt x="0" y="5164"/>
                      <a:pt x="9" y="5705"/>
                      <a:pt x="33" y="6185"/>
                    </a:cubicBezTo>
                    <a:cubicBezTo>
                      <a:pt x="42" y="6183"/>
                      <a:pt x="52" y="6183"/>
                      <a:pt x="62" y="6183"/>
                    </a:cubicBezTo>
                    <a:cubicBezTo>
                      <a:pt x="63" y="6183"/>
                      <a:pt x="64" y="6183"/>
                      <a:pt x="65" y="6183"/>
                    </a:cubicBezTo>
                    <a:cubicBezTo>
                      <a:pt x="68" y="6183"/>
                      <a:pt x="72" y="6181"/>
                      <a:pt x="75" y="6181"/>
                    </a:cubicBezTo>
                    <a:lnTo>
                      <a:pt x="147" y="6181"/>
                    </a:lnTo>
                    <a:cubicBezTo>
                      <a:pt x="163" y="6181"/>
                      <a:pt x="179" y="6181"/>
                      <a:pt x="196" y="6181"/>
                    </a:cubicBezTo>
                    <a:cubicBezTo>
                      <a:pt x="420" y="6181"/>
                      <a:pt x="650" y="6223"/>
                      <a:pt x="870" y="6316"/>
                    </a:cubicBezTo>
                    <a:cubicBezTo>
                      <a:pt x="1108" y="6418"/>
                      <a:pt x="1311" y="6564"/>
                      <a:pt x="1471" y="6741"/>
                    </a:cubicBezTo>
                    <a:cubicBezTo>
                      <a:pt x="1830" y="6424"/>
                      <a:pt x="2249" y="6076"/>
                      <a:pt x="2695" y="5738"/>
                    </a:cubicBezTo>
                    <a:cubicBezTo>
                      <a:pt x="4490" y="3903"/>
                      <a:pt x="6148" y="1406"/>
                      <a:pt x="3434" y="257"/>
                    </a:cubicBezTo>
                    <a:cubicBezTo>
                      <a:pt x="3016" y="80"/>
                      <a:pt x="2647" y="0"/>
                      <a:pt x="23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769" name="Google Shape;769;p26"/>
              <p:cNvSpPr/>
              <p:nvPr/>
            </p:nvSpPr>
            <p:spPr>
              <a:xfrm>
                <a:off x="5569625" y="3997300"/>
                <a:ext cx="160875" cy="168125"/>
              </a:xfrm>
              <a:custGeom>
                <a:avLst/>
                <a:gdLst/>
                <a:ahLst/>
                <a:cxnLst/>
                <a:rect l="l" t="t" r="r" b="b"/>
                <a:pathLst>
                  <a:path w="6435" h="6725" extrusionOk="0">
                    <a:moveTo>
                      <a:pt x="3852" y="1"/>
                    </a:moveTo>
                    <a:cubicBezTo>
                      <a:pt x="3483" y="1"/>
                      <a:pt x="3065" y="115"/>
                      <a:pt x="2590" y="373"/>
                    </a:cubicBezTo>
                    <a:cubicBezTo>
                      <a:pt x="0" y="1780"/>
                      <a:pt x="1889" y="4100"/>
                      <a:pt x="3849" y="5752"/>
                    </a:cubicBezTo>
                    <a:lnTo>
                      <a:pt x="3852" y="5752"/>
                    </a:lnTo>
                    <a:cubicBezTo>
                      <a:pt x="4283" y="6115"/>
                      <a:pt x="4715" y="6446"/>
                      <a:pt x="5104" y="6724"/>
                    </a:cubicBezTo>
                    <a:cubicBezTo>
                      <a:pt x="5118" y="6702"/>
                      <a:pt x="5135" y="6681"/>
                      <a:pt x="5153" y="6659"/>
                    </a:cubicBezTo>
                    <a:cubicBezTo>
                      <a:pt x="5157" y="6655"/>
                      <a:pt x="5159" y="6649"/>
                      <a:pt x="5165" y="6645"/>
                    </a:cubicBezTo>
                    <a:cubicBezTo>
                      <a:pt x="5168" y="6642"/>
                      <a:pt x="5168" y="6638"/>
                      <a:pt x="5172" y="6633"/>
                    </a:cubicBezTo>
                    <a:cubicBezTo>
                      <a:pt x="5319" y="6440"/>
                      <a:pt x="5505" y="6279"/>
                      <a:pt x="5731" y="6155"/>
                    </a:cubicBezTo>
                    <a:cubicBezTo>
                      <a:pt x="5956" y="6032"/>
                      <a:pt x="6195" y="5965"/>
                      <a:pt x="6434" y="5949"/>
                    </a:cubicBezTo>
                    <a:cubicBezTo>
                      <a:pt x="6411" y="5469"/>
                      <a:pt x="6401" y="4926"/>
                      <a:pt x="6415" y="4365"/>
                    </a:cubicBezTo>
                    <a:lnTo>
                      <a:pt x="6415" y="4362"/>
                    </a:lnTo>
                    <a:cubicBezTo>
                      <a:pt x="6155" y="2282"/>
                      <a:pt x="5497" y="1"/>
                      <a:pt x="38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770" name="Google Shape;770;p26"/>
              <p:cNvSpPr/>
              <p:nvPr/>
            </p:nvSpPr>
            <p:spPr>
              <a:xfrm>
                <a:off x="5519275" y="4107450"/>
                <a:ext cx="177975" cy="111925"/>
              </a:xfrm>
              <a:custGeom>
                <a:avLst/>
                <a:gdLst/>
                <a:ahLst/>
                <a:cxnLst/>
                <a:rect l="l" t="t" r="r" b="b"/>
                <a:pathLst>
                  <a:path w="7119" h="4477" extrusionOk="0">
                    <a:moveTo>
                      <a:pt x="2289" y="1"/>
                    </a:moveTo>
                    <a:cubicBezTo>
                      <a:pt x="1344" y="1"/>
                      <a:pt x="603" y="491"/>
                      <a:pt x="362" y="1850"/>
                    </a:cubicBezTo>
                    <a:cubicBezTo>
                      <a:pt x="0" y="3883"/>
                      <a:pt x="1362" y="4476"/>
                      <a:pt x="3074" y="4476"/>
                    </a:cubicBezTo>
                    <a:cubicBezTo>
                      <a:pt x="3805" y="4476"/>
                      <a:pt x="4599" y="4368"/>
                      <a:pt x="5350" y="4218"/>
                    </a:cubicBezTo>
                    <a:cubicBezTo>
                      <a:pt x="5902" y="4105"/>
                      <a:pt x="6434" y="3972"/>
                      <a:pt x="6897" y="3844"/>
                    </a:cubicBezTo>
                    <a:cubicBezTo>
                      <a:pt x="6885" y="3808"/>
                      <a:pt x="6875" y="3770"/>
                      <a:pt x="6866" y="3735"/>
                    </a:cubicBezTo>
                    <a:cubicBezTo>
                      <a:pt x="6808" y="3503"/>
                      <a:pt x="6794" y="3252"/>
                      <a:pt x="6841" y="3001"/>
                    </a:cubicBezTo>
                    <a:cubicBezTo>
                      <a:pt x="6886" y="2745"/>
                      <a:pt x="6984" y="2518"/>
                      <a:pt x="7118" y="2318"/>
                    </a:cubicBezTo>
                    <a:cubicBezTo>
                      <a:pt x="6729" y="2040"/>
                      <a:pt x="6296" y="1709"/>
                      <a:pt x="5866" y="1346"/>
                    </a:cubicBezTo>
                    <a:lnTo>
                      <a:pt x="5863" y="1346"/>
                    </a:lnTo>
                    <a:cubicBezTo>
                      <a:pt x="4699" y="634"/>
                      <a:pt x="3363" y="1"/>
                      <a:pt x="22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771" name="Google Shape;771;p26"/>
              <p:cNvSpPr/>
              <p:nvPr/>
            </p:nvSpPr>
            <p:spPr>
              <a:xfrm>
                <a:off x="5515450" y="3969050"/>
                <a:ext cx="439725" cy="597200"/>
              </a:xfrm>
              <a:custGeom>
                <a:avLst/>
                <a:gdLst/>
                <a:ahLst/>
                <a:cxnLst/>
                <a:rect l="l" t="t" r="r" b="b"/>
                <a:pathLst>
                  <a:path w="17589" h="23888" fill="none" extrusionOk="0">
                    <a:moveTo>
                      <a:pt x="5503" y="9754"/>
                    </a:moveTo>
                    <a:cubicBezTo>
                      <a:pt x="3777" y="10384"/>
                      <a:pt x="1971" y="11343"/>
                      <a:pt x="1798" y="12651"/>
                    </a:cubicBezTo>
                    <a:cubicBezTo>
                      <a:pt x="1727" y="13168"/>
                      <a:pt x="1917" y="13740"/>
                      <a:pt x="2469" y="14368"/>
                    </a:cubicBezTo>
                    <a:cubicBezTo>
                      <a:pt x="3140" y="15130"/>
                      <a:pt x="3797" y="15351"/>
                      <a:pt x="4421" y="15217"/>
                    </a:cubicBezTo>
                    <a:cubicBezTo>
                      <a:pt x="5605" y="14969"/>
                      <a:pt x="6663" y="13444"/>
                      <a:pt x="7432" y="11947"/>
                    </a:cubicBezTo>
                    <a:cubicBezTo>
                      <a:pt x="7380" y="12101"/>
                      <a:pt x="7331" y="12257"/>
                      <a:pt x="7282" y="12413"/>
                    </a:cubicBezTo>
                    <a:cubicBezTo>
                      <a:pt x="7259" y="12442"/>
                      <a:pt x="7239" y="12469"/>
                      <a:pt x="7224" y="12503"/>
                    </a:cubicBezTo>
                    <a:cubicBezTo>
                      <a:pt x="7142" y="12670"/>
                      <a:pt x="5807" y="15420"/>
                      <a:pt x="4865" y="19246"/>
                    </a:cubicBezTo>
                    <a:cubicBezTo>
                      <a:pt x="4862" y="19259"/>
                      <a:pt x="4858" y="19269"/>
                      <a:pt x="4858" y="19269"/>
                    </a:cubicBezTo>
                    <a:cubicBezTo>
                      <a:pt x="4594" y="20345"/>
                      <a:pt x="4362" y="21511"/>
                      <a:pt x="4198" y="22722"/>
                    </a:cubicBezTo>
                    <a:lnTo>
                      <a:pt x="4995" y="23887"/>
                    </a:lnTo>
                    <a:cubicBezTo>
                      <a:pt x="5145" y="22373"/>
                      <a:pt x="5420" y="20909"/>
                      <a:pt x="5749" y="19572"/>
                    </a:cubicBezTo>
                    <a:cubicBezTo>
                      <a:pt x="5752" y="19555"/>
                      <a:pt x="5756" y="19539"/>
                      <a:pt x="5759" y="19522"/>
                    </a:cubicBezTo>
                    <a:cubicBezTo>
                      <a:pt x="5772" y="19473"/>
                      <a:pt x="5785" y="19420"/>
                      <a:pt x="5799" y="19369"/>
                    </a:cubicBezTo>
                    <a:cubicBezTo>
                      <a:pt x="6146" y="17976"/>
                      <a:pt x="6548" y="16726"/>
                      <a:pt x="6917" y="15707"/>
                    </a:cubicBezTo>
                    <a:cubicBezTo>
                      <a:pt x="7051" y="16328"/>
                      <a:pt x="7385" y="16812"/>
                      <a:pt x="8001" y="17045"/>
                    </a:cubicBezTo>
                    <a:cubicBezTo>
                      <a:pt x="8311" y="17161"/>
                      <a:pt x="8688" y="17215"/>
                      <a:pt x="9152" y="17194"/>
                    </a:cubicBezTo>
                    <a:cubicBezTo>
                      <a:pt x="10165" y="17145"/>
                      <a:pt x="10744" y="16769"/>
                      <a:pt x="11029" y="16201"/>
                    </a:cubicBezTo>
                    <a:cubicBezTo>
                      <a:pt x="11573" y="15114"/>
                      <a:pt x="11036" y="13330"/>
                      <a:pt x="10345" y="11793"/>
                    </a:cubicBezTo>
                    <a:cubicBezTo>
                      <a:pt x="11735" y="13949"/>
                      <a:pt x="13799" y="16126"/>
                      <a:pt x="15524" y="13736"/>
                    </a:cubicBezTo>
                    <a:cubicBezTo>
                      <a:pt x="17251" y="11345"/>
                      <a:pt x="14538" y="10070"/>
                      <a:pt x="12055" y="9432"/>
                    </a:cubicBezTo>
                    <a:cubicBezTo>
                      <a:pt x="14605" y="9691"/>
                      <a:pt x="17588" y="9430"/>
                      <a:pt x="16796" y="6594"/>
                    </a:cubicBezTo>
                    <a:cubicBezTo>
                      <a:pt x="15999" y="3750"/>
                      <a:pt x="13311" y="5083"/>
                      <a:pt x="11264" y="6630"/>
                    </a:cubicBezTo>
                    <a:cubicBezTo>
                      <a:pt x="13059" y="4795"/>
                      <a:pt x="14718" y="2298"/>
                      <a:pt x="12004" y="1149"/>
                    </a:cubicBezTo>
                    <a:cubicBezTo>
                      <a:pt x="9290" y="1"/>
                      <a:pt x="8652" y="2924"/>
                      <a:pt x="8583" y="5490"/>
                    </a:cubicBezTo>
                    <a:cubicBezTo>
                      <a:pt x="8266" y="2944"/>
                      <a:pt x="7349" y="95"/>
                      <a:pt x="4758" y="1502"/>
                    </a:cubicBezTo>
                    <a:cubicBezTo>
                      <a:pt x="2168" y="2908"/>
                      <a:pt x="4058" y="5229"/>
                      <a:pt x="6018" y="6881"/>
                    </a:cubicBezTo>
                    <a:cubicBezTo>
                      <a:pt x="3830" y="5543"/>
                      <a:pt x="1031" y="4481"/>
                      <a:pt x="517" y="7384"/>
                    </a:cubicBezTo>
                    <a:cubicBezTo>
                      <a:pt x="0" y="10286"/>
                      <a:pt x="2991" y="10257"/>
                      <a:pt x="5503" y="9754"/>
                    </a:cubicBezTo>
                    <a:close/>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772" name="Google Shape;772;p26"/>
              <p:cNvSpPr/>
              <p:nvPr/>
            </p:nvSpPr>
            <p:spPr>
              <a:xfrm>
                <a:off x="5518500" y="4508850"/>
                <a:ext cx="229525" cy="106000"/>
              </a:xfrm>
              <a:custGeom>
                <a:avLst/>
                <a:gdLst/>
                <a:ahLst/>
                <a:cxnLst/>
                <a:rect l="l" t="t" r="r" b="b"/>
                <a:pathLst>
                  <a:path w="9181" h="4240" fill="none" extrusionOk="0">
                    <a:moveTo>
                      <a:pt x="7395" y="4240"/>
                    </a:moveTo>
                    <a:cubicBezTo>
                      <a:pt x="7395" y="4240"/>
                      <a:pt x="9181" y="2714"/>
                      <a:pt x="8442" y="1935"/>
                    </a:cubicBezTo>
                    <a:cubicBezTo>
                      <a:pt x="7703" y="1159"/>
                      <a:pt x="6162" y="2822"/>
                      <a:pt x="6162" y="2822"/>
                    </a:cubicBezTo>
                    <a:cubicBezTo>
                      <a:pt x="6162" y="2822"/>
                      <a:pt x="6717" y="1344"/>
                      <a:pt x="6162" y="1158"/>
                    </a:cubicBezTo>
                    <a:cubicBezTo>
                      <a:pt x="5608" y="974"/>
                      <a:pt x="4622" y="2698"/>
                      <a:pt x="4622" y="2698"/>
                    </a:cubicBezTo>
                    <a:cubicBezTo>
                      <a:pt x="4622" y="2698"/>
                      <a:pt x="4191" y="0"/>
                      <a:pt x="2528" y="117"/>
                    </a:cubicBezTo>
                    <a:cubicBezTo>
                      <a:pt x="864" y="234"/>
                      <a:pt x="2774" y="2822"/>
                      <a:pt x="2774" y="2822"/>
                    </a:cubicBezTo>
                    <a:cubicBezTo>
                      <a:pt x="2774" y="2822"/>
                      <a:pt x="1726" y="1715"/>
                      <a:pt x="864" y="2176"/>
                    </a:cubicBezTo>
                    <a:cubicBezTo>
                      <a:pt x="0" y="2638"/>
                      <a:pt x="1664" y="3752"/>
                      <a:pt x="1664" y="3752"/>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773" name="Google Shape;773;p26"/>
              <p:cNvSpPr/>
              <p:nvPr/>
            </p:nvSpPr>
            <p:spPr>
              <a:xfrm>
                <a:off x="5682875" y="4295550"/>
                <a:ext cx="6750" cy="71050"/>
              </a:xfrm>
              <a:custGeom>
                <a:avLst/>
                <a:gdLst/>
                <a:ahLst/>
                <a:cxnLst/>
                <a:rect l="l" t="t" r="r" b="b"/>
                <a:pathLst>
                  <a:path w="270" h="2842" fill="none" extrusionOk="0">
                    <a:moveTo>
                      <a:pt x="269" y="2842"/>
                    </a:moveTo>
                    <a:cubicBezTo>
                      <a:pt x="269" y="2842"/>
                      <a:pt x="0" y="1875"/>
                      <a:pt x="269"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grpSp>
        <p:sp>
          <p:nvSpPr>
            <p:cNvPr id="774" name="Google Shape;774;p26"/>
            <p:cNvSpPr/>
            <p:nvPr/>
          </p:nvSpPr>
          <p:spPr>
            <a:xfrm>
              <a:off x="8639724" y="4838150"/>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775" name="Google Shape;775;p26"/>
            <p:cNvSpPr/>
            <p:nvPr/>
          </p:nvSpPr>
          <p:spPr>
            <a:xfrm flipH="1">
              <a:off x="583261" y="4883475"/>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grpSp>
      <p:sp>
        <p:nvSpPr>
          <p:cNvPr id="776" name="Google Shape;776;p26"/>
          <p:cNvSpPr txBox="1">
            <a:spLocks noGrp="1"/>
          </p:cNvSpPr>
          <p:nvPr>
            <p:ph type="title"/>
          </p:nvPr>
        </p:nvSpPr>
        <p:spPr>
          <a:xfrm>
            <a:off x="960000" y="3428985"/>
            <a:ext cx="3115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63"/>
            </a:lvl1pPr>
            <a:lvl2pPr lvl="1" algn="ctr" rtl="0">
              <a:spcBef>
                <a:spcPts val="0"/>
              </a:spcBef>
              <a:spcAft>
                <a:spcPts val="0"/>
              </a:spcAft>
              <a:buSzPts val="2500"/>
              <a:buNone/>
              <a:defRPr sz="3329"/>
            </a:lvl2pPr>
            <a:lvl3pPr lvl="2" algn="ctr" rtl="0">
              <a:spcBef>
                <a:spcPts val="0"/>
              </a:spcBef>
              <a:spcAft>
                <a:spcPts val="0"/>
              </a:spcAft>
              <a:buSzPts val="2500"/>
              <a:buNone/>
              <a:defRPr sz="3329"/>
            </a:lvl3pPr>
            <a:lvl4pPr lvl="3" algn="ctr" rtl="0">
              <a:spcBef>
                <a:spcPts val="0"/>
              </a:spcBef>
              <a:spcAft>
                <a:spcPts val="0"/>
              </a:spcAft>
              <a:buSzPts val="2500"/>
              <a:buNone/>
              <a:defRPr sz="3329"/>
            </a:lvl4pPr>
            <a:lvl5pPr lvl="4" algn="ctr" rtl="0">
              <a:spcBef>
                <a:spcPts val="0"/>
              </a:spcBef>
              <a:spcAft>
                <a:spcPts val="0"/>
              </a:spcAft>
              <a:buSzPts val="2500"/>
              <a:buNone/>
              <a:defRPr sz="3329"/>
            </a:lvl5pPr>
            <a:lvl6pPr lvl="5" algn="ctr" rtl="0">
              <a:spcBef>
                <a:spcPts val="0"/>
              </a:spcBef>
              <a:spcAft>
                <a:spcPts val="0"/>
              </a:spcAft>
              <a:buSzPts val="2500"/>
              <a:buNone/>
              <a:defRPr sz="3329"/>
            </a:lvl6pPr>
            <a:lvl7pPr lvl="6" algn="ctr" rtl="0">
              <a:spcBef>
                <a:spcPts val="0"/>
              </a:spcBef>
              <a:spcAft>
                <a:spcPts val="0"/>
              </a:spcAft>
              <a:buSzPts val="2500"/>
              <a:buNone/>
              <a:defRPr sz="3329"/>
            </a:lvl7pPr>
            <a:lvl8pPr lvl="7" algn="ctr" rtl="0">
              <a:spcBef>
                <a:spcPts val="0"/>
              </a:spcBef>
              <a:spcAft>
                <a:spcPts val="0"/>
              </a:spcAft>
              <a:buSzPts val="2500"/>
              <a:buNone/>
              <a:defRPr sz="3329"/>
            </a:lvl8pPr>
            <a:lvl9pPr lvl="8" algn="ctr" rtl="0">
              <a:spcBef>
                <a:spcPts val="0"/>
              </a:spcBef>
              <a:spcAft>
                <a:spcPts val="0"/>
              </a:spcAft>
              <a:buSzPts val="2500"/>
              <a:buNone/>
              <a:defRPr sz="3329"/>
            </a:lvl9pPr>
          </a:lstStyle>
          <a:p>
            <a:endParaRPr/>
          </a:p>
        </p:txBody>
      </p:sp>
      <p:sp>
        <p:nvSpPr>
          <p:cNvPr id="777" name="Google Shape;777;p26"/>
          <p:cNvSpPr txBox="1">
            <a:spLocks noGrp="1"/>
          </p:cNvSpPr>
          <p:nvPr>
            <p:ph type="subTitle" idx="1"/>
          </p:nvPr>
        </p:nvSpPr>
        <p:spPr>
          <a:xfrm>
            <a:off x="960000" y="3916585"/>
            <a:ext cx="3115200" cy="97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4"/>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8" name="Google Shape;778;p26"/>
          <p:cNvSpPr txBox="1">
            <a:spLocks noGrp="1"/>
          </p:cNvSpPr>
          <p:nvPr>
            <p:ph type="title" idx="2"/>
          </p:nvPr>
        </p:nvSpPr>
        <p:spPr>
          <a:xfrm>
            <a:off x="4538401" y="3428985"/>
            <a:ext cx="3115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63"/>
            </a:lvl1pPr>
            <a:lvl2pPr lvl="1" algn="ctr" rtl="0">
              <a:spcBef>
                <a:spcPts val="0"/>
              </a:spcBef>
              <a:spcAft>
                <a:spcPts val="0"/>
              </a:spcAft>
              <a:buSzPts val="2500"/>
              <a:buNone/>
              <a:defRPr sz="3329"/>
            </a:lvl2pPr>
            <a:lvl3pPr lvl="2" algn="ctr" rtl="0">
              <a:spcBef>
                <a:spcPts val="0"/>
              </a:spcBef>
              <a:spcAft>
                <a:spcPts val="0"/>
              </a:spcAft>
              <a:buSzPts val="2500"/>
              <a:buNone/>
              <a:defRPr sz="3329"/>
            </a:lvl3pPr>
            <a:lvl4pPr lvl="3" algn="ctr" rtl="0">
              <a:spcBef>
                <a:spcPts val="0"/>
              </a:spcBef>
              <a:spcAft>
                <a:spcPts val="0"/>
              </a:spcAft>
              <a:buSzPts val="2500"/>
              <a:buNone/>
              <a:defRPr sz="3329"/>
            </a:lvl4pPr>
            <a:lvl5pPr lvl="4" algn="ctr" rtl="0">
              <a:spcBef>
                <a:spcPts val="0"/>
              </a:spcBef>
              <a:spcAft>
                <a:spcPts val="0"/>
              </a:spcAft>
              <a:buSzPts val="2500"/>
              <a:buNone/>
              <a:defRPr sz="3329"/>
            </a:lvl5pPr>
            <a:lvl6pPr lvl="5" algn="ctr" rtl="0">
              <a:spcBef>
                <a:spcPts val="0"/>
              </a:spcBef>
              <a:spcAft>
                <a:spcPts val="0"/>
              </a:spcAft>
              <a:buSzPts val="2500"/>
              <a:buNone/>
              <a:defRPr sz="3329"/>
            </a:lvl6pPr>
            <a:lvl7pPr lvl="6" algn="ctr" rtl="0">
              <a:spcBef>
                <a:spcPts val="0"/>
              </a:spcBef>
              <a:spcAft>
                <a:spcPts val="0"/>
              </a:spcAft>
              <a:buSzPts val="2500"/>
              <a:buNone/>
              <a:defRPr sz="3329"/>
            </a:lvl7pPr>
            <a:lvl8pPr lvl="7" algn="ctr" rtl="0">
              <a:spcBef>
                <a:spcPts val="0"/>
              </a:spcBef>
              <a:spcAft>
                <a:spcPts val="0"/>
              </a:spcAft>
              <a:buSzPts val="2500"/>
              <a:buNone/>
              <a:defRPr sz="3329"/>
            </a:lvl8pPr>
            <a:lvl9pPr lvl="8" algn="ctr" rtl="0">
              <a:spcBef>
                <a:spcPts val="0"/>
              </a:spcBef>
              <a:spcAft>
                <a:spcPts val="0"/>
              </a:spcAft>
              <a:buSzPts val="2500"/>
              <a:buNone/>
              <a:defRPr sz="3329"/>
            </a:lvl9pPr>
          </a:lstStyle>
          <a:p>
            <a:endParaRPr/>
          </a:p>
        </p:txBody>
      </p:sp>
      <p:sp>
        <p:nvSpPr>
          <p:cNvPr id="779" name="Google Shape;779;p26"/>
          <p:cNvSpPr txBox="1">
            <a:spLocks noGrp="1"/>
          </p:cNvSpPr>
          <p:nvPr>
            <p:ph type="subTitle" idx="3"/>
          </p:nvPr>
        </p:nvSpPr>
        <p:spPr>
          <a:xfrm>
            <a:off x="4538401" y="3916585"/>
            <a:ext cx="3115200" cy="97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4"/>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80" name="Google Shape;780;p26"/>
          <p:cNvSpPr txBox="1">
            <a:spLocks noGrp="1"/>
          </p:cNvSpPr>
          <p:nvPr>
            <p:ph type="title" idx="4"/>
          </p:nvPr>
        </p:nvSpPr>
        <p:spPr>
          <a:xfrm>
            <a:off x="8116800" y="3428985"/>
            <a:ext cx="3115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63"/>
            </a:lvl1pPr>
            <a:lvl2pPr lvl="1" algn="ctr" rtl="0">
              <a:spcBef>
                <a:spcPts val="0"/>
              </a:spcBef>
              <a:spcAft>
                <a:spcPts val="0"/>
              </a:spcAft>
              <a:buSzPts val="2500"/>
              <a:buNone/>
              <a:defRPr sz="3329"/>
            </a:lvl2pPr>
            <a:lvl3pPr lvl="2" algn="ctr" rtl="0">
              <a:spcBef>
                <a:spcPts val="0"/>
              </a:spcBef>
              <a:spcAft>
                <a:spcPts val="0"/>
              </a:spcAft>
              <a:buSzPts val="2500"/>
              <a:buNone/>
              <a:defRPr sz="3329"/>
            </a:lvl3pPr>
            <a:lvl4pPr lvl="3" algn="ctr" rtl="0">
              <a:spcBef>
                <a:spcPts val="0"/>
              </a:spcBef>
              <a:spcAft>
                <a:spcPts val="0"/>
              </a:spcAft>
              <a:buSzPts val="2500"/>
              <a:buNone/>
              <a:defRPr sz="3329"/>
            </a:lvl4pPr>
            <a:lvl5pPr lvl="4" algn="ctr" rtl="0">
              <a:spcBef>
                <a:spcPts val="0"/>
              </a:spcBef>
              <a:spcAft>
                <a:spcPts val="0"/>
              </a:spcAft>
              <a:buSzPts val="2500"/>
              <a:buNone/>
              <a:defRPr sz="3329"/>
            </a:lvl5pPr>
            <a:lvl6pPr lvl="5" algn="ctr" rtl="0">
              <a:spcBef>
                <a:spcPts val="0"/>
              </a:spcBef>
              <a:spcAft>
                <a:spcPts val="0"/>
              </a:spcAft>
              <a:buSzPts val="2500"/>
              <a:buNone/>
              <a:defRPr sz="3329"/>
            </a:lvl6pPr>
            <a:lvl7pPr lvl="6" algn="ctr" rtl="0">
              <a:spcBef>
                <a:spcPts val="0"/>
              </a:spcBef>
              <a:spcAft>
                <a:spcPts val="0"/>
              </a:spcAft>
              <a:buSzPts val="2500"/>
              <a:buNone/>
              <a:defRPr sz="3329"/>
            </a:lvl7pPr>
            <a:lvl8pPr lvl="7" algn="ctr" rtl="0">
              <a:spcBef>
                <a:spcPts val="0"/>
              </a:spcBef>
              <a:spcAft>
                <a:spcPts val="0"/>
              </a:spcAft>
              <a:buSzPts val="2500"/>
              <a:buNone/>
              <a:defRPr sz="3329"/>
            </a:lvl8pPr>
            <a:lvl9pPr lvl="8" algn="ctr" rtl="0">
              <a:spcBef>
                <a:spcPts val="0"/>
              </a:spcBef>
              <a:spcAft>
                <a:spcPts val="0"/>
              </a:spcAft>
              <a:buSzPts val="2500"/>
              <a:buNone/>
              <a:defRPr sz="3329"/>
            </a:lvl9pPr>
          </a:lstStyle>
          <a:p>
            <a:endParaRPr/>
          </a:p>
        </p:txBody>
      </p:sp>
      <p:sp>
        <p:nvSpPr>
          <p:cNvPr id="781" name="Google Shape;781;p26"/>
          <p:cNvSpPr txBox="1">
            <a:spLocks noGrp="1"/>
          </p:cNvSpPr>
          <p:nvPr>
            <p:ph type="subTitle" idx="5"/>
          </p:nvPr>
        </p:nvSpPr>
        <p:spPr>
          <a:xfrm>
            <a:off x="8116800" y="3916585"/>
            <a:ext cx="3115200" cy="97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4"/>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82" name="Google Shape;782;p26"/>
          <p:cNvSpPr txBox="1">
            <a:spLocks noGrp="1"/>
          </p:cNvSpPr>
          <p:nvPr>
            <p:ph type="title" idx="6"/>
          </p:nvPr>
        </p:nvSpPr>
        <p:spPr>
          <a:xfrm>
            <a:off x="960000" y="543794"/>
            <a:ext cx="10272000" cy="85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8522494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advClick="0">
        <p159:morph option="byObject"/>
      </p:transition>
    </mc:Choice>
    <mc:Fallback xmlns="">
      <p:transition advClick="0">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812"/>
        <p:cNvGrpSpPr/>
        <p:nvPr/>
      </p:nvGrpSpPr>
      <p:grpSpPr>
        <a:xfrm>
          <a:off x="0" y="0"/>
          <a:ext cx="0" cy="0"/>
          <a:chOff x="0" y="0"/>
          <a:chExt cx="0" cy="0"/>
        </a:xfrm>
      </p:grpSpPr>
      <p:sp>
        <p:nvSpPr>
          <p:cNvPr id="813" name="Google Shape;813;p28"/>
          <p:cNvSpPr/>
          <p:nvPr/>
        </p:nvSpPr>
        <p:spPr>
          <a:xfrm>
            <a:off x="390800" y="1478721"/>
            <a:ext cx="11410400" cy="5055200"/>
          </a:xfrm>
          <a:prstGeom prst="roundRect">
            <a:avLst>
              <a:gd name="adj" fmla="val 5886"/>
            </a:avLst>
          </a:prstGeom>
          <a:solidFill>
            <a:srgbClr val="FFFFFF"/>
          </a:solidFill>
          <a:ln w="19050" cap="flat" cmpd="sng">
            <a:solidFill>
              <a:schemeClr val="dk1"/>
            </a:solidFill>
            <a:prstDash val="solid"/>
            <a:round/>
            <a:headEnd type="none" w="sm" len="sm"/>
            <a:tailEnd type="none" w="sm" len="sm"/>
          </a:ln>
        </p:spPr>
        <p:txBody>
          <a:bodyPr spcFirstLastPara="1" wrap="square" lIns="121745" tIns="121745" rIns="121745" bIns="121745" anchor="ctr" anchorCtr="0">
            <a:noAutofit/>
          </a:bodyPr>
          <a:lstStyle/>
          <a:p>
            <a:pPr marL="0" lvl="0" indent="0" algn="l" rtl="0">
              <a:spcBef>
                <a:spcPts val="0"/>
              </a:spcBef>
              <a:spcAft>
                <a:spcPts val="0"/>
              </a:spcAft>
              <a:buNone/>
            </a:pPr>
            <a:endParaRPr sz="2397"/>
          </a:p>
        </p:txBody>
      </p:sp>
      <p:sp>
        <p:nvSpPr>
          <p:cNvPr id="814" name="Google Shape;814;p28"/>
          <p:cNvSpPr/>
          <p:nvPr/>
        </p:nvSpPr>
        <p:spPr>
          <a:xfrm>
            <a:off x="390800" y="638334"/>
            <a:ext cx="11410400" cy="731600"/>
          </a:xfrm>
          <a:prstGeom prst="roundRect">
            <a:avLst>
              <a:gd name="adj" fmla="val 50000"/>
            </a:avLst>
          </a:prstGeom>
          <a:solidFill>
            <a:srgbClr val="FFFFFF"/>
          </a:solidFill>
          <a:ln w="19050" cap="flat" cmpd="sng">
            <a:solidFill>
              <a:schemeClr val="dk1"/>
            </a:solidFill>
            <a:prstDash val="solid"/>
            <a:round/>
            <a:headEnd type="none" w="sm" len="sm"/>
            <a:tailEnd type="none" w="sm" len="sm"/>
          </a:ln>
        </p:spPr>
        <p:txBody>
          <a:bodyPr spcFirstLastPara="1" wrap="square" lIns="121745" tIns="121745" rIns="121745" bIns="121745" anchor="ctr" anchorCtr="0">
            <a:noAutofit/>
          </a:bodyPr>
          <a:lstStyle/>
          <a:p>
            <a:pPr marL="0" lvl="0" indent="0" algn="l" rtl="0">
              <a:spcBef>
                <a:spcPts val="0"/>
              </a:spcBef>
              <a:spcAft>
                <a:spcPts val="0"/>
              </a:spcAft>
              <a:buNone/>
            </a:pPr>
            <a:endParaRPr sz="2397"/>
          </a:p>
        </p:txBody>
      </p:sp>
      <p:grpSp>
        <p:nvGrpSpPr>
          <p:cNvPr id="815" name="Google Shape;815;p28"/>
          <p:cNvGrpSpPr/>
          <p:nvPr/>
        </p:nvGrpSpPr>
        <p:grpSpPr>
          <a:xfrm>
            <a:off x="-43932" y="5215094"/>
            <a:ext cx="12279884" cy="1686855"/>
            <a:chOff x="-32950" y="3911320"/>
            <a:chExt cx="9209913" cy="1265141"/>
          </a:xfrm>
        </p:grpSpPr>
        <p:sp>
          <p:nvSpPr>
            <p:cNvPr id="816" name="Google Shape;816;p28"/>
            <p:cNvSpPr/>
            <p:nvPr/>
          </p:nvSpPr>
          <p:spPr>
            <a:xfrm>
              <a:off x="-32950" y="4421702"/>
              <a:ext cx="2653313" cy="754749"/>
            </a:xfrm>
            <a:custGeom>
              <a:avLst/>
              <a:gdLst/>
              <a:ahLst/>
              <a:cxnLst/>
              <a:rect l="l" t="t" r="r" b="b"/>
              <a:pathLst>
                <a:path w="54508" h="16246" extrusionOk="0">
                  <a:moveTo>
                    <a:pt x="5690" y="1"/>
                  </a:moveTo>
                  <a:cubicBezTo>
                    <a:pt x="3812" y="1"/>
                    <a:pt x="1893" y="286"/>
                    <a:pt x="1" y="940"/>
                  </a:cubicBezTo>
                  <a:lnTo>
                    <a:pt x="1" y="16245"/>
                  </a:lnTo>
                  <a:lnTo>
                    <a:pt x="54507" y="16165"/>
                  </a:lnTo>
                  <a:cubicBezTo>
                    <a:pt x="54507" y="16165"/>
                    <a:pt x="51958" y="11557"/>
                    <a:pt x="48123" y="11557"/>
                  </a:cubicBezTo>
                  <a:cubicBezTo>
                    <a:pt x="46744" y="11557"/>
                    <a:pt x="45198" y="12153"/>
                    <a:pt x="43545" y="13774"/>
                  </a:cubicBezTo>
                  <a:cubicBezTo>
                    <a:pt x="42808" y="11518"/>
                    <a:pt x="39784" y="9845"/>
                    <a:pt x="37055" y="9845"/>
                  </a:cubicBezTo>
                  <a:cubicBezTo>
                    <a:pt x="35549" y="9845"/>
                    <a:pt x="34133" y="10355"/>
                    <a:pt x="33242" y="11558"/>
                  </a:cubicBezTo>
                  <a:cubicBezTo>
                    <a:pt x="32785" y="9643"/>
                    <a:pt x="30103" y="7982"/>
                    <a:pt x="27346" y="7982"/>
                  </a:cubicBezTo>
                  <a:cubicBezTo>
                    <a:pt x="25523" y="7982"/>
                    <a:pt x="23667" y="8708"/>
                    <a:pt x="22398" y="10565"/>
                  </a:cubicBezTo>
                  <a:cubicBezTo>
                    <a:pt x="22778" y="6582"/>
                    <a:pt x="14708" y="1"/>
                    <a:pt x="569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817" name="Google Shape;817;p28"/>
            <p:cNvSpPr/>
            <p:nvPr/>
          </p:nvSpPr>
          <p:spPr>
            <a:xfrm flipH="1">
              <a:off x="234936" y="4733062"/>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818" name="Google Shape;818;p28"/>
            <p:cNvSpPr/>
            <p:nvPr/>
          </p:nvSpPr>
          <p:spPr>
            <a:xfrm flipH="1">
              <a:off x="6523650" y="4201376"/>
              <a:ext cx="2653313" cy="975085"/>
            </a:xfrm>
            <a:custGeom>
              <a:avLst/>
              <a:gdLst/>
              <a:ahLst/>
              <a:cxnLst/>
              <a:rect l="l" t="t" r="r" b="b"/>
              <a:pathLst>
                <a:path w="54508" h="16246" extrusionOk="0">
                  <a:moveTo>
                    <a:pt x="5690" y="1"/>
                  </a:moveTo>
                  <a:cubicBezTo>
                    <a:pt x="3812" y="1"/>
                    <a:pt x="1893" y="286"/>
                    <a:pt x="1" y="940"/>
                  </a:cubicBezTo>
                  <a:lnTo>
                    <a:pt x="1" y="16245"/>
                  </a:lnTo>
                  <a:lnTo>
                    <a:pt x="54507" y="16165"/>
                  </a:lnTo>
                  <a:cubicBezTo>
                    <a:pt x="54507" y="16165"/>
                    <a:pt x="51958" y="11557"/>
                    <a:pt x="48123" y="11557"/>
                  </a:cubicBezTo>
                  <a:cubicBezTo>
                    <a:pt x="46744" y="11557"/>
                    <a:pt x="45198" y="12153"/>
                    <a:pt x="43545" y="13774"/>
                  </a:cubicBezTo>
                  <a:cubicBezTo>
                    <a:pt x="42808" y="11518"/>
                    <a:pt x="39784" y="9845"/>
                    <a:pt x="37055" y="9845"/>
                  </a:cubicBezTo>
                  <a:cubicBezTo>
                    <a:pt x="35549" y="9845"/>
                    <a:pt x="34133" y="10355"/>
                    <a:pt x="33242" y="11558"/>
                  </a:cubicBezTo>
                  <a:cubicBezTo>
                    <a:pt x="32785" y="9643"/>
                    <a:pt x="30103" y="7982"/>
                    <a:pt x="27346" y="7982"/>
                  </a:cubicBezTo>
                  <a:cubicBezTo>
                    <a:pt x="25523" y="7982"/>
                    <a:pt x="23667" y="8708"/>
                    <a:pt x="22398" y="10565"/>
                  </a:cubicBezTo>
                  <a:cubicBezTo>
                    <a:pt x="22778" y="6582"/>
                    <a:pt x="14708" y="1"/>
                    <a:pt x="5690"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grpSp>
          <p:nvGrpSpPr>
            <p:cNvPr id="819" name="Google Shape;819;p28"/>
            <p:cNvGrpSpPr/>
            <p:nvPr/>
          </p:nvGrpSpPr>
          <p:grpSpPr>
            <a:xfrm flipH="1">
              <a:off x="8011161" y="3911320"/>
              <a:ext cx="565003" cy="832113"/>
              <a:chOff x="5515450" y="3969050"/>
              <a:chExt cx="439725" cy="645800"/>
            </a:xfrm>
          </p:grpSpPr>
          <p:sp>
            <p:nvSpPr>
              <p:cNvPr id="820" name="Google Shape;820;p28"/>
              <p:cNvSpPr/>
              <p:nvPr/>
            </p:nvSpPr>
            <p:spPr>
              <a:xfrm>
                <a:off x="5620400" y="4279375"/>
                <a:ext cx="77175" cy="286875"/>
              </a:xfrm>
              <a:custGeom>
                <a:avLst/>
                <a:gdLst/>
                <a:ahLst/>
                <a:cxnLst/>
                <a:rect l="l" t="t" r="r" b="b"/>
                <a:pathLst>
                  <a:path w="3087" h="11475" extrusionOk="0">
                    <a:moveTo>
                      <a:pt x="3086" y="0"/>
                    </a:moveTo>
                    <a:lnTo>
                      <a:pt x="3086" y="0"/>
                    </a:lnTo>
                    <a:cubicBezTo>
                      <a:pt x="3062" y="29"/>
                      <a:pt x="3043" y="56"/>
                      <a:pt x="3027" y="90"/>
                    </a:cubicBezTo>
                    <a:cubicBezTo>
                      <a:pt x="2945" y="257"/>
                      <a:pt x="1611" y="3007"/>
                      <a:pt x="669" y="6833"/>
                    </a:cubicBezTo>
                    <a:cubicBezTo>
                      <a:pt x="665" y="6846"/>
                      <a:pt x="662" y="6856"/>
                      <a:pt x="662" y="6856"/>
                    </a:cubicBezTo>
                    <a:cubicBezTo>
                      <a:pt x="397" y="7932"/>
                      <a:pt x="165" y="9098"/>
                      <a:pt x="1" y="10309"/>
                    </a:cubicBezTo>
                    <a:lnTo>
                      <a:pt x="798" y="11474"/>
                    </a:lnTo>
                    <a:cubicBezTo>
                      <a:pt x="948" y="9960"/>
                      <a:pt x="1223" y="8496"/>
                      <a:pt x="1551" y="7159"/>
                    </a:cubicBezTo>
                    <a:cubicBezTo>
                      <a:pt x="1554" y="7142"/>
                      <a:pt x="1558" y="7126"/>
                      <a:pt x="1561" y="7109"/>
                    </a:cubicBezTo>
                    <a:cubicBezTo>
                      <a:pt x="1573" y="7061"/>
                      <a:pt x="1585" y="7009"/>
                      <a:pt x="1600" y="6957"/>
                    </a:cubicBezTo>
                    <a:cubicBezTo>
                      <a:pt x="1947" y="5564"/>
                      <a:pt x="2349" y="4314"/>
                      <a:pt x="2717" y="3295"/>
                    </a:cubicBezTo>
                    <a:cubicBezTo>
                      <a:pt x="2515" y="2375"/>
                      <a:pt x="2734" y="1156"/>
                      <a:pt x="30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821" name="Google Shape;821;p28"/>
              <p:cNvSpPr/>
              <p:nvPr/>
            </p:nvSpPr>
            <p:spPr>
              <a:xfrm>
                <a:off x="5689150" y="4145875"/>
                <a:ext cx="89725" cy="88775"/>
              </a:xfrm>
              <a:custGeom>
                <a:avLst/>
                <a:gdLst/>
                <a:ahLst/>
                <a:cxnLst/>
                <a:rect l="l" t="t" r="r" b="b"/>
                <a:pathLst>
                  <a:path w="3589" h="3551" extrusionOk="0">
                    <a:moveTo>
                      <a:pt x="1820" y="1"/>
                    </a:moveTo>
                    <a:cubicBezTo>
                      <a:pt x="1802" y="1"/>
                      <a:pt x="1783" y="1"/>
                      <a:pt x="1765" y="2"/>
                    </a:cubicBezTo>
                    <a:cubicBezTo>
                      <a:pt x="1736" y="2"/>
                      <a:pt x="1708" y="2"/>
                      <a:pt x="1680" y="5"/>
                    </a:cubicBezTo>
                    <a:cubicBezTo>
                      <a:pt x="1670" y="5"/>
                      <a:pt x="1660" y="5"/>
                      <a:pt x="1650" y="7"/>
                    </a:cubicBezTo>
                    <a:cubicBezTo>
                      <a:pt x="1412" y="24"/>
                      <a:pt x="1172" y="90"/>
                      <a:pt x="946" y="214"/>
                    </a:cubicBezTo>
                    <a:cubicBezTo>
                      <a:pt x="722" y="337"/>
                      <a:pt x="536" y="498"/>
                      <a:pt x="388" y="691"/>
                    </a:cubicBezTo>
                    <a:cubicBezTo>
                      <a:pt x="384" y="695"/>
                      <a:pt x="384" y="699"/>
                      <a:pt x="382" y="704"/>
                    </a:cubicBezTo>
                    <a:cubicBezTo>
                      <a:pt x="377" y="707"/>
                      <a:pt x="374" y="713"/>
                      <a:pt x="368" y="717"/>
                    </a:cubicBezTo>
                    <a:cubicBezTo>
                      <a:pt x="352" y="740"/>
                      <a:pt x="339" y="762"/>
                      <a:pt x="324" y="783"/>
                    </a:cubicBezTo>
                    <a:lnTo>
                      <a:pt x="324" y="783"/>
                    </a:lnTo>
                    <a:cubicBezTo>
                      <a:pt x="323" y="782"/>
                      <a:pt x="323" y="782"/>
                      <a:pt x="323" y="781"/>
                    </a:cubicBezTo>
                    <a:cubicBezTo>
                      <a:pt x="189" y="981"/>
                      <a:pt x="91" y="1208"/>
                      <a:pt x="46" y="1464"/>
                    </a:cubicBezTo>
                    <a:cubicBezTo>
                      <a:pt x="1" y="1715"/>
                      <a:pt x="13" y="1965"/>
                      <a:pt x="71" y="2198"/>
                    </a:cubicBezTo>
                    <a:cubicBezTo>
                      <a:pt x="81" y="2235"/>
                      <a:pt x="91" y="2273"/>
                      <a:pt x="102" y="2307"/>
                    </a:cubicBezTo>
                    <a:cubicBezTo>
                      <a:pt x="173" y="2539"/>
                      <a:pt x="291" y="2756"/>
                      <a:pt x="461" y="2948"/>
                    </a:cubicBezTo>
                    <a:cubicBezTo>
                      <a:pt x="630" y="3141"/>
                      <a:pt x="832" y="3286"/>
                      <a:pt x="1050" y="3387"/>
                    </a:cubicBezTo>
                    <a:cubicBezTo>
                      <a:pt x="1054" y="3387"/>
                      <a:pt x="1057" y="3389"/>
                      <a:pt x="1060" y="3391"/>
                    </a:cubicBezTo>
                    <a:cubicBezTo>
                      <a:pt x="1064" y="3393"/>
                      <a:pt x="1070" y="3394"/>
                      <a:pt x="1076" y="3398"/>
                    </a:cubicBezTo>
                    <a:cubicBezTo>
                      <a:pt x="1103" y="3408"/>
                      <a:pt x="1129" y="3420"/>
                      <a:pt x="1158" y="3427"/>
                    </a:cubicBezTo>
                    <a:lnTo>
                      <a:pt x="1158" y="3431"/>
                    </a:lnTo>
                    <a:cubicBezTo>
                      <a:pt x="1355" y="3506"/>
                      <a:pt x="1570" y="3551"/>
                      <a:pt x="1794" y="3551"/>
                    </a:cubicBezTo>
                    <a:cubicBezTo>
                      <a:pt x="1823" y="3551"/>
                      <a:pt x="1851" y="3550"/>
                      <a:pt x="1880" y="3548"/>
                    </a:cubicBezTo>
                    <a:cubicBezTo>
                      <a:pt x="2138" y="3536"/>
                      <a:pt x="2380" y="3468"/>
                      <a:pt x="2594" y="3359"/>
                    </a:cubicBezTo>
                    <a:cubicBezTo>
                      <a:pt x="2596" y="3356"/>
                      <a:pt x="2600" y="3356"/>
                      <a:pt x="2606" y="3355"/>
                    </a:cubicBezTo>
                    <a:cubicBezTo>
                      <a:pt x="2635" y="3341"/>
                      <a:pt x="2662" y="3325"/>
                      <a:pt x="2691" y="3306"/>
                    </a:cubicBezTo>
                    <a:cubicBezTo>
                      <a:pt x="2900" y="3188"/>
                      <a:pt x="3087" y="3022"/>
                      <a:pt x="3238" y="2813"/>
                    </a:cubicBezTo>
                    <a:cubicBezTo>
                      <a:pt x="3388" y="2607"/>
                      <a:pt x="3486" y="2378"/>
                      <a:pt x="3532" y="2139"/>
                    </a:cubicBezTo>
                    <a:cubicBezTo>
                      <a:pt x="3535" y="2136"/>
                      <a:pt x="3535" y="2130"/>
                      <a:pt x="3536" y="2122"/>
                    </a:cubicBezTo>
                    <a:cubicBezTo>
                      <a:pt x="3540" y="2093"/>
                      <a:pt x="3548" y="2061"/>
                      <a:pt x="3550" y="2031"/>
                    </a:cubicBezTo>
                    <a:lnTo>
                      <a:pt x="3553" y="2031"/>
                    </a:lnTo>
                    <a:cubicBezTo>
                      <a:pt x="3588" y="1792"/>
                      <a:pt x="3575" y="1543"/>
                      <a:pt x="3508" y="1295"/>
                    </a:cubicBezTo>
                    <a:cubicBezTo>
                      <a:pt x="3438" y="1048"/>
                      <a:pt x="3317" y="827"/>
                      <a:pt x="3163" y="645"/>
                    </a:cubicBezTo>
                    <a:cubicBezTo>
                      <a:pt x="3141" y="616"/>
                      <a:pt x="3118" y="589"/>
                      <a:pt x="3089" y="562"/>
                    </a:cubicBezTo>
                    <a:cubicBezTo>
                      <a:pt x="2927" y="383"/>
                      <a:pt x="2726" y="238"/>
                      <a:pt x="2487" y="137"/>
                    </a:cubicBezTo>
                    <a:cubicBezTo>
                      <a:pt x="2271" y="44"/>
                      <a:pt x="2043" y="1"/>
                      <a:pt x="18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822" name="Google Shape;822;p28"/>
              <p:cNvSpPr/>
              <p:nvPr/>
            </p:nvSpPr>
            <p:spPr>
              <a:xfrm>
                <a:off x="5558600" y="4203550"/>
                <a:ext cx="159500" cy="146850"/>
              </a:xfrm>
              <a:custGeom>
                <a:avLst/>
                <a:gdLst/>
                <a:ahLst/>
                <a:cxnLst/>
                <a:rect l="l" t="t" r="r" b="b"/>
                <a:pathLst>
                  <a:path w="6380" h="5874" extrusionOk="0">
                    <a:moveTo>
                      <a:pt x="5324" y="0"/>
                    </a:moveTo>
                    <a:cubicBezTo>
                      <a:pt x="4860" y="128"/>
                      <a:pt x="4331" y="261"/>
                      <a:pt x="3777" y="374"/>
                    </a:cubicBezTo>
                    <a:cubicBezTo>
                      <a:pt x="2051" y="1004"/>
                      <a:pt x="245" y="1963"/>
                      <a:pt x="72" y="3271"/>
                    </a:cubicBezTo>
                    <a:cubicBezTo>
                      <a:pt x="1" y="3788"/>
                      <a:pt x="191" y="4360"/>
                      <a:pt x="743" y="4988"/>
                    </a:cubicBezTo>
                    <a:cubicBezTo>
                      <a:pt x="1293" y="5612"/>
                      <a:pt x="1833" y="5874"/>
                      <a:pt x="2354" y="5874"/>
                    </a:cubicBezTo>
                    <a:cubicBezTo>
                      <a:pt x="2469" y="5874"/>
                      <a:pt x="2583" y="5861"/>
                      <a:pt x="2695" y="5837"/>
                    </a:cubicBezTo>
                    <a:cubicBezTo>
                      <a:pt x="3879" y="5589"/>
                      <a:pt x="4937" y="4064"/>
                      <a:pt x="5707" y="2567"/>
                    </a:cubicBezTo>
                    <a:cubicBezTo>
                      <a:pt x="5707" y="2567"/>
                      <a:pt x="5707" y="2565"/>
                      <a:pt x="5709" y="2563"/>
                    </a:cubicBezTo>
                    <a:cubicBezTo>
                      <a:pt x="5967" y="2064"/>
                      <a:pt x="6189" y="1570"/>
                      <a:pt x="6380" y="1125"/>
                    </a:cubicBezTo>
                    <a:cubicBezTo>
                      <a:pt x="6351" y="1113"/>
                      <a:pt x="6325" y="1103"/>
                      <a:pt x="6298" y="1092"/>
                    </a:cubicBezTo>
                    <a:cubicBezTo>
                      <a:pt x="6292" y="1089"/>
                      <a:pt x="6286" y="1087"/>
                      <a:pt x="6282" y="1085"/>
                    </a:cubicBezTo>
                    <a:cubicBezTo>
                      <a:pt x="6280" y="1082"/>
                      <a:pt x="6277" y="1081"/>
                      <a:pt x="6272" y="1081"/>
                    </a:cubicBezTo>
                    <a:cubicBezTo>
                      <a:pt x="6054" y="980"/>
                      <a:pt x="5851" y="836"/>
                      <a:pt x="5683" y="644"/>
                    </a:cubicBezTo>
                    <a:cubicBezTo>
                      <a:pt x="5514" y="449"/>
                      <a:pt x="5395" y="231"/>
                      <a:pt x="53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823" name="Google Shape;823;p28"/>
              <p:cNvSpPr/>
              <p:nvPr/>
            </p:nvSpPr>
            <p:spPr>
              <a:xfrm>
                <a:off x="5683250" y="4228550"/>
                <a:ext cx="121475" cy="170500"/>
              </a:xfrm>
              <a:custGeom>
                <a:avLst/>
                <a:gdLst/>
                <a:ahLst/>
                <a:cxnLst/>
                <a:rect l="l" t="t" r="r" b="b"/>
                <a:pathLst>
                  <a:path w="4859" h="6820" extrusionOk="0">
                    <a:moveTo>
                      <a:pt x="2927" y="0"/>
                    </a:moveTo>
                    <a:cubicBezTo>
                      <a:pt x="2898" y="17"/>
                      <a:pt x="2871" y="33"/>
                      <a:pt x="2842" y="49"/>
                    </a:cubicBezTo>
                    <a:cubicBezTo>
                      <a:pt x="2836" y="51"/>
                      <a:pt x="2832" y="51"/>
                      <a:pt x="2830" y="53"/>
                    </a:cubicBezTo>
                    <a:cubicBezTo>
                      <a:pt x="2616" y="162"/>
                      <a:pt x="2373" y="233"/>
                      <a:pt x="2116" y="244"/>
                    </a:cubicBezTo>
                    <a:cubicBezTo>
                      <a:pt x="2089" y="245"/>
                      <a:pt x="2062" y="246"/>
                      <a:pt x="2035" y="246"/>
                    </a:cubicBezTo>
                    <a:cubicBezTo>
                      <a:pt x="1809" y="246"/>
                      <a:pt x="1592" y="201"/>
                      <a:pt x="1394" y="125"/>
                    </a:cubicBezTo>
                    <a:cubicBezTo>
                      <a:pt x="1203" y="570"/>
                      <a:pt x="980" y="1064"/>
                      <a:pt x="723" y="1563"/>
                    </a:cubicBezTo>
                    <a:cubicBezTo>
                      <a:pt x="721" y="1566"/>
                      <a:pt x="721" y="1567"/>
                      <a:pt x="721" y="1567"/>
                    </a:cubicBezTo>
                    <a:cubicBezTo>
                      <a:pt x="668" y="1721"/>
                      <a:pt x="619" y="1877"/>
                      <a:pt x="570" y="2032"/>
                    </a:cubicBezTo>
                    <a:cubicBezTo>
                      <a:pt x="218" y="3187"/>
                      <a:pt x="1" y="4407"/>
                      <a:pt x="201" y="5328"/>
                    </a:cubicBezTo>
                    <a:cubicBezTo>
                      <a:pt x="337" y="5949"/>
                      <a:pt x="669" y="6433"/>
                      <a:pt x="1286" y="6666"/>
                    </a:cubicBezTo>
                    <a:cubicBezTo>
                      <a:pt x="1553" y="6766"/>
                      <a:pt x="1868" y="6820"/>
                      <a:pt x="2245" y="6820"/>
                    </a:cubicBezTo>
                    <a:cubicBezTo>
                      <a:pt x="2307" y="6820"/>
                      <a:pt x="2371" y="6818"/>
                      <a:pt x="2437" y="6815"/>
                    </a:cubicBezTo>
                    <a:cubicBezTo>
                      <a:pt x="3450" y="6766"/>
                      <a:pt x="4030" y="6390"/>
                      <a:pt x="4314" y="5822"/>
                    </a:cubicBezTo>
                    <a:cubicBezTo>
                      <a:pt x="4858" y="4735"/>
                      <a:pt x="4322" y="2951"/>
                      <a:pt x="3630" y="1414"/>
                    </a:cubicBezTo>
                    <a:cubicBezTo>
                      <a:pt x="3630" y="1412"/>
                      <a:pt x="3628" y="1412"/>
                      <a:pt x="3628" y="1410"/>
                    </a:cubicBezTo>
                    <a:cubicBezTo>
                      <a:pt x="3399" y="903"/>
                      <a:pt x="3157" y="422"/>
                      <a:pt x="29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824" name="Google Shape;824;p28"/>
              <p:cNvSpPr/>
              <p:nvPr/>
            </p:nvSpPr>
            <p:spPr>
              <a:xfrm>
                <a:off x="5756400" y="4196650"/>
                <a:ext cx="190250" cy="141900"/>
              </a:xfrm>
              <a:custGeom>
                <a:avLst/>
                <a:gdLst/>
                <a:ahLst/>
                <a:cxnLst/>
                <a:rect l="l" t="t" r="r" b="b"/>
                <a:pathLst>
                  <a:path w="7610" h="5676" extrusionOk="0">
                    <a:moveTo>
                      <a:pt x="861" y="0"/>
                    </a:moveTo>
                    <a:cubicBezTo>
                      <a:pt x="858" y="30"/>
                      <a:pt x="852" y="62"/>
                      <a:pt x="847" y="91"/>
                    </a:cubicBezTo>
                    <a:cubicBezTo>
                      <a:pt x="844" y="99"/>
                      <a:pt x="844" y="105"/>
                      <a:pt x="843" y="108"/>
                    </a:cubicBezTo>
                    <a:cubicBezTo>
                      <a:pt x="795" y="347"/>
                      <a:pt x="699" y="576"/>
                      <a:pt x="549" y="782"/>
                    </a:cubicBezTo>
                    <a:cubicBezTo>
                      <a:pt x="397" y="991"/>
                      <a:pt x="210" y="1157"/>
                      <a:pt x="1" y="1277"/>
                    </a:cubicBezTo>
                    <a:cubicBezTo>
                      <a:pt x="232" y="1698"/>
                      <a:pt x="474" y="2180"/>
                      <a:pt x="702" y="2687"/>
                    </a:cubicBezTo>
                    <a:cubicBezTo>
                      <a:pt x="702" y="2689"/>
                      <a:pt x="704" y="2689"/>
                      <a:pt x="704" y="2690"/>
                    </a:cubicBezTo>
                    <a:cubicBezTo>
                      <a:pt x="1664" y="4178"/>
                      <a:pt x="2944" y="5676"/>
                      <a:pt x="4212" y="5676"/>
                    </a:cubicBezTo>
                    <a:cubicBezTo>
                      <a:pt x="4782" y="5676"/>
                      <a:pt x="5349" y="5374"/>
                      <a:pt x="5884" y="4633"/>
                    </a:cubicBezTo>
                    <a:cubicBezTo>
                      <a:pt x="7610" y="2242"/>
                      <a:pt x="4896" y="967"/>
                      <a:pt x="2413" y="330"/>
                    </a:cubicBezTo>
                    <a:lnTo>
                      <a:pt x="2411" y="330"/>
                    </a:lnTo>
                    <a:cubicBezTo>
                      <a:pt x="1867" y="193"/>
                      <a:pt x="1336" y="83"/>
                      <a:pt x="8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825" name="Google Shape;825;p28"/>
              <p:cNvSpPr/>
              <p:nvPr/>
            </p:nvSpPr>
            <p:spPr>
              <a:xfrm>
                <a:off x="5766400" y="4092250"/>
                <a:ext cx="185100" cy="114600"/>
              </a:xfrm>
              <a:custGeom>
                <a:avLst/>
                <a:gdLst/>
                <a:ahLst/>
                <a:cxnLst/>
                <a:rect l="l" t="t" r="r" b="b"/>
                <a:pathLst>
                  <a:path w="7404" h="4584" extrusionOk="0">
                    <a:moveTo>
                      <a:pt x="4899" y="1"/>
                    </a:moveTo>
                    <a:cubicBezTo>
                      <a:pt x="3781" y="1"/>
                      <a:pt x="2397" y="817"/>
                      <a:pt x="1224" y="1704"/>
                    </a:cubicBezTo>
                    <a:cubicBezTo>
                      <a:pt x="777" y="2041"/>
                      <a:pt x="358" y="2388"/>
                      <a:pt x="0" y="2707"/>
                    </a:cubicBezTo>
                    <a:cubicBezTo>
                      <a:pt x="29" y="2734"/>
                      <a:pt x="52" y="2762"/>
                      <a:pt x="74" y="2790"/>
                    </a:cubicBezTo>
                    <a:cubicBezTo>
                      <a:pt x="228" y="2972"/>
                      <a:pt x="349" y="3194"/>
                      <a:pt x="419" y="3440"/>
                    </a:cubicBezTo>
                    <a:cubicBezTo>
                      <a:pt x="485" y="3688"/>
                      <a:pt x="500" y="3937"/>
                      <a:pt x="464" y="4176"/>
                    </a:cubicBezTo>
                    <a:cubicBezTo>
                      <a:pt x="937" y="4259"/>
                      <a:pt x="1467" y="4369"/>
                      <a:pt x="2011" y="4506"/>
                    </a:cubicBezTo>
                    <a:lnTo>
                      <a:pt x="2014" y="4506"/>
                    </a:lnTo>
                    <a:cubicBezTo>
                      <a:pt x="2480" y="4554"/>
                      <a:pt x="2961" y="4584"/>
                      <a:pt x="3430" y="4584"/>
                    </a:cubicBezTo>
                    <a:cubicBezTo>
                      <a:pt x="5529" y="4584"/>
                      <a:pt x="7403" y="3985"/>
                      <a:pt x="6756" y="1668"/>
                    </a:cubicBezTo>
                    <a:cubicBezTo>
                      <a:pt x="6416" y="453"/>
                      <a:pt x="5731" y="1"/>
                      <a:pt x="48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826" name="Google Shape;826;p28"/>
              <p:cNvSpPr/>
              <p:nvPr/>
            </p:nvSpPr>
            <p:spPr>
              <a:xfrm>
                <a:off x="5729625" y="3991350"/>
                <a:ext cx="153725" cy="168525"/>
              </a:xfrm>
              <a:custGeom>
                <a:avLst/>
                <a:gdLst/>
                <a:ahLst/>
                <a:cxnLst/>
                <a:rect l="l" t="t" r="r" b="b"/>
                <a:pathLst>
                  <a:path w="6149" h="6741" extrusionOk="0">
                    <a:moveTo>
                      <a:pt x="2323" y="0"/>
                    </a:moveTo>
                    <a:cubicBezTo>
                      <a:pt x="537" y="0"/>
                      <a:pt x="72" y="2427"/>
                      <a:pt x="13" y="4598"/>
                    </a:cubicBezTo>
                    <a:lnTo>
                      <a:pt x="13" y="4602"/>
                    </a:lnTo>
                    <a:cubicBezTo>
                      <a:pt x="0" y="5164"/>
                      <a:pt x="9" y="5705"/>
                      <a:pt x="33" y="6185"/>
                    </a:cubicBezTo>
                    <a:cubicBezTo>
                      <a:pt x="42" y="6183"/>
                      <a:pt x="52" y="6183"/>
                      <a:pt x="62" y="6183"/>
                    </a:cubicBezTo>
                    <a:cubicBezTo>
                      <a:pt x="63" y="6183"/>
                      <a:pt x="64" y="6183"/>
                      <a:pt x="65" y="6183"/>
                    </a:cubicBezTo>
                    <a:cubicBezTo>
                      <a:pt x="68" y="6183"/>
                      <a:pt x="72" y="6181"/>
                      <a:pt x="75" y="6181"/>
                    </a:cubicBezTo>
                    <a:lnTo>
                      <a:pt x="147" y="6181"/>
                    </a:lnTo>
                    <a:cubicBezTo>
                      <a:pt x="163" y="6181"/>
                      <a:pt x="179" y="6181"/>
                      <a:pt x="196" y="6181"/>
                    </a:cubicBezTo>
                    <a:cubicBezTo>
                      <a:pt x="420" y="6181"/>
                      <a:pt x="650" y="6223"/>
                      <a:pt x="870" y="6316"/>
                    </a:cubicBezTo>
                    <a:cubicBezTo>
                      <a:pt x="1108" y="6418"/>
                      <a:pt x="1311" y="6564"/>
                      <a:pt x="1471" y="6741"/>
                    </a:cubicBezTo>
                    <a:cubicBezTo>
                      <a:pt x="1830" y="6424"/>
                      <a:pt x="2249" y="6076"/>
                      <a:pt x="2695" y="5738"/>
                    </a:cubicBezTo>
                    <a:cubicBezTo>
                      <a:pt x="4490" y="3903"/>
                      <a:pt x="6148" y="1406"/>
                      <a:pt x="3434" y="257"/>
                    </a:cubicBezTo>
                    <a:cubicBezTo>
                      <a:pt x="3016" y="80"/>
                      <a:pt x="2647" y="0"/>
                      <a:pt x="23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827" name="Google Shape;827;p28"/>
              <p:cNvSpPr/>
              <p:nvPr/>
            </p:nvSpPr>
            <p:spPr>
              <a:xfrm>
                <a:off x="5569625" y="3997300"/>
                <a:ext cx="160875" cy="168125"/>
              </a:xfrm>
              <a:custGeom>
                <a:avLst/>
                <a:gdLst/>
                <a:ahLst/>
                <a:cxnLst/>
                <a:rect l="l" t="t" r="r" b="b"/>
                <a:pathLst>
                  <a:path w="6435" h="6725" extrusionOk="0">
                    <a:moveTo>
                      <a:pt x="3852" y="1"/>
                    </a:moveTo>
                    <a:cubicBezTo>
                      <a:pt x="3483" y="1"/>
                      <a:pt x="3065" y="115"/>
                      <a:pt x="2590" y="373"/>
                    </a:cubicBezTo>
                    <a:cubicBezTo>
                      <a:pt x="0" y="1780"/>
                      <a:pt x="1889" y="4100"/>
                      <a:pt x="3849" y="5752"/>
                    </a:cubicBezTo>
                    <a:lnTo>
                      <a:pt x="3852" y="5752"/>
                    </a:lnTo>
                    <a:cubicBezTo>
                      <a:pt x="4283" y="6115"/>
                      <a:pt x="4715" y="6446"/>
                      <a:pt x="5104" y="6724"/>
                    </a:cubicBezTo>
                    <a:cubicBezTo>
                      <a:pt x="5118" y="6702"/>
                      <a:pt x="5135" y="6681"/>
                      <a:pt x="5153" y="6659"/>
                    </a:cubicBezTo>
                    <a:cubicBezTo>
                      <a:pt x="5157" y="6655"/>
                      <a:pt x="5159" y="6649"/>
                      <a:pt x="5165" y="6645"/>
                    </a:cubicBezTo>
                    <a:cubicBezTo>
                      <a:pt x="5168" y="6642"/>
                      <a:pt x="5168" y="6638"/>
                      <a:pt x="5172" y="6633"/>
                    </a:cubicBezTo>
                    <a:cubicBezTo>
                      <a:pt x="5319" y="6440"/>
                      <a:pt x="5505" y="6279"/>
                      <a:pt x="5731" y="6155"/>
                    </a:cubicBezTo>
                    <a:cubicBezTo>
                      <a:pt x="5956" y="6032"/>
                      <a:pt x="6195" y="5965"/>
                      <a:pt x="6434" y="5949"/>
                    </a:cubicBezTo>
                    <a:cubicBezTo>
                      <a:pt x="6411" y="5469"/>
                      <a:pt x="6401" y="4926"/>
                      <a:pt x="6415" y="4365"/>
                    </a:cubicBezTo>
                    <a:lnTo>
                      <a:pt x="6415" y="4362"/>
                    </a:lnTo>
                    <a:cubicBezTo>
                      <a:pt x="6155" y="2282"/>
                      <a:pt x="5497" y="1"/>
                      <a:pt x="38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828" name="Google Shape;828;p28"/>
              <p:cNvSpPr/>
              <p:nvPr/>
            </p:nvSpPr>
            <p:spPr>
              <a:xfrm>
                <a:off x="5519275" y="4107450"/>
                <a:ext cx="177975" cy="111925"/>
              </a:xfrm>
              <a:custGeom>
                <a:avLst/>
                <a:gdLst/>
                <a:ahLst/>
                <a:cxnLst/>
                <a:rect l="l" t="t" r="r" b="b"/>
                <a:pathLst>
                  <a:path w="7119" h="4477" extrusionOk="0">
                    <a:moveTo>
                      <a:pt x="2289" y="1"/>
                    </a:moveTo>
                    <a:cubicBezTo>
                      <a:pt x="1344" y="1"/>
                      <a:pt x="603" y="491"/>
                      <a:pt x="362" y="1850"/>
                    </a:cubicBezTo>
                    <a:cubicBezTo>
                      <a:pt x="0" y="3883"/>
                      <a:pt x="1362" y="4476"/>
                      <a:pt x="3074" y="4476"/>
                    </a:cubicBezTo>
                    <a:cubicBezTo>
                      <a:pt x="3805" y="4476"/>
                      <a:pt x="4599" y="4368"/>
                      <a:pt x="5350" y="4218"/>
                    </a:cubicBezTo>
                    <a:cubicBezTo>
                      <a:pt x="5902" y="4105"/>
                      <a:pt x="6434" y="3972"/>
                      <a:pt x="6897" y="3844"/>
                    </a:cubicBezTo>
                    <a:cubicBezTo>
                      <a:pt x="6885" y="3808"/>
                      <a:pt x="6875" y="3770"/>
                      <a:pt x="6866" y="3735"/>
                    </a:cubicBezTo>
                    <a:cubicBezTo>
                      <a:pt x="6808" y="3503"/>
                      <a:pt x="6794" y="3252"/>
                      <a:pt x="6841" y="3001"/>
                    </a:cubicBezTo>
                    <a:cubicBezTo>
                      <a:pt x="6886" y="2745"/>
                      <a:pt x="6984" y="2518"/>
                      <a:pt x="7118" y="2318"/>
                    </a:cubicBezTo>
                    <a:cubicBezTo>
                      <a:pt x="6729" y="2040"/>
                      <a:pt x="6296" y="1709"/>
                      <a:pt x="5866" y="1346"/>
                    </a:cubicBezTo>
                    <a:lnTo>
                      <a:pt x="5863" y="1346"/>
                    </a:lnTo>
                    <a:cubicBezTo>
                      <a:pt x="4699" y="634"/>
                      <a:pt x="3363" y="1"/>
                      <a:pt x="22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829" name="Google Shape;829;p28"/>
              <p:cNvSpPr/>
              <p:nvPr/>
            </p:nvSpPr>
            <p:spPr>
              <a:xfrm>
                <a:off x="5515450" y="3969050"/>
                <a:ext cx="439725" cy="597200"/>
              </a:xfrm>
              <a:custGeom>
                <a:avLst/>
                <a:gdLst/>
                <a:ahLst/>
                <a:cxnLst/>
                <a:rect l="l" t="t" r="r" b="b"/>
                <a:pathLst>
                  <a:path w="17589" h="23888" fill="none" extrusionOk="0">
                    <a:moveTo>
                      <a:pt x="5503" y="9754"/>
                    </a:moveTo>
                    <a:cubicBezTo>
                      <a:pt x="3777" y="10384"/>
                      <a:pt x="1971" y="11343"/>
                      <a:pt x="1798" y="12651"/>
                    </a:cubicBezTo>
                    <a:cubicBezTo>
                      <a:pt x="1727" y="13168"/>
                      <a:pt x="1917" y="13740"/>
                      <a:pt x="2469" y="14368"/>
                    </a:cubicBezTo>
                    <a:cubicBezTo>
                      <a:pt x="3140" y="15130"/>
                      <a:pt x="3797" y="15351"/>
                      <a:pt x="4421" y="15217"/>
                    </a:cubicBezTo>
                    <a:cubicBezTo>
                      <a:pt x="5605" y="14969"/>
                      <a:pt x="6663" y="13444"/>
                      <a:pt x="7432" y="11947"/>
                    </a:cubicBezTo>
                    <a:cubicBezTo>
                      <a:pt x="7380" y="12101"/>
                      <a:pt x="7331" y="12257"/>
                      <a:pt x="7282" y="12413"/>
                    </a:cubicBezTo>
                    <a:cubicBezTo>
                      <a:pt x="7259" y="12442"/>
                      <a:pt x="7239" y="12469"/>
                      <a:pt x="7224" y="12503"/>
                    </a:cubicBezTo>
                    <a:cubicBezTo>
                      <a:pt x="7142" y="12670"/>
                      <a:pt x="5807" y="15420"/>
                      <a:pt x="4865" y="19246"/>
                    </a:cubicBezTo>
                    <a:cubicBezTo>
                      <a:pt x="4862" y="19259"/>
                      <a:pt x="4858" y="19269"/>
                      <a:pt x="4858" y="19269"/>
                    </a:cubicBezTo>
                    <a:cubicBezTo>
                      <a:pt x="4594" y="20345"/>
                      <a:pt x="4362" y="21511"/>
                      <a:pt x="4198" y="22722"/>
                    </a:cubicBezTo>
                    <a:lnTo>
                      <a:pt x="4995" y="23887"/>
                    </a:lnTo>
                    <a:cubicBezTo>
                      <a:pt x="5145" y="22373"/>
                      <a:pt x="5420" y="20909"/>
                      <a:pt x="5749" y="19572"/>
                    </a:cubicBezTo>
                    <a:cubicBezTo>
                      <a:pt x="5752" y="19555"/>
                      <a:pt x="5756" y="19539"/>
                      <a:pt x="5759" y="19522"/>
                    </a:cubicBezTo>
                    <a:cubicBezTo>
                      <a:pt x="5772" y="19473"/>
                      <a:pt x="5785" y="19420"/>
                      <a:pt x="5799" y="19369"/>
                    </a:cubicBezTo>
                    <a:cubicBezTo>
                      <a:pt x="6146" y="17976"/>
                      <a:pt x="6548" y="16726"/>
                      <a:pt x="6917" y="15707"/>
                    </a:cubicBezTo>
                    <a:cubicBezTo>
                      <a:pt x="7051" y="16328"/>
                      <a:pt x="7385" y="16812"/>
                      <a:pt x="8001" y="17045"/>
                    </a:cubicBezTo>
                    <a:cubicBezTo>
                      <a:pt x="8311" y="17161"/>
                      <a:pt x="8688" y="17215"/>
                      <a:pt x="9152" y="17194"/>
                    </a:cubicBezTo>
                    <a:cubicBezTo>
                      <a:pt x="10165" y="17145"/>
                      <a:pt x="10744" y="16769"/>
                      <a:pt x="11029" y="16201"/>
                    </a:cubicBezTo>
                    <a:cubicBezTo>
                      <a:pt x="11573" y="15114"/>
                      <a:pt x="11036" y="13330"/>
                      <a:pt x="10345" y="11793"/>
                    </a:cubicBezTo>
                    <a:cubicBezTo>
                      <a:pt x="11735" y="13949"/>
                      <a:pt x="13799" y="16126"/>
                      <a:pt x="15524" y="13736"/>
                    </a:cubicBezTo>
                    <a:cubicBezTo>
                      <a:pt x="17251" y="11345"/>
                      <a:pt x="14538" y="10070"/>
                      <a:pt x="12055" y="9432"/>
                    </a:cubicBezTo>
                    <a:cubicBezTo>
                      <a:pt x="14605" y="9691"/>
                      <a:pt x="17588" y="9430"/>
                      <a:pt x="16796" y="6594"/>
                    </a:cubicBezTo>
                    <a:cubicBezTo>
                      <a:pt x="15999" y="3750"/>
                      <a:pt x="13311" y="5083"/>
                      <a:pt x="11264" y="6630"/>
                    </a:cubicBezTo>
                    <a:cubicBezTo>
                      <a:pt x="13059" y="4795"/>
                      <a:pt x="14718" y="2298"/>
                      <a:pt x="12004" y="1149"/>
                    </a:cubicBezTo>
                    <a:cubicBezTo>
                      <a:pt x="9290" y="1"/>
                      <a:pt x="8652" y="2924"/>
                      <a:pt x="8583" y="5490"/>
                    </a:cubicBezTo>
                    <a:cubicBezTo>
                      <a:pt x="8266" y="2944"/>
                      <a:pt x="7349" y="95"/>
                      <a:pt x="4758" y="1502"/>
                    </a:cubicBezTo>
                    <a:cubicBezTo>
                      <a:pt x="2168" y="2908"/>
                      <a:pt x="4058" y="5229"/>
                      <a:pt x="6018" y="6881"/>
                    </a:cubicBezTo>
                    <a:cubicBezTo>
                      <a:pt x="3830" y="5543"/>
                      <a:pt x="1031" y="4481"/>
                      <a:pt x="517" y="7384"/>
                    </a:cubicBezTo>
                    <a:cubicBezTo>
                      <a:pt x="0" y="10286"/>
                      <a:pt x="2991" y="10257"/>
                      <a:pt x="5503" y="9754"/>
                    </a:cubicBezTo>
                    <a:close/>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830" name="Google Shape;830;p28"/>
              <p:cNvSpPr/>
              <p:nvPr/>
            </p:nvSpPr>
            <p:spPr>
              <a:xfrm>
                <a:off x="5518500" y="4508850"/>
                <a:ext cx="229525" cy="106000"/>
              </a:xfrm>
              <a:custGeom>
                <a:avLst/>
                <a:gdLst/>
                <a:ahLst/>
                <a:cxnLst/>
                <a:rect l="l" t="t" r="r" b="b"/>
                <a:pathLst>
                  <a:path w="9181" h="4240" fill="none" extrusionOk="0">
                    <a:moveTo>
                      <a:pt x="7395" y="4240"/>
                    </a:moveTo>
                    <a:cubicBezTo>
                      <a:pt x="7395" y="4240"/>
                      <a:pt x="9181" y="2714"/>
                      <a:pt x="8442" y="1935"/>
                    </a:cubicBezTo>
                    <a:cubicBezTo>
                      <a:pt x="7703" y="1159"/>
                      <a:pt x="6162" y="2822"/>
                      <a:pt x="6162" y="2822"/>
                    </a:cubicBezTo>
                    <a:cubicBezTo>
                      <a:pt x="6162" y="2822"/>
                      <a:pt x="6717" y="1344"/>
                      <a:pt x="6162" y="1158"/>
                    </a:cubicBezTo>
                    <a:cubicBezTo>
                      <a:pt x="5608" y="974"/>
                      <a:pt x="4622" y="2698"/>
                      <a:pt x="4622" y="2698"/>
                    </a:cubicBezTo>
                    <a:cubicBezTo>
                      <a:pt x="4622" y="2698"/>
                      <a:pt x="4191" y="0"/>
                      <a:pt x="2528" y="117"/>
                    </a:cubicBezTo>
                    <a:cubicBezTo>
                      <a:pt x="864" y="234"/>
                      <a:pt x="2774" y="2822"/>
                      <a:pt x="2774" y="2822"/>
                    </a:cubicBezTo>
                    <a:cubicBezTo>
                      <a:pt x="2774" y="2822"/>
                      <a:pt x="1726" y="1715"/>
                      <a:pt x="864" y="2176"/>
                    </a:cubicBezTo>
                    <a:cubicBezTo>
                      <a:pt x="0" y="2638"/>
                      <a:pt x="1664" y="3752"/>
                      <a:pt x="1664" y="3752"/>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831" name="Google Shape;831;p28"/>
              <p:cNvSpPr/>
              <p:nvPr/>
            </p:nvSpPr>
            <p:spPr>
              <a:xfrm>
                <a:off x="5682875" y="4295550"/>
                <a:ext cx="6750" cy="71050"/>
              </a:xfrm>
              <a:custGeom>
                <a:avLst/>
                <a:gdLst/>
                <a:ahLst/>
                <a:cxnLst/>
                <a:rect l="l" t="t" r="r" b="b"/>
                <a:pathLst>
                  <a:path w="270" h="2842" fill="none" extrusionOk="0">
                    <a:moveTo>
                      <a:pt x="269" y="2842"/>
                    </a:moveTo>
                    <a:cubicBezTo>
                      <a:pt x="269" y="2842"/>
                      <a:pt x="0" y="1875"/>
                      <a:pt x="269" y="1"/>
                    </a:cubicBezTo>
                  </a:path>
                </a:pathLst>
              </a:custGeom>
              <a:no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grpSp>
        <p:sp>
          <p:nvSpPr>
            <p:cNvPr id="832" name="Google Shape;832;p28"/>
            <p:cNvSpPr/>
            <p:nvPr/>
          </p:nvSpPr>
          <p:spPr>
            <a:xfrm>
              <a:off x="8639724" y="4838150"/>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sp>
          <p:nvSpPr>
            <p:cNvPr id="833" name="Google Shape;833;p28"/>
            <p:cNvSpPr/>
            <p:nvPr/>
          </p:nvSpPr>
          <p:spPr>
            <a:xfrm flipH="1">
              <a:off x="583261" y="4883475"/>
              <a:ext cx="273477" cy="132016"/>
            </a:xfrm>
            <a:custGeom>
              <a:avLst/>
              <a:gdLst/>
              <a:ahLst/>
              <a:cxnLst/>
              <a:rect l="l" t="t" r="r" b="b"/>
              <a:pathLst>
                <a:path w="5096" h="2460" fill="none" extrusionOk="0">
                  <a:moveTo>
                    <a:pt x="1231" y="2460"/>
                  </a:moveTo>
                  <a:cubicBezTo>
                    <a:pt x="1231" y="2460"/>
                    <a:pt x="0" y="878"/>
                    <a:pt x="704" y="527"/>
                  </a:cubicBezTo>
                  <a:cubicBezTo>
                    <a:pt x="1406" y="177"/>
                    <a:pt x="2109" y="1933"/>
                    <a:pt x="2109" y="1933"/>
                  </a:cubicBezTo>
                  <a:cubicBezTo>
                    <a:pt x="2109" y="1933"/>
                    <a:pt x="1440" y="1"/>
                    <a:pt x="2456" y="1"/>
                  </a:cubicBezTo>
                  <a:cubicBezTo>
                    <a:pt x="3471" y="1"/>
                    <a:pt x="3295" y="1538"/>
                    <a:pt x="3295" y="1538"/>
                  </a:cubicBezTo>
                  <a:cubicBezTo>
                    <a:pt x="3295" y="1538"/>
                    <a:pt x="3515" y="395"/>
                    <a:pt x="4306" y="790"/>
                  </a:cubicBezTo>
                  <a:cubicBezTo>
                    <a:pt x="5095" y="1185"/>
                    <a:pt x="3965" y="2460"/>
                    <a:pt x="3965" y="2460"/>
                  </a:cubicBezTo>
                </a:path>
              </a:pathLst>
            </a:custGeom>
            <a:no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397"/>
            </a:p>
          </p:txBody>
        </p:sp>
      </p:grpSp>
      <p:sp>
        <p:nvSpPr>
          <p:cNvPr id="834" name="Google Shape;834;p28"/>
          <p:cNvSpPr txBox="1">
            <a:spLocks noGrp="1"/>
          </p:cNvSpPr>
          <p:nvPr>
            <p:ph type="title"/>
          </p:nvPr>
        </p:nvSpPr>
        <p:spPr>
          <a:xfrm>
            <a:off x="960012" y="3429000"/>
            <a:ext cx="21944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63"/>
            </a:lvl1pPr>
            <a:lvl2pPr lvl="1" algn="ctr" rtl="0">
              <a:spcBef>
                <a:spcPts val="0"/>
              </a:spcBef>
              <a:spcAft>
                <a:spcPts val="0"/>
              </a:spcAft>
              <a:buSzPts val="2500"/>
              <a:buNone/>
              <a:defRPr sz="3329"/>
            </a:lvl2pPr>
            <a:lvl3pPr lvl="2" algn="ctr" rtl="0">
              <a:spcBef>
                <a:spcPts val="0"/>
              </a:spcBef>
              <a:spcAft>
                <a:spcPts val="0"/>
              </a:spcAft>
              <a:buSzPts val="2500"/>
              <a:buNone/>
              <a:defRPr sz="3329"/>
            </a:lvl3pPr>
            <a:lvl4pPr lvl="3" algn="ctr" rtl="0">
              <a:spcBef>
                <a:spcPts val="0"/>
              </a:spcBef>
              <a:spcAft>
                <a:spcPts val="0"/>
              </a:spcAft>
              <a:buSzPts val="2500"/>
              <a:buNone/>
              <a:defRPr sz="3329"/>
            </a:lvl4pPr>
            <a:lvl5pPr lvl="4" algn="ctr" rtl="0">
              <a:spcBef>
                <a:spcPts val="0"/>
              </a:spcBef>
              <a:spcAft>
                <a:spcPts val="0"/>
              </a:spcAft>
              <a:buSzPts val="2500"/>
              <a:buNone/>
              <a:defRPr sz="3329"/>
            </a:lvl5pPr>
            <a:lvl6pPr lvl="5" algn="ctr" rtl="0">
              <a:spcBef>
                <a:spcPts val="0"/>
              </a:spcBef>
              <a:spcAft>
                <a:spcPts val="0"/>
              </a:spcAft>
              <a:buSzPts val="2500"/>
              <a:buNone/>
              <a:defRPr sz="3329"/>
            </a:lvl6pPr>
            <a:lvl7pPr lvl="6" algn="ctr" rtl="0">
              <a:spcBef>
                <a:spcPts val="0"/>
              </a:spcBef>
              <a:spcAft>
                <a:spcPts val="0"/>
              </a:spcAft>
              <a:buSzPts val="2500"/>
              <a:buNone/>
              <a:defRPr sz="3329"/>
            </a:lvl7pPr>
            <a:lvl8pPr lvl="7" algn="ctr" rtl="0">
              <a:spcBef>
                <a:spcPts val="0"/>
              </a:spcBef>
              <a:spcAft>
                <a:spcPts val="0"/>
              </a:spcAft>
              <a:buSzPts val="2500"/>
              <a:buNone/>
              <a:defRPr sz="3329"/>
            </a:lvl8pPr>
            <a:lvl9pPr lvl="8" algn="ctr" rtl="0">
              <a:spcBef>
                <a:spcPts val="0"/>
              </a:spcBef>
              <a:spcAft>
                <a:spcPts val="0"/>
              </a:spcAft>
              <a:buSzPts val="2500"/>
              <a:buNone/>
              <a:defRPr sz="3329"/>
            </a:lvl9pPr>
          </a:lstStyle>
          <a:p>
            <a:endParaRPr/>
          </a:p>
        </p:txBody>
      </p:sp>
      <p:sp>
        <p:nvSpPr>
          <p:cNvPr id="835" name="Google Shape;835;p28"/>
          <p:cNvSpPr txBox="1">
            <a:spLocks noGrp="1"/>
          </p:cNvSpPr>
          <p:nvPr>
            <p:ph type="subTitle" idx="1"/>
          </p:nvPr>
        </p:nvSpPr>
        <p:spPr>
          <a:xfrm>
            <a:off x="960012" y="3916601"/>
            <a:ext cx="2194400" cy="10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4"/>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36" name="Google Shape;836;p28"/>
          <p:cNvSpPr txBox="1">
            <a:spLocks noGrp="1"/>
          </p:cNvSpPr>
          <p:nvPr>
            <p:ph type="title" idx="2"/>
          </p:nvPr>
        </p:nvSpPr>
        <p:spPr>
          <a:xfrm>
            <a:off x="6345082" y="3429000"/>
            <a:ext cx="21944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63"/>
            </a:lvl1pPr>
            <a:lvl2pPr lvl="1" algn="ctr" rtl="0">
              <a:spcBef>
                <a:spcPts val="0"/>
              </a:spcBef>
              <a:spcAft>
                <a:spcPts val="0"/>
              </a:spcAft>
              <a:buSzPts val="2500"/>
              <a:buNone/>
              <a:defRPr sz="3329"/>
            </a:lvl2pPr>
            <a:lvl3pPr lvl="2" algn="ctr" rtl="0">
              <a:spcBef>
                <a:spcPts val="0"/>
              </a:spcBef>
              <a:spcAft>
                <a:spcPts val="0"/>
              </a:spcAft>
              <a:buSzPts val="2500"/>
              <a:buNone/>
              <a:defRPr sz="3329"/>
            </a:lvl3pPr>
            <a:lvl4pPr lvl="3" algn="ctr" rtl="0">
              <a:spcBef>
                <a:spcPts val="0"/>
              </a:spcBef>
              <a:spcAft>
                <a:spcPts val="0"/>
              </a:spcAft>
              <a:buSzPts val="2500"/>
              <a:buNone/>
              <a:defRPr sz="3329"/>
            </a:lvl4pPr>
            <a:lvl5pPr lvl="4" algn="ctr" rtl="0">
              <a:spcBef>
                <a:spcPts val="0"/>
              </a:spcBef>
              <a:spcAft>
                <a:spcPts val="0"/>
              </a:spcAft>
              <a:buSzPts val="2500"/>
              <a:buNone/>
              <a:defRPr sz="3329"/>
            </a:lvl5pPr>
            <a:lvl6pPr lvl="5" algn="ctr" rtl="0">
              <a:spcBef>
                <a:spcPts val="0"/>
              </a:spcBef>
              <a:spcAft>
                <a:spcPts val="0"/>
              </a:spcAft>
              <a:buSzPts val="2500"/>
              <a:buNone/>
              <a:defRPr sz="3329"/>
            </a:lvl6pPr>
            <a:lvl7pPr lvl="6" algn="ctr" rtl="0">
              <a:spcBef>
                <a:spcPts val="0"/>
              </a:spcBef>
              <a:spcAft>
                <a:spcPts val="0"/>
              </a:spcAft>
              <a:buSzPts val="2500"/>
              <a:buNone/>
              <a:defRPr sz="3329"/>
            </a:lvl7pPr>
            <a:lvl8pPr lvl="7" algn="ctr" rtl="0">
              <a:spcBef>
                <a:spcPts val="0"/>
              </a:spcBef>
              <a:spcAft>
                <a:spcPts val="0"/>
              </a:spcAft>
              <a:buSzPts val="2500"/>
              <a:buNone/>
              <a:defRPr sz="3329"/>
            </a:lvl8pPr>
            <a:lvl9pPr lvl="8" algn="ctr" rtl="0">
              <a:spcBef>
                <a:spcPts val="0"/>
              </a:spcBef>
              <a:spcAft>
                <a:spcPts val="0"/>
              </a:spcAft>
              <a:buSzPts val="2500"/>
              <a:buNone/>
              <a:defRPr sz="3329"/>
            </a:lvl9pPr>
          </a:lstStyle>
          <a:p>
            <a:endParaRPr/>
          </a:p>
        </p:txBody>
      </p:sp>
      <p:sp>
        <p:nvSpPr>
          <p:cNvPr id="837" name="Google Shape;837;p28"/>
          <p:cNvSpPr txBox="1">
            <a:spLocks noGrp="1"/>
          </p:cNvSpPr>
          <p:nvPr>
            <p:ph type="subTitle" idx="3"/>
          </p:nvPr>
        </p:nvSpPr>
        <p:spPr>
          <a:xfrm>
            <a:off x="6345076" y="3916601"/>
            <a:ext cx="2194400" cy="10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4"/>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38" name="Google Shape;838;p28"/>
          <p:cNvSpPr txBox="1">
            <a:spLocks noGrp="1"/>
          </p:cNvSpPr>
          <p:nvPr>
            <p:ph type="title" idx="4"/>
          </p:nvPr>
        </p:nvSpPr>
        <p:spPr>
          <a:xfrm>
            <a:off x="3652548" y="3429000"/>
            <a:ext cx="21944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63"/>
            </a:lvl1pPr>
            <a:lvl2pPr lvl="1" algn="ctr" rtl="0">
              <a:spcBef>
                <a:spcPts val="0"/>
              </a:spcBef>
              <a:spcAft>
                <a:spcPts val="0"/>
              </a:spcAft>
              <a:buSzPts val="2500"/>
              <a:buNone/>
              <a:defRPr sz="3329"/>
            </a:lvl2pPr>
            <a:lvl3pPr lvl="2" algn="ctr" rtl="0">
              <a:spcBef>
                <a:spcPts val="0"/>
              </a:spcBef>
              <a:spcAft>
                <a:spcPts val="0"/>
              </a:spcAft>
              <a:buSzPts val="2500"/>
              <a:buNone/>
              <a:defRPr sz="3329"/>
            </a:lvl3pPr>
            <a:lvl4pPr lvl="3" algn="ctr" rtl="0">
              <a:spcBef>
                <a:spcPts val="0"/>
              </a:spcBef>
              <a:spcAft>
                <a:spcPts val="0"/>
              </a:spcAft>
              <a:buSzPts val="2500"/>
              <a:buNone/>
              <a:defRPr sz="3329"/>
            </a:lvl4pPr>
            <a:lvl5pPr lvl="4" algn="ctr" rtl="0">
              <a:spcBef>
                <a:spcPts val="0"/>
              </a:spcBef>
              <a:spcAft>
                <a:spcPts val="0"/>
              </a:spcAft>
              <a:buSzPts val="2500"/>
              <a:buNone/>
              <a:defRPr sz="3329"/>
            </a:lvl5pPr>
            <a:lvl6pPr lvl="5" algn="ctr" rtl="0">
              <a:spcBef>
                <a:spcPts val="0"/>
              </a:spcBef>
              <a:spcAft>
                <a:spcPts val="0"/>
              </a:spcAft>
              <a:buSzPts val="2500"/>
              <a:buNone/>
              <a:defRPr sz="3329"/>
            </a:lvl6pPr>
            <a:lvl7pPr lvl="6" algn="ctr" rtl="0">
              <a:spcBef>
                <a:spcPts val="0"/>
              </a:spcBef>
              <a:spcAft>
                <a:spcPts val="0"/>
              </a:spcAft>
              <a:buSzPts val="2500"/>
              <a:buNone/>
              <a:defRPr sz="3329"/>
            </a:lvl7pPr>
            <a:lvl8pPr lvl="7" algn="ctr" rtl="0">
              <a:spcBef>
                <a:spcPts val="0"/>
              </a:spcBef>
              <a:spcAft>
                <a:spcPts val="0"/>
              </a:spcAft>
              <a:buSzPts val="2500"/>
              <a:buNone/>
              <a:defRPr sz="3329"/>
            </a:lvl8pPr>
            <a:lvl9pPr lvl="8" algn="ctr" rtl="0">
              <a:spcBef>
                <a:spcPts val="0"/>
              </a:spcBef>
              <a:spcAft>
                <a:spcPts val="0"/>
              </a:spcAft>
              <a:buSzPts val="2500"/>
              <a:buNone/>
              <a:defRPr sz="3329"/>
            </a:lvl9pPr>
          </a:lstStyle>
          <a:p>
            <a:endParaRPr/>
          </a:p>
        </p:txBody>
      </p:sp>
      <p:sp>
        <p:nvSpPr>
          <p:cNvPr id="839" name="Google Shape;839;p28"/>
          <p:cNvSpPr txBox="1">
            <a:spLocks noGrp="1"/>
          </p:cNvSpPr>
          <p:nvPr>
            <p:ph type="subTitle" idx="5"/>
          </p:nvPr>
        </p:nvSpPr>
        <p:spPr>
          <a:xfrm>
            <a:off x="3652545" y="3916601"/>
            <a:ext cx="2194400" cy="10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4"/>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40" name="Google Shape;840;p28"/>
          <p:cNvSpPr txBox="1">
            <a:spLocks noGrp="1"/>
          </p:cNvSpPr>
          <p:nvPr>
            <p:ph type="title" idx="6"/>
          </p:nvPr>
        </p:nvSpPr>
        <p:spPr>
          <a:xfrm>
            <a:off x="9037616" y="3429000"/>
            <a:ext cx="21944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63"/>
            </a:lvl1pPr>
            <a:lvl2pPr lvl="1" algn="ctr" rtl="0">
              <a:spcBef>
                <a:spcPts val="0"/>
              </a:spcBef>
              <a:spcAft>
                <a:spcPts val="0"/>
              </a:spcAft>
              <a:buSzPts val="2500"/>
              <a:buNone/>
              <a:defRPr sz="3329"/>
            </a:lvl2pPr>
            <a:lvl3pPr lvl="2" algn="ctr" rtl="0">
              <a:spcBef>
                <a:spcPts val="0"/>
              </a:spcBef>
              <a:spcAft>
                <a:spcPts val="0"/>
              </a:spcAft>
              <a:buSzPts val="2500"/>
              <a:buNone/>
              <a:defRPr sz="3329"/>
            </a:lvl3pPr>
            <a:lvl4pPr lvl="3" algn="ctr" rtl="0">
              <a:spcBef>
                <a:spcPts val="0"/>
              </a:spcBef>
              <a:spcAft>
                <a:spcPts val="0"/>
              </a:spcAft>
              <a:buSzPts val="2500"/>
              <a:buNone/>
              <a:defRPr sz="3329"/>
            </a:lvl4pPr>
            <a:lvl5pPr lvl="4" algn="ctr" rtl="0">
              <a:spcBef>
                <a:spcPts val="0"/>
              </a:spcBef>
              <a:spcAft>
                <a:spcPts val="0"/>
              </a:spcAft>
              <a:buSzPts val="2500"/>
              <a:buNone/>
              <a:defRPr sz="3329"/>
            </a:lvl5pPr>
            <a:lvl6pPr lvl="5" algn="ctr" rtl="0">
              <a:spcBef>
                <a:spcPts val="0"/>
              </a:spcBef>
              <a:spcAft>
                <a:spcPts val="0"/>
              </a:spcAft>
              <a:buSzPts val="2500"/>
              <a:buNone/>
              <a:defRPr sz="3329"/>
            </a:lvl6pPr>
            <a:lvl7pPr lvl="6" algn="ctr" rtl="0">
              <a:spcBef>
                <a:spcPts val="0"/>
              </a:spcBef>
              <a:spcAft>
                <a:spcPts val="0"/>
              </a:spcAft>
              <a:buSzPts val="2500"/>
              <a:buNone/>
              <a:defRPr sz="3329"/>
            </a:lvl7pPr>
            <a:lvl8pPr lvl="7" algn="ctr" rtl="0">
              <a:spcBef>
                <a:spcPts val="0"/>
              </a:spcBef>
              <a:spcAft>
                <a:spcPts val="0"/>
              </a:spcAft>
              <a:buSzPts val="2500"/>
              <a:buNone/>
              <a:defRPr sz="3329"/>
            </a:lvl8pPr>
            <a:lvl9pPr lvl="8" algn="ctr" rtl="0">
              <a:spcBef>
                <a:spcPts val="0"/>
              </a:spcBef>
              <a:spcAft>
                <a:spcPts val="0"/>
              </a:spcAft>
              <a:buSzPts val="2500"/>
              <a:buNone/>
              <a:defRPr sz="3329"/>
            </a:lvl9pPr>
          </a:lstStyle>
          <a:p>
            <a:endParaRPr/>
          </a:p>
        </p:txBody>
      </p:sp>
      <p:sp>
        <p:nvSpPr>
          <p:cNvPr id="841" name="Google Shape;841;p28"/>
          <p:cNvSpPr txBox="1">
            <a:spLocks noGrp="1"/>
          </p:cNvSpPr>
          <p:nvPr>
            <p:ph type="subTitle" idx="7"/>
          </p:nvPr>
        </p:nvSpPr>
        <p:spPr>
          <a:xfrm>
            <a:off x="9037607" y="3916601"/>
            <a:ext cx="2194400" cy="10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4"/>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42" name="Google Shape;842;p28"/>
          <p:cNvSpPr txBox="1">
            <a:spLocks noGrp="1"/>
          </p:cNvSpPr>
          <p:nvPr>
            <p:ph type="title" idx="8"/>
          </p:nvPr>
        </p:nvSpPr>
        <p:spPr>
          <a:xfrm>
            <a:off x="960000" y="543794"/>
            <a:ext cx="10272000" cy="85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0299988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advClick="0">
        <p159:morph option="byObject"/>
      </p:transition>
    </mc:Choice>
    <mc:Fallback xmlns="">
      <p:transition advClick="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18" Type="http://schemas.openxmlformats.org/officeDocument/2006/relationships/slideLayout" Target="../slideLayouts/slideLayout104.xml"/><Relationship Id="rId26" Type="http://schemas.openxmlformats.org/officeDocument/2006/relationships/slideLayout" Target="../slideLayouts/slideLayout112.xml"/><Relationship Id="rId3" Type="http://schemas.openxmlformats.org/officeDocument/2006/relationships/slideLayout" Target="../slideLayouts/slideLayout89.xml"/><Relationship Id="rId21" Type="http://schemas.openxmlformats.org/officeDocument/2006/relationships/slideLayout" Target="../slideLayouts/slideLayout107.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17" Type="http://schemas.openxmlformats.org/officeDocument/2006/relationships/slideLayout" Target="../slideLayouts/slideLayout103.xml"/><Relationship Id="rId25" Type="http://schemas.openxmlformats.org/officeDocument/2006/relationships/slideLayout" Target="../slideLayouts/slideLayout111.xml"/><Relationship Id="rId2" Type="http://schemas.openxmlformats.org/officeDocument/2006/relationships/slideLayout" Target="../slideLayouts/slideLayout88.xml"/><Relationship Id="rId16" Type="http://schemas.openxmlformats.org/officeDocument/2006/relationships/slideLayout" Target="../slideLayouts/slideLayout102.xml"/><Relationship Id="rId20" Type="http://schemas.openxmlformats.org/officeDocument/2006/relationships/slideLayout" Target="../slideLayouts/slideLayout106.xml"/><Relationship Id="rId29" Type="http://schemas.openxmlformats.org/officeDocument/2006/relationships/slideLayout" Target="../slideLayouts/slideLayout115.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24" Type="http://schemas.openxmlformats.org/officeDocument/2006/relationships/slideLayout" Target="../slideLayouts/slideLayout110.xml"/><Relationship Id="rId5" Type="http://schemas.openxmlformats.org/officeDocument/2006/relationships/slideLayout" Target="../slideLayouts/slideLayout91.xml"/><Relationship Id="rId15" Type="http://schemas.openxmlformats.org/officeDocument/2006/relationships/slideLayout" Target="../slideLayouts/slideLayout101.xml"/><Relationship Id="rId23" Type="http://schemas.openxmlformats.org/officeDocument/2006/relationships/slideLayout" Target="../slideLayouts/slideLayout109.xml"/><Relationship Id="rId28" Type="http://schemas.openxmlformats.org/officeDocument/2006/relationships/slideLayout" Target="../slideLayouts/slideLayout114.xml"/><Relationship Id="rId10" Type="http://schemas.openxmlformats.org/officeDocument/2006/relationships/slideLayout" Target="../slideLayouts/slideLayout96.xml"/><Relationship Id="rId19" Type="http://schemas.openxmlformats.org/officeDocument/2006/relationships/slideLayout" Target="../slideLayouts/slideLayout105.xml"/><Relationship Id="rId31" Type="http://schemas.openxmlformats.org/officeDocument/2006/relationships/image" Target="../media/image25.png"/><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 Id="rId22" Type="http://schemas.openxmlformats.org/officeDocument/2006/relationships/slideLayout" Target="../slideLayouts/slideLayout108.xml"/><Relationship Id="rId27" Type="http://schemas.openxmlformats.org/officeDocument/2006/relationships/slideLayout" Target="../slideLayouts/slideLayout113.xml"/><Relationship Id="rId30"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117.xml"/><Relationship Id="rId1" Type="http://schemas.openxmlformats.org/officeDocument/2006/relationships/slideLayout" Target="../slideLayouts/slideLayout11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2.wdp"/><Relationship Id="rId3" Type="http://schemas.openxmlformats.org/officeDocument/2006/relationships/slideLayout" Target="../slideLayouts/slideLayout36.xml"/><Relationship Id="rId7" Type="http://schemas.openxmlformats.org/officeDocument/2006/relationships/image" Target="../media/image3.png"/><Relationship Id="rId12" Type="http://schemas.openxmlformats.org/officeDocument/2006/relationships/image" Target="../media/image7.png"/><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theme" Target="../theme/theme4.xml"/><Relationship Id="rId11" Type="http://schemas.openxmlformats.org/officeDocument/2006/relationships/image" Target="../media/image6.gif"/><Relationship Id="rId5" Type="http://schemas.openxmlformats.org/officeDocument/2006/relationships/slideLayout" Target="../slideLayouts/slideLayout38.xml"/><Relationship Id="rId10" Type="http://schemas.openxmlformats.org/officeDocument/2006/relationships/image" Target="../media/image5.png"/><Relationship Id="rId4" Type="http://schemas.openxmlformats.org/officeDocument/2006/relationships/slideLayout" Target="../slideLayouts/slideLayout37.xml"/><Relationship Id="rId9"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image" Target="../media/image9.jpg"/><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6.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theme" Target="../theme/theme7.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image" Target="../media/image15.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image" Target="../media/image24.png"/><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8.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theme" Target="../theme/theme9.xml"/><Relationship Id="rId1"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id="{3E9CBC3F-5127-0F95-C05B-16DBB70F94B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57376" y="238124"/>
            <a:ext cx="1590676" cy="1590676"/>
          </a:xfrm>
          <a:prstGeom prst="rect">
            <a:avLst/>
          </a:prstGeom>
        </p:spPr>
      </p:pic>
    </p:spTree>
    <p:extLst>
      <p:ext uri="{BB962C8B-B14F-4D97-AF65-F5344CB8AC3E}">
        <p14:creationId xmlns:p14="http://schemas.microsoft.com/office/powerpoint/2010/main" val="40097260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31">
            <a:lum/>
          </a:blip>
          <a:srcRect/>
          <a:stretch>
            <a:fillRect l="-6000" r="-6000"/>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543794"/>
            <a:ext cx="10272000" cy="8536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3000"/>
              <a:buFont typeface="Shrikhand"/>
              <a:buNone/>
              <a:defRPr sz="3000">
                <a:solidFill>
                  <a:schemeClr val="dk1"/>
                </a:solidFill>
                <a:latin typeface="Shrikhand"/>
                <a:ea typeface="Shrikhand"/>
                <a:cs typeface="Shrikhand"/>
                <a:sym typeface="Shrikhand"/>
              </a:defRPr>
            </a:lvl1pPr>
            <a:lvl2pPr lvl="1" rtl="0">
              <a:lnSpc>
                <a:spcPct val="100000"/>
              </a:lnSpc>
              <a:spcBef>
                <a:spcPts val="0"/>
              </a:spcBef>
              <a:spcAft>
                <a:spcPts val="0"/>
              </a:spcAft>
              <a:buClr>
                <a:schemeClr val="dk1"/>
              </a:buClr>
              <a:buSzPts val="3000"/>
              <a:buFont typeface="Shrikhand"/>
              <a:buNone/>
              <a:defRPr sz="3000">
                <a:solidFill>
                  <a:schemeClr val="dk1"/>
                </a:solidFill>
                <a:latin typeface="Shrikhand"/>
                <a:ea typeface="Shrikhand"/>
                <a:cs typeface="Shrikhand"/>
                <a:sym typeface="Shrikhand"/>
              </a:defRPr>
            </a:lvl2pPr>
            <a:lvl3pPr lvl="2" rtl="0">
              <a:lnSpc>
                <a:spcPct val="100000"/>
              </a:lnSpc>
              <a:spcBef>
                <a:spcPts val="0"/>
              </a:spcBef>
              <a:spcAft>
                <a:spcPts val="0"/>
              </a:spcAft>
              <a:buClr>
                <a:schemeClr val="dk1"/>
              </a:buClr>
              <a:buSzPts val="3000"/>
              <a:buFont typeface="Shrikhand"/>
              <a:buNone/>
              <a:defRPr sz="3000">
                <a:solidFill>
                  <a:schemeClr val="dk1"/>
                </a:solidFill>
                <a:latin typeface="Shrikhand"/>
                <a:ea typeface="Shrikhand"/>
                <a:cs typeface="Shrikhand"/>
                <a:sym typeface="Shrikhand"/>
              </a:defRPr>
            </a:lvl3pPr>
            <a:lvl4pPr lvl="3" rtl="0">
              <a:lnSpc>
                <a:spcPct val="100000"/>
              </a:lnSpc>
              <a:spcBef>
                <a:spcPts val="0"/>
              </a:spcBef>
              <a:spcAft>
                <a:spcPts val="0"/>
              </a:spcAft>
              <a:buClr>
                <a:schemeClr val="dk1"/>
              </a:buClr>
              <a:buSzPts val="3000"/>
              <a:buFont typeface="Shrikhand"/>
              <a:buNone/>
              <a:defRPr sz="3000">
                <a:solidFill>
                  <a:schemeClr val="dk1"/>
                </a:solidFill>
                <a:latin typeface="Shrikhand"/>
                <a:ea typeface="Shrikhand"/>
                <a:cs typeface="Shrikhand"/>
                <a:sym typeface="Shrikhand"/>
              </a:defRPr>
            </a:lvl4pPr>
            <a:lvl5pPr lvl="4" rtl="0">
              <a:lnSpc>
                <a:spcPct val="100000"/>
              </a:lnSpc>
              <a:spcBef>
                <a:spcPts val="0"/>
              </a:spcBef>
              <a:spcAft>
                <a:spcPts val="0"/>
              </a:spcAft>
              <a:buClr>
                <a:schemeClr val="dk1"/>
              </a:buClr>
              <a:buSzPts val="3000"/>
              <a:buFont typeface="Shrikhand"/>
              <a:buNone/>
              <a:defRPr sz="3000">
                <a:solidFill>
                  <a:schemeClr val="dk1"/>
                </a:solidFill>
                <a:latin typeface="Shrikhand"/>
                <a:ea typeface="Shrikhand"/>
                <a:cs typeface="Shrikhand"/>
                <a:sym typeface="Shrikhand"/>
              </a:defRPr>
            </a:lvl5pPr>
            <a:lvl6pPr lvl="5" rtl="0">
              <a:lnSpc>
                <a:spcPct val="100000"/>
              </a:lnSpc>
              <a:spcBef>
                <a:spcPts val="0"/>
              </a:spcBef>
              <a:spcAft>
                <a:spcPts val="0"/>
              </a:spcAft>
              <a:buClr>
                <a:schemeClr val="dk1"/>
              </a:buClr>
              <a:buSzPts val="3000"/>
              <a:buFont typeface="Shrikhand"/>
              <a:buNone/>
              <a:defRPr sz="3000">
                <a:solidFill>
                  <a:schemeClr val="dk1"/>
                </a:solidFill>
                <a:latin typeface="Shrikhand"/>
                <a:ea typeface="Shrikhand"/>
                <a:cs typeface="Shrikhand"/>
                <a:sym typeface="Shrikhand"/>
              </a:defRPr>
            </a:lvl6pPr>
            <a:lvl7pPr lvl="6" rtl="0">
              <a:lnSpc>
                <a:spcPct val="100000"/>
              </a:lnSpc>
              <a:spcBef>
                <a:spcPts val="0"/>
              </a:spcBef>
              <a:spcAft>
                <a:spcPts val="0"/>
              </a:spcAft>
              <a:buClr>
                <a:schemeClr val="dk1"/>
              </a:buClr>
              <a:buSzPts val="3000"/>
              <a:buFont typeface="Shrikhand"/>
              <a:buNone/>
              <a:defRPr sz="3000">
                <a:solidFill>
                  <a:schemeClr val="dk1"/>
                </a:solidFill>
                <a:latin typeface="Shrikhand"/>
                <a:ea typeface="Shrikhand"/>
                <a:cs typeface="Shrikhand"/>
                <a:sym typeface="Shrikhand"/>
              </a:defRPr>
            </a:lvl7pPr>
            <a:lvl8pPr lvl="7" rtl="0">
              <a:lnSpc>
                <a:spcPct val="100000"/>
              </a:lnSpc>
              <a:spcBef>
                <a:spcPts val="0"/>
              </a:spcBef>
              <a:spcAft>
                <a:spcPts val="0"/>
              </a:spcAft>
              <a:buClr>
                <a:schemeClr val="dk1"/>
              </a:buClr>
              <a:buSzPts val="3000"/>
              <a:buFont typeface="Shrikhand"/>
              <a:buNone/>
              <a:defRPr sz="3000">
                <a:solidFill>
                  <a:schemeClr val="dk1"/>
                </a:solidFill>
                <a:latin typeface="Shrikhand"/>
                <a:ea typeface="Shrikhand"/>
                <a:cs typeface="Shrikhand"/>
                <a:sym typeface="Shrikhand"/>
              </a:defRPr>
            </a:lvl8pPr>
            <a:lvl9pPr lvl="8" rtl="0">
              <a:lnSpc>
                <a:spcPct val="100000"/>
              </a:lnSpc>
              <a:spcBef>
                <a:spcPts val="0"/>
              </a:spcBef>
              <a:spcAft>
                <a:spcPts val="0"/>
              </a:spcAft>
              <a:buClr>
                <a:schemeClr val="dk1"/>
              </a:buClr>
              <a:buSzPts val="3000"/>
              <a:buFont typeface="Shrikhand"/>
              <a:buNone/>
              <a:defRPr sz="3000">
                <a:solidFill>
                  <a:schemeClr val="dk1"/>
                </a:solidFill>
                <a:latin typeface="Shrikhand"/>
                <a:ea typeface="Shrikhand"/>
                <a:cs typeface="Shrikhand"/>
                <a:sym typeface="Shrikhand"/>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Baloo 2"/>
              <a:buChar char="●"/>
              <a:defRPr>
                <a:solidFill>
                  <a:schemeClr val="dk1"/>
                </a:solidFill>
                <a:latin typeface="Baloo 2"/>
                <a:ea typeface="Baloo 2"/>
                <a:cs typeface="Baloo 2"/>
                <a:sym typeface="Baloo 2"/>
              </a:defRPr>
            </a:lvl1pPr>
            <a:lvl2pPr marL="914400" lvl="1"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2pPr>
            <a:lvl3pPr marL="1371600" lvl="2"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3pPr>
            <a:lvl4pPr marL="1828800" lvl="3"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4pPr>
            <a:lvl5pPr marL="2286000" lvl="4"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5pPr>
            <a:lvl6pPr marL="2743200" lvl="5"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6pPr>
            <a:lvl7pPr marL="3200400" lvl="6"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7pPr>
            <a:lvl8pPr marL="3657600" lvl="7"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8pPr>
            <a:lvl9pPr marL="4114800" lvl="8" indent="-317500">
              <a:lnSpc>
                <a:spcPct val="100000"/>
              </a:lnSpc>
              <a:spcBef>
                <a:spcPts val="1600"/>
              </a:spcBef>
              <a:spcAft>
                <a:spcPts val="1600"/>
              </a:spcAft>
              <a:buClr>
                <a:schemeClr val="dk1"/>
              </a:buClr>
              <a:buSzPts val="1400"/>
              <a:buFont typeface="Baloo 2"/>
              <a:buChar char="■"/>
              <a:defRPr>
                <a:solidFill>
                  <a:schemeClr val="dk1"/>
                </a:solidFill>
                <a:latin typeface="Baloo 2"/>
                <a:ea typeface="Baloo 2"/>
                <a:cs typeface="Baloo 2"/>
                <a:sym typeface="Baloo 2"/>
              </a:defRPr>
            </a:lvl9pPr>
          </a:lstStyle>
          <a:p>
            <a:endParaRPr/>
          </a:p>
        </p:txBody>
      </p:sp>
    </p:spTree>
    <p:extLst>
      <p:ext uri="{BB962C8B-B14F-4D97-AF65-F5344CB8AC3E}">
        <p14:creationId xmlns:p14="http://schemas.microsoft.com/office/powerpoint/2010/main" val="2025011078"/>
      </p:ext>
    </p:extLst>
  </p:cSld>
  <p:clrMap bg1="lt1" tx1="dk1" bg2="dk2" tx2="lt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 id="2147483813" r:id="rId13"/>
    <p:sldLayoutId id="2147483814" r:id="rId14"/>
    <p:sldLayoutId id="2147483815" r:id="rId15"/>
    <p:sldLayoutId id="2147483816" r:id="rId16"/>
    <p:sldLayoutId id="2147483817" r:id="rId17"/>
    <p:sldLayoutId id="2147483818" r:id="rId18"/>
    <p:sldLayoutId id="2147483819" r:id="rId19"/>
    <p:sldLayoutId id="2147483820" r:id="rId20"/>
    <p:sldLayoutId id="2147483821" r:id="rId21"/>
    <p:sldLayoutId id="2147483822" r:id="rId22"/>
    <p:sldLayoutId id="2147483823" r:id="rId23"/>
    <p:sldLayoutId id="2147483824" r:id="rId24"/>
    <p:sldLayoutId id="2147483825" r:id="rId25"/>
    <p:sldLayoutId id="2147483826" r:id="rId26"/>
    <p:sldLayoutId id="2147483827" r:id="rId27"/>
    <p:sldLayoutId id="2147483828" r:id="rId28"/>
    <p:sldLayoutId id="2147483829" r:id="rId29"/>
  </p:sldLayoutIdLst>
  <mc:AlternateContent xmlns:mc="http://schemas.openxmlformats.org/markup-compatibility/2006" xmlns:p159="http://schemas.microsoft.com/office/powerpoint/2015/09/main">
    <mc:Choice Requires="p159">
      <p:transition xmlns:p14="http://schemas.microsoft.com/office/powerpoint/2010/main" p14:dur="10" advClick="0">
        <p159:morph option="byObject"/>
      </p:transition>
    </mc:Choice>
    <mc:Fallback xmlns="">
      <p:transition advClick="0">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9847724"/>
      </p:ext>
    </p:extLst>
  </p:cSld>
  <p:clrMap bg1="lt1" tx1="dk1" bg2="lt2" tx2="dk2" accent1="accent1" accent2="accent2" accent3="accent3" accent4="accent4" accent5="accent5" accent6="accent6" hlink="hlink" folHlink="folHlink"/>
  <p:sldLayoutIdLst>
    <p:sldLayoutId id="2147483831" r:id="rId1"/>
    <p:sldLayoutId id="2147483832" r:id="rId2"/>
  </p:sldLayoutIdLst>
  <mc:AlternateContent xmlns:mc="http://schemas.openxmlformats.org/markup-compatibility/2006" xmlns:p159="http://schemas.microsoft.com/office/powerpoint/2015/09/main">
    <mc:Choice Requires="p159">
      <p:transition xmlns:p14="http://schemas.microsoft.com/office/powerpoint/2010/main" p14:dur="10" advClick="0">
        <p159:morph option="byObject"/>
      </p:transition>
    </mc:Choice>
    <mc:Fallback xmlns="">
      <p:transition advClick="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446768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4"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78061585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37" name="图片 36"/>
          <p:cNvPicPr>
            <a:picLocks noChangeAspect="1"/>
          </p:cNvPicPr>
          <p:nvPr userDrawn="1"/>
        </p:nvPicPr>
        <p:blipFill>
          <a:blip r:embed="rId7" cstate="print">
            <a:extLst>
              <a:ext uri="{BEBA8EAE-BF5A-486C-A8C5-ECC9F3942E4B}">
                <a14:imgProps xmlns:a14="http://schemas.microsoft.com/office/drawing/2010/main">
                  <a14:imgLayer r:embed="rId8">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8"/>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073" y="5357167"/>
            <a:ext cx="12192000" cy="1548368"/>
          </a:xfrm>
          <a:prstGeom prst="rect">
            <a:avLst/>
          </a:prstGeom>
        </p:spPr>
      </p:pic>
      <p:pic>
        <p:nvPicPr>
          <p:cNvPr id="47" name="图片 4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8052" y="5277021"/>
            <a:ext cx="12192000" cy="1626225"/>
          </a:xfrm>
          <a:prstGeom prst="rect">
            <a:avLst/>
          </a:prstGeom>
        </p:spPr>
      </p:pic>
      <p:pic>
        <p:nvPicPr>
          <p:cNvPr id="55" name="图片 54"/>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2776435" flipH="1">
            <a:off x="607138" y="231744"/>
            <a:ext cx="717325" cy="636626"/>
          </a:xfrm>
          <a:prstGeom prst="rect">
            <a:avLst/>
          </a:prstGeom>
        </p:spPr>
      </p:pic>
      <p:pic>
        <p:nvPicPr>
          <p:cNvPr id="56" name="图片 55"/>
          <p:cNvPicPr>
            <a:picLocks noChangeAspect="1"/>
          </p:cNvPicPr>
          <p:nvPr userDrawn="1"/>
        </p:nvPicPr>
        <p:blipFill>
          <a:blip r:embed="rId12" cstate="print">
            <a:extLst>
              <a:ext uri="{BEBA8EAE-BF5A-486C-A8C5-ECC9F3942E4B}">
                <a14:imgProps xmlns:a14="http://schemas.microsoft.com/office/drawing/2010/main">
                  <a14:imgLayer r:embed="rId1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9" y="-10485"/>
            <a:ext cx="3222457" cy="1501993"/>
          </a:xfrm>
          <a:prstGeom prst="rect">
            <a:avLst/>
          </a:prstGeom>
        </p:spPr>
      </p:pic>
    </p:spTree>
    <p:extLst>
      <p:ext uri="{BB962C8B-B14F-4D97-AF65-F5344CB8AC3E}">
        <p14:creationId xmlns:p14="http://schemas.microsoft.com/office/powerpoint/2010/main" val="399159147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1000"/>
                                        <p:tgtEl>
                                          <p:spTgt spid="56"/>
                                        </p:tgtEl>
                                      </p:cBhvr>
                                    </p:animEffect>
                                    <p:anim calcmode="lin" valueType="num">
                                      <p:cBhvr>
                                        <p:cTn id="12" dur="1000" fill="hold"/>
                                        <p:tgtEl>
                                          <p:spTgt spid="56"/>
                                        </p:tgtEl>
                                        <p:attrNameLst>
                                          <p:attrName>ppt_x</p:attrName>
                                        </p:attrNameLst>
                                      </p:cBhvr>
                                      <p:tavLst>
                                        <p:tav tm="0">
                                          <p:val>
                                            <p:strVal val="#ppt_x"/>
                                          </p:val>
                                        </p:tav>
                                        <p:tav tm="100000">
                                          <p:val>
                                            <p:strVal val="#ppt_x"/>
                                          </p:val>
                                        </p:tav>
                                      </p:tavLst>
                                    </p:anim>
                                    <p:anim calcmode="lin" valueType="num">
                                      <p:cBhvr>
                                        <p:cTn id="13"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2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53" indent="-228553" algn="l" defTabSz="9142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60" indent="-228553" algn="l" defTabSz="9142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60" indent="-228553" algn="l" defTabSz="9142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67" indent="-228553" algn="l" defTabSz="9142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971" indent="-228553" algn="l" defTabSz="9142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079" indent="-228553" algn="l" defTabSz="9142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180" indent="-228553" algn="l" defTabSz="9142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287" indent="-228553" algn="l" defTabSz="9142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391" indent="-228553" algn="l" defTabSz="9142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4209" rtl="0" eaLnBrk="1" latinLnBrk="0" hangingPunct="1">
        <a:defRPr sz="1900" kern="1200">
          <a:solidFill>
            <a:schemeClr val="tx1"/>
          </a:solidFill>
          <a:latin typeface="+mn-lt"/>
          <a:ea typeface="+mn-ea"/>
          <a:cs typeface="+mn-cs"/>
        </a:defRPr>
      </a:lvl1pPr>
      <a:lvl2pPr marL="457101" algn="l" defTabSz="914209" rtl="0" eaLnBrk="1" latinLnBrk="0" hangingPunct="1">
        <a:defRPr sz="1900" kern="1200">
          <a:solidFill>
            <a:schemeClr val="tx1"/>
          </a:solidFill>
          <a:latin typeface="+mn-lt"/>
          <a:ea typeface="+mn-ea"/>
          <a:cs typeface="+mn-cs"/>
        </a:defRPr>
      </a:lvl2pPr>
      <a:lvl3pPr marL="914209" algn="l" defTabSz="914209" rtl="0" eaLnBrk="1" latinLnBrk="0" hangingPunct="1">
        <a:defRPr sz="1900" kern="1200">
          <a:solidFill>
            <a:schemeClr val="tx1"/>
          </a:solidFill>
          <a:latin typeface="+mn-lt"/>
          <a:ea typeface="+mn-ea"/>
          <a:cs typeface="+mn-cs"/>
        </a:defRPr>
      </a:lvl3pPr>
      <a:lvl4pPr marL="1371313" algn="l" defTabSz="914209" rtl="0" eaLnBrk="1" latinLnBrk="0" hangingPunct="1">
        <a:defRPr sz="1900" kern="1200">
          <a:solidFill>
            <a:schemeClr val="tx1"/>
          </a:solidFill>
          <a:latin typeface="+mn-lt"/>
          <a:ea typeface="+mn-ea"/>
          <a:cs typeface="+mn-cs"/>
        </a:defRPr>
      </a:lvl4pPr>
      <a:lvl5pPr marL="1828420" algn="l" defTabSz="914209" rtl="0" eaLnBrk="1" latinLnBrk="0" hangingPunct="1">
        <a:defRPr sz="1900" kern="1200">
          <a:solidFill>
            <a:schemeClr val="tx1"/>
          </a:solidFill>
          <a:latin typeface="+mn-lt"/>
          <a:ea typeface="+mn-ea"/>
          <a:cs typeface="+mn-cs"/>
        </a:defRPr>
      </a:lvl5pPr>
      <a:lvl6pPr marL="2285521" algn="l" defTabSz="914209" rtl="0" eaLnBrk="1" latinLnBrk="0" hangingPunct="1">
        <a:defRPr sz="1900" kern="1200">
          <a:solidFill>
            <a:schemeClr val="tx1"/>
          </a:solidFill>
          <a:latin typeface="+mn-lt"/>
          <a:ea typeface="+mn-ea"/>
          <a:cs typeface="+mn-cs"/>
        </a:defRPr>
      </a:lvl6pPr>
      <a:lvl7pPr marL="2742629" algn="l" defTabSz="914209" rtl="0" eaLnBrk="1" latinLnBrk="0" hangingPunct="1">
        <a:defRPr sz="1900" kern="1200">
          <a:solidFill>
            <a:schemeClr val="tx1"/>
          </a:solidFill>
          <a:latin typeface="+mn-lt"/>
          <a:ea typeface="+mn-ea"/>
          <a:cs typeface="+mn-cs"/>
        </a:defRPr>
      </a:lvl7pPr>
      <a:lvl8pPr marL="3199733" algn="l" defTabSz="914209" rtl="0" eaLnBrk="1" latinLnBrk="0" hangingPunct="1">
        <a:defRPr sz="1900" kern="1200">
          <a:solidFill>
            <a:schemeClr val="tx1"/>
          </a:solidFill>
          <a:latin typeface="+mn-lt"/>
          <a:ea typeface="+mn-ea"/>
          <a:cs typeface="+mn-cs"/>
        </a:defRPr>
      </a:lvl8pPr>
      <a:lvl9pPr marL="3656840" algn="l" defTabSz="914209" rtl="0" eaLnBrk="1" latinLnBrk="0" hangingPunct="1">
        <a:defRPr sz="1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id="{2A3F9BAE-B3AB-F162-6AF2-4F2B73688F37}"/>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733552" y="171450"/>
            <a:ext cx="1533526" cy="1533526"/>
          </a:xfrm>
          <a:prstGeom prst="rect">
            <a:avLst/>
          </a:prstGeom>
        </p:spPr>
      </p:pic>
    </p:spTree>
    <p:extLst>
      <p:ext uri="{BB962C8B-B14F-4D97-AF65-F5344CB8AC3E}">
        <p14:creationId xmlns:p14="http://schemas.microsoft.com/office/powerpoint/2010/main" val="765633047"/>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99"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ABD190-56AD-4C55-BBCA-1554B872117B}" type="datetimeFigureOut">
              <a:rPr lang="en-US" smtClean="0"/>
              <a:t>3/12/2025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F674BA-2DE0-4D90-8561-25BA31F62F13}" type="slidenum">
              <a:rPr lang="en-US" smtClean="0"/>
              <a:t>‹#›</a:t>
            </a:fld>
            <a:endParaRPr lang="en-US"/>
          </a:p>
        </p:txBody>
      </p:sp>
    </p:spTree>
    <p:extLst>
      <p:ext uri="{BB962C8B-B14F-4D97-AF65-F5344CB8AC3E}">
        <p14:creationId xmlns:p14="http://schemas.microsoft.com/office/powerpoint/2010/main" val="3667770963"/>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FD099A0D-D3BD-4AD7-8D92-73265E469F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944E4B6A-1E24-47EE-9F72-22170EA21F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9ACEB252-3AA3-49AD-B82D-DEC9207511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BCC69D-704E-4A77-9445-E37B87BB6B50}" type="datetimeFigureOut">
              <a:rPr lang="zh-CN" altLang="en-US" smtClean="0"/>
              <a:t>2025/3/12</a:t>
            </a:fld>
            <a:endParaRPr lang="zh-CN" altLang="en-US"/>
          </a:p>
        </p:txBody>
      </p:sp>
      <p:sp>
        <p:nvSpPr>
          <p:cNvPr id="5" name="页脚占位符 4">
            <a:extLst>
              <a:ext uri="{FF2B5EF4-FFF2-40B4-BE49-F238E27FC236}">
                <a16:creationId xmlns:a16="http://schemas.microsoft.com/office/drawing/2014/main" id="{3C57EF97-39F6-4C41-A27F-5621FAC3E7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EE4AC3B6-C114-4D07-B515-13C48E1FDD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B30726-FAA8-428B-8B50-3DA1F130900E}" type="slidenum">
              <a:rPr lang="zh-CN" altLang="en-US" smtClean="0"/>
              <a:t>‹#›</a:t>
            </a:fld>
            <a:endParaRPr lang="zh-CN" altLang="en-US"/>
          </a:p>
        </p:txBody>
      </p:sp>
      <p:pic>
        <p:nvPicPr>
          <p:cNvPr id="8" name="Picture 7" descr="A pink background with white leaves and black text&#10;&#10;Description automatically generated">
            <a:extLst>
              <a:ext uri="{FF2B5EF4-FFF2-40B4-BE49-F238E27FC236}">
                <a16:creationId xmlns:a16="http://schemas.microsoft.com/office/drawing/2014/main" id="{927BA302-F523-16ED-929E-DDBA404B08C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152651" y="104774"/>
            <a:ext cx="1800225" cy="1800225"/>
          </a:xfrm>
          <a:prstGeom prst="rect">
            <a:avLst/>
          </a:prstGeom>
        </p:spPr>
      </p:pic>
    </p:spTree>
    <p:extLst>
      <p:ext uri="{BB962C8B-B14F-4D97-AF65-F5344CB8AC3E}">
        <p14:creationId xmlns:p14="http://schemas.microsoft.com/office/powerpoint/2010/main" val="3129743124"/>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Lst>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A white circle with leaves and blue text&#10;&#10;Description automatically generated">
            <a:extLst>
              <a:ext uri="{FF2B5EF4-FFF2-40B4-BE49-F238E27FC236}">
                <a16:creationId xmlns:a16="http://schemas.microsoft.com/office/drawing/2014/main" id="{2AE02FE4-2E04-C735-6F36-39EDEAD001A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477749" y="200025"/>
            <a:ext cx="1152525" cy="1152525"/>
          </a:xfrm>
          <a:prstGeom prst="rect">
            <a:avLst/>
          </a:prstGeom>
        </p:spPr>
      </p:pic>
      <p:pic>
        <p:nvPicPr>
          <p:cNvPr id="6" name="Picture 5" descr="A white circle with leaves and blue text&#10;&#10;Description automatically generated">
            <a:extLst>
              <a:ext uri="{FF2B5EF4-FFF2-40B4-BE49-F238E27FC236}">
                <a16:creationId xmlns:a16="http://schemas.microsoft.com/office/drawing/2014/main" id="{AECFF9D6-6266-55BA-7D50-E8E2FB8AC7D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964654" y="7980446"/>
            <a:ext cx="1152525" cy="1152525"/>
          </a:xfrm>
          <a:prstGeom prst="rect">
            <a:avLst/>
          </a:prstGeom>
        </p:spPr>
      </p:pic>
    </p:spTree>
    <p:extLst>
      <p:ext uri="{BB962C8B-B14F-4D97-AF65-F5344CB8AC3E}">
        <p14:creationId xmlns:p14="http://schemas.microsoft.com/office/powerpoint/2010/main" val="970814567"/>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A pink background with white leaves and black text&#10;&#10;Description automatically generated">
            <a:extLst>
              <a:ext uri="{FF2B5EF4-FFF2-40B4-BE49-F238E27FC236}">
                <a16:creationId xmlns:a16="http://schemas.microsoft.com/office/drawing/2014/main" id="{94384947-2470-9915-90E5-31E0B41E6A1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94284" y="376989"/>
            <a:ext cx="2076449" cy="2076449"/>
          </a:xfrm>
          <a:prstGeom prst="rect">
            <a:avLst/>
          </a:prstGeom>
        </p:spPr>
      </p:pic>
    </p:spTree>
    <p:extLst>
      <p:ext uri="{BB962C8B-B14F-4D97-AF65-F5344CB8AC3E}">
        <p14:creationId xmlns:p14="http://schemas.microsoft.com/office/powerpoint/2010/main" val="4081562109"/>
      </p:ext>
    </p:extLst>
  </p:cSld>
  <p:clrMap bg1="lt1" tx1="dk1" bg2="lt2" tx2="dk2" accent1="accent1" accent2="accent2" accent3="accent3" accent4="accent4" accent5="accent5" accent6="accent6" hlink="hlink" folHlink="folHlink"/>
  <p:sldLayoutIdLst>
    <p:sldLayoutId id="2147483776"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106.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png"/></Relationships>
</file>

<file path=ppt/slides/_rels/slide1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57.png"/><Relationship Id="rId3" Type="http://schemas.openxmlformats.org/officeDocument/2006/relationships/slideLayout" Target="../slideLayouts/slideLayout29.xml"/><Relationship Id="rId7" Type="http://schemas.openxmlformats.org/officeDocument/2006/relationships/image" Target="../media/image70.png"/><Relationship Id="rId12" Type="http://schemas.openxmlformats.org/officeDocument/2006/relationships/image" Target="../media/image75.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notesSlide" Target="../notesSlides/notesSlide5.xml"/><Relationship Id="rId9" Type="http://schemas.openxmlformats.org/officeDocument/2006/relationships/image" Target="../media/image72.png"/></Relationships>
</file>

<file path=ppt/slides/_rels/slide1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67.jpeg"/><Relationship Id="rId1" Type="http://schemas.openxmlformats.org/officeDocument/2006/relationships/slideLayout" Target="../slideLayouts/slideLayout2.xml"/><Relationship Id="rId4" Type="http://schemas.microsoft.com/office/2007/relationships/hdphoto" Target="../media/hdphoto11.wdp"/></Relationships>
</file>

<file path=ppt/slides/_rels/slide1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67.jpeg"/><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16.xml.rels><?xml version="1.0" encoding="UTF-8" standalone="yes"?>
<Relationships xmlns="http://schemas.openxmlformats.org/package/2006/relationships"><Relationship Id="rId8" Type="http://schemas.openxmlformats.org/officeDocument/2006/relationships/image" Target="../media/image88.gif"/><Relationship Id="rId3" Type="http://schemas.openxmlformats.org/officeDocument/2006/relationships/image" Target="../media/image83.png"/><Relationship Id="rId7" Type="http://schemas.openxmlformats.org/officeDocument/2006/relationships/image" Target="../media/image87.gif"/><Relationship Id="rId2" Type="http://schemas.openxmlformats.org/officeDocument/2006/relationships/audio" Target="../media/audio3.wav"/><Relationship Id="rId1" Type="http://schemas.openxmlformats.org/officeDocument/2006/relationships/slideLayout" Target="../slideLayouts/slideLayout46.xml"/><Relationship Id="rId6" Type="http://schemas.openxmlformats.org/officeDocument/2006/relationships/image" Target="../media/image86.png"/><Relationship Id="rId11" Type="http://schemas.openxmlformats.org/officeDocument/2006/relationships/image" Target="../media/image91.gif"/><Relationship Id="rId5" Type="http://schemas.openxmlformats.org/officeDocument/2006/relationships/image" Target="../media/image85.png"/><Relationship Id="rId10" Type="http://schemas.openxmlformats.org/officeDocument/2006/relationships/image" Target="../media/image90.png"/><Relationship Id="rId4" Type="http://schemas.openxmlformats.org/officeDocument/2006/relationships/image" Target="../media/image84.png"/><Relationship Id="rId9" Type="http://schemas.openxmlformats.org/officeDocument/2006/relationships/image" Target="../media/image89.gif"/></Relationships>
</file>

<file path=ppt/slides/_rels/slide1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8.gif"/><Relationship Id="rId5" Type="http://schemas.openxmlformats.org/officeDocument/2006/relationships/image" Target="../media/image93.png"/><Relationship Id="rId4" Type="http://schemas.openxmlformats.org/officeDocument/2006/relationships/image" Target="../media/image92.png"/></Relationships>
</file>

<file path=ppt/slides/_rels/slide1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96.png"/><Relationship Id="rId4" Type="http://schemas.openxmlformats.org/officeDocument/2006/relationships/image" Target="../media/image95.PNG"/></Relationships>
</file>

<file path=ppt/slides/_rels/slide2.xml.rels><?xml version="1.0" encoding="UTF-8" standalone="yes"?>
<Relationships xmlns="http://schemas.openxmlformats.org/package/2006/relationships"><Relationship Id="rId8" Type="http://schemas.openxmlformats.org/officeDocument/2006/relationships/image" Target="../media/image43.png"/><Relationship Id="rId13" Type="http://schemas.microsoft.com/office/2007/relationships/hdphoto" Target="../media/hdphoto6.wdp"/><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5.png"/><Relationship Id="rId17" Type="http://schemas.openxmlformats.org/officeDocument/2006/relationships/image" Target="../media/image48.png"/><Relationship Id="rId2" Type="http://schemas.openxmlformats.org/officeDocument/2006/relationships/audio" Target="../media/audio1.wav"/><Relationship Id="rId16" Type="http://schemas.openxmlformats.org/officeDocument/2006/relationships/image" Target="../media/image47.png"/><Relationship Id="rId1" Type="http://schemas.openxmlformats.org/officeDocument/2006/relationships/slideLayout" Target="../slideLayouts/slideLayout41.xml"/><Relationship Id="rId6" Type="http://schemas.openxmlformats.org/officeDocument/2006/relationships/image" Target="../media/image41.gif"/><Relationship Id="rId11" Type="http://schemas.microsoft.com/office/2007/relationships/hdphoto" Target="../media/hdphoto5.wdp"/><Relationship Id="rId5" Type="http://schemas.openxmlformats.org/officeDocument/2006/relationships/image" Target="../media/image40.png"/><Relationship Id="rId15" Type="http://schemas.microsoft.com/office/2007/relationships/hdphoto" Target="../media/hdphoto7.wdp"/><Relationship Id="rId10" Type="http://schemas.openxmlformats.org/officeDocument/2006/relationships/image" Target="../media/image44.png"/><Relationship Id="rId4" Type="http://schemas.openxmlformats.org/officeDocument/2006/relationships/image" Target="../media/image39.png"/><Relationship Id="rId9" Type="http://schemas.microsoft.com/office/2007/relationships/hdphoto" Target="../media/hdphoto4.wdp"/><Relationship Id="rId14" Type="http://schemas.openxmlformats.org/officeDocument/2006/relationships/image" Target="../media/image46.png"/></Relationships>
</file>

<file path=ppt/slides/_rels/slide20.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68.png"/><Relationship Id="rId18" Type="http://schemas.openxmlformats.org/officeDocument/2006/relationships/image" Target="../media/image105.png"/><Relationship Id="rId3" Type="http://schemas.openxmlformats.org/officeDocument/2006/relationships/slideLayout" Target="../slideLayouts/slideLayout38.xml"/><Relationship Id="rId7" Type="http://schemas.openxmlformats.org/officeDocument/2006/relationships/image" Target="../media/image100.png"/><Relationship Id="rId12" Type="http://schemas.openxmlformats.org/officeDocument/2006/relationships/image" Target="../media/image73.png"/><Relationship Id="rId17" Type="http://schemas.openxmlformats.org/officeDocument/2006/relationships/image" Target="../media/image72.png"/><Relationship Id="rId2" Type="http://schemas.openxmlformats.org/officeDocument/2006/relationships/audio" Target="../media/media4.mp3"/><Relationship Id="rId16" Type="http://schemas.openxmlformats.org/officeDocument/2006/relationships/image" Target="../media/image71.png"/><Relationship Id="rId20" Type="http://schemas.openxmlformats.org/officeDocument/2006/relationships/image" Target="../media/image106.png"/><Relationship Id="rId1" Type="http://schemas.microsoft.com/office/2007/relationships/media" Target="../media/media4.mp3"/><Relationship Id="rId6" Type="http://schemas.openxmlformats.org/officeDocument/2006/relationships/image" Target="../media/image99.png"/><Relationship Id="rId11" Type="http://schemas.openxmlformats.org/officeDocument/2006/relationships/image" Target="../media/image104.png"/><Relationship Id="rId5" Type="http://schemas.openxmlformats.org/officeDocument/2006/relationships/image" Target="../media/image98.png"/><Relationship Id="rId15" Type="http://schemas.openxmlformats.org/officeDocument/2006/relationships/image" Target="../media/image70.png"/><Relationship Id="rId10" Type="http://schemas.openxmlformats.org/officeDocument/2006/relationships/image" Target="../media/image103.png"/><Relationship Id="rId19" Type="http://schemas.openxmlformats.org/officeDocument/2006/relationships/image" Target="../media/image57.png"/><Relationship Id="rId4" Type="http://schemas.openxmlformats.org/officeDocument/2006/relationships/image" Target="../media/image97.png"/><Relationship Id="rId9" Type="http://schemas.openxmlformats.org/officeDocument/2006/relationships/image" Target="../media/image102.png"/><Relationship Id="rId14" Type="http://schemas.openxmlformats.org/officeDocument/2006/relationships/image" Target="../media/image69.png"/></Relationships>
</file>

<file path=ppt/slides/_rels/slide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xml"/><Relationship Id="rId1" Type="http://schemas.openxmlformats.org/officeDocument/2006/relationships/slideLayout" Target="../slideLayouts/slideLayout81.xml"/><Relationship Id="rId6" Type="http://schemas.openxmlformats.org/officeDocument/2006/relationships/image" Target="../media/image51.png"/><Relationship Id="rId5" Type="http://schemas.openxmlformats.org/officeDocument/2006/relationships/image" Target="../media/image50.png"/><Relationship Id="rId4" Type="http://schemas.microsoft.com/office/2007/relationships/hdphoto" Target="../media/hdphoto8.wdp"/></Relationships>
</file>

<file path=ppt/slides/_rels/slide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slideLayout" Target="../slideLayouts/slideLayout81.xml"/><Relationship Id="rId7" Type="http://schemas.openxmlformats.org/officeDocument/2006/relationships/image" Target="../media/image5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3.png"/><Relationship Id="rId5" Type="http://schemas.microsoft.com/office/2007/relationships/hdphoto" Target="../media/hdphoto9.wdp"/><Relationship Id="rId10" Type="http://schemas.openxmlformats.org/officeDocument/2006/relationships/image" Target="../media/image57.png"/><Relationship Id="rId4" Type="http://schemas.openxmlformats.org/officeDocument/2006/relationships/image" Target="../media/image52.png"/><Relationship Id="rId9" Type="http://schemas.openxmlformats.org/officeDocument/2006/relationships/image" Target="../media/image56.png"/></Relationships>
</file>

<file path=ppt/slides/_rels/slide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slideLayout" Target="../slideLayouts/slideLayout81.xml"/><Relationship Id="rId7" Type="http://schemas.openxmlformats.org/officeDocument/2006/relationships/image" Target="../media/image53.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9.wdp"/><Relationship Id="rId11" Type="http://schemas.openxmlformats.org/officeDocument/2006/relationships/image" Target="../media/image57.png"/><Relationship Id="rId5" Type="http://schemas.openxmlformats.org/officeDocument/2006/relationships/image" Target="../media/image52.png"/><Relationship Id="rId10" Type="http://schemas.openxmlformats.org/officeDocument/2006/relationships/image" Target="../media/image56.png"/><Relationship Id="rId4" Type="http://schemas.openxmlformats.org/officeDocument/2006/relationships/audio" Target="../media/audio2.wav"/><Relationship Id="rId9" Type="http://schemas.openxmlformats.org/officeDocument/2006/relationships/image" Target="../media/image55.png"/></Relationships>
</file>

<file path=ppt/slides/_rels/slide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slideLayout" Target="../slideLayouts/slideLayout81.xml"/><Relationship Id="rId7" Type="http://schemas.openxmlformats.org/officeDocument/2006/relationships/image" Target="../media/image53.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9.wdp"/><Relationship Id="rId11" Type="http://schemas.openxmlformats.org/officeDocument/2006/relationships/image" Target="../media/image57.png"/><Relationship Id="rId5" Type="http://schemas.openxmlformats.org/officeDocument/2006/relationships/image" Target="../media/image52.png"/><Relationship Id="rId10" Type="http://schemas.openxmlformats.org/officeDocument/2006/relationships/image" Target="../media/image56.png"/><Relationship Id="rId4" Type="http://schemas.openxmlformats.org/officeDocument/2006/relationships/audio" Target="../media/audio2.wav"/><Relationship Id="rId9" Type="http://schemas.openxmlformats.org/officeDocument/2006/relationships/image" Target="../media/image55.png"/></Relationships>
</file>

<file path=ppt/slides/_rels/slide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slideLayout" Target="../slideLayouts/slideLayout81.xml"/><Relationship Id="rId7" Type="http://schemas.openxmlformats.org/officeDocument/2006/relationships/image" Target="../media/image53.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9.wdp"/><Relationship Id="rId11" Type="http://schemas.openxmlformats.org/officeDocument/2006/relationships/image" Target="../media/image57.png"/><Relationship Id="rId5" Type="http://schemas.openxmlformats.org/officeDocument/2006/relationships/image" Target="../media/image52.png"/><Relationship Id="rId10" Type="http://schemas.openxmlformats.org/officeDocument/2006/relationships/image" Target="../media/image56.png"/><Relationship Id="rId4" Type="http://schemas.openxmlformats.org/officeDocument/2006/relationships/audio" Target="../media/audio2.wav"/><Relationship Id="rId9" Type="http://schemas.openxmlformats.org/officeDocument/2006/relationships/image" Target="../media/image55.png"/></Relationships>
</file>

<file path=ppt/slides/_rels/slide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16.png"/><Relationship Id="rId7" Type="http://schemas.openxmlformats.org/officeDocument/2006/relationships/image" Target="../media/image59.svg"/><Relationship Id="rId2" Type="http://schemas.openxmlformats.org/officeDocument/2006/relationships/notesSlide" Target="../notesSlides/notesSlide3.xml"/><Relationship Id="rId1" Type="http://schemas.openxmlformats.org/officeDocument/2006/relationships/slideLayout" Target="../slideLayouts/slideLayout63.xml"/><Relationship Id="rId6" Type="http://schemas.openxmlformats.org/officeDocument/2006/relationships/image" Target="../media/image58.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1.png"/><Relationship Id="rId7" Type="http://schemas.openxmlformats.org/officeDocument/2006/relationships/image" Target="../media/image64.png"/><Relationship Id="rId2" Type="http://schemas.openxmlformats.org/officeDocument/2006/relationships/notesSlide" Target="../notesSlides/notesSlide4.xml"/><Relationship Id="rId1" Type="http://schemas.openxmlformats.org/officeDocument/2006/relationships/slideLayout" Target="../slideLayouts/slideLayout116.xml"/><Relationship Id="rId6" Type="http://schemas.microsoft.com/office/2007/relationships/hdphoto" Target="../media/hdphoto10.wdp"/><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6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9A09AD-8586-4F3A-893C-E660BFB87014}"/>
              </a:ext>
            </a:extLst>
          </p:cNvPr>
          <p:cNvPicPr>
            <a:picLocks noChangeAspect="1"/>
          </p:cNvPicPr>
          <p:nvPr/>
        </p:nvPicPr>
        <p:blipFill>
          <a:blip r:embed="rId3"/>
          <a:stretch>
            <a:fillRect/>
          </a:stretch>
        </p:blipFill>
        <p:spPr>
          <a:xfrm>
            <a:off x="7729" y="4350"/>
            <a:ext cx="12176542" cy="6849304"/>
          </a:xfrm>
          <a:prstGeom prst="rect">
            <a:avLst/>
          </a:prstGeom>
        </p:spPr>
      </p:pic>
      <p:pic>
        <p:nvPicPr>
          <p:cNvPr id="7" name="Picture 6">
            <a:extLst>
              <a:ext uri="{FF2B5EF4-FFF2-40B4-BE49-F238E27FC236}">
                <a16:creationId xmlns:a16="http://schemas.microsoft.com/office/drawing/2014/main" id="{C029ABD3-F96B-4E58-B815-BB225737C4AB}"/>
              </a:ext>
            </a:extLst>
          </p:cNvPr>
          <p:cNvPicPr>
            <a:picLocks noChangeAspect="1"/>
          </p:cNvPicPr>
          <p:nvPr/>
        </p:nvPicPr>
        <p:blipFill>
          <a:blip r:embed="rId4"/>
          <a:stretch>
            <a:fillRect/>
          </a:stretch>
        </p:blipFill>
        <p:spPr>
          <a:xfrm>
            <a:off x="312146" y="181924"/>
            <a:ext cx="11730337" cy="6423249"/>
          </a:xfrm>
          <a:prstGeom prst="rect">
            <a:avLst/>
          </a:prstGeom>
        </p:spPr>
      </p:pic>
      <p:pic>
        <p:nvPicPr>
          <p:cNvPr id="2822" name="Picture 3">
            <a:extLst>
              <a:ext uri="{FF2B5EF4-FFF2-40B4-BE49-F238E27FC236}">
                <a16:creationId xmlns:a16="http://schemas.microsoft.com/office/drawing/2014/main" id="{A0ADAD9C-00DF-46D0-9EA3-B0345055875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993733" y="2762562"/>
            <a:ext cx="1636547" cy="4036328"/>
          </a:xfrm>
          <a:prstGeom prst="rect">
            <a:avLst/>
          </a:prstGeom>
        </p:spPr>
      </p:pic>
      <p:pic>
        <p:nvPicPr>
          <p:cNvPr id="9" name="图片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65057" y="-21019"/>
            <a:ext cx="1417745" cy="1292031"/>
          </a:xfrm>
          <a:prstGeom prst="rect">
            <a:avLst/>
          </a:prstGeom>
        </p:spPr>
      </p:pic>
      <p:pic>
        <p:nvPicPr>
          <p:cNvPr id="10" name="图片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287768" flipH="1">
            <a:off x="-321170" y="-19963"/>
            <a:ext cx="2461872" cy="1433775"/>
          </a:xfrm>
          <a:prstGeom prst="rect">
            <a:avLst/>
          </a:prstGeom>
        </p:spPr>
      </p:pic>
      <p:sp>
        <p:nvSpPr>
          <p:cNvPr id="11" name="TextBox 10"/>
          <p:cNvSpPr txBox="1"/>
          <p:nvPr/>
        </p:nvSpPr>
        <p:spPr>
          <a:xfrm>
            <a:off x="-127019" y="2107140"/>
            <a:ext cx="12339985" cy="2781659"/>
          </a:xfrm>
          <a:prstGeom prst="rect">
            <a:avLst/>
          </a:prstGeom>
          <a:noFill/>
        </p:spPr>
        <p:txBody>
          <a:bodyPr wrap="square" rtlCol="0">
            <a:spAutoFit/>
          </a:bodyPr>
          <a:lstStyle/>
          <a:p>
            <a:pPr algn="ctr" defTabSz="913158">
              <a:lnSpc>
                <a:spcPct val="150000"/>
              </a:lnSpc>
            </a:pPr>
            <a:r>
              <a:rPr lang="vi-VN" sz="4045" b="1" dirty="0">
                <a:solidFill>
                  <a:srgbClr val="191919"/>
                </a:solidFill>
                <a:latin typeface="Times New Roman" panose="02020603050405020304" pitchFamily="18" charset="0"/>
                <a:cs typeface="Arial" panose="020B0604020202020204" pitchFamily="34" charset="0"/>
              </a:rPr>
              <a:t>Môn: </a:t>
            </a:r>
            <a:r>
              <a:rPr lang="en-US" sz="4045" b="1" dirty="0" err="1">
                <a:solidFill>
                  <a:srgbClr val="191919"/>
                </a:solidFill>
                <a:latin typeface="Times New Roman" pitchFamily="18" charset="0"/>
                <a:cs typeface="Times New Roman" pitchFamily="18" charset="0"/>
              </a:rPr>
              <a:t>Toán</a:t>
            </a:r>
            <a:endParaRPr lang="vi-VN" sz="4045" b="1" dirty="0">
              <a:solidFill>
                <a:srgbClr val="191919"/>
              </a:solidFill>
              <a:latin typeface="Times New Roman" pitchFamily="18" charset="0"/>
              <a:cs typeface="Times New Roman" pitchFamily="18" charset="0"/>
            </a:endParaRPr>
          </a:p>
          <a:p>
            <a:pPr algn="ctr" defTabSz="913158">
              <a:lnSpc>
                <a:spcPct val="150000"/>
              </a:lnSpc>
            </a:pPr>
            <a:r>
              <a:rPr lang="vi-VN" sz="4045" b="1" dirty="0">
                <a:solidFill>
                  <a:srgbClr val="191919"/>
                </a:solidFill>
                <a:latin typeface="Times New Roman" panose="02020603050405020304" pitchFamily="18" charset="0"/>
                <a:cs typeface="Arial" panose="020B0604020202020204" pitchFamily="34" charset="0"/>
              </a:rPr>
              <a:t>Lớp</a:t>
            </a:r>
            <a:r>
              <a:rPr lang="en-US" sz="4045" b="1" dirty="0">
                <a:solidFill>
                  <a:srgbClr val="191919"/>
                </a:solidFill>
                <a:latin typeface="Arial"/>
                <a:cs typeface="Arial" panose="020B0604020202020204" pitchFamily="34" charset="0"/>
              </a:rPr>
              <a:t>:</a:t>
            </a:r>
            <a:r>
              <a:rPr lang="vi-VN" sz="4045" b="1" dirty="0">
                <a:solidFill>
                  <a:srgbClr val="191919"/>
                </a:solidFill>
                <a:latin typeface="Times New Roman" panose="02020603050405020304" pitchFamily="18" charset="0"/>
                <a:cs typeface="Arial" panose="020B0604020202020204" pitchFamily="34" charset="0"/>
              </a:rPr>
              <a:t> </a:t>
            </a:r>
            <a:r>
              <a:rPr lang="en-US" sz="4045" b="1" dirty="0">
                <a:solidFill>
                  <a:srgbClr val="191919"/>
                </a:solidFill>
                <a:latin typeface="Times New Roman" pitchFamily="18" charset="0"/>
                <a:cs typeface="Times New Roman" pitchFamily="18" charset="0"/>
              </a:rPr>
              <a:t>4A</a:t>
            </a:r>
            <a:endParaRPr lang="vi-VN" sz="4045" b="1" dirty="0">
              <a:solidFill>
                <a:srgbClr val="191919"/>
              </a:solidFill>
              <a:latin typeface="Times New Roman" pitchFamily="18" charset="0"/>
              <a:cs typeface="Times New Roman" pitchFamily="18" charset="0"/>
            </a:endParaRPr>
          </a:p>
          <a:p>
            <a:pPr algn="ctr" defTabSz="913158">
              <a:lnSpc>
                <a:spcPct val="150000"/>
              </a:lnSpc>
            </a:pPr>
            <a:r>
              <a:rPr lang="vi-VN" sz="4045" b="1" dirty="0">
                <a:solidFill>
                  <a:srgbClr val="191919"/>
                </a:solidFill>
                <a:latin typeface="Times New Roman" panose="02020603050405020304" pitchFamily="18" charset="0"/>
                <a:cs typeface="Arial" panose="020B0604020202020204" pitchFamily="34" charset="0"/>
              </a:rPr>
              <a:t>Người thực hiện: Nguyễn Thị </a:t>
            </a:r>
            <a:r>
              <a:rPr lang="en-US" sz="4045" b="1" dirty="0" err="1">
                <a:solidFill>
                  <a:srgbClr val="191919"/>
                </a:solidFill>
                <a:latin typeface="Times New Roman" pitchFamily="18" charset="0"/>
                <a:cs typeface="Times New Roman" pitchFamily="18" charset="0"/>
              </a:rPr>
              <a:t>Thúy</a:t>
            </a:r>
            <a:endParaRPr lang="en-US" sz="4045" b="1" dirty="0">
              <a:solidFill>
                <a:srgbClr val="191919"/>
              </a:solidFill>
              <a:latin typeface="Times New Roman" pitchFamily="18" charset="0"/>
              <a:cs typeface="Times New Roman" pitchFamily="18" charset="0"/>
            </a:endParaRPr>
          </a:p>
        </p:txBody>
      </p:sp>
      <p:sp>
        <p:nvSpPr>
          <p:cNvPr id="2" name="TextBox 1"/>
          <p:cNvSpPr txBox="1"/>
          <p:nvPr/>
        </p:nvSpPr>
        <p:spPr>
          <a:xfrm>
            <a:off x="494927" y="1189608"/>
            <a:ext cx="11364772" cy="1403718"/>
          </a:xfrm>
          <a:prstGeom prst="rect">
            <a:avLst/>
          </a:prstGeom>
          <a:noFill/>
        </p:spPr>
        <p:txBody>
          <a:bodyPr wrap="square" rtlCol="0">
            <a:spAutoFit/>
          </a:bodyPr>
          <a:lstStyle/>
          <a:p>
            <a:pPr defTabSz="913158"/>
            <a:r>
              <a:rPr lang="vi-VN" sz="4261" b="1" dirty="0">
                <a:solidFill>
                  <a:srgbClr val="FF0000"/>
                </a:solidFill>
                <a:effectLst>
                  <a:glow rad="228600">
                    <a:srgbClr val="FF950E">
                      <a:satMod val="175000"/>
                      <a:alpha val="40000"/>
                    </a:srgbClr>
                  </a:glow>
                </a:effectLst>
                <a:latin typeface="Arial" panose="020B0604020202020204" pitchFamily="34" charset="0"/>
                <a:cs typeface="Arial" panose="020B0604020202020204" pitchFamily="34" charset="0"/>
              </a:rPr>
              <a:t>Nhiệt liệt chào mừng các thầy cô về dự giờ</a:t>
            </a:r>
            <a:br>
              <a:rPr lang="vi-VN" sz="3196" b="1" dirty="0">
                <a:solidFill>
                  <a:srgbClr val="191919"/>
                </a:solidFill>
                <a:effectLst>
                  <a:glow rad="228600">
                    <a:srgbClr val="FF950E">
                      <a:satMod val="175000"/>
                      <a:alpha val="40000"/>
                    </a:srgbClr>
                  </a:glow>
                  <a:outerShdw blurRad="50800" dist="38100" algn="l" rotWithShape="0">
                    <a:prstClr val="black">
                      <a:alpha val="40000"/>
                    </a:prstClr>
                  </a:outerShdw>
                </a:effectLst>
                <a:latin typeface="Arial" panose="020B0604020202020204" pitchFamily="34" charset="0"/>
                <a:cs typeface="Arial" panose="020B0604020202020204" pitchFamily="34" charset="0"/>
              </a:rPr>
            </a:br>
            <a:endParaRPr lang="en-US" sz="4261" dirty="0">
              <a:solidFill>
                <a:srgbClr val="191919"/>
              </a:solidFill>
              <a:latin typeface="Arial"/>
            </a:endParaRPr>
          </a:p>
        </p:txBody>
      </p:sp>
    </p:spTree>
    <p:extLst>
      <p:ext uri="{BB962C8B-B14F-4D97-AF65-F5344CB8AC3E}">
        <p14:creationId xmlns:p14="http://schemas.microsoft.com/office/powerpoint/2010/main" val="11961713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4.375E-6 -2.22222E-6 L 0.22304 -0.02129 " pathEditMode="relative" rAng="0" ptsTypes="AA">
                                      <p:cBhvr>
                                        <p:cTn id="6" dur="3000" fill="hold"/>
                                        <p:tgtEl>
                                          <p:spTgt spid="2822"/>
                                        </p:tgtEl>
                                        <p:attrNameLst>
                                          <p:attrName>ppt_x</p:attrName>
                                          <p:attrName>ppt_y</p:attrName>
                                        </p:attrNameLst>
                                      </p:cBhvr>
                                      <p:rCtr x="11146" y="-106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7BC7E114-714F-42B4-8BA0-BD622662A7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Hình chữ nhật: Góc Tròn 6">
            <a:extLst>
              <a:ext uri="{FF2B5EF4-FFF2-40B4-BE49-F238E27FC236}">
                <a16:creationId xmlns:a16="http://schemas.microsoft.com/office/drawing/2014/main" id="{F3A49394-968B-A213-D3F6-85EA05297F01}"/>
              </a:ext>
            </a:extLst>
          </p:cNvPr>
          <p:cNvSpPr/>
          <p:nvPr/>
        </p:nvSpPr>
        <p:spPr>
          <a:xfrm>
            <a:off x="219075" y="161925"/>
            <a:ext cx="11668125" cy="6619875"/>
          </a:xfrm>
          <a:custGeom>
            <a:avLst/>
            <a:gdLst>
              <a:gd name="connsiteX0" fmla="*/ 0 w 11668125"/>
              <a:gd name="connsiteY0" fmla="*/ 1103335 h 6619875"/>
              <a:gd name="connsiteX1" fmla="*/ 1103335 w 11668125"/>
              <a:gd name="connsiteY1" fmla="*/ 0 h 6619875"/>
              <a:gd name="connsiteX2" fmla="*/ 10564790 w 11668125"/>
              <a:gd name="connsiteY2" fmla="*/ 0 h 6619875"/>
              <a:gd name="connsiteX3" fmla="*/ 11668125 w 11668125"/>
              <a:gd name="connsiteY3" fmla="*/ 1103335 h 6619875"/>
              <a:gd name="connsiteX4" fmla="*/ 11668125 w 11668125"/>
              <a:gd name="connsiteY4" fmla="*/ 5516540 h 6619875"/>
              <a:gd name="connsiteX5" fmla="*/ 10564790 w 11668125"/>
              <a:gd name="connsiteY5" fmla="*/ 6619875 h 6619875"/>
              <a:gd name="connsiteX6" fmla="*/ 1103335 w 11668125"/>
              <a:gd name="connsiteY6" fmla="*/ 6619875 h 6619875"/>
              <a:gd name="connsiteX7" fmla="*/ 0 w 11668125"/>
              <a:gd name="connsiteY7" fmla="*/ 5516540 h 6619875"/>
              <a:gd name="connsiteX8" fmla="*/ 0 w 11668125"/>
              <a:gd name="connsiteY8" fmla="*/ 1103335 h 6619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8125" h="6619875" fill="none" extrusionOk="0">
                <a:moveTo>
                  <a:pt x="0" y="1103335"/>
                </a:moveTo>
                <a:cubicBezTo>
                  <a:pt x="-35135" y="496165"/>
                  <a:pt x="492141" y="10445"/>
                  <a:pt x="1103335" y="0"/>
                </a:cubicBezTo>
                <a:cubicBezTo>
                  <a:pt x="5004020" y="77600"/>
                  <a:pt x="6448256" y="-27269"/>
                  <a:pt x="10564790" y="0"/>
                </a:cubicBezTo>
                <a:cubicBezTo>
                  <a:pt x="11210430" y="-47866"/>
                  <a:pt x="11709112" y="506046"/>
                  <a:pt x="11668125" y="1103335"/>
                </a:cubicBezTo>
                <a:cubicBezTo>
                  <a:pt x="11777125" y="2287060"/>
                  <a:pt x="11589916" y="4910904"/>
                  <a:pt x="11668125" y="5516540"/>
                </a:cubicBezTo>
                <a:cubicBezTo>
                  <a:pt x="11561313" y="6084111"/>
                  <a:pt x="11068277" y="6666565"/>
                  <a:pt x="10564790" y="6619875"/>
                </a:cubicBezTo>
                <a:cubicBezTo>
                  <a:pt x="8125933" y="6669052"/>
                  <a:pt x="4129961" y="6497173"/>
                  <a:pt x="1103335" y="6619875"/>
                </a:cubicBezTo>
                <a:cubicBezTo>
                  <a:pt x="492173" y="6633754"/>
                  <a:pt x="-24406" y="6146909"/>
                  <a:pt x="0" y="5516540"/>
                </a:cubicBezTo>
                <a:cubicBezTo>
                  <a:pt x="47022" y="4005358"/>
                  <a:pt x="104569" y="3044998"/>
                  <a:pt x="0" y="1103335"/>
                </a:cubicBezTo>
                <a:close/>
              </a:path>
              <a:path w="11668125" h="6619875" stroke="0" extrusionOk="0">
                <a:moveTo>
                  <a:pt x="0" y="1103335"/>
                </a:moveTo>
                <a:cubicBezTo>
                  <a:pt x="16507" y="492093"/>
                  <a:pt x="594538" y="-6710"/>
                  <a:pt x="1103335" y="0"/>
                </a:cubicBezTo>
                <a:cubicBezTo>
                  <a:pt x="4092527" y="-129276"/>
                  <a:pt x="6879828" y="-77778"/>
                  <a:pt x="10564790" y="0"/>
                </a:cubicBezTo>
                <a:cubicBezTo>
                  <a:pt x="11167509" y="-21157"/>
                  <a:pt x="11660422" y="538396"/>
                  <a:pt x="11668125" y="1103335"/>
                </a:cubicBezTo>
                <a:cubicBezTo>
                  <a:pt x="11749724" y="2559387"/>
                  <a:pt x="11822425" y="3331734"/>
                  <a:pt x="11668125" y="5516540"/>
                </a:cubicBezTo>
                <a:cubicBezTo>
                  <a:pt x="11712158" y="6218756"/>
                  <a:pt x="11087819" y="6649214"/>
                  <a:pt x="10564790" y="6619875"/>
                </a:cubicBezTo>
                <a:cubicBezTo>
                  <a:pt x="8091517" y="6664095"/>
                  <a:pt x="4672179" y="6590493"/>
                  <a:pt x="1103335" y="6619875"/>
                </a:cubicBezTo>
                <a:cubicBezTo>
                  <a:pt x="482254" y="6574819"/>
                  <a:pt x="-26795" y="6119702"/>
                  <a:pt x="0" y="5516540"/>
                </a:cubicBezTo>
                <a:cubicBezTo>
                  <a:pt x="-159954" y="3466944"/>
                  <a:pt x="22140" y="2465672"/>
                  <a:pt x="0" y="1103335"/>
                </a:cubicBezTo>
                <a:close/>
              </a:path>
            </a:pathLst>
          </a:custGeom>
          <a:ln>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 name="Nhóm 7">
            <a:extLst>
              <a:ext uri="{FF2B5EF4-FFF2-40B4-BE49-F238E27FC236}">
                <a16:creationId xmlns:a16="http://schemas.microsoft.com/office/drawing/2014/main" id="{95D0F225-07AF-5560-4228-1CC3F826E852}"/>
              </a:ext>
            </a:extLst>
          </p:cNvPr>
          <p:cNvGrpSpPr/>
          <p:nvPr/>
        </p:nvGrpSpPr>
        <p:grpSpPr>
          <a:xfrm>
            <a:off x="253202" y="162918"/>
            <a:ext cx="704966" cy="701040"/>
            <a:chOff x="1169225" y="243763"/>
            <a:chExt cx="704966" cy="701040"/>
          </a:xfrm>
        </p:grpSpPr>
        <p:sp>
          <p:nvSpPr>
            <p:cNvPr id="8" name="Oval 22">
              <a:extLst>
                <a:ext uri="{FF2B5EF4-FFF2-40B4-BE49-F238E27FC236}">
                  <a16:creationId xmlns:a16="http://schemas.microsoft.com/office/drawing/2014/main" id="{F174D8CA-FC4A-91B0-1A7F-C8F695BADEA9}"/>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9" name="TextBox 23">
              <a:extLst>
                <a:ext uri="{FF2B5EF4-FFF2-40B4-BE49-F238E27FC236}">
                  <a16:creationId xmlns:a16="http://schemas.microsoft.com/office/drawing/2014/main" id="{961D48E1-63E2-90FA-02FB-878CC3A24188}"/>
                </a:ext>
              </a:extLst>
            </p:cNvPr>
            <p:cNvSpPr txBox="1"/>
            <p:nvPr/>
          </p:nvSpPr>
          <p:spPr>
            <a:xfrm>
              <a:off x="1241607" y="243763"/>
              <a:ext cx="55655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2</a:t>
              </a:r>
              <a:endParaRPr kumimoji="0" lang="vi-VN" sz="3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2" name="TextBox 1">
            <a:extLst>
              <a:ext uri="{FF2B5EF4-FFF2-40B4-BE49-F238E27FC236}">
                <a16:creationId xmlns:a16="http://schemas.microsoft.com/office/drawing/2014/main" id="{AC31FD75-92DD-DC1F-724A-4EC5DFFDE5A6}"/>
              </a:ext>
            </a:extLst>
          </p:cNvPr>
          <p:cNvSpPr txBox="1"/>
          <p:nvPr/>
        </p:nvSpPr>
        <p:spPr>
          <a:xfrm>
            <a:off x="962025" y="152400"/>
            <a:ext cx="15621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Số</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11" name="Table 14">
            <a:extLst>
              <a:ext uri="{FF2B5EF4-FFF2-40B4-BE49-F238E27FC236}">
                <a16:creationId xmlns:a16="http://schemas.microsoft.com/office/drawing/2014/main" id="{D0C3CCB8-4729-4F50-663D-F43070A507EA}"/>
              </a:ext>
            </a:extLst>
          </p:cNvPr>
          <p:cNvGraphicFramePr>
            <a:graphicFrameLocks noGrp="1"/>
          </p:cNvGraphicFramePr>
          <p:nvPr>
            <p:extLst>
              <p:ext uri="{D42A27DB-BD31-4B8C-83A1-F6EECF244321}">
                <p14:modId xmlns:p14="http://schemas.microsoft.com/office/powerpoint/2010/main" val="3540500079"/>
              </p:ext>
            </p:extLst>
          </p:nvPr>
        </p:nvGraphicFramePr>
        <p:xfrm>
          <a:off x="495300" y="1000125"/>
          <a:ext cx="10868030" cy="5462905"/>
        </p:xfrm>
        <a:graphic>
          <a:graphicData uri="http://schemas.openxmlformats.org/drawingml/2006/table">
            <a:tbl>
              <a:tblPr firstRow="1" bandRow="1">
                <a:tableStyleId>{21E4AEA4-8DFA-4A89-87EB-49C32662AFE0}</a:tableStyleId>
              </a:tblPr>
              <a:tblGrid>
                <a:gridCol w="1781175">
                  <a:extLst>
                    <a:ext uri="{9D8B030D-6E8A-4147-A177-3AD203B41FA5}">
                      <a16:colId xmlns:a16="http://schemas.microsoft.com/office/drawing/2014/main" val="1623900287"/>
                    </a:ext>
                  </a:extLst>
                </a:gridCol>
                <a:gridCol w="1000125">
                  <a:extLst>
                    <a:ext uri="{9D8B030D-6E8A-4147-A177-3AD203B41FA5}">
                      <a16:colId xmlns:a16="http://schemas.microsoft.com/office/drawing/2014/main" val="3713167956"/>
                    </a:ext>
                  </a:extLst>
                </a:gridCol>
                <a:gridCol w="981075">
                  <a:extLst>
                    <a:ext uri="{9D8B030D-6E8A-4147-A177-3AD203B41FA5}">
                      <a16:colId xmlns:a16="http://schemas.microsoft.com/office/drawing/2014/main" val="491536867"/>
                    </a:ext>
                  </a:extLst>
                </a:gridCol>
                <a:gridCol w="933450">
                  <a:extLst>
                    <a:ext uri="{9D8B030D-6E8A-4147-A177-3AD203B41FA5}">
                      <a16:colId xmlns:a16="http://schemas.microsoft.com/office/drawing/2014/main" val="3423945921"/>
                    </a:ext>
                  </a:extLst>
                </a:gridCol>
                <a:gridCol w="952500">
                  <a:extLst>
                    <a:ext uri="{9D8B030D-6E8A-4147-A177-3AD203B41FA5}">
                      <a16:colId xmlns:a16="http://schemas.microsoft.com/office/drawing/2014/main" val="1330057806"/>
                    </a:ext>
                  </a:extLst>
                </a:gridCol>
                <a:gridCol w="1114425">
                  <a:extLst>
                    <a:ext uri="{9D8B030D-6E8A-4147-A177-3AD203B41FA5}">
                      <a16:colId xmlns:a16="http://schemas.microsoft.com/office/drawing/2014/main" val="1128912690"/>
                    </a:ext>
                  </a:extLst>
                </a:gridCol>
                <a:gridCol w="942975">
                  <a:extLst>
                    <a:ext uri="{9D8B030D-6E8A-4147-A177-3AD203B41FA5}">
                      <a16:colId xmlns:a16="http://schemas.microsoft.com/office/drawing/2014/main" val="104880964"/>
                    </a:ext>
                  </a:extLst>
                </a:gridCol>
                <a:gridCol w="988699">
                  <a:extLst>
                    <a:ext uri="{9D8B030D-6E8A-4147-A177-3AD203B41FA5}">
                      <a16:colId xmlns:a16="http://schemas.microsoft.com/office/drawing/2014/main" val="1231745690"/>
                    </a:ext>
                  </a:extLst>
                </a:gridCol>
                <a:gridCol w="1078226">
                  <a:extLst>
                    <a:ext uri="{9D8B030D-6E8A-4147-A177-3AD203B41FA5}">
                      <a16:colId xmlns:a16="http://schemas.microsoft.com/office/drawing/2014/main" val="1674997276"/>
                    </a:ext>
                  </a:extLst>
                </a:gridCol>
                <a:gridCol w="1095380">
                  <a:extLst>
                    <a:ext uri="{9D8B030D-6E8A-4147-A177-3AD203B41FA5}">
                      <a16:colId xmlns:a16="http://schemas.microsoft.com/office/drawing/2014/main" val="3776148022"/>
                    </a:ext>
                  </a:extLst>
                </a:gridCol>
              </a:tblGrid>
              <a:tr h="561975">
                <a:tc rowSpan="2">
                  <a:txBody>
                    <a:bodyPr/>
                    <a:lstStyle/>
                    <a:p>
                      <a:pPr algn="ct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Số</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gridSpan="3">
                  <a:txBody>
                    <a:bodyPr/>
                    <a:lstStyle/>
                    <a:p>
                      <a:pPr algn="ctr"/>
                      <a:r>
                        <a:rPr lang="en-US" sz="2400" dirty="0" err="1">
                          <a:latin typeface="Tahoma" panose="020B0604030504040204" pitchFamily="34" charset="0"/>
                          <a:ea typeface="Tahoma" panose="020B0604030504040204" pitchFamily="34" charset="0"/>
                          <a:cs typeface="Tahoma" panose="020B0604030504040204" pitchFamily="34" charset="0"/>
                        </a:rPr>
                        <a:t>Lớp</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triệu</a:t>
                      </a:r>
                      <a:endParaRPr lang="en-US" sz="24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endParaRPr lang="en-US" dirty="0"/>
                    </a:p>
                  </a:txBody>
                  <a:tcPr/>
                </a:tc>
                <a:tc hMerge="1">
                  <a:txBody>
                    <a:bodyPr/>
                    <a:lstStyle/>
                    <a:p>
                      <a:endParaRPr lang="en-US" dirty="0"/>
                    </a:p>
                  </a:txBody>
                  <a:tcPr/>
                </a:tc>
                <a:tc gridSpan="3">
                  <a:txBody>
                    <a:bodyPr/>
                    <a:lstStyle/>
                    <a:p>
                      <a:pPr algn="ctr"/>
                      <a:r>
                        <a:rPr lang="en-US" sz="2400" dirty="0" err="1">
                          <a:latin typeface="Tahoma" panose="020B0604030504040204" pitchFamily="34" charset="0"/>
                          <a:ea typeface="Tahoma" panose="020B0604030504040204" pitchFamily="34" charset="0"/>
                          <a:cs typeface="Tahoma" panose="020B0604030504040204" pitchFamily="34" charset="0"/>
                        </a:rPr>
                        <a:t>Lớp</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nghìn</a:t>
                      </a:r>
                      <a:endParaRPr lang="en-US" sz="24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endParaRPr lang="en-US" dirty="0"/>
                    </a:p>
                  </a:txBody>
                  <a:tcPr/>
                </a:tc>
                <a:tc hMerge="1">
                  <a:txBody>
                    <a:bodyPr/>
                    <a:lstStyle/>
                    <a:p>
                      <a:endParaRPr lang="en-US" dirty="0"/>
                    </a:p>
                  </a:txBody>
                  <a:tcPr/>
                </a:tc>
                <a:tc gridSpan="3">
                  <a:txBody>
                    <a:bodyPr/>
                    <a:lstStyle/>
                    <a:p>
                      <a:pPr algn="ctr"/>
                      <a:r>
                        <a:rPr lang="en-US" sz="2400" dirty="0" err="1">
                          <a:latin typeface="Tahoma" panose="020B0604030504040204" pitchFamily="34" charset="0"/>
                          <a:ea typeface="Tahoma" panose="020B0604030504040204" pitchFamily="34" charset="0"/>
                          <a:cs typeface="Tahoma" panose="020B0604030504040204" pitchFamily="34" charset="0"/>
                        </a:rPr>
                        <a:t>Lớp</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đơn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vị</a:t>
                      </a:r>
                      <a:endParaRPr lang="en-US" sz="24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917112938"/>
                  </a:ext>
                </a:extLst>
              </a:tr>
              <a:tr h="911225">
                <a:tc vMerge="1">
                  <a:txBody>
                    <a:bodyPr/>
                    <a:lstStyle/>
                    <a:p>
                      <a:endParaRPr lang="en-US" dirty="0"/>
                    </a:p>
                  </a:txBody>
                  <a:tcPr/>
                </a:tc>
                <a:tc>
                  <a:txBody>
                    <a:bodyPr/>
                    <a:lstStyle/>
                    <a:p>
                      <a:pPr algn="ct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Hàng</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trăm</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triệu</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Hàng</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chục</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triệu</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Hàng</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triệu</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Hàng</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trăm</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nghìn</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Hàng</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chục</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nghìn</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Hàng</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nghìn</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Hàng</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trăm</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Hàng</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chục</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Hàng</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đơn</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vị</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2055957683"/>
                  </a:ext>
                </a:extLst>
              </a:tr>
              <a:tr h="911225">
                <a:tc>
                  <a:txBody>
                    <a:bodyPr/>
                    <a:lstStyle/>
                    <a:p>
                      <a:pPr algn="ctr"/>
                      <a:r>
                        <a:rPr lang="en-US" sz="2400" dirty="0">
                          <a:latin typeface="Tahoma" panose="020B0604030504040204" pitchFamily="34" charset="0"/>
                          <a:ea typeface="Tahoma" panose="020B0604030504040204" pitchFamily="34" charset="0"/>
                          <a:cs typeface="Tahoma" panose="020B060403050404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4538618"/>
                  </a:ext>
                </a:extLst>
              </a:tr>
              <a:tr h="911225">
                <a:tc>
                  <a:txBody>
                    <a:bodyPr/>
                    <a:lstStyle/>
                    <a:p>
                      <a:pPr algn="ctr"/>
                      <a:r>
                        <a:rPr lang="en-US" sz="2400" dirty="0">
                          <a:latin typeface="Tahoma" panose="020B0604030504040204" pitchFamily="34" charset="0"/>
                          <a:ea typeface="Tahoma" panose="020B0604030504040204" pitchFamily="34" charset="0"/>
                          <a:cs typeface="Tahoma" panose="020B0604030504040204" pitchFamily="34" charset="0"/>
                        </a:rPr>
                        <a:t>1 999 371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99690944"/>
                  </a:ext>
                </a:extLst>
              </a:tr>
              <a:tr h="911225">
                <a:tc>
                  <a:txBody>
                    <a:bodyPr/>
                    <a:lstStyle/>
                    <a:p>
                      <a:pPr algn="ctr"/>
                      <a:r>
                        <a:rPr lang="en-US" sz="2400" dirty="0">
                          <a:latin typeface="Tahoma" panose="020B0604030504040204" pitchFamily="34" charset="0"/>
                          <a:ea typeface="Tahoma" panose="020B0604030504040204" pitchFamily="34" charset="0"/>
                          <a:cs typeface="Tahoma" panose="020B0604030504040204" pitchFamily="34" charset="0"/>
                        </a:rPr>
                        <a:t>28 111 031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67660776"/>
                  </a:ext>
                </a:extLst>
              </a:tr>
              <a:tr h="911225">
                <a:tc>
                  <a:txBody>
                    <a:bodyPr/>
                    <a:lstStyle/>
                    <a:p>
                      <a:pPr algn="ctr"/>
                      <a:r>
                        <a:rPr lang="en-US" sz="2400" dirty="0">
                          <a:latin typeface="Tahoma" panose="020B0604030504040204" pitchFamily="34" charset="0"/>
                          <a:ea typeface="Tahoma" panose="020B0604030504040204" pitchFamily="34" charset="0"/>
                          <a:cs typeface="Tahoma" panose="020B060403050404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27602439"/>
                  </a:ext>
                </a:extLst>
              </a:tr>
            </a:tbl>
          </a:graphicData>
        </a:graphic>
      </p:graphicFrame>
    </p:spTree>
    <p:extLst>
      <p:ext uri="{BB962C8B-B14F-4D97-AF65-F5344CB8AC3E}">
        <p14:creationId xmlns:p14="http://schemas.microsoft.com/office/powerpoint/2010/main" val="21882014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671415F-62BC-479A-9930-C2059792F4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610100"/>
            <a:ext cx="12192000" cy="2247900"/>
          </a:xfrm>
          <a:prstGeom prst="rect">
            <a:avLst/>
          </a:prstGeom>
        </p:spPr>
      </p:pic>
      <p:pic>
        <p:nvPicPr>
          <p:cNvPr id="10" name="图片 9">
            <a:extLst>
              <a:ext uri="{FF2B5EF4-FFF2-40B4-BE49-F238E27FC236}">
                <a16:creationId xmlns:a16="http://schemas.microsoft.com/office/drawing/2014/main" id="{01B4FDA9-3440-4267-9D02-87B809EC803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09469" y="5474317"/>
            <a:ext cx="569605" cy="1433700"/>
          </a:xfrm>
          <a:prstGeom prst="rect">
            <a:avLst/>
          </a:prstGeom>
        </p:spPr>
      </p:pic>
      <p:pic>
        <p:nvPicPr>
          <p:cNvPr id="11" name="图片 10">
            <a:extLst>
              <a:ext uri="{FF2B5EF4-FFF2-40B4-BE49-F238E27FC236}">
                <a16:creationId xmlns:a16="http://schemas.microsoft.com/office/drawing/2014/main" id="{C4C93318-3B1D-44DE-BF07-86C33BC5543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13389" y="5323200"/>
            <a:ext cx="860219" cy="1534445"/>
          </a:xfrm>
          <a:prstGeom prst="rect">
            <a:avLst/>
          </a:prstGeom>
        </p:spPr>
      </p:pic>
      <p:pic>
        <p:nvPicPr>
          <p:cNvPr id="12" name="图片 11">
            <a:extLst>
              <a:ext uri="{FF2B5EF4-FFF2-40B4-BE49-F238E27FC236}">
                <a16:creationId xmlns:a16="http://schemas.microsoft.com/office/drawing/2014/main" id="{5C0DF88B-DB50-40B5-80C3-C74D3FC09C1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6610" y="4838957"/>
            <a:ext cx="1123710" cy="1790186"/>
          </a:xfrm>
          <a:prstGeom prst="rect">
            <a:avLst/>
          </a:prstGeom>
        </p:spPr>
      </p:pic>
      <p:pic>
        <p:nvPicPr>
          <p:cNvPr id="13" name="图片 12">
            <a:extLst>
              <a:ext uri="{FF2B5EF4-FFF2-40B4-BE49-F238E27FC236}">
                <a16:creationId xmlns:a16="http://schemas.microsoft.com/office/drawing/2014/main" id="{21E79B0F-E201-4BB1-B6D4-FF40CF9CA7A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9232" y="5647803"/>
            <a:ext cx="2237469" cy="3329672"/>
          </a:xfrm>
          <a:prstGeom prst="rect">
            <a:avLst/>
          </a:prstGeom>
        </p:spPr>
      </p:pic>
      <p:pic>
        <p:nvPicPr>
          <p:cNvPr id="17" name="图片 16">
            <a:extLst>
              <a:ext uri="{FF2B5EF4-FFF2-40B4-BE49-F238E27FC236}">
                <a16:creationId xmlns:a16="http://schemas.microsoft.com/office/drawing/2014/main" id="{D2FA0257-91C7-4F8E-8FE3-2B93703A06F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073263" y="3269737"/>
            <a:ext cx="1715490" cy="571830"/>
          </a:xfrm>
          <a:prstGeom prst="rect">
            <a:avLst/>
          </a:prstGeom>
        </p:spPr>
      </p:pic>
      <p:pic>
        <p:nvPicPr>
          <p:cNvPr id="77" name="Picture 76" descr="A close-up of a tree branch&#10;&#10;Description automatically generated with low confidence">
            <a:extLst>
              <a:ext uri="{FF2B5EF4-FFF2-40B4-BE49-F238E27FC236}">
                <a16:creationId xmlns:a16="http://schemas.microsoft.com/office/drawing/2014/main" id="{DBA560B8-162A-4327-A093-F5BC08B4AF9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9838480" flipH="1">
            <a:off x="9140922" y="-1109917"/>
            <a:ext cx="3383280" cy="3383280"/>
          </a:xfrm>
          <a:prstGeom prst="rect">
            <a:avLst/>
          </a:prstGeom>
        </p:spPr>
      </p:pic>
      <p:pic>
        <p:nvPicPr>
          <p:cNvPr id="3" name="Picture 2" descr="A picture containing calendar&#10;&#10;Description automatically generated">
            <a:extLst>
              <a:ext uri="{FF2B5EF4-FFF2-40B4-BE49-F238E27FC236}">
                <a16:creationId xmlns:a16="http://schemas.microsoft.com/office/drawing/2014/main" id="{286C9A7B-81F3-4509-B2DC-3E6ADA3A4C5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905855" y="2247900"/>
            <a:ext cx="4297680" cy="4297680"/>
          </a:xfrm>
          <a:prstGeom prst="rect">
            <a:avLst/>
          </a:prstGeom>
        </p:spPr>
      </p:pic>
      <p:sp>
        <p:nvSpPr>
          <p:cNvPr id="2" name="Rectangle: Rounded Corners 1">
            <a:extLst>
              <a:ext uri="{FF2B5EF4-FFF2-40B4-BE49-F238E27FC236}">
                <a16:creationId xmlns:a16="http://schemas.microsoft.com/office/drawing/2014/main" id="{535CFC05-173E-AE0F-D46E-B3EBCCCF2D20}"/>
              </a:ext>
            </a:extLst>
          </p:cNvPr>
          <p:cNvSpPr/>
          <p:nvPr/>
        </p:nvSpPr>
        <p:spPr>
          <a:xfrm>
            <a:off x="2417501" y="981951"/>
            <a:ext cx="7556057" cy="1397102"/>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noProof="0" dirty="0" err="1">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rPr>
              <a:t>Các</a:t>
            </a:r>
            <a:r>
              <a:rPr kumimoji="0" lang="en-US" sz="3600" b="1" i="0" u="none" strike="noStrike" kern="1200" cap="none" spc="0" normalizeH="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rPr>
              <a:t> </a:t>
            </a:r>
            <a:r>
              <a:rPr kumimoji="0" lang="en-US" sz="3600" b="1" i="0" u="none" strike="noStrike" kern="1200" cap="none" spc="0" normalizeH="0" noProof="0" dirty="0" err="1">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rPr>
              <a:t>nhóm</a:t>
            </a:r>
            <a:r>
              <a:rPr kumimoji="0" lang="en-US" sz="3600" b="1" i="0" u="none" strike="noStrike" kern="1200" cap="none" spc="0" normalizeH="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rPr>
              <a:t> </a:t>
            </a:r>
            <a:r>
              <a:rPr kumimoji="0" lang="en-US" sz="3600" b="1" i="0" u="none" strike="noStrike" kern="1200" cap="none" spc="0" normalizeH="0" noProof="0" dirty="0" err="1">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rPr>
              <a:t>hoàn</a:t>
            </a:r>
            <a:r>
              <a:rPr kumimoji="0" lang="en-US" sz="3600" b="1" i="0" u="none" strike="noStrike" kern="1200" cap="none" spc="0" normalizeH="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rPr>
              <a:t> </a:t>
            </a:r>
            <a:r>
              <a:rPr kumimoji="0" lang="en-US" sz="3600" b="1" i="0" u="none" strike="noStrike" kern="1200" cap="none" spc="0" normalizeH="0" noProof="0" dirty="0" err="1">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rPr>
              <a:t>thành</a:t>
            </a:r>
            <a:r>
              <a:rPr kumimoji="0" lang="en-US" sz="3600" b="1" i="0" u="none" strike="noStrike" kern="1200" cap="none" spc="0" normalizeH="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rPr>
              <a:t> </a:t>
            </a:r>
            <a:r>
              <a:rPr kumimoji="0" lang="en-US" sz="3600" b="1" i="0" u="none" strike="noStrike" kern="1200" cap="none" spc="0" normalizeH="0" noProof="0" dirty="0" err="1">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rPr>
              <a:t>phiếu</a:t>
            </a:r>
            <a:r>
              <a:rPr kumimoji="0" lang="en-US" sz="3600" b="1" i="0" u="none" strike="noStrike" kern="1200" cap="none" spc="0" normalizeH="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rPr>
              <a:t> </a:t>
            </a:r>
            <a:r>
              <a:rPr kumimoji="0" lang="en-US" sz="3600" b="1" i="0" u="none" strike="noStrike" kern="1200" cap="none" spc="0" normalizeH="0" noProof="0" dirty="0" err="1">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rPr>
              <a:t>bài</a:t>
            </a:r>
            <a:r>
              <a:rPr kumimoji="0" lang="en-US" sz="3600" b="1" i="0" u="none" strike="noStrike" kern="1200" cap="none" spc="0" normalizeH="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rPr>
              <a:t> </a:t>
            </a:r>
            <a:r>
              <a:rPr kumimoji="0" lang="en-US" sz="3600" b="1" i="0" u="none" strike="noStrike" kern="1200" cap="none" spc="0" normalizeH="0" noProof="0" dirty="0" err="1">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rPr>
              <a:t>tập</a:t>
            </a:r>
            <a:endParaRPr kumimoji="0" lang="vi-VN" sz="3600" b="1" i="0" u="none" strike="noStrike" kern="120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4" name="tawerrw6f4">
            <a:hlinkClick r:id="" action="ppaction://media"/>
            <a:extLst>
              <a:ext uri="{FF2B5EF4-FFF2-40B4-BE49-F238E27FC236}">
                <a16:creationId xmlns:a16="http://schemas.microsoft.com/office/drawing/2014/main" id="{A33E1E1C-A05F-6667-02EE-5E6B1A12F99D}"/>
              </a:ext>
            </a:extLst>
          </p:cNvPr>
          <p:cNvPicPr>
            <a:picLocks noChangeAspect="1"/>
          </p:cNvPicPr>
          <p:nvPr>
            <a:audioFile r:link="rId1"/>
            <p:extLst>
              <p:ext uri="{DAA4B4D4-6D71-4841-9C94-3DE7FCFB9230}">
                <p14:media xmlns:p14="http://schemas.microsoft.com/office/powerpoint/2010/main" r:embed="rId2">
                  <p14:trim st="26117"/>
                </p14:media>
              </p:ext>
            </p:extLst>
          </p:nvPr>
        </p:nvPicPr>
        <p:blipFill>
          <a:blip r:embed="rId13"/>
          <a:stretch>
            <a:fillRect/>
          </a:stretch>
        </p:blipFill>
        <p:spPr>
          <a:xfrm>
            <a:off x="9710403" y="4835837"/>
            <a:ext cx="487363" cy="487363"/>
          </a:xfrm>
          <a:prstGeom prst="rect">
            <a:avLst/>
          </a:prstGeom>
        </p:spPr>
      </p:pic>
    </p:spTree>
    <p:extLst>
      <p:ext uri="{BB962C8B-B14F-4D97-AF65-F5344CB8AC3E}">
        <p14:creationId xmlns:p14="http://schemas.microsoft.com/office/powerpoint/2010/main" val="1927967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948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510" y="0"/>
            <a:ext cx="12416510" cy="7207425"/>
          </a:xfrm>
          <a:prstGeom prst="rect">
            <a:avLst/>
          </a:prstGeom>
        </p:spPr>
      </p:pic>
      <p:sp>
        <p:nvSpPr>
          <p:cNvPr id="7" name="Hình chữ nhật 6">
            <a:extLst>
              <a:ext uri="{FF2B5EF4-FFF2-40B4-BE49-F238E27FC236}">
                <a16:creationId xmlns:a16="http://schemas.microsoft.com/office/drawing/2014/main" id="{7A4F4E00-C80A-1205-D172-F284A65C1588}"/>
              </a:ext>
            </a:extLst>
          </p:cNvPr>
          <p:cNvSpPr/>
          <p:nvPr/>
        </p:nvSpPr>
        <p:spPr>
          <a:xfrm rot="20878761">
            <a:off x="495227" y="830872"/>
            <a:ext cx="8287897" cy="1754326"/>
          </a:xfrm>
          <a:prstGeom prst="rect">
            <a:avLst/>
          </a:prstGeom>
          <a:noFill/>
        </p:spPr>
        <p:txBody>
          <a:bodyPr wrap="square" lIns="91440" tIns="45720" rIns="91440" bIns="45720">
            <a:spAutoFit/>
          </a:bodyPr>
          <a:lstStyle/>
          <a:p>
            <a:pPr algn="ct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rPr>
              <a:t>CHUYỂN PHIẾU THEO </a:t>
            </a:r>
          </a:p>
          <a:p>
            <a:pPr algn="ct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rPr>
              <a:t>VÒNG TRÒN ĐỂ KIỂM TRA</a:t>
            </a:r>
            <a:endParaRPr lang="vi-VN" sz="5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8" name="Hộp Văn bản 7">
            <a:extLst>
              <a:ext uri="{FF2B5EF4-FFF2-40B4-BE49-F238E27FC236}">
                <a16:creationId xmlns:a16="http://schemas.microsoft.com/office/drawing/2014/main" id="{E995A6BB-E5CB-1E88-6B98-97B96EAF4E6D}"/>
              </a:ext>
            </a:extLst>
          </p:cNvPr>
          <p:cNvSpPr txBox="1"/>
          <p:nvPr/>
        </p:nvSpPr>
        <p:spPr>
          <a:xfrm>
            <a:off x="5774635" y="2464904"/>
            <a:ext cx="321365"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2352210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7BC7E114-714F-42B4-8BA0-BD622662A7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Hình chữ nhật: Góc Tròn 6">
            <a:extLst>
              <a:ext uri="{FF2B5EF4-FFF2-40B4-BE49-F238E27FC236}">
                <a16:creationId xmlns:a16="http://schemas.microsoft.com/office/drawing/2014/main" id="{F3A49394-968B-A213-D3F6-85EA05297F01}"/>
              </a:ext>
            </a:extLst>
          </p:cNvPr>
          <p:cNvSpPr/>
          <p:nvPr/>
        </p:nvSpPr>
        <p:spPr>
          <a:xfrm>
            <a:off x="219075" y="161925"/>
            <a:ext cx="11668125" cy="6619875"/>
          </a:xfrm>
          <a:custGeom>
            <a:avLst/>
            <a:gdLst>
              <a:gd name="connsiteX0" fmla="*/ 0 w 11668125"/>
              <a:gd name="connsiteY0" fmla="*/ 1103335 h 6619875"/>
              <a:gd name="connsiteX1" fmla="*/ 1103335 w 11668125"/>
              <a:gd name="connsiteY1" fmla="*/ 0 h 6619875"/>
              <a:gd name="connsiteX2" fmla="*/ 10564790 w 11668125"/>
              <a:gd name="connsiteY2" fmla="*/ 0 h 6619875"/>
              <a:gd name="connsiteX3" fmla="*/ 11668125 w 11668125"/>
              <a:gd name="connsiteY3" fmla="*/ 1103335 h 6619875"/>
              <a:gd name="connsiteX4" fmla="*/ 11668125 w 11668125"/>
              <a:gd name="connsiteY4" fmla="*/ 5516540 h 6619875"/>
              <a:gd name="connsiteX5" fmla="*/ 10564790 w 11668125"/>
              <a:gd name="connsiteY5" fmla="*/ 6619875 h 6619875"/>
              <a:gd name="connsiteX6" fmla="*/ 1103335 w 11668125"/>
              <a:gd name="connsiteY6" fmla="*/ 6619875 h 6619875"/>
              <a:gd name="connsiteX7" fmla="*/ 0 w 11668125"/>
              <a:gd name="connsiteY7" fmla="*/ 5516540 h 6619875"/>
              <a:gd name="connsiteX8" fmla="*/ 0 w 11668125"/>
              <a:gd name="connsiteY8" fmla="*/ 1103335 h 6619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8125" h="6619875" fill="none" extrusionOk="0">
                <a:moveTo>
                  <a:pt x="0" y="1103335"/>
                </a:moveTo>
                <a:cubicBezTo>
                  <a:pt x="-35135" y="496165"/>
                  <a:pt x="492141" y="10445"/>
                  <a:pt x="1103335" y="0"/>
                </a:cubicBezTo>
                <a:cubicBezTo>
                  <a:pt x="5004020" y="77600"/>
                  <a:pt x="6448256" y="-27269"/>
                  <a:pt x="10564790" y="0"/>
                </a:cubicBezTo>
                <a:cubicBezTo>
                  <a:pt x="11210430" y="-47866"/>
                  <a:pt x="11709112" y="506046"/>
                  <a:pt x="11668125" y="1103335"/>
                </a:cubicBezTo>
                <a:cubicBezTo>
                  <a:pt x="11777125" y="2287060"/>
                  <a:pt x="11589916" y="4910904"/>
                  <a:pt x="11668125" y="5516540"/>
                </a:cubicBezTo>
                <a:cubicBezTo>
                  <a:pt x="11561313" y="6084111"/>
                  <a:pt x="11068277" y="6666565"/>
                  <a:pt x="10564790" y="6619875"/>
                </a:cubicBezTo>
                <a:cubicBezTo>
                  <a:pt x="8125933" y="6669052"/>
                  <a:pt x="4129961" y="6497173"/>
                  <a:pt x="1103335" y="6619875"/>
                </a:cubicBezTo>
                <a:cubicBezTo>
                  <a:pt x="492173" y="6633754"/>
                  <a:pt x="-24406" y="6146909"/>
                  <a:pt x="0" y="5516540"/>
                </a:cubicBezTo>
                <a:cubicBezTo>
                  <a:pt x="47022" y="4005358"/>
                  <a:pt x="104569" y="3044998"/>
                  <a:pt x="0" y="1103335"/>
                </a:cubicBezTo>
                <a:close/>
              </a:path>
              <a:path w="11668125" h="6619875" stroke="0" extrusionOk="0">
                <a:moveTo>
                  <a:pt x="0" y="1103335"/>
                </a:moveTo>
                <a:cubicBezTo>
                  <a:pt x="16507" y="492093"/>
                  <a:pt x="594538" y="-6710"/>
                  <a:pt x="1103335" y="0"/>
                </a:cubicBezTo>
                <a:cubicBezTo>
                  <a:pt x="4092527" y="-129276"/>
                  <a:pt x="6879828" y="-77778"/>
                  <a:pt x="10564790" y="0"/>
                </a:cubicBezTo>
                <a:cubicBezTo>
                  <a:pt x="11167509" y="-21157"/>
                  <a:pt x="11660422" y="538396"/>
                  <a:pt x="11668125" y="1103335"/>
                </a:cubicBezTo>
                <a:cubicBezTo>
                  <a:pt x="11749724" y="2559387"/>
                  <a:pt x="11822425" y="3331734"/>
                  <a:pt x="11668125" y="5516540"/>
                </a:cubicBezTo>
                <a:cubicBezTo>
                  <a:pt x="11712158" y="6218756"/>
                  <a:pt x="11087819" y="6649214"/>
                  <a:pt x="10564790" y="6619875"/>
                </a:cubicBezTo>
                <a:cubicBezTo>
                  <a:pt x="8091517" y="6664095"/>
                  <a:pt x="4672179" y="6590493"/>
                  <a:pt x="1103335" y="6619875"/>
                </a:cubicBezTo>
                <a:cubicBezTo>
                  <a:pt x="482254" y="6574819"/>
                  <a:pt x="-26795" y="6119702"/>
                  <a:pt x="0" y="5516540"/>
                </a:cubicBezTo>
                <a:cubicBezTo>
                  <a:pt x="-159954" y="3466944"/>
                  <a:pt x="22140" y="2465672"/>
                  <a:pt x="0" y="1103335"/>
                </a:cubicBezTo>
                <a:close/>
              </a:path>
            </a:pathLst>
          </a:custGeom>
          <a:ln>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 name="Nhóm 7">
            <a:extLst>
              <a:ext uri="{FF2B5EF4-FFF2-40B4-BE49-F238E27FC236}">
                <a16:creationId xmlns:a16="http://schemas.microsoft.com/office/drawing/2014/main" id="{95D0F225-07AF-5560-4228-1CC3F826E852}"/>
              </a:ext>
            </a:extLst>
          </p:cNvPr>
          <p:cNvGrpSpPr/>
          <p:nvPr/>
        </p:nvGrpSpPr>
        <p:grpSpPr>
          <a:xfrm>
            <a:off x="253202" y="162918"/>
            <a:ext cx="704966" cy="701040"/>
            <a:chOff x="1169225" y="243763"/>
            <a:chExt cx="704966" cy="701040"/>
          </a:xfrm>
        </p:grpSpPr>
        <p:sp>
          <p:nvSpPr>
            <p:cNvPr id="8" name="Oval 22">
              <a:extLst>
                <a:ext uri="{FF2B5EF4-FFF2-40B4-BE49-F238E27FC236}">
                  <a16:creationId xmlns:a16="http://schemas.microsoft.com/office/drawing/2014/main" id="{F174D8CA-FC4A-91B0-1A7F-C8F695BADEA9}"/>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9" name="TextBox 23">
              <a:extLst>
                <a:ext uri="{FF2B5EF4-FFF2-40B4-BE49-F238E27FC236}">
                  <a16:creationId xmlns:a16="http://schemas.microsoft.com/office/drawing/2014/main" id="{961D48E1-63E2-90FA-02FB-878CC3A24188}"/>
                </a:ext>
              </a:extLst>
            </p:cNvPr>
            <p:cNvSpPr txBox="1"/>
            <p:nvPr/>
          </p:nvSpPr>
          <p:spPr>
            <a:xfrm>
              <a:off x="1241607" y="243763"/>
              <a:ext cx="55655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2</a:t>
              </a:r>
              <a:endParaRPr kumimoji="0" lang="vi-VN" sz="3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2" name="TextBox 1">
            <a:extLst>
              <a:ext uri="{FF2B5EF4-FFF2-40B4-BE49-F238E27FC236}">
                <a16:creationId xmlns:a16="http://schemas.microsoft.com/office/drawing/2014/main" id="{AC31FD75-92DD-DC1F-724A-4EC5DFFDE5A6}"/>
              </a:ext>
            </a:extLst>
          </p:cNvPr>
          <p:cNvSpPr txBox="1"/>
          <p:nvPr/>
        </p:nvSpPr>
        <p:spPr>
          <a:xfrm>
            <a:off x="962025" y="152400"/>
            <a:ext cx="15621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Số</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11" name="Table 14">
            <a:extLst>
              <a:ext uri="{FF2B5EF4-FFF2-40B4-BE49-F238E27FC236}">
                <a16:creationId xmlns:a16="http://schemas.microsoft.com/office/drawing/2014/main" id="{D0C3CCB8-4729-4F50-663D-F43070A507EA}"/>
              </a:ext>
            </a:extLst>
          </p:cNvPr>
          <p:cNvGraphicFramePr>
            <a:graphicFrameLocks noGrp="1"/>
          </p:cNvGraphicFramePr>
          <p:nvPr>
            <p:extLst>
              <p:ext uri="{D42A27DB-BD31-4B8C-83A1-F6EECF244321}">
                <p14:modId xmlns:p14="http://schemas.microsoft.com/office/powerpoint/2010/main" val="1101236345"/>
              </p:ext>
            </p:extLst>
          </p:nvPr>
        </p:nvGraphicFramePr>
        <p:xfrm>
          <a:off x="495300" y="1000125"/>
          <a:ext cx="10868030" cy="5462905"/>
        </p:xfrm>
        <a:graphic>
          <a:graphicData uri="http://schemas.openxmlformats.org/drawingml/2006/table">
            <a:tbl>
              <a:tblPr firstRow="1" bandRow="1">
                <a:tableStyleId>{21E4AEA4-8DFA-4A89-87EB-49C32662AFE0}</a:tableStyleId>
              </a:tblPr>
              <a:tblGrid>
                <a:gridCol w="1781175">
                  <a:extLst>
                    <a:ext uri="{9D8B030D-6E8A-4147-A177-3AD203B41FA5}">
                      <a16:colId xmlns:a16="http://schemas.microsoft.com/office/drawing/2014/main" val="1623900287"/>
                    </a:ext>
                  </a:extLst>
                </a:gridCol>
                <a:gridCol w="1000125">
                  <a:extLst>
                    <a:ext uri="{9D8B030D-6E8A-4147-A177-3AD203B41FA5}">
                      <a16:colId xmlns:a16="http://schemas.microsoft.com/office/drawing/2014/main" val="3713167956"/>
                    </a:ext>
                  </a:extLst>
                </a:gridCol>
                <a:gridCol w="981075">
                  <a:extLst>
                    <a:ext uri="{9D8B030D-6E8A-4147-A177-3AD203B41FA5}">
                      <a16:colId xmlns:a16="http://schemas.microsoft.com/office/drawing/2014/main" val="491536867"/>
                    </a:ext>
                  </a:extLst>
                </a:gridCol>
                <a:gridCol w="933450">
                  <a:extLst>
                    <a:ext uri="{9D8B030D-6E8A-4147-A177-3AD203B41FA5}">
                      <a16:colId xmlns:a16="http://schemas.microsoft.com/office/drawing/2014/main" val="3423945921"/>
                    </a:ext>
                  </a:extLst>
                </a:gridCol>
                <a:gridCol w="952500">
                  <a:extLst>
                    <a:ext uri="{9D8B030D-6E8A-4147-A177-3AD203B41FA5}">
                      <a16:colId xmlns:a16="http://schemas.microsoft.com/office/drawing/2014/main" val="1330057806"/>
                    </a:ext>
                  </a:extLst>
                </a:gridCol>
                <a:gridCol w="1114425">
                  <a:extLst>
                    <a:ext uri="{9D8B030D-6E8A-4147-A177-3AD203B41FA5}">
                      <a16:colId xmlns:a16="http://schemas.microsoft.com/office/drawing/2014/main" val="1128912690"/>
                    </a:ext>
                  </a:extLst>
                </a:gridCol>
                <a:gridCol w="942975">
                  <a:extLst>
                    <a:ext uri="{9D8B030D-6E8A-4147-A177-3AD203B41FA5}">
                      <a16:colId xmlns:a16="http://schemas.microsoft.com/office/drawing/2014/main" val="104880964"/>
                    </a:ext>
                  </a:extLst>
                </a:gridCol>
                <a:gridCol w="988699">
                  <a:extLst>
                    <a:ext uri="{9D8B030D-6E8A-4147-A177-3AD203B41FA5}">
                      <a16:colId xmlns:a16="http://schemas.microsoft.com/office/drawing/2014/main" val="1231745690"/>
                    </a:ext>
                  </a:extLst>
                </a:gridCol>
                <a:gridCol w="1078226">
                  <a:extLst>
                    <a:ext uri="{9D8B030D-6E8A-4147-A177-3AD203B41FA5}">
                      <a16:colId xmlns:a16="http://schemas.microsoft.com/office/drawing/2014/main" val="1674997276"/>
                    </a:ext>
                  </a:extLst>
                </a:gridCol>
                <a:gridCol w="1095380">
                  <a:extLst>
                    <a:ext uri="{9D8B030D-6E8A-4147-A177-3AD203B41FA5}">
                      <a16:colId xmlns:a16="http://schemas.microsoft.com/office/drawing/2014/main" val="3776148022"/>
                    </a:ext>
                  </a:extLst>
                </a:gridCol>
              </a:tblGrid>
              <a:tr h="561975">
                <a:tc rowSpan="2">
                  <a:txBody>
                    <a:bodyPr/>
                    <a:lstStyle/>
                    <a:p>
                      <a:pPr algn="ct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Số</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gridSpan="3">
                  <a:txBody>
                    <a:bodyPr/>
                    <a:lstStyle/>
                    <a:p>
                      <a:pPr algn="ctr"/>
                      <a:r>
                        <a:rPr lang="en-US" sz="2400" dirty="0" err="1">
                          <a:latin typeface="Tahoma" panose="020B0604030504040204" pitchFamily="34" charset="0"/>
                          <a:ea typeface="Tahoma" panose="020B0604030504040204" pitchFamily="34" charset="0"/>
                          <a:cs typeface="Tahoma" panose="020B0604030504040204" pitchFamily="34" charset="0"/>
                        </a:rPr>
                        <a:t>Lớp</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triệu</a:t>
                      </a:r>
                      <a:endParaRPr lang="en-US" sz="24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endParaRPr lang="en-US" dirty="0"/>
                    </a:p>
                  </a:txBody>
                  <a:tcPr/>
                </a:tc>
                <a:tc hMerge="1">
                  <a:txBody>
                    <a:bodyPr/>
                    <a:lstStyle/>
                    <a:p>
                      <a:endParaRPr lang="en-US" dirty="0"/>
                    </a:p>
                  </a:txBody>
                  <a:tcPr/>
                </a:tc>
                <a:tc gridSpan="3">
                  <a:txBody>
                    <a:bodyPr/>
                    <a:lstStyle/>
                    <a:p>
                      <a:pPr algn="ctr"/>
                      <a:r>
                        <a:rPr lang="en-US" sz="2400" dirty="0" err="1">
                          <a:latin typeface="Tahoma" panose="020B0604030504040204" pitchFamily="34" charset="0"/>
                          <a:ea typeface="Tahoma" panose="020B0604030504040204" pitchFamily="34" charset="0"/>
                          <a:cs typeface="Tahoma" panose="020B0604030504040204" pitchFamily="34" charset="0"/>
                        </a:rPr>
                        <a:t>Lớp</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nghìn</a:t>
                      </a:r>
                      <a:endParaRPr lang="en-US" sz="24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endParaRPr lang="en-US" dirty="0"/>
                    </a:p>
                  </a:txBody>
                  <a:tcPr/>
                </a:tc>
                <a:tc hMerge="1">
                  <a:txBody>
                    <a:bodyPr/>
                    <a:lstStyle/>
                    <a:p>
                      <a:endParaRPr lang="en-US" dirty="0"/>
                    </a:p>
                  </a:txBody>
                  <a:tcPr/>
                </a:tc>
                <a:tc gridSpan="3">
                  <a:txBody>
                    <a:bodyPr/>
                    <a:lstStyle/>
                    <a:p>
                      <a:pPr algn="ctr"/>
                      <a:r>
                        <a:rPr lang="en-US" sz="2400" dirty="0" err="1">
                          <a:latin typeface="Tahoma" panose="020B0604030504040204" pitchFamily="34" charset="0"/>
                          <a:ea typeface="Tahoma" panose="020B0604030504040204" pitchFamily="34" charset="0"/>
                          <a:cs typeface="Tahoma" panose="020B0604030504040204" pitchFamily="34" charset="0"/>
                        </a:rPr>
                        <a:t>Lớp</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đơn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vị</a:t>
                      </a:r>
                      <a:endParaRPr lang="en-US" sz="24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917112938"/>
                  </a:ext>
                </a:extLst>
              </a:tr>
              <a:tr h="911225">
                <a:tc vMerge="1">
                  <a:txBody>
                    <a:bodyPr/>
                    <a:lstStyle/>
                    <a:p>
                      <a:endParaRPr lang="en-US" dirty="0"/>
                    </a:p>
                  </a:txBody>
                  <a:tcPr/>
                </a:tc>
                <a:tc>
                  <a:txBody>
                    <a:bodyPr/>
                    <a:lstStyle/>
                    <a:p>
                      <a:pPr algn="ct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Hàng</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trăm</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triệu</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Hàng</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chục</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triệu</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Hàng</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triệu</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Hàng</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trăm</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nghìn</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Hàng</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chục</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nghìn</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Hàng</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nghìn</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Hàng</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trăm</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Hàng</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chục</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Hàng</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đơn</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vị</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2055957683"/>
                  </a:ext>
                </a:extLst>
              </a:tr>
              <a:tr h="911225">
                <a:tc>
                  <a:txBody>
                    <a:bodyPr/>
                    <a:lstStyle/>
                    <a:p>
                      <a:pPr algn="ctr"/>
                      <a:r>
                        <a:rPr lang="en-US" sz="2400" dirty="0">
                          <a:latin typeface="Tahoma" panose="020B0604030504040204" pitchFamily="34" charset="0"/>
                          <a:ea typeface="Tahoma" panose="020B0604030504040204" pitchFamily="34" charset="0"/>
                          <a:cs typeface="Tahoma" panose="020B060403050404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4538618"/>
                  </a:ext>
                </a:extLst>
              </a:tr>
              <a:tr h="911225">
                <a:tc>
                  <a:txBody>
                    <a:bodyPr/>
                    <a:lstStyle/>
                    <a:p>
                      <a:pPr algn="ctr"/>
                      <a:r>
                        <a:rPr lang="en-US" sz="2400" dirty="0">
                          <a:latin typeface="Tahoma" panose="020B0604030504040204" pitchFamily="34" charset="0"/>
                          <a:ea typeface="Tahoma" panose="020B0604030504040204" pitchFamily="34" charset="0"/>
                          <a:cs typeface="Tahoma" panose="020B0604030504040204" pitchFamily="34" charset="0"/>
                        </a:rPr>
                        <a:t>1 999 371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99690944"/>
                  </a:ext>
                </a:extLst>
              </a:tr>
              <a:tr h="911225">
                <a:tc>
                  <a:txBody>
                    <a:bodyPr/>
                    <a:lstStyle/>
                    <a:p>
                      <a:pPr algn="ctr"/>
                      <a:r>
                        <a:rPr lang="en-US" sz="2400" dirty="0">
                          <a:latin typeface="Tahoma" panose="020B0604030504040204" pitchFamily="34" charset="0"/>
                          <a:ea typeface="Tahoma" panose="020B0604030504040204" pitchFamily="34" charset="0"/>
                          <a:cs typeface="Tahoma" panose="020B0604030504040204" pitchFamily="34" charset="0"/>
                        </a:rPr>
                        <a:t>28 111 031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67660776"/>
                  </a:ext>
                </a:extLst>
              </a:tr>
              <a:tr h="911225">
                <a:tc>
                  <a:txBody>
                    <a:bodyPr/>
                    <a:lstStyle/>
                    <a:p>
                      <a:pPr algn="ctr"/>
                      <a:r>
                        <a:rPr lang="en-US" sz="2400" dirty="0">
                          <a:latin typeface="Tahoma" panose="020B0604030504040204" pitchFamily="34" charset="0"/>
                          <a:ea typeface="Tahoma" panose="020B0604030504040204" pitchFamily="34" charset="0"/>
                          <a:cs typeface="Tahoma" panose="020B060403050404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27602439"/>
                  </a:ext>
                </a:extLst>
              </a:tr>
            </a:tbl>
          </a:graphicData>
        </a:graphic>
      </p:graphicFrame>
      <p:sp>
        <p:nvSpPr>
          <p:cNvPr id="15" name="Rectangle: Rounded Corners 14">
            <a:extLst>
              <a:ext uri="{FF2B5EF4-FFF2-40B4-BE49-F238E27FC236}">
                <a16:creationId xmlns:a16="http://schemas.microsoft.com/office/drawing/2014/main" id="{575B1154-AE4E-1DD8-D699-071CDC90D16C}"/>
              </a:ext>
            </a:extLst>
          </p:cNvPr>
          <p:cNvSpPr/>
          <p:nvPr/>
        </p:nvSpPr>
        <p:spPr>
          <a:xfrm>
            <a:off x="4400550" y="3733800"/>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22" name="Rectangle: Rounded Corners 21">
            <a:extLst>
              <a:ext uri="{FF2B5EF4-FFF2-40B4-BE49-F238E27FC236}">
                <a16:creationId xmlns:a16="http://schemas.microsoft.com/office/drawing/2014/main" id="{673EF552-9905-7557-5331-30FA3F956B83}"/>
              </a:ext>
            </a:extLst>
          </p:cNvPr>
          <p:cNvSpPr/>
          <p:nvPr/>
        </p:nvSpPr>
        <p:spPr>
          <a:xfrm>
            <a:off x="5324475" y="3714750"/>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9</a:t>
            </a:r>
          </a:p>
        </p:txBody>
      </p:sp>
      <p:sp>
        <p:nvSpPr>
          <p:cNvPr id="23" name="Rectangle: Rounded Corners 22">
            <a:extLst>
              <a:ext uri="{FF2B5EF4-FFF2-40B4-BE49-F238E27FC236}">
                <a16:creationId xmlns:a16="http://schemas.microsoft.com/office/drawing/2014/main" id="{A4B53013-F41F-C7C6-D687-14B801E23FAB}"/>
              </a:ext>
            </a:extLst>
          </p:cNvPr>
          <p:cNvSpPr/>
          <p:nvPr/>
        </p:nvSpPr>
        <p:spPr>
          <a:xfrm>
            <a:off x="6267450" y="3724275"/>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9</a:t>
            </a:r>
          </a:p>
        </p:txBody>
      </p:sp>
      <p:sp>
        <p:nvSpPr>
          <p:cNvPr id="24" name="Rectangle: Rounded Corners 23">
            <a:extLst>
              <a:ext uri="{FF2B5EF4-FFF2-40B4-BE49-F238E27FC236}">
                <a16:creationId xmlns:a16="http://schemas.microsoft.com/office/drawing/2014/main" id="{E898E7B9-CFE2-D7C4-2186-058ACEFF1973}"/>
              </a:ext>
            </a:extLst>
          </p:cNvPr>
          <p:cNvSpPr/>
          <p:nvPr/>
        </p:nvSpPr>
        <p:spPr>
          <a:xfrm>
            <a:off x="7372350" y="3714750"/>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9</a:t>
            </a:r>
          </a:p>
        </p:txBody>
      </p:sp>
      <p:sp>
        <p:nvSpPr>
          <p:cNvPr id="25" name="Rectangle: Rounded Corners 24">
            <a:extLst>
              <a:ext uri="{FF2B5EF4-FFF2-40B4-BE49-F238E27FC236}">
                <a16:creationId xmlns:a16="http://schemas.microsoft.com/office/drawing/2014/main" id="{73F6838B-945A-9F70-3502-9F021E34435C}"/>
              </a:ext>
            </a:extLst>
          </p:cNvPr>
          <p:cNvSpPr/>
          <p:nvPr/>
        </p:nvSpPr>
        <p:spPr>
          <a:xfrm>
            <a:off x="8372475" y="3714750"/>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3</a:t>
            </a:r>
          </a:p>
        </p:txBody>
      </p:sp>
      <p:sp>
        <p:nvSpPr>
          <p:cNvPr id="26" name="Rectangle: Rounded Corners 25">
            <a:extLst>
              <a:ext uri="{FF2B5EF4-FFF2-40B4-BE49-F238E27FC236}">
                <a16:creationId xmlns:a16="http://schemas.microsoft.com/office/drawing/2014/main" id="{E23CC826-B5C2-B5EC-B8C2-419D055F356B}"/>
              </a:ext>
            </a:extLst>
          </p:cNvPr>
          <p:cNvSpPr/>
          <p:nvPr/>
        </p:nvSpPr>
        <p:spPr>
          <a:xfrm>
            <a:off x="9344025" y="3724275"/>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7</a:t>
            </a:r>
          </a:p>
        </p:txBody>
      </p:sp>
      <p:sp>
        <p:nvSpPr>
          <p:cNvPr id="27" name="Rectangle: Rounded Corners 26">
            <a:extLst>
              <a:ext uri="{FF2B5EF4-FFF2-40B4-BE49-F238E27FC236}">
                <a16:creationId xmlns:a16="http://schemas.microsoft.com/office/drawing/2014/main" id="{D8785B8C-C557-0A7E-3055-95911D39F924}"/>
              </a:ext>
            </a:extLst>
          </p:cNvPr>
          <p:cNvSpPr/>
          <p:nvPr/>
        </p:nvSpPr>
        <p:spPr>
          <a:xfrm>
            <a:off x="10458450" y="3724275"/>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28" name="Rectangle: Rounded Corners 27">
            <a:extLst>
              <a:ext uri="{FF2B5EF4-FFF2-40B4-BE49-F238E27FC236}">
                <a16:creationId xmlns:a16="http://schemas.microsoft.com/office/drawing/2014/main" id="{763C6B62-A80D-0D7D-E55F-F13945E67F30}"/>
              </a:ext>
            </a:extLst>
          </p:cNvPr>
          <p:cNvSpPr/>
          <p:nvPr/>
        </p:nvSpPr>
        <p:spPr>
          <a:xfrm>
            <a:off x="3419475" y="4657725"/>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2</a:t>
            </a:r>
          </a:p>
        </p:txBody>
      </p:sp>
      <p:sp>
        <p:nvSpPr>
          <p:cNvPr id="29" name="Rectangle: Rounded Corners 28">
            <a:extLst>
              <a:ext uri="{FF2B5EF4-FFF2-40B4-BE49-F238E27FC236}">
                <a16:creationId xmlns:a16="http://schemas.microsoft.com/office/drawing/2014/main" id="{6489FFB5-2B13-D5E9-2214-1C37D8657AA7}"/>
              </a:ext>
            </a:extLst>
          </p:cNvPr>
          <p:cNvSpPr/>
          <p:nvPr/>
        </p:nvSpPr>
        <p:spPr>
          <a:xfrm>
            <a:off x="4410075" y="4676775"/>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8</a:t>
            </a:r>
          </a:p>
        </p:txBody>
      </p:sp>
      <p:sp>
        <p:nvSpPr>
          <p:cNvPr id="30" name="Rectangle: Rounded Corners 29">
            <a:extLst>
              <a:ext uri="{FF2B5EF4-FFF2-40B4-BE49-F238E27FC236}">
                <a16:creationId xmlns:a16="http://schemas.microsoft.com/office/drawing/2014/main" id="{E053AEB8-BA82-D9B5-8325-0EB50B501472}"/>
              </a:ext>
            </a:extLst>
          </p:cNvPr>
          <p:cNvSpPr/>
          <p:nvPr/>
        </p:nvSpPr>
        <p:spPr>
          <a:xfrm>
            <a:off x="5334000" y="4657725"/>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31" name="Rectangle: Rounded Corners 30">
            <a:extLst>
              <a:ext uri="{FF2B5EF4-FFF2-40B4-BE49-F238E27FC236}">
                <a16:creationId xmlns:a16="http://schemas.microsoft.com/office/drawing/2014/main" id="{24377947-9891-33D0-1C85-73ED864DAC02}"/>
              </a:ext>
            </a:extLst>
          </p:cNvPr>
          <p:cNvSpPr/>
          <p:nvPr/>
        </p:nvSpPr>
        <p:spPr>
          <a:xfrm>
            <a:off x="6276975" y="4667250"/>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32" name="Rectangle: Rounded Corners 31">
            <a:extLst>
              <a:ext uri="{FF2B5EF4-FFF2-40B4-BE49-F238E27FC236}">
                <a16:creationId xmlns:a16="http://schemas.microsoft.com/office/drawing/2014/main" id="{B2761BAE-AD6A-DFA2-8392-9BD0BDC494BC}"/>
              </a:ext>
            </a:extLst>
          </p:cNvPr>
          <p:cNvSpPr/>
          <p:nvPr/>
        </p:nvSpPr>
        <p:spPr>
          <a:xfrm>
            <a:off x="7381875" y="4657725"/>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33" name="Rectangle: Rounded Corners 32">
            <a:extLst>
              <a:ext uri="{FF2B5EF4-FFF2-40B4-BE49-F238E27FC236}">
                <a16:creationId xmlns:a16="http://schemas.microsoft.com/office/drawing/2014/main" id="{1DE87B66-2CE0-EB8B-D29A-35F4588B8B92}"/>
              </a:ext>
            </a:extLst>
          </p:cNvPr>
          <p:cNvSpPr/>
          <p:nvPr/>
        </p:nvSpPr>
        <p:spPr>
          <a:xfrm>
            <a:off x="8382000" y="4657725"/>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0</a:t>
            </a:r>
          </a:p>
        </p:txBody>
      </p:sp>
      <p:sp>
        <p:nvSpPr>
          <p:cNvPr id="34" name="Rectangle: Rounded Corners 33">
            <a:extLst>
              <a:ext uri="{FF2B5EF4-FFF2-40B4-BE49-F238E27FC236}">
                <a16:creationId xmlns:a16="http://schemas.microsoft.com/office/drawing/2014/main" id="{C7CE6B13-9EFC-11DD-8A98-775F287FDBE7}"/>
              </a:ext>
            </a:extLst>
          </p:cNvPr>
          <p:cNvSpPr/>
          <p:nvPr/>
        </p:nvSpPr>
        <p:spPr>
          <a:xfrm>
            <a:off x="9353550" y="4667250"/>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3</a:t>
            </a:r>
          </a:p>
        </p:txBody>
      </p:sp>
      <p:sp>
        <p:nvSpPr>
          <p:cNvPr id="35" name="Rectangle: Rounded Corners 34">
            <a:extLst>
              <a:ext uri="{FF2B5EF4-FFF2-40B4-BE49-F238E27FC236}">
                <a16:creationId xmlns:a16="http://schemas.microsoft.com/office/drawing/2014/main" id="{FB0DF863-3C56-037B-8014-19BCEFBB9E46}"/>
              </a:ext>
            </a:extLst>
          </p:cNvPr>
          <p:cNvSpPr/>
          <p:nvPr/>
        </p:nvSpPr>
        <p:spPr>
          <a:xfrm>
            <a:off x="10467975" y="4667250"/>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36" name="Rectangle: Rounded Corners 35">
            <a:extLst>
              <a:ext uri="{FF2B5EF4-FFF2-40B4-BE49-F238E27FC236}">
                <a16:creationId xmlns:a16="http://schemas.microsoft.com/office/drawing/2014/main" id="{61A6FECD-E126-8601-851C-4F5100EFF445}"/>
              </a:ext>
            </a:extLst>
          </p:cNvPr>
          <p:cNvSpPr/>
          <p:nvPr/>
        </p:nvSpPr>
        <p:spPr>
          <a:xfrm>
            <a:off x="476250" y="5629275"/>
            <a:ext cx="1828800"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714 000 106</a:t>
            </a:r>
          </a:p>
        </p:txBody>
      </p:sp>
      <p:sp>
        <p:nvSpPr>
          <p:cNvPr id="3" name="Rectangle: Rounded Corners 27">
            <a:extLst>
              <a:ext uri="{FF2B5EF4-FFF2-40B4-BE49-F238E27FC236}">
                <a16:creationId xmlns:a16="http://schemas.microsoft.com/office/drawing/2014/main" id="{040327A4-64A1-9E5E-6531-27D57C895143}"/>
              </a:ext>
            </a:extLst>
          </p:cNvPr>
          <p:cNvSpPr/>
          <p:nvPr/>
        </p:nvSpPr>
        <p:spPr>
          <a:xfrm>
            <a:off x="495300" y="2873899"/>
            <a:ext cx="1828799" cy="372717"/>
          </a:xfrm>
          <a:prstGeom prst="roundRect">
            <a:avLst>
              <a:gd name="adj" fmla="val 0"/>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200 198 261</a:t>
            </a:r>
            <a:endParaRPr kumimoji="0" lang="en-US" sz="20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846482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arn(inVertical)">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arn(inVertical)">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arn(inVertical)">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barn(inVertical)">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barn(inVertical)">
                                      <p:cBhvr>
                                        <p:cTn id="47" dur="500"/>
                                        <p:tgtEl>
                                          <p:spTgt spid="27"/>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barn(inVertical)">
                                      <p:cBhvr>
                                        <p:cTn id="52" dur="500"/>
                                        <p:tgtEl>
                                          <p:spTgt spid="28"/>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barn(inVertical)">
                                      <p:cBhvr>
                                        <p:cTn id="57" dur="500"/>
                                        <p:tgtEl>
                                          <p:spTgt spid="29"/>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barn(inVertical)">
                                      <p:cBhvr>
                                        <p:cTn id="62" dur="500"/>
                                        <p:tgtEl>
                                          <p:spTgt spid="30"/>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barn(inVertical)">
                                      <p:cBhvr>
                                        <p:cTn id="67" dur="500"/>
                                        <p:tgtEl>
                                          <p:spTgt spid="31"/>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32"/>
                                        </p:tgtEl>
                                        <p:attrNameLst>
                                          <p:attrName>style.visibility</p:attrName>
                                        </p:attrNameLst>
                                      </p:cBhvr>
                                      <p:to>
                                        <p:strVal val="visible"/>
                                      </p:to>
                                    </p:set>
                                    <p:animEffect transition="in" filter="barn(inVertical)">
                                      <p:cBhvr>
                                        <p:cTn id="72" dur="500"/>
                                        <p:tgtEl>
                                          <p:spTgt spid="32"/>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33"/>
                                        </p:tgtEl>
                                        <p:attrNameLst>
                                          <p:attrName>style.visibility</p:attrName>
                                        </p:attrNameLst>
                                      </p:cBhvr>
                                      <p:to>
                                        <p:strVal val="visible"/>
                                      </p:to>
                                    </p:set>
                                    <p:animEffect transition="in" filter="barn(inVertical)">
                                      <p:cBhvr>
                                        <p:cTn id="77" dur="500"/>
                                        <p:tgtEl>
                                          <p:spTgt spid="33"/>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34"/>
                                        </p:tgtEl>
                                        <p:attrNameLst>
                                          <p:attrName>style.visibility</p:attrName>
                                        </p:attrNameLst>
                                      </p:cBhvr>
                                      <p:to>
                                        <p:strVal val="visible"/>
                                      </p:to>
                                    </p:set>
                                    <p:animEffect transition="in" filter="barn(inVertical)">
                                      <p:cBhvr>
                                        <p:cTn id="82" dur="500"/>
                                        <p:tgtEl>
                                          <p:spTgt spid="34"/>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35"/>
                                        </p:tgtEl>
                                        <p:attrNameLst>
                                          <p:attrName>style.visibility</p:attrName>
                                        </p:attrNameLst>
                                      </p:cBhvr>
                                      <p:to>
                                        <p:strVal val="visible"/>
                                      </p:to>
                                    </p:set>
                                    <p:animEffect transition="in" filter="barn(inVertical)">
                                      <p:cBhvr>
                                        <p:cTn id="87" dur="500"/>
                                        <p:tgtEl>
                                          <p:spTgt spid="35"/>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36"/>
                                        </p:tgtEl>
                                        <p:attrNameLst>
                                          <p:attrName>style.visibility</p:attrName>
                                        </p:attrNameLst>
                                      </p:cBhvr>
                                      <p:to>
                                        <p:strVal val="visible"/>
                                      </p:to>
                                    </p:set>
                                    <p:animEffect transition="in" filter="barn(inVertical)">
                                      <p:cBhvr>
                                        <p:cTn id="9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7BC7E114-714F-42B4-8BA0-BD622662A7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Hình chữ nhật: Góc Tròn 6">
            <a:extLst>
              <a:ext uri="{FF2B5EF4-FFF2-40B4-BE49-F238E27FC236}">
                <a16:creationId xmlns:a16="http://schemas.microsoft.com/office/drawing/2014/main" id="{F3A49394-968B-A213-D3F6-85EA05297F01}"/>
              </a:ext>
            </a:extLst>
          </p:cNvPr>
          <p:cNvSpPr/>
          <p:nvPr/>
        </p:nvSpPr>
        <p:spPr>
          <a:xfrm>
            <a:off x="426000" y="369000"/>
            <a:ext cx="11340000" cy="6340144"/>
          </a:xfrm>
          <a:custGeom>
            <a:avLst/>
            <a:gdLst>
              <a:gd name="connsiteX0" fmla="*/ 0 w 11340000"/>
              <a:gd name="connsiteY0" fmla="*/ 1056712 h 6340144"/>
              <a:gd name="connsiteX1" fmla="*/ 1056712 w 11340000"/>
              <a:gd name="connsiteY1" fmla="*/ 0 h 6340144"/>
              <a:gd name="connsiteX2" fmla="*/ 10283288 w 11340000"/>
              <a:gd name="connsiteY2" fmla="*/ 0 h 6340144"/>
              <a:gd name="connsiteX3" fmla="*/ 11340000 w 11340000"/>
              <a:gd name="connsiteY3" fmla="*/ 1056712 h 6340144"/>
              <a:gd name="connsiteX4" fmla="*/ 11340000 w 11340000"/>
              <a:gd name="connsiteY4" fmla="*/ 5283432 h 6340144"/>
              <a:gd name="connsiteX5" fmla="*/ 10283288 w 11340000"/>
              <a:gd name="connsiteY5" fmla="*/ 6340144 h 6340144"/>
              <a:gd name="connsiteX6" fmla="*/ 1056712 w 11340000"/>
              <a:gd name="connsiteY6" fmla="*/ 6340144 h 6340144"/>
              <a:gd name="connsiteX7" fmla="*/ 0 w 11340000"/>
              <a:gd name="connsiteY7" fmla="*/ 5283432 h 6340144"/>
              <a:gd name="connsiteX8" fmla="*/ 0 w 11340000"/>
              <a:gd name="connsiteY8" fmla="*/ 1056712 h 6340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0000" h="6340144" fill="none" extrusionOk="0">
                <a:moveTo>
                  <a:pt x="0" y="1056712"/>
                </a:moveTo>
                <a:cubicBezTo>
                  <a:pt x="-67883" y="477327"/>
                  <a:pt x="465301" y="44319"/>
                  <a:pt x="1056712" y="0"/>
                </a:cubicBezTo>
                <a:cubicBezTo>
                  <a:pt x="3811030" y="77600"/>
                  <a:pt x="6674394" y="-27269"/>
                  <a:pt x="10283288" y="0"/>
                </a:cubicBezTo>
                <a:cubicBezTo>
                  <a:pt x="10918682" y="-68316"/>
                  <a:pt x="11407478" y="492971"/>
                  <a:pt x="11340000" y="1056712"/>
                </a:cubicBezTo>
                <a:cubicBezTo>
                  <a:pt x="11449000" y="2023954"/>
                  <a:pt x="11261791" y="3432571"/>
                  <a:pt x="11340000" y="5283432"/>
                </a:cubicBezTo>
                <a:cubicBezTo>
                  <a:pt x="11242252" y="5828800"/>
                  <a:pt x="10833931" y="6354681"/>
                  <a:pt x="10283288" y="6340144"/>
                </a:cubicBezTo>
                <a:cubicBezTo>
                  <a:pt x="8145233" y="6389321"/>
                  <a:pt x="2058077" y="6217442"/>
                  <a:pt x="1056712" y="6340144"/>
                </a:cubicBezTo>
                <a:cubicBezTo>
                  <a:pt x="469793" y="6365586"/>
                  <a:pt x="-27429" y="5890655"/>
                  <a:pt x="0" y="5283432"/>
                </a:cubicBezTo>
                <a:cubicBezTo>
                  <a:pt x="47022" y="3607312"/>
                  <a:pt x="104569" y="3046195"/>
                  <a:pt x="0" y="1056712"/>
                </a:cubicBezTo>
                <a:close/>
              </a:path>
              <a:path w="11340000" h="6340144" stroke="0" extrusionOk="0">
                <a:moveTo>
                  <a:pt x="0" y="1056712"/>
                </a:moveTo>
                <a:cubicBezTo>
                  <a:pt x="88231" y="463021"/>
                  <a:pt x="509356" y="-2419"/>
                  <a:pt x="1056712" y="0"/>
                </a:cubicBezTo>
                <a:cubicBezTo>
                  <a:pt x="4151967" y="-129276"/>
                  <a:pt x="7375696" y="-77778"/>
                  <a:pt x="10283288" y="0"/>
                </a:cubicBezTo>
                <a:cubicBezTo>
                  <a:pt x="10836539" y="-96771"/>
                  <a:pt x="11329468" y="533835"/>
                  <a:pt x="11340000" y="1056712"/>
                </a:cubicBezTo>
                <a:cubicBezTo>
                  <a:pt x="11421599" y="2253160"/>
                  <a:pt x="11494300" y="4268632"/>
                  <a:pt x="11340000" y="5283432"/>
                </a:cubicBezTo>
                <a:cubicBezTo>
                  <a:pt x="11349599" y="5887281"/>
                  <a:pt x="10801330" y="6362427"/>
                  <a:pt x="10283288" y="6340144"/>
                </a:cubicBezTo>
                <a:cubicBezTo>
                  <a:pt x="8108547" y="6384364"/>
                  <a:pt x="2113872" y="6310762"/>
                  <a:pt x="1056712" y="6340144"/>
                </a:cubicBezTo>
                <a:cubicBezTo>
                  <a:pt x="470513" y="6330183"/>
                  <a:pt x="-27147" y="5860764"/>
                  <a:pt x="0" y="5283432"/>
                </a:cubicBezTo>
                <a:cubicBezTo>
                  <a:pt x="-159954" y="4418090"/>
                  <a:pt x="22140" y="1627537"/>
                  <a:pt x="0" y="1056712"/>
                </a:cubicBezTo>
                <a:close/>
              </a:path>
            </a:pathLst>
          </a:custGeom>
          <a:ln>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EDFB8D0E-867C-A238-5E2A-1E0785CEED15}"/>
              </a:ext>
            </a:extLst>
          </p:cNvPr>
          <p:cNvGrpSpPr/>
          <p:nvPr/>
        </p:nvGrpSpPr>
        <p:grpSpPr>
          <a:xfrm>
            <a:off x="192024" y="77602"/>
            <a:ext cx="11474575" cy="1364011"/>
            <a:chOff x="245488" y="302897"/>
            <a:chExt cx="11474575" cy="1451422"/>
          </a:xfrm>
        </p:grpSpPr>
        <p:sp>
          <p:nvSpPr>
            <p:cNvPr id="10" name="TextBox 9">
              <a:extLst>
                <a:ext uri="{FF2B5EF4-FFF2-40B4-BE49-F238E27FC236}">
                  <a16:creationId xmlns:a16="http://schemas.microsoft.com/office/drawing/2014/main" id="{824B84C1-577E-118E-72E9-3331FCE005FB}"/>
                </a:ext>
              </a:extLst>
            </p:cNvPr>
            <p:cNvSpPr txBox="1"/>
            <p:nvPr/>
          </p:nvSpPr>
          <p:spPr>
            <a:xfrm>
              <a:off x="728765" y="477068"/>
              <a:ext cx="10991298" cy="1277251"/>
            </a:xfrm>
            <a:custGeom>
              <a:avLst/>
              <a:gdLst>
                <a:gd name="connsiteX0" fmla="*/ 0 w 10991298"/>
                <a:gd name="connsiteY0" fmla="*/ 235526 h 1413128"/>
                <a:gd name="connsiteX1" fmla="*/ 235526 w 10991298"/>
                <a:gd name="connsiteY1" fmla="*/ 0 h 1413128"/>
                <a:gd name="connsiteX2" fmla="*/ 577434 w 10991298"/>
                <a:gd name="connsiteY2" fmla="*/ 0 h 1413128"/>
                <a:gd name="connsiteX3" fmla="*/ 1129747 w 10991298"/>
                <a:gd name="connsiteY3" fmla="*/ 0 h 1413128"/>
                <a:gd name="connsiteX4" fmla="*/ 1997667 w 10991298"/>
                <a:gd name="connsiteY4" fmla="*/ 0 h 1413128"/>
                <a:gd name="connsiteX5" fmla="*/ 2444778 w 10991298"/>
                <a:gd name="connsiteY5" fmla="*/ 0 h 1413128"/>
                <a:gd name="connsiteX6" fmla="*/ 3312698 w 10991298"/>
                <a:gd name="connsiteY6" fmla="*/ 0 h 1413128"/>
                <a:gd name="connsiteX7" fmla="*/ 3759808 w 10991298"/>
                <a:gd name="connsiteY7" fmla="*/ 0 h 1413128"/>
                <a:gd name="connsiteX8" fmla="*/ 4206919 w 10991298"/>
                <a:gd name="connsiteY8" fmla="*/ 0 h 1413128"/>
                <a:gd name="connsiteX9" fmla="*/ 4969637 w 10991298"/>
                <a:gd name="connsiteY9" fmla="*/ 0 h 1413128"/>
                <a:gd name="connsiteX10" fmla="*/ 5521950 w 10991298"/>
                <a:gd name="connsiteY10" fmla="*/ 0 h 1413128"/>
                <a:gd name="connsiteX11" fmla="*/ 5969060 w 10991298"/>
                <a:gd name="connsiteY11" fmla="*/ 0 h 1413128"/>
                <a:gd name="connsiteX12" fmla="*/ 6626575 w 10991298"/>
                <a:gd name="connsiteY12" fmla="*/ 0 h 1413128"/>
                <a:gd name="connsiteX13" fmla="*/ 7178888 w 10991298"/>
                <a:gd name="connsiteY13" fmla="*/ 0 h 1413128"/>
                <a:gd name="connsiteX14" fmla="*/ 7836404 w 10991298"/>
                <a:gd name="connsiteY14" fmla="*/ 0 h 1413128"/>
                <a:gd name="connsiteX15" fmla="*/ 8283514 w 10991298"/>
                <a:gd name="connsiteY15" fmla="*/ 0 h 1413128"/>
                <a:gd name="connsiteX16" fmla="*/ 8730625 w 10991298"/>
                <a:gd name="connsiteY16" fmla="*/ 0 h 1413128"/>
                <a:gd name="connsiteX17" fmla="*/ 9072533 w 10991298"/>
                <a:gd name="connsiteY17" fmla="*/ 0 h 1413128"/>
                <a:gd name="connsiteX18" fmla="*/ 9730048 w 10991298"/>
                <a:gd name="connsiteY18" fmla="*/ 0 h 1413128"/>
                <a:gd name="connsiteX19" fmla="*/ 10755772 w 10991298"/>
                <a:gd name="connsiteY19" fmla="*/ 0 h 1413128"/>
                <a:gd name="connsiteX20" fmla="*/ 10991298 w 10991298"/>
                <a:gd name="connsiteY20" fmla="*/ 235526 h 1413128"/>
                <a:gd name="connsiteX21" fmla="*/ 10991298 w 10991298"/>
                <a:gd name="connsiteY21" fmla="*/ 725406 h 1413128"/>
                <a:gd name="connsiteX22" fmla="*/ 10991298 w 10991298"/>
                <a:gd name="connsiteY22" fmla="*/ 1177602 h 1413128"/>
                <a:gd name="connsiteX23" fmla="*/ 10755772 w 10991298"/>
                <a:gd name="connsiteY23" fmla="*/ 1413128 h 1413128"/>
                <a:gd name="connsiteX24" fmla="*/ 9887852 w 10991298"/>
                <a:gd name="connsiteY24" fmla="*/ 1413128 h 1413128"/>
                <a:gd name="connsiteX25" fmla="*/ 9019931 w 10991298"/>
                <a:gd name="connsiteY25" fmla="*/ 1413128 h 1413128"/>
                <a:gd name="connsiteX26" fmla="*/ 8572821 w 10991298"/>
                <a:gd name="connsiteY26" fmla="*/ 1413128 h 1413128"/>
                <a:gd name="connsiteX27" fmla="*/ 7915306 w 10991298"/>
                <a:gd name="connsiteY27" fmla="*/ 1413128 h 1413128"/>
                <a:gd name="connsiteX28" fmla="*/ 7468195 w 10991298"/>
                <a:gd name="connsiteY28" fmla="*/ 1413128 h 1413128"/>
                <a:gd name="connsiteX29" fmla="*/ 6600275 w 10991298"/>
                <a:gd name="connsiteY29" fmla="*/ 1413128 h 1413128"/>
                <a:gd name="connsiteX30" fmla="*/ 5837557 w 10991298"/>
                <a:gd name="connsiteY30" fmla="*/ 1413128 h 1413128"/>
                <a:gd name="connsiteX31" fmla="*/ 5180042 w 10991298"/>
                <a:gd name="connsiteY31" fmla="*/ 1413128 h 1413128"/>
                <a:gd name="connsiteX32" fmla="*/ 4732931 w 10991298"/>
                <a:gd name="connsiteY32" fmla="*/ 1413128 h 1413128"/>
                <a:gd name="connsiteX33" fmla="*/ 4075416 w 10991298"/>
                <a:gd name="connsiteY33" fmla="*/ 1413128 h 1413128"/>
                <a:gd name="connsiteX34" fmla="*/ 3417900 w 10991298"/>
                <a:gd name="connsiteY34" fmla="*/ 1413128 h 1413128"/>
                <a:gd name="connsiteX35" fmla="*/ 2970790 w 10991298"/>
                <a:gd name="connsiteY35" fmla="*/ 1413128 h 1413128"/>
                <a:gd name="connsiteX36" fmla="*/ 2208072 w 10991298"/>
                <a:gd name="connsiteY36" fmla="*/ 1413128 h 1413128"/>
                <a:gd name="connsiteX37" fmla="*/ 1760962 w 10991298"/>
                <a:gd name="connsiteY37" fmla="*/ 1413128 h 1413128"/>
                <a:gd name="connsiteX38" fmla="*/ 998244 w 10991298"/>
                <a:gd name="connsiteY38" fmla="*/ 1413128 h 1413128"/>
                <a:gd name="connsiteX39" fmla="*/ 235526 w 10991298"/>
                <a:gd name="connsiteY39" fmla="*/ 1413128 h 1413128"/>
                <a:gd name="connsiteX40" fmla="*/ 0 w 10991298"/>
                <a:gd name="connsiteY40" fmla="*/ 1177602 h 1413128"/>
                <a:gd name="connsiteX41" fmla="*/ 0 w 10991298"/>
                <a:gd name="connsiteY41" fmla="*/ 697143 h 1413128"/>
                <a:gd name="connsiteX42" fmla="*/ 0 w 10991298"/>
                <a:gd name="connsiteY42" fmla="*/ 235526 h 1413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991298" h="1413128" fill="none" extrusionOk="0">
                  <a:moveTo>
                    <a:pt x="0" y="235526"/>
                  </a:moveTo>
                  <a:cubicBezTo>
                    <a:pt x="3431" y="133699"/>
                    <a:pt x="111393" y="28964"/>
                    <a:pt x="235526" y="0"/>
                  </a:cubicBezTo>
                  <a:cubicBezTo>
                    <a:pt x="395188" y="-2776"/>
                    <a:pt x="423992" y="13657"/>
                    <a:pt x="577434" y="0"/>
                  </a:cubicBezTo>
                  <a:cubicBezTo>
                    <a:pt x="730876" y="-13657"/>
                    <a:pt x="903401" y="-1330"/>
                    <a:pt x="1129747" y="0"/>
                  </a:cubicBezTo>
                  <a:cubicBezTo>
                    <a:pt x="1356093" y="1330"/>
                    <a:pt x="1735049" y="28432"/>
                    <a:pt x="1997667" y="0"/>
                  </a:cubicBezTo>
                  <a:cubicBezTo>
                    <a:pt x="2260285" y="-28432"/>
                    <a:pt x="2257301" y="8"/>
                    <a:pt x="2444778" y="0"/>
                  </a:cubicBezTo>
                  <a:cubicBezTo>
                    <a:pt x="2632255" y="-8"/>
                    <a:pt x="2915011" y="36035"/>
                    <a:pt x="3312698" y="0"/>
                  </a:cubicBezTo>
                  <a:cubicBezTo>
                    <a:pt x="3710385" y="-36035"/>
                    <a:pt x="3633108" y="-8110"/>
                    <a:pt x="3759808" y="0"/>
                  </a:cubicBezTo>
                  <a:cubicBezTo>
                    <a:pt x="3886508" y="8110"/>
                    <a:pt x="4045464" y="-2888"/>
                    <a:pt x="4206919" y="0"/>
                  </a:cubicBezTo>
                  <a:cubicBezTo>
                    <a:pt x="4368374" y="2888"/>
                    <a:pt x="4676379" y="-6426"/>
                    <a:pt x="4969637" y="0"/>
                  </a:cubicBezTo>
                  <a:cubicBezTo>
                    <a:pt x="5262895" y="6426"/>
                    <a:pt x="5342345" y="8678"/>
                    <a:pt x="5521950" y="0"/>
                  </a:cubicBezTo>
                  <a:cubicBezTo>
                    <a:pt x="5701555" y="-8678"/>
                    <a:pt x="5778567" y="-10104"/>
                    <a:pt x="5969060" y="0"/>
                  </a:cubicBezTo>
                  <a:cubicBezTo>
                    <a:pt x="6159553" y="10104"/>
                    <a:pt x="6366747" y="24659"/>
                    <a:pt x="6626575" y="0"/>
                  </a:cubicBezTo>
                  <a:cubicBezTo>
                    <a:pt x="6886403" y="-24659"/>
                    <a:pt x="7025820" y="21434"/>
                    <a:pt x="7178888" y="0"/>
                  </a:cubicBezTo>
                  <a:cubicBezTo>
                    <a:pt x="7331956" y="-21434"/>
                    <a:pt x="7590074" y="-27434"/>
                    <a:pt x="7836404" y="0"/>
                  </a:cubicBezTo>
                  <a:cubicBezTo>
                    <a:pt x="8082734" y="27434"/>
                    <a:pt x="8186492" y="-16999"/>
                    <a:pt x="8283514" y="0"/>
                  </a:cubicBezTo>
                  <a:cubicBezTo>
                    <a:pt x="8380536" y="16999"/>
                    <a:pt x="8627049" y="19654"/>
                    <a:pt x="8730625" y="0"/>
                  </a:cubicBezTo>
                  <a:cubicBezTo>
                    <a:pt x="8834201" y="-19654"/>
                    <a:pt x="8983039" y="-14387"/>
                    <a:pt x="9072533" y="0"/>
                  </a:cubicBezTo>
                  <a:cubicBezTo>
                    <a:pt x="9162027" y="14387"/>
                    <a:pt x="9537747" y="-3823"/>
                    <a:pt x="9730048" y="0"/>
                  </a:cubicBezTo>
                  <a:cubicBezTo>
                    <a:pt x="9922350" y="3823"/>
                    <a:pt x="10345771" y="-655"/>
                    <a:pt x="10755772" y="0"/>
                  </a:cubicBezTo>
                  <a:cubicBezTo>
                    <a:pt x="10881112" y="2366"/>
                    <a:pt x="11005173" y="101817"/>
                    <a:pt x="10991298" y="235526"/>
                  </a:cubicBezTo>
                  <a:cubicBezTo>
                    <a:pt x="10968018" y="459162"/>
                    <a:pt x="11001451" y="504335"/>
                    <a:pt x="10991298" y="725406"/>
                  </a:cubicBezTo>
                  <a:cubicBezTo>
                    <a:pt x="10981145" y="946477"/>
                    <a:pt x="11000562" y="980605"/>
                    <a:pt x="10991298" y="1177602"/>
                  </a:cubicBezTo>
                  <a:cubicBezTo>
                    <a:pt x="11003044" y="1282919"/>
                    <a:pt x="10879523" y="1419695"/>
                    <a:pt x="10755772" y="1413128"/>
                  </a:cubicBezTo>
                  <a:cubicBezTo>
                    <a:pt x="10392309" y="1453373"/>
                    <a:pt x="10178735" y="1447595"/>
                    <a:pt x="9887852" y="1413128"/>
                  </a:cubicBezTo>
                  <a:cubicBezTo>
                    <a:pt x="9596969" y="1378661"/>
                    <a:pt x="9197783" y="1432622"/>
                    <a:pt x="9019931" y="1413128"/>
                  </a:cubicBezTo>
                  <a:cubicBezTo>
                    <a:pt x="8842079" y="1393634"/>
                    <a:pt x="8706839" y="1403185"/>
                    <a:pt x="8572821" y="1413128"/>
                  </a:cubicBezTo>
                  <a:cubicBezTo>
                    <a:pt x="8438803" y="1423072"/>
                    <a:pt x="8215878" y="1409411"/>
                    <a:pt x="7915306" y="1413128"/>
                  </a:cubicBezTo>
                  <a:cubicBezTo>
                    <a:pt x="7614735" y="1416845"/>
                    <a:pt x="7657162" y="1422472"/>
                    <a:pt x="7468195" y="1413128"/>
                  </a:cubicBezTo>
                  <a:cubicBezTo>
                    <a:pt x="7279228" y="1403784"/>
                    <a:pt x="6865540" y="1451470"/>
                    <a:pt x="6600275" y="1413128"/>
                  </a:cubicBezTo>
                  <a:cubicBezTo>
                    <a:pt x="6335010" y="1374786"/>
                    <a:pt x="6194465" y="1401456"/>
                    <a:pt x="5837557" y="1413128"/>
                  </a:cubicBezTo>
                  <a:cubicBezTo>
                    <a:pt x="5480649" y="1424800"/>
                    <a:pt x="5450900" y="1402931"/>
                    <a:pt x="5180042" y="1413128"/>
                  </a:cubicBezTo>
                  <a:cubicBezTo>
                    <a:pt x="4909184" y="1423325"/>
                    <a:pt x="4835839" y="1410416"/>
                    <a:pt x="4732931" y="1413128"/>
                  </a:cubicBezTo>
                  <a:cubicBezTo>
                    <a:pt x="4630023" y="1415840"/>
                    <a:pt x="4301601" y="1438471"/>
                    <a:pt x="4075416" y="1413128"/>
                  </a:cubicBezTo>
                  <a:cubicBezTo>
                    <a:pt x="3849231" y="1387785"/>
                    <a:pt x="3710169" y="1418213"/>
                    <a:pt x="3417900" y="1413128"/>
                  </a:cubicBezTo>
                  <a:cubicBezTo>
                    <a:pt x="3125631" y="1408043"/>
                    <a:pt x="3172178" y="1425105"/>
                    <a:pt x="2970790" y="1413128"/>
                  </a:cubicBezTo>
                  <a:cubicBezTo>
                    <a:pt x="2769402" y="1401152"/>
                    <a:pt x="2470878" y="1402040"/>
                    <a:pt x="2208072" y="1413128"/>
                  </a:cubicBezTo>
                  <a:cubicBezTo>
                    <a:pt x="1945266" y="1424216"/>
                    <a:pt x="1938872" y="1429304"/>
                    <a:pt x="1760962" y="1413128"/>
                  </a:cubicBezTo>
                  <a:cubicBezTo>
                    <a:pt x="1583052" y="1396953"/>
                    <a:pt x="1206219" y="1432337"/>
                    <a:pt x="998244" y="1413128"/>
                  </a:cubicBezTo>
                  <a:cubicBezTo>
                    <a:pt x="790269" y="1393919"/>
                    <a:pt x="441616" y="1387670"/>
                    <a:pt x="235526" y="1413128"/>
                  </a:cubicBezTo>
                  <a:cubicBezTo>
                    <a:pt x="124074" y="1404209"/>
                    <a:pt x="-6361" y="1323198"/>
                    <a:pt x="0" y="1177602"/>
                  </a:cubicBezTo>
                  <a:cubicBezTo>
                    <a:pt x="5540" y="975759"/>
                    <a:pt x="-12095" y="897898"/>
                    <a:pt x="0" y="697143"/>
                  </a:cubicBezTo>
                  <a:cubicBezTo>
                    <a:pt x="12095" y="496388"/>
                    <a:pt x="-20309" y="459521"/>
                    <a:pt x="0" y="235526"/>
                  </a:cubicBezTo>
                  <a:close/>
                </a:path>
                <a:path w="10991298" h="1413128" stroke="0" extrusionOk="0">
                  <a:moveTo>
                    <a:pt x="0" y="235526"/>
                  </a:moveTo>
                  <a:cubicBezTo>
                    <a:pt x="-2128" y="113892"/>
                    <a:pt x="114355" y="11072"/>
                    <a:pt x="235526" y="0"/>
                  </a:cubicBezTo>
                  <a:cubicBezTo>
                    <a:pt x="467125" y="-40484"/>
                    <a:pt x="902926" y="41931"/>
                    <a:pt x="1103446" y="0"/>
                  </a:cubicBezTo>
                  <a:cubicBezTo>
                    <a:pt x="1303966" y="-41931"/>
                    <a:pt x="1281779" y="14178"/>
                    <a:pt x="1445354" y="0"/>
                  </a:cubicBezTo>
                  <a:cubicBezTo>
                    <a:pt x="1608929" y="-14178"/>
                    <a:pt x="1692588" y="-16637"/>
                    <a:pt x="1787262" y="0"/>
                  </a:cubicBezTo>
                  <a:cubicBezTo>
                    <a:pt x="1881936" y="16637"/>
                    <a:pt x="2054434" y="16205"/>
                    <a:pt x="2129170" y="0"/>
                  </a:cubicBezTo>
                  <a:cubicBezTo>
                    <a:pt x="2203906" y="-16205"/>
                    <a:pt x="2495891" y="-7843"/>
                    <a:pt x="2681483" y="0"/>
                  </a:cubicBezTo>
                  <a:cubicBezTo>
                    <a:pt x="2867075" y="7843"/>
                    <a:pt x="3192903" y="4736"/>
                    <a:pt x="3549403" y="0"/>
                  </a:cubicBezTo>
                  <a:cubicBezTo>
                    <a:pt x="3905903" y="-4736"/>
                    <a:pt x="4007181" y="5608"/>
                    <a:pt x="4312121" y="0"/>
                  </a:cubicBezTo>
                  <a:cubicBezTo>
                    <a:pt x="4617061" y="-5608"/>
                    <a:pt x="4719189" y="11799"/>
                    <a:pt x="4864434" y="0"/>
                  </a:cubicBezTo>
                  <a:cubicBezTo>
                    <a:pt x="5009679" y="-11799"/>
                    <a:pt x="5145086" y="-23556"/>
                    <a:pt x="5416747" y="0"/>
                  </a:cubicBezTo>
                  <a:cubicBezTo>
                    <a:pt x="5688408" y="23556"/>
                    <a:pt x="5652611" y="9770"/>
                    <a:pt x="5863858" y="0"/>
                  </a:cubicBezTo>
                  <a:cubicBezTo>
                    <a:pt x="6075105" y="-9770"/>
                    <a:pt x="6346737" y="15350"/>
                    <a:pt x="6731778" y="0"/>
                  </a:cubicBezTo>
                  <a:cubicBezTo>
                    <a:pt x="7116819" y="-15350"/>
                    <a:pt x="6930926" y="8093"/>
                    <a:pt x="7073686" y="0"/>
                  </a:cubicBezTo>
                  <a:cubicBezTo>
                    <a:pt x="7216446" y="-8093"/>
                    <a:pt x="7509530" y="3699"/>
                    <a:pt x="7625999" y="0"/>
                  </a:cubicBezTo>
                  <a:cubicBezTo>
                    <a:pt x="7742468" y="-3699"/>
                    <a:pt x="8201370" y="2253"/>
                    <a:pt x="8388717" y="0"/>
                  </a:cubicBezTo>
                  <a:cubicBezTo>
                    <a:pt x="8576064" y="-2253"/>
                    <a:pt x="8644629" y="2008"/>
                    <a:pt x="8730625" y="0"/>
                  </a:cubicBezTo>
                  <a:cubicBezTo>
                    <a:pt x="8816621" y="-2008"/>
                    <a:pt x="8932484" y="-7887"/>
                    <a:pt x="9072533" y="0"/>
                  </a:cubicBezTo>
                  <a:cubicBezTo>
                    <a:pt x="9212582" y="7887"/>
                    <a:pt x="9329487" y="4908"/>
                    <a:pt x="9414441" y="0"/>
                  </a:cubicBezTo>
                  <a:cubicBezTo>
                    <a:pt x="9499395" y="-4908"/>
                    <a:pt x="10311943" y="-9681"/>
                    <a:pt x="10755772" y="0"/>
                  </a:cubicBezTo>
                  <a:cubicBezTo>
                    <a:pt x="10889046" y="-13598"/>
                    <a:pt x="11007150" y="99113"/>
                    <a:pt x="10991298" y="235526"/>
                  </a:cubicBezTo>
                  <a:cubicBezTo>
                    <a:pt x="10993898" y="362653"/>
                    <a:pt x="11011269" y="484081"/>
                    <a:pt x="10991298" y="678302"/>
                  </a:cubicBezTo>
                  <a:cubicBezTo>
                    <a:pt x="10971327" y="872523"/>
                    <a:pt x="10983683" y="1003808"/>
                    <a:pt x="10991298" y="1177602"/>
                  </a:cubicBezTo>
                  <a:cubicBezTo>
                    <a:pt x="10984935" y="1310620"/>
                    <a:pt x="10878434" y="1407396"/>
                    <a:pt x="10755772" y="1413128"/>
                  </a:cubicBezTo>
                  <a:cubicBezTo>
                    <a:pt x="10557163" y="1439268"/>
                    <a:pt x="10303206" y="1377063"/>
                    <a:pt x="9993054" y="1413128"/>
                  </a:cubicBezTo>
                  <a:cubicBezTo>
                    <a:pt x="9682902" y="1449193"/>
                    <a:pt x="9812912" y="1416741"/>
                    <a:pt x="9651146" y="1413128"/>
                  </a:cubicBezTo>
                  <a:cubicBezTo>
                    <a:pt x="9489380" y="1409515"/>
                    <a:pt x="9328949" y="1426947"/>
                    <a:pt x="9098833" y="1413128"/>
                  </a:cubicBezTo>
                  <a:cubicBezTo>
                    <a:pt x="8868717" y="1399309"/>
                    <a:pt x="8642106" y="1424955"/>
                    <a:pt x="8230913" y="1413128"/>
                  </a:cubicBezTo>
                  <a:cubicBezTo>
                    <a:pt x="7819720" y="1401301"/>
                    <a:pt x="7960042" y="1415993"/>
                    <a:pt x="7783803" y="1413128"/>
                  </a:cubicBezTo>
                  <a:cubicBezTo>
                    <a:pt x="7607564" y="1410264"/>
                    <a:pt x="7278270" y="1430218"/>
                    <a:pt x="7126287" y="1413128"/>
                  </a:cubicBezTo>
                  <a:cubicBezTo>
                    <a:pt x="6974304" y="1396038"/>
                    <a:pt x="6763842" y="1422840"/>
                    <a:pt x="6573974" y="1413128"/>
                  </a:cubicBezTo>
                  <a:cubicBezTo>
                    <a:pt x="6384106" y="1403416"/>
                    <a:pt x="6053530" y="1438809"/>
                    <a:pt x="5916459" y="1413128"/>
                  </a:cubicBezTo>
                  <a:cubicBezTo>
                    <a:pt x="5779389" y="1387447"/>
                    <a:pt x="5448005" y="1454229"/>
                    <a:pt x="5048539" y="1413128"/>
                  </a:cubicBezTo>
                  <a:cubicBezTo>
                    <a:pt x="4649073" y="1372027"/>
                    <a:pt x="4647074" y="1405490"/>
                    <a:pt x="4496226" y="1413128"/>
                  </a:cubicBezTo>
                  <a:cubicBezTo>
                    <a:pt x="4345378" y="1420766"/>
                    <a:pt x="3821073" y="1435423"/>
                    <a:pt x="3628305" y="1413128"/>
                  </a:cubicBezTo>
                  <a:cubicBezTo>
                    <a:pt x="3435537" y="1390833"/>
                    <a:pt x="3208595" y="1416142"/>
                    <a:pt x="3075992" y="1413128"/>
                  </a:cubicBezTo>
                  <a:cubicBezTo>
                    <a:pt x="2943389" y="1410114"/>
                    <a:pt x="2614598" y="1410240"/>
                    <a:pt x="2313275" y="1413128"/>
                  </a:cubicBezTo>
                  <a:cubicBezTo>
                    <a:pt x="2011952" y="1416016"/>
                    <a:pt x="1799375" y="1435724"/>
                    <a:pt x="1445354" y="1413128"/>
                  </a:cubicBezTo>
                  <a:cubicBezTo>
                    <a:pt x="1091333" y="1390532"/>
                    <a:pt x="767899" y="1371272"/>
                    <a:pt x="235526" y="1413128"/>
                  </a:cubicBezTo>
                  <a:cubicBezTo>
                    <a:pt x="111054" y="1413278"/>
                    <a:pt x="-6786" y="1289403"/>
                    <a:pt x="0" y="1177602"/>
                  </a:cubicBezTo>
                  <a:cubicBezTo>
                    <a:pt x="-8029" y="1010029"/>
                    <a:pt x="-19478" y="909604"/>
                    <a:pt x="0" y="687722"/>
                  </a:cubicBezTo>
                  <a:cubicBezTo>
                    <a:pt x="19478" y="465840"/>
                    <a:pt x="-835" y="386865"/>
                    <a:pt x="0" y="235526"/>
                  </a:cubicBezTo>
                  <a:close/>
                </a:path>
              </a:pathLst>
            </a:custGeom>
            <a:solidFill>
              <a:srgbClr val="CCFFFF"/>
            </a:solidFill>
            <a:ln w="38100">
              <a:solidFill>
                <a:srgbClr val="002060"/>
              </a:solidFill>
              <a:extLst>
                <a:ext uri="{C807C97D-BFC1-408E-A445-0C87EB9F89A2}">
                  <ask:lineSketchStyleProps xmlns:ask="http://schemas.microsoft.com/office/drawing/2018/sketchyshapes" sd="1324216099">
                    <a:custGeom>
                      <a:avLst/>
                      <a:gdLst>
                        <a:gd name="connsiteX0" fmla="*/ 0 w 10991298"/>
                        <a:gd name="connsiteY0" fmla="*/ 200059 h 1200329"/>
                        <a:gd name="connsiteX1" fmla="*/ 200059 w 10991298"/>
                        <a:gd name="connsiteY1" fmla="*/ 0 h 1200329"/>
                        <a:gd name="connsiteX2" fmla="*/ 544272 w 10991298"/>
                        <a:gd name="connsiteY2" fmla="*/ 0 h 1200329"/>
                        <a:gd name="connsiteX3" fmla="*/ 1100309 w 10991298"/>
                        <a:gd name="connsiteY3" fmla="*/ 0 h 1200329"/>
                        <a:gd name="connsiteX4" fmla="*/ 1974082 w 10991298"/>
                        <a:gd name="connsiteY4" fmla="*/ 0 h 1200329"/>
                        <a:gd name="connsiteX5" fmla="*/ 2424207 w 10991298"/>
                        <a:gd name="connsiteY5" fmla="*/ 0 h 1200329"/>
                        <a:gd name="connsiteX6" fmla="*/ 3297979 w 10991298"/>
                        <a:gd name="connsiteY6" fmla="*/ 0 h 1200329"/>
                        <a:gd name="connsiteX7" fmla="*/ 3748104 w 10991298"/>
                        <a:gd name="connsiteY7" fmla="*/ 0 h 1200329"/>
                        <a:gd name="connsiteX8" fmla="*/ 4198229 w 10991298"/>
                        <a:gd name="connsiteY8" fmla="*/ 0 h 1200329"/>
                        <a:gd name="connsiteX9" fmla="*/ 4966090 w 10991298"/>
                        <a:gd name="connsiteY9" fmla="*/ 0 h 1200329"/>
                        <a:gd name="connsiteX10" fmla="*/ 5522127 w 10991298"/>
                        <a:gd name="connsiteY10" fmla="*/ 0 h 1200329"/>
                        <a:gd name="connsiteX11" fmla="*/ 5972252 w 10991298"/>
                        <a:gd name="connsiteY11" fmla="*/ 0 h 1200329"/>
                        <a:gd name="connsiteX12" fmla="*/ 6634201 w 10991298"/>
                        <a:gd name="connsiteY12" fmla="*/ 0 h 1200329"/>
                        <a:gd name="connsiteX13" fmla="*/ 7190238 w 10991298"/>
                        <a:gd name="connsiteY13" fmla="*/ 0 h 1200329"/>
                        <a:gd name="connsiteX14" fmla="*/ 7852187 w 10991298"/>
                        <a:gd name="connsiteY14" fmla="*/ 0 h 1200329"/>
                        <a:gd name="connsiteX15" fmla="*/ 8302312 w 10991298"/>
                        <a:gd name="connsiteY15" fmla="*/ 0 h 1200329"/>
                        <a:gd name="connsiteX16" fmla="*/ 8752437 w 10991298"/>
                        <a:gd name="connsiteY16" fmla="*/ 0 h 1200329"/>
                        <a:gd name="connsiteX17" fmla="*/ 9096650 w 10991298"/>
                        <a:gd name="connsiteY17" fmla="*/ 0 h 1200329"/>
                        <a:gd name="connsiteX18" fmla="*/ 9758599 w 10991298"/>
                        <a:gd name="connsiteY18" fmla="*/ 0 h 1200329"/>
                        <a:gd name="connsiteX19" fmla="*/ 10791239 w 10991298"/>
                        <a:gd name="connsiteY19" fmla="*/ 0 h 1200329"/>
                        <a:gd name="connsiteX20" fmla="*/ 10991298 w 10991298"/>
                        <a:gd name="connsiteY20" fmla="*/ 200059 h 1200329"/>
                        <a:gd name="connsiteX21" fmla="*/ 10991298 w 10991298"/>
                        <a:gd name="connsiteY21" fmla="*/ 616169 h 1200329"/>
                        <a:gd name="connsiteX22" fmla="*/ 10991298 w 10991298"/>
                        <a:gd name="connsiteY22" fmla="*/ 1000270 h 1200329"/>
                        <a:gd name="connsiteX23" fmla="*/ 10791239 w 10991298"/>
                        <a:gd name="connsiteY23" fmla="*/ 1200329 h 1200329"/>
                        <a:gd name="connsiteX24" fmla="*/ 9917467 w 10991298"/>
                        <a:gd name="connsiteY24" fmla="*/ 1200329 h 1200329"/>
                        <a:gd name="connsiteX25" fmla="*/ 9043694 w 10991298"/>
                        <a:gd name="connsiteY25" fmla="*/ 1200329 h 1200329"/>
                        <a:gd name="connsiteX26" fmla="*/ 8593569 w 10991298"/>
                        <a:gd name="connsiteY26" fmla="*/ 1200329 h 1200329"/>
                        <a:gd name="connsiteX27" fmla="*/ 7931620 w 10991298"/>
                        <a:gd name="connsiteY27" fmla="*/ 1200329 h 1200329"/>
                        <a:gd name="connsiteX28" fmla="*/ 7481495 w 10991298"/>
                        <a:gd name="connsiteY28" fmla="*/ 1200329 h 1200329"/>
                        <a:gd name="connsiteX29" fmla="*/ 6607723 w 10991298"/>
                        <a:gd name="connsiteY29" fmla="*/ 1200329 h 1200329"/>
                        <a:gd name="connsiteX30" fmla="*/ 5839862 w 10991298"/>
                        <a:gd name="connsiteY30" fmla="*/ 1200329 h 1200329"/>
                        <a:gd name="connsiteX31" fmla="*/ 5177914 w 10991298"/>
                        <a:gd name="connsiteY31" fmla="*/ 1200329 h 1200329"/>
                        <a:gd name="connsiteX32" fmla="*/ 4727788 w 10991298"/>
                        <a:gd name="connsiteY32" fmla="*/ 1200329 h 1200329"/>
                        <a:gd name="connsiteX33" fmla="*/ 4065840 w 10991298"/>
                        <a:gd name="connsiteY33" fmla="*/ 1200329 h 1200329"/>
                        <a:gd name="connsiteX34" fmla="*/ 3403891 w 10991298"/>
                        <a:gd name="connsiteY34" fmla="*/ 1200329 h 1200329"/>
                        <a:gd name="connsiteX35" fmla="*/ 2953766 w 10991298"/>
                        <a:gd name="connsiteY35" fmla="*/ 1200329 h 1200329"/>
                        <a:gd name="connsiteX36" fmla="*/ 2185905 w 10991298"/>
                        <a:gd name="connsiteY36" fmla="*/ 1200329 h 1200329"/>
                        <a:gd name="connsiteX37" fmla="*/ 1735780 w 10991298"/>
                        <a:gd name="connsiteY37" fmla="*/ 1200329 h 1200329"/>
                        <a:gd name="connsiteX38" fmla="*/ 967920 w 10991298"/>
                        <a:gd name="connsiteY38" fmla="*/ 1200329 h 1200329"/>
                        <a:gd name="connsiteX39" fmla="*/ 200059 w 10991298"/>
                        <a:gd name="connsiteY39" fmla="*/ 1200329 h 1200329"/>
                        <a:gd name="connsiteX40" fmla="*/ 0 w 10991298"/>
                        <a:gd name="connsiteY40" fmla="*/ 1000270 h 1200329"/>
                        <a:gd name="connsiteX41" fmla="*/ 0 w 10991298"/>
                        <a:gd name="connsiteY41" fmla="*/ 592162 h 1200329"/>
                        <a:gd name="connsiteX42" fmla="*/ 0 w 10991298"/>
                        <a:gd name="connsiteY42" fmla="*/ 200059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991298" h="1200329" fill="none" extrusionOk="0">
                          <a:moveTo>
                            <a:pt x="0" y="200059"/>
                          </a:moveTo>
                          <a:cubicBezTo>
                            <a:pt x="3250" y="116328"/>
                            <a:pt x="92495" y="14259"/>
                            <a:pt x="200059" y="0"/>
                          </a:cubicBezTo>
                          <a:cubicBezTo>
                            <a:pt x="310782" y="-11731"/>
                            <a:pt x="380409" y="8842"/>
                            <a:pt x="544272" y="0"/>
                          </a:cubicBezTo>
                          <a:cubicBezTo>
                            <a:pt x="708135" y="-8842"/>
                            <a:pt x="931618" y="-20348"/>
                            <a:pt x="1100309" y="0"/>
                          </a:cubicBezTo>
                          <a:cubicBezTo>
                            <a:pt x="1269000" y="20348"/>
                            <a:pt x="1667507" y="-22549"/>
                            <a:pt x="1974082" y="0"/>
                          </a:cubicBezTo>
                          <a:cubicBezTo>
                            <a:pt x="2280657" y="22549"/>
                            <a:pt x="2279306" y="-7152"/>
                            <a:pt x="2424207" y="0"/>
                          </a:cubicBezTo>
                          <a:cubicBezTo>
                            <a:pt x="2569108" y="7152"/>
                            <a:pt x="2871331" y="39071"/>
                            <a:pt x="3297979" y="0"/>
                          </a:cubicBezTo>
                          <a:cubicBezTo>
                            <a:pt x="3724627" y="-39071"/>
                            <a:pt x="3545326" y="-8539"/>
                            <a:pt x="3748104" y="0"/>
                          </a:cubicBezTo>
                          <a:cubicBezTo>
                            <a:pt x="3950883" y="8539"/>
                            <a:pt x="4107584" y="-22357"/>
                            <a:pt x="4198229" y="0"/>
                          </a:cubicBezTo>
                          <a:cubicBezTo>
                            <a:pt x="4288875" y="22357"/>
                            <a:pt x="4590996" y="7048"/>
                            <a:pt x="4966090" y="0"/>
                          </a:cubicBezTo>
                          <a:cubicBezTo>
                            <a:pt x="5341184" y="-7048"/>
                            <a:pt x="5292845" y="-18913"/>
                            <a:pt x="5522127" y="0"/>
                          </a:cubicBezTo>
                          <a:cubicBezTo>
                            <a:pt x="5751409" y="18913"/>
                            <a:pt x="5788158" y="14868"/>
                            <a:pt x="5972252" y="0"/>
                          </a:cubicBezTo>
                          <a:cubicBezTo>
                            <a:pt x="6156347" y="-14868"/>
                            <a:pt x="6362654" y="6329"/>
                            <a:pt x="6634201" y="0"/>
                          </a:cubicBezTo>
                          <a:cubicBezTo>
                            <a:pt x="6905748" y="-6329"/>
                            <a:pt x="6933948" y="-11866"/>
                            <a:pt x="7190238" y="0"/>
                          </a:cubicBezTo>
                          <a:cubicBezTo>
                            <a:pt x="7446528" y="11866"/>
                            <a:pt x="7552609" y="25090"/>
                            <a:pt x="7852187" y="0"/>
                          </a:cubicBezTo>
                          <a:cubicBezTo>
                            <a:pt x="8151765" y="-25090"/>
                            <a:pt x="8092831" y="-10861"/>
                            <a:pt x="8302312" y="0"/>
                          </a:cubicBezTo>
                          <a:cubicBezTo>
                            <a:pt x="8511794" y="10861"/>
                            <a:pt x="8642117" y="7163"/>
                            <a:pt x="8752437" y="0"/>
                          </a:cubicBezTo>
                          <a:cubicBezTo>
                            <a:pt x="8862758" y="-7163"/>
                            <a:pt x="8974660" y="9771"/>
                            <a:pt x="9096650" y="0"/>
                          </a:cubicBezTo>
                          <a:cubicBezTo>
                            <a:pt x="9218640" y="-9771"/>
                            <a:pt x="9597858" y="27711"/>
                            <a:pt x="9758599" y="0"/>
                          </a:cubicBezTo>
                          <a:cubicBezTo>
                            <a:pt x="9919340" y="-27711"/>
                            <a:pt x="10300215" y="35262"/>
                            <a:pt x="10791239" y="0"/>
                          </a:cubicBezTo>
                          <a:cubicBezTo>
                            <a:pt x="10879566" y="11068"/>
                            <a:pt x="11008725" y="85008"/>
                            <a:pt x="10991298" y="200059"/>
                          </a:cubicBezTo>
                          <a:cubicBezTo>
                            <a:pt x="10985789" y="300220"/>
                            <a:pt x="10994481" y="412803"/>
                            <a:pt x="10991298" y="616169"/>
                          </a:cubicBezTo>
                          <a:cubicBezTo>
                            <a:pt x="10988116" y="819535"/>
                            <a:pt x="10991915" y="847786"/>
                            <a:pt x="10991298" y="1000270"/>
                          </a:cubicBezTo>
                          <a:cubicBezTo>
                            <a:pt x="11002899" y="1086305"/>
                            <a:pt x="10890068" y="1212434"/>
                            <a:pt x="10791239" y="1200329"/>
                          </a:cubicBezTo>
                          <a:cubicBezTo>
                            <a:pt x="10575623" y="1164183"/>
                            <a:pt x="10258607" y="1215990"/>
                            <a:pt x="9917467" y="1200329"/>
                          </a:cubicBezTo>
                          <a:cubicBezTo>
                            <a:pt x="9576327" y="1184668"/>
                            <a:pt x="9394777" y="1208859"/>
                            <a:pt x="9043694" y="1200329"/>
                          </a:cubicBezTo>
                          <a:cubicBezTo>
                            <a:pt x="8692611" y="1191799"/>
                            <a:pt x="8720083" y="1182388"/>
                            <a:pt x="8593569" y="1200329"/>
                          </a:cubicBezTo>
                          <a:cubicBezTo>
                            <a:pt x="8467055" y="1218270"/>
                            <a:pt x="8240773" y="1203966"/>
                            <a:pt x="7931620" y="1200329"/>
                          </a:cubicBezTo>
                          <a:cubicBezTo>
                            <a:pt x="7622467" y="1196692"/>
                            <a:pt x="7632309" y="1219026"/>
                            <a:pt x="7481495" y="1200329"/>
                          </a:cubicBezTo>
                          <a:cubicBezTo>
                            <a:pt x="7330682" y="1181632"/>
                            <a:pt x="7024182" y="1221970"/>
                            <a:pt x="6607723" y="1200329"/>
                          </a:cubicBezTo>
                          <a:cubicBezTo>
                            <a:pt x="6191264" y="1178688"/>
                            <a:pt x="6067727" y="1197901"/>
                            <a:pt x="5839862" y="1200329"/>
                          </a:cubicBezTo>
                          <a:cubicBezTo>
                            <a:pt x="5611997" y="1202757"/>
                            <a:pt x="5382963" y="1175728"/>
                            <a:pt x="5177914" y="1200329"/>
                          </a:cubicBezTo>
                          <a:cubicBezTo>
                            <a:pt x="4972865" y="1224930"/>
                            <a:pt x="4821124" y="1199146"/>
                            <a:pt x="4727788" y="1200329"/>
                          </a:cubicBezTo>
                          <a:cubicBezTo>
                            <a:pt x="4634452" y="1201512"/>
                            <a:pt x="4267798" y="1180674"/>
                            <a:pt x="4065840" y="1200329"/>
                          </a:cubicBezTo>
                          <a:cubicBezTo>
                            <a:pt x="3863882" y="1219984"/>
                            <a:pt x="3693972" y="1185208"/>
                            <a:pt x="3403891" y="1200329"/>
                          </a:cubicBezTo>
                          <a:cubicBezTo>
                            <a:pt x="3113810" y="1215450"/>
                            <a:pt x="3087920" y="1203372"/>
                            <a:pt x="2953766" y="1200329"/>
                          </a:cubicBezTo>
                          <a:cubicBezTo>
                            <a:pt x="2819613" y="1197286"/>
                            <a:pt x="2386656" y="1225215"/>
                            <a:pt x="2185905" y="1200329"/>
                          </a:cubicBezTo>
                          <a:cubicBezTo>
                            <a:pt x="1985154" y="1175443"/>
                            <a:pt x="1884713" y="1192139"/>
                            <a:pt x="1735780" y="1200329"/>
                          </a:cubicBezTo>
                          <a:cubicBezTo>
                            <a:pt x="1586848" y="1208519"/>
                            <a:pt x="1211126" y="1221003"/>
                            <a:pt x="967920" y="1200329"/>
                          </a:cubicBezTo>
                          <a:cubicBezTo>
                            <a:pt x="724714" y="1179655"/>
                            <a:pt x="507555" y="1214999"/>
                            <a:pt x="200059" y="1200329"/>
                          </a:cubicBezTo>
                          <a:cubicBezTo>
                            <a:pt x="111284" y="1189931"/>
                            <a:pt x="-3326" y="1118875"/>
                            <a:pt x="0" y="1000270"/>
                          </a:cubicBezTo>
                          <a:cubicBezTo>
                            <a:pt x="-1858" y="883760"/>
                            <a:pt x="3137" y="776065"/>
                            <a:pt x="0" y="592162"/>
                          </a:cubicBezTo>
                          <a:cubicBezTo>
                            <a:pt x="-3137" y="408259"/>
                            <a:pt x="5745" y="343349"/>
                            <a:pt x="0" y="200059"/>
                          </a:cubicBezTo>
                          <a:close/>
                        </a:path>
                        <a:path w="10991298" h="1200329" stroke="0" extrusionOk="0">
                          <a:moveTo>
                            <a:pt x="0" y="200059"/>
                          </a:moveTo>
                          <a:cubicBezTo>
                            <a:pt x="-4974" y="109304"/>
                            <a:pt x="96697" y="8862"/>
                            <a:pt x="200059" y="0"/>
                          </a:cubicBezTo>
                          <a:cubicBezTo>
                            <a:pt x="635556" y="-21746"/>
                            <a:pt x="830853" y="-40730"/>
                            <a:pt x="1073831" y="0"/>
                          </a:cubicBezTo>
                          <a:cubicBezTo>
                            <a:pt x="1316809" y="40730"/>
                            <a:pt x="1324615" y="9015"/>
                            <a:pt x="1418045" y="0"/>
                          </a:cubicBezTo>
                          <a:cubicBezTo>
                            <a:pt x="1511475" y="-9015"/>
                            <a:pt x="1682598" y="1520"/>
                            <a:pt x="1762258" y="0"/>
                          </a:cubicBezTo>
                          <a:cubicBezTo>
                            <a:pt x="1841918" y="-1520"/>
                            <a:pt x="1987199" y="1088"/>
                            <a:pt x="2106471" y="0"/>
                          </a:cubicBezTo>
                          <a:cubicBezTo>
                            <a:pt x="2225743" y="-1088"/>
                            <a:pt x="2541133" y="-653"/>
                            <a:pt x="2662508" y="0"/>
                          </a:cubicBezTo>
                          <a:cubicBezTo>
                            <a:pt x="2783883" y="653"/>
                            <a:pt x="3249209" y="-775"/>
                            <a:pt x="3536281" y="0"/>
                          </a:cubicBezTo>
                          <a:cubicBezTo>
                            <a:pt x="3823353" y="775"/>
                            <a:pt x="4064712" y="-19578"/>
                            <a:pt x="4304141" y="0"/>
                          </a:cubicBezTo>
                          <a:cubicBezTo>
                            <a:pt x="4543570" y="19578"/>
                            <a:pt x="4679095" y="-223"/>
                            <a:pt x="4860178" y="0"/>
                          </a:cubicBezTo>
                          <a:cubicBezTo>
                            <a:pt x="5041261" y="223"/>
                            <a:pt x="5287321" y="-1164"/>
                            <a:pt x="5416215" y="0"/>
                          </a:cubicBezTo>
                          <a:cubicBezTo>
                            <a:pt x="5545109" y="1164"/>
                            <a:pt x="5666215" y="14553"/>
                            <a:pt x="5866340" y="0"/>
                          </a:cubicBezTo>
                          <a:cubicBezTo>
                            <a:pt x="6066466" y="-14553"/>
                            <a:pt x="6474992" y="41373"/>
                            <a:pt x="6740113" y="0"/>
                          </a:cubicBezTo>
                          <a:cubicBezTo>
                            <a:pt x="7005234" y="-41373"/>
                            <a:pt x="6949881" y="-15470"/>
                            <a:pt x="7084326" y="0"/>
                          </a:cubicBezTo>
                          <a:cubicBezTo>
                            <a:pt x="7218771" y="15470"/>
                            <a:pt x="7439716" y="-20315"/>
                            <a:pt x="7640363" y="0"/>
                          </a:cubicBezTo>
                          <a:cubicBezTo>
                            <a:pt x="7841010" y="20315"/>
                            <a:pt x="8150058" y="22864"/>
                            <a:pt x="8408224" y="0"/>
                          </a:cubicBezTo>
                          <a:cubicBezTo>
                            <a:pt x="8666390" y="-22864"/>
                            <a:pt x="8587513" y="-16940"/>
                            <a:pt x="8752437" y="0"/>
                          </a:cubicBezTo>
                          <a:cubicBezTo>
                            <a:pt x="8917361" y="16940"/>
                            <a:pt x="8976356" y="-10869"/>
                            <a:pt x="9096650" y="0"/>
                          </a:cubicBezTo>
                          <a:cubicBezTo>
                            <a:pt x="9216944" y="10869"/>
                            <a:pt x="9310316" y="4806"/>
                            <a:pt x="9440864" y="0"/>
                          </a:cubicBezTo>
                          <a:cubicBezTo>
                            <a:pt x="9571412" y="-4806"/>
                            <a:pt x="10349989" y="21604"/>
                            <a:pt x="10791239" y="0"/>
                          </a:cubicBezTo>
                          <a:cubicBezTo>
                            <a:pt x="10905299" y="-15188"/>
                            <a:pt x="11001242" y="85595"/>
                            <a:pt x="10991298" y="200059"/>
                          </a:cubicBezTo>
                          <a:cubicBezTo>
                            <a:pt x="10974899" y="277113"/>
                            <a:pt x="10981964" y="409623"/>
                            <a:pt x="10991298" y="576158"/>
                          </a:cubicBezTo>
                          <a:cubicBezTo>
                            <a:pt x="11000632" y="742693"/>
                            <a:pt x="11004727" y="855214"/>
                            <a:pt x="10991298" y="1000270"/>
                          </a:cubicBezTo>
                          <a:cubicBezTo>
                            <a:pt x="10971230" y="1120035"/>
                            <a:pt x="10884798" y="1187241"/>
                            <a:pt x="10791239" y="1200329"/>
                          </a:cubicBezTo>
                          <a:cubicBezTo>
                            <a:pt x="10432879" y="1173235"/>
                            <a:pt x="10225188" y="1210298"/>
                            <a:pt x="10023378" y="1200329"/>
                          </a:cubicBezTo>
                          <a:cubicBezTo>
                            <a:pt x="9821568" y="1190360"/>
                            <a:pt x="9748125" y="1214759"/>
                            <a:pt x="9679165" y="1200329"/>
                          </a:cubicBezTo>
                          <a:cubicBezTo>
                            <a:pt x="9610205" y="1185899"/>
                            <a:pt x="9305458" y="1174255"/>
                            <a:pt x="9123128" y="1200329"/>
                          </a:cubicBezTo>
                          <a:cubicBezTo>
                            <a:pt x="8940798" y="1226403"/>
                            <a:pt x="8655474" y="1191055"/>
                            <a:pt x="8249356" y="1200329"/>
                          </a:cubicBezTo>
                          <a:cubicBezTo>
                            <a:pt x="7843238" y="1209603"/>
                            <a:pt x="7948536" y="1200443"/>
                            <a:pt x="7799231" y="1200329"/>
                          </a:cubicBezTo>
                          <a:cubicBezTo>
                            <a:pt x="7649926" y="1200215"/>
                            <a:pt x="7290814" y="1186894"/>
                            <a:pt x="7137282" y="1200329"/>
                          </a:cubicBezTo>
                          <a:cubicBezTo>
                            <a:pt x="6983750" y="1213764"/>
                            <a:pt x="6790137" y="1212091"/>
                            <a:pt x="6581245" y="1200329"/>
                          </a:cubicBezTo>
                          <a:cubicBezTo>
                            <a:pt x="6372353" y="1188567"/>
                            <a:pt x="6224771" y="1174313"/>
                            <a:pt x="5919296" y="1200329"/>
                          </a:cubicBezTo>
                          <a:cubicBezTo>
                            <a:pt x="5613821" y="1226345"/>
                            <a:pt x="5413948" y="1226340"/>
                            <a:pt x="5045524" y="1200329"/>
                          </a:cubicBezTo>
                          <a:cubicBezTo>
                            <a:pt x="4677100" y="1174318"/>
                            <a:pt x="4719691" y="1208404"/>
                            <a:pt x="4489487" y="1200329"/>
                          </a:cubicBezTo>
                          <a:cubicBezTo>
                            <a:pt x="4259283" y="1192254"/>
                            <a:pt x="3869435" y="1166570"/>
                            <a:pt x="3615715" y="1200329"/>
                          </a:cubicBezTo>
                          <a:cubicBezTo>
                            <a:pt x="3361995" y="1234088"/>
                            <a:pt x="3260121" y="1216047"/>
                            <a:pt x="3059678" y="1200329"/>
                          </a:cubicBezTo>
                          <a:cubicBezTo>
                            <a:pt x="2859235" y="1184611"/>
                            <a:pt x="2640869" y="1165265"/>
                            <a:pt x="2291817" y="1200329"/>
                          </a:cubicBezTo>
                          <a:cubicBezTo>
                            <a:pt x="1942765" y="1235393"/>
                            <a:pt x="1644944" y="1182757"/>
                            <a:pt x="1418045" y="1200329"/>
                          </a:cubicBezTo>
                          <a:cubicBezTo>
                            <a:pt x="1191146" y="1217901"/>
                            <a:pt x="694416" y="1193516"/>
                            <a:pt x="200059" y="1200329"/>
                          </a:cubicBezTo>
                          <a:cubicBezTo>
                            <a:pt x="111558" y="1200917"/>
                            <a:pt x="-2824" y="1103153"/>
                            <a:pt x="0" y="1000270"/>
                          </a:cubicBezTo>
                          <a:cubicBezTo>
                            <a:pt x="9286" y="847723"/>
                            <a:pt x="19450" y="772150"/>
                            <a:pt x="0" y="584160"/>
                          </a:cubicBezTo>
                          <a:cubicBezTo>
                            <a:pt x="-19450" y="396170"/>
                            <a:pt x="17797" y="350225"/>
                            <a:pt x="0" y="200059"/>
                          </a:cubicBezTo>
                          <a:close/>
                        </a:path>
                      </a:pathLst>
                    </a:custGeom>
                    <ask:type>
                      <ask:lineSketchFreehand/>
                    </ask:type>
                  </ask:lineSketchStyleProps>
                </a:ext>
              </a:extLst>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Mi cắt hai mảnh giấy đã ghi hai số </a:t>
              </a:r>
              <a:r>
                <a:rPr kumimoji="0" lang="vi-VN"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thàn</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4 mảnh nhỏ như hình sau:</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3" name="Oval 12">
              <a:extLst>
                <a:ext uri="{FF2B5EF4-FFF2-40B4-BE49-F238E27FC236}">
                  <a16:creationId xmlns:a16="http://schemas.microsoft.com/office/drawing/2014/main" id="{B9D35F25-A10A-2FE7-373C-7E694E76574A}"/>
                </a:ext>
              </a:extLst>
            </p:cNvPr>
            <p:cNvSpPr/>
            <p:nvPr/>
          </p:nvSpPr>
          <p:spPr>
            <a:xfrm>
              <a:off x="245488" y="302897"/>
              <a:ext cx="688258" cy="63909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3</a:t>
              </a:r>
            </a:p>
          </p:txBody>
        </p:sp>
      </p:grpSp>
      <p:pic>
        <p:nvPicPr>
          <p:cNvPr id="4" name="Picture 3">
            <a:extLst>
              <a:ext uri="{FF2B5EF4-FFF2-40B4-BE49-F238E27FC236}">
                <a16:creationId xmlns:a16="http://schemas.microsoft.com/office/drawing/2014/main" id="{45520D04-17CA-798C-DE54-F9843D9CAE45}"/>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1909762" y="2109787"/>
            <a:ext cx="8505825" cy="1819275"/>
          </a:xfrm>
          <a:prstGeom prst="rect">
            <a:avLst/>
          </a:prstGeom>
        </p:spPr>
      </p:pic>
      <p:sp>
        <p:nvSpPr>
          <p:cNvPr id="6" name="TextBox 5">
            <a:extLst>
              <a:ext uri="{FF2B5EF4-FFF2-40B4-BE49-F238E27FC236}">
                <a16:creationId xmlns:a16="http://schemas.microsoft.com/office/drawing/2014/main" id="{FA9B6BFC-A060-A5DF-5F83-9BE70118C92E}"/>
              </a:ext>
            </a:extLst>
          </p:cNvPr>
          <p:cNvSpPr txBox="1"/>
          <p:nvPr/>
        </p:nvSpPr>
        <p:spPr>
          <a:xfrm>
            <a:off x="981075" y="3952875"/>
            <a:ext cx="9896475" cy="1077218"/>
          </a:xfrm>
          <a:prstGeom prst="rect">
            <a:avLst/>
          </a:prstGeom>
          <a:noFill/>
        </p:spPr>
        <p:txBody>
          <a:bodyPr wrap="square" rtlCol="0">
            <a:spAutoFit/>
          </a:bodyPr>
          <a:lstStyle/>
          <a:p>
            <a:pPr algn="just"/>
            <a:r>
              <a:rPr lang="en-US" sz="3200" b="0" i="0" dirty="0" err="1">
                <a:solidFill>
                  <a:srgbClr val="000000"/>
                </a:solidFill>
                <a:effectLst/>
              </a:rPr>
              <a:t>Ghép</a:t>
            </a:r>
            <a:r>
              <a:rPr lang="en-US" sz="3200" b="0" i="0" dirty="0">
                <a:solidFill>
                  <a:srgbClr val="000000"/>
                </a:solidFill>
                <a:effectLst/>
              </a:rPr>
              <a:t> </a:t>
            </a:r>
            <a:r>
              <a:rPr lang="en-US" sz="3200" b="0" i="0" dirty="0" err="1">
                <a:solidFill>
                  <a:srgbClr val="000000"/>
                </a:solidFill>
                <a:effectLst/>
              </a:rPr>
              <a:t>các</a:t>
            </a:r>
            <a:r>
              <a:rPr lang="en-US" sz="3200" b="0" i="0" dirty="0">
                <a:solidFill>
                  <a:srgbClr val="000000"/>
                </a:solidFill>
                <a:effectLst/>
              </a:rPr>
              <a:t> </a:t>
            </a:r>
            <a:r>
              <a:rPr lang="en-US" sz="3200" b="0" i="0" dirty="0" err="1">
                <a:solidFill>
                  <a:srgbClr val="000000"/>
                </a:solidFill>
                <a:effectLst/>
              </a:rPr>
              <a:t>mảnh</a:t>
            </a:r>
            <a:r>
              <a:rPr lang="en-US" sz="3200" b="0" i="0" dirty="0">
                <a:solidFill>
                  <a:srgbClr val="000000"/>
                </a:solidFill>
                <a:effectLst/>
              </a:rPr>
              <a:t> </a:t>
            </a:r>
            <a:r>
              <a:rPr lang="en-US" sz="3200" b="0" i="0" dirty="0" err="1">
                <a:solidFill>
                  <a:srgbClr val="000000"/>
                </a:solidFill>
                <a:effectLst/>
              </a:rPr>
              <a:t>giấy</a:t>
            </a:r>
            <a:r>
              <a:rPr lang="en-US" sz="3200" b="0" i="0" dirty="0">
                <a:solidFill>
                  <a:srgbClr val="000000"/>
                </a:solidFill>
                <a:effectLst/>
              </a:rPr>
              <a:t> </a:t>
            </a:r>
            <a:r>
              <a:rPr lang="en-US" sz="3200" b="0" i="0" dirty="0" err="1">
                <a:solidFill>
                  <a:srgbClr val="000000"/>
                </a:solidFill>
                <a:effectLst/>
              </a:rPr>
              <a:t>nhỏ</a:t>
            </a:r>
            <a:r>
              <a:rPr lang="en-US" sz="3200" b="0" i="0" dirty="0">
                <a:solidFill>
                  <a:srgbClr val="000000"/>
                </a:solidFill>
                <a:effectLst/>
              </a:rPr>
              <a:t> </a:t>
            </a:r>
            <a:r>
              <a:rPr lang="en-US" sz="3200" b="0" i="0" dirty="0" err="1">
                <a:solidFill>
                  <a:srgbClr val="000000"/>
                </a:solidFill>
                <a:effectLst/>
              </a:rPr>
              <a:t>và</a:t>
            </a:r>
            <a:r>
              <a:rPr lang="en-US" sz="3200" b="0" i="0" dirty="0">
                <a:solidFill>
                  <a:srgbClr val="000000"/>
                </a:solidFill>
                <a:effectLst/>
              </a:rPr>
              <a:t> </a:t>
            </a:r>
            <a:r>
              <a:rPr lang="en-US" sz="3200" b="0" i="0" dirty="0" err="1">
                <a:solidFill>
                  <a:srgbClr val="000000"/>
                </a:solidFill>
                <a:effectLst/>
              </a:rPr>
              <a:t>cho</a:t>
            </a:r>
            <a:r>
              <a:rPr lang="en-US" sz="3200" b="0" i="0" dirty="0">
                <a:solidFill>
                  <a:srgbClr val="000000"/>
                </a:solidFill>
                <a:effectLst/>
              </a:rPr>
              <a:t> </a:t>
            </a:r>
            <a:r>
              <a:rPr lang="en-US" sz="3200" b="0" i="0" dirty="0" err="1">
                <a:solidFill>
                  <a:srgbClr val="000000"/>
                </a:solidFill>
                <a:effectLst/>
              </a:rPr>
              <a:t>biết</a:t>
            </a:r>
            <a:r>
              <a:rPr lang="en-US" sz="3200" b="0" i="0" dirty="0">
                <a:solidFill>
                  <a:srgbClr val="000000"/>
                </a:solidFill>
                <a:effectLst/>
              </a:rPr>
              <a:t> </a:t>
            </a:r>
            <a:r>
              <a:rPr lang="en-US" sz="3200" b="0" i="0" dirty="0" err="1">
                <a:solidFill>
                  <a:srgbClr val="000000"/>
                </a:solidFill>
                <a:effectLst/>
              </a:rPr>
              <a:t>số</a:t>
            </a:r>
            <a:r>
              <a:rPr lang="en-US" sz="3200" b="0" i="0" dirty="0">
                <a:solidFill>
                  <a:srgbClr val="000000"/>
                </a:solidFill>
                <a:effectLst/>
              </a:rPr>
              <a:t> </a:t>
            </a:r>
            <a:r>
              <a:rPr lang="en-US" sz="3200" b="0" i="0" dirty="0" err="1">
                <a:solidFill>
                  <a:srgbClr val="000000"/>
                </a:solidFill>
                <a:effectLst/>
              </a:rPr>
              <a:t>ghi</a:t>
            </a:r>
            <a:r>
              <a:rPr lang="en-US" sz="3200" b="0" i="0" dirty="0">
                <a:solidFill>
                  <a:srgbClr val="000000"/>
                </a:solidFill>
                <a:effectLst/>
              </a:rPr>
              <a:t> </a:t>
            </a:r>
            <a:r>
              <a:rPr lang="en-US" sz="3200" b="0" i="0" dirty="0" err="1">
                <a:solidFill>
                  <a:srgbClr val="000000"/>
                </a:solidFill>
                <a:effectLst/>
              </a:rPr>
              <a:t>trên</a:t>
            </a:r>
            <a:r>
              <a:rPr lang="en-US" sz="3200" b="0" i="0" dirty="0">
                <a:solidFill>
                  <a:srgbClr val="000000"/>
                </a:solidFill>
                <a:effectLst/>
              </a:rPr>
              <a:t> </a:t>
            </a:r>
            <a:r>
              <a:rPr lang="en-US" sz="3200" b="0" i="0" dirty="0" err="1">
                <a:solidFill>
                  <a:srgbClr val="000000"/>
                </a:solidFill>
                <a:effectLst/>
              </a:rPr>
              <a:t>mỗi</a:t>
            </a:r>
            <a:r>
              <a:rPr lang="en-US" sz="3200" b="0" i="0" dirty="0">
                <a:solidFill>
                  <a:srgbClr val="000000"/>
                </a:solidFill>
                <a:effectLst/>
              </a:rPr>
              <a:t> </a:t>
            </a:r>
            <a:r>
              <a:rPr lang="en-US" sz="3200" b="0" i="0" dirty="0" err="1">
                <a:solidFill>
                  <a:srgbClr val="000000"/>
                </a:solidFill>
                <a:effectLst/>
              </a:rPr>
              <a:t>mảnh</a:t>
            </a:r>
            <a:r>
              <a:rPr lang="en-US" sz="3200" b="0" i="0" dirty="0">
                <a:solidFill>
                  <a:srgbClr val="000000"/>
                </a:solidFill>
                <a:effectLst/>
              </a:rPr>
              <a:t> </a:t>
            </a:r>
            <a:r>
              <a:rPr lang="en-US" sz="3200" b="0" i="0" dirty="0" err="1">
                <a:solidFill>
                  <a:srgbClr val="000000"/>
                </a:solidFill>
                <a:effectLst/>
              </a:rPr>
              <a:t>giấy</a:t>
            </a:r>
            <a:r>
              <a:rPr lang="en-US" sz="3200" b="0" i="0" dirty="0">
                <a:solidFill>
                  <a:srgbClr val="000000"/>
                </a:solidFill>
                <a:effectLst/>
              </a:rPr>
              <a:t> ban </a:t>
            </a:r>
            <a:r>
              <a:rPr lang="en-US" sz="3200" b="0" i="0" dirty="0" err="1">
                <a:solidFill>
                  <a:srgbClr val="000000"/>
                </a:solidFill>
                <a:effectLst/>
              </a:rPr>
              <a:t>đầu</a:t>
            </a:r>
            <a:r>
              <a:rPr lang="en-US" sz="3200" b="0" i="0" dirty="0">
                <a:solidFill>
                  <a:srgbClr val="000000"/>
                </a:solidFill>
                <a:effectLst/>
              </a:rPr>
              <a:t> </a:t>
            </a:r>
            <a:r>
              <a:rPr lang="en-US" sz="3200" b="0" i="0" dirty="0" err="1">
                <a:solidFill>
                  <a:srgbClr val="000000"/>
                </a:solidFill>
                <a:effectLst/>
              </a:rPr>
              <a:t>là</a:t>
            </a:r>
            <a:r>
              <a:rPr lang="en-US" sz="3200" b="0" i="0" dirty="0">
                <a:solidFill>
                  <a:srgbClr val="000000"/>
                </a:solidFill>
                <a:effectLst/>
              </a:rPr>
              <a:t> </a:t>
            </a:r>
            <a:r>
              <a:rPr lang="en-US" sz="3200" b="0" i="0" dirty="0" err="1">
                <a:solidFill>
                  <a:srgbClr val="000000"/>
                </a:solidFill>
                <a:effectLst/>
              </a:rPr>
              <a:t>số</a:t>
            </a:r>
            <a:r>
              <a:rPr lang="en-US" sz="3200" b="0" i="0" dirty="0">
                <a:solidFill>
                  <a:srgbClr val="000000"/>
                </a:solidFill>
                <a:effectLst/>
              </a:rPr>
              <a:t> </a:t>
            </a:r>
            <a:r>
              <a:rPr lang="en-US" sz="3200" b="0" i="0" dirty="0" err="1">
                <a:solidFill>
                  <a:srgbClr val="000000"/>
                </a:solidFill>
                <a:effectLst/>
              </a:rPr>
              <a:t>nào</a:t>
            </a:r>
            <a:r>
              <a:rPr lang="en-US" sz="3200" b="0" i="0" dirty="0">
                <a:solidFill>
                  <a:srgbClr val="000000"/>
                </a:solidFill>
                <a:effectLst/>
              </a:rPr>
              <a:t>?</a:t>
            </a:r>
            <a:endParaRPr lang="en-US" sz="3200" dirty="0"/>
          </a:p>
        </p:txBody>
      </p:sp>
    </p:spTree>
    <p:extLst>
      <p:ext uri="{BB962C8B-B14F-4D97-AF65-F5344CB8AC3E}">
        <p14:creationId xmlns:p14="http://schemas.microsoft.com/office/powerpoint/2010/main" val="10626987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7BC7E114-714F-42B4-8BA0-BD622662A7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Hình chữ nhật: Góc Tròn 6">
            <a:extLst>
              <a:ext uri="{FF2B5EF4-FFF2-40B4-BE49-F238E27FC236}">
                <a16:creationId xmlns:a16="http://schemas.microsoft.com/office/drawing/2014/main" id="{F3A49394-968B-A213-D3F6-85EA05297F01}"/>
              </a:ext>
            </a:extLst>
          </p:cNvPr>
          <p:cNvSpPr/>
          <p:nvPr/>
        </p:nvSpPr>
        <p:spPr>
          <a:xfrm>
            <a:off x="426000" y="369000"/>
            <a:ext cx="11340000" cy="6340144"/>
          </a:xfrm>
          <a:custGeom>
            <a:avLst/>
            <a:gdLst>
              <a:gd name="connsiteX0" fmla="*/ 0 w 11340000"/>
              <a:gd name="connsiteY0" fmla="*/ 1056712 h 6340144"/>
              <a:gd name="connsiteX1" fmla="*/ 1056712 w 11340000"/>
              <a:gd name="connsiteY1" fmla="*/ 0 h 6340144"/>
              <a:gd name="connsiteX2" fmla="*/ 10283288 w 11340000"/>
              <a:gd name="connsiteY2" fmla="*/ 0 h 6340144"/>
              <a:gd name="connsiteX3" fmla="*/ 11340000 w 11340000"/>
              <a:gd name="connsiteY3" fmla="*/ 1056712 h 6340144"/>
              <a:gd name="connsiteX4" fmla="*/ 11340000 w 11340000"/>
              <a:gd name="connsiteY4" fmla="*/ 5283432 h 6340144"/>
              <a:gd name="connsiteX5" fmla="*/ 10283288 w 11340000"/>
              <a:gd name="connsiteY5" fmla="*/ 6340144 h 6340144"/>
              <a:gd name="connsiteX6" fmla="*/ 1056712 w 11340000"/>
              <a:gd name="connsiteY6" fmla="*/ 6340144 h 6340144"/>
              <a:gd name="connsiteX7" fmla="*/ 0 w 11340000"/>
              <a:gd name="connsiteY7" fmla="*/ 5283432 h 6340144"/>
              <a:gd name="connsiteX8" fmla="*/ 0 w 11340000"/>
              <a:gd name="connsiteY8" fmla="*/ 1056712 h 6340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0000" h="6340144" fill="none" extrusionOk="0">
                <a:moveTo>
                  <a:pt x="0" y="1056712"/>
                </a:moveTo>
                <a:cubicBezTo>
                  <a:pt x="-67883" y="477327"/>
                  <a:pt x="465301" y="44319"/>
                  <a:pt x="1056712" y="0"/>
                </a:cubicBezTo>
                <a:cubicBezTo>
                  <a:pt x="3811030" y="77600"/>
                  <a:pt x="6674394" y="-27269"/>
                  <a:pt x="10283288" y="0"/>
                </a:cubicBezTo>
                <a:cubicBezTo>
                  <a:pt x="10918682" y="-68316"/>
                  <a:pt x="11407478" y="492971"/>
                  <a:pt x="11340000" y="1056712"/>
                </a:cubicBezTo>
                <a:cubicBezTo>
                  <a:pt x="11449000" y="2023954"/>
                  <a:pt x="11261791" y="3432571"/>
                  <a:pt x="11340000" y="5283432"/>
                </a:cubicBezTo>
                <a:cubicBezTo>
                  <a:pt x="11242252" y="5828800"/>
                  <a:pt x="10833931" y="6354681"/>
                  <a:pt x="10283288" y="6340144"/>
                </a:cubicBezTo>
                <a:cubicBezTo>
                  <a:pt x="8145233" y="6389321"/>
                  <a:pt x="2058077" y="6217442"/>
                  <a:pt x="1056712" y="6340144"/>
                </a:cubicBezTo>
                <a:cubicBezTo>
                  <a:pt x="469793" y="6365586"/>
                  <a:pt x="-27429" y="5890655"/>
                  <a:pt x="0" y="5283432"/>
                </a:cubicBezTo>
                <a:cubicBezTo>
                  <a:pt x="47022" y="3607312"/>
                  <a:pt x="104569" y="3046195"/>
                  <a:pt x="0" y="1056712"/>
                </a:cubicBezTo>
                <a:close/>
              </a:path>
              <a:path w="11340000" h="6340144" stroke="0" extrusionOk="0">
                <a:moveTo>
                  <a:pt x="0" y="1056712"/>
                </a:moveTo>
                <a:cubicBezTo>
                  <a:pt x="88231" y="463021"/>
                  <a:pt x="509356" y="-2419"/>
                  <a:pt x="1056712" y="0"/>
                </a:cubicBezTo>
                <a:cubicBezTo>
                  <a:pt x="4151967" y="-129276"/>
                  <a:pt x="7375696" y="-77778"/>
                  <a:pt x="10283288" y="0"/>
                </a:cubicBezTo>
                <a:cubicBezTo>
                  <a:pt x="10836539" y="-96771"/>
                  <a:pt x="11329468" y="533835"/>
                  <a:pt x="11340000" y="1056712"/>
                </a:cubicBezTo>
                <a:cubicBezTo>
                  <a:pt x="11421599" y="2253160"/>
                  <a:pt x="11494300" y="4268632"/>
                  <a:pt x="11340000" y="5283432"/>
                </a:cubicBezTo>
                <a:cubicBezTo>
                  <a:pt x="11349599" y="5887281"/>
                  <a:pt x="10801330" y="6362427"/>
                  <a:pt x="10283288" y="6340144"/>
                </a:cubicBezTo>
                <a:cubicBezTo>
                  <a:pt x="8108547" y="6384364"/>
                  <a:pt x="2113872" y="6310762"/>
                  <a:pt x="1056712" y="6340144"/>
                </a:cubicBezTo>
                <a:cubicBezTo>
                  <a:pt x="470513" y="6330183"/>
                  <a:pt x="-27147" y="5860764"/>
                  <a:pt x="0" y="5283432"/>
                </a:cubicBezTo>
                <a:cubicBezTo>
                  <a:pt x="-159954" y="4418090"/>
                  <a:pt x="22140" y="1627537"/>
                  <a:pt x="0" y="1056712"/>
                </a:cubicBezTo>
                <a:close/>
              </a:path>
            </a:pathLst>
          </a:custGeom>
          <a:ln>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descr="A yellow rectangular object with black numbers&#10;&#10;Description automatically generated">
            <a:extLst>
              <a:ext uri="{FF2B5EF4-FFF2-40B4-BE49-F238E27FC236}">
                <a16:creationId xmlns:a16="http://schemas.microsoft.com/office/drawing/2014/main" id="{A62D9DF8-2E08-3C32-BAD6-0C3178A4BD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1601" y="1247704"/>
            <a:ext cx="1409897" cy="1009791"/>
          </a:xfrm>
          <a:prstGeom prst="rect">
            <a:avLst/>
          </a:prstGeom>
        </p:spPr>
      </p:pic>
      <p:pic>
        <p:nvPicPr>
          <p:cNvPr id="12" name="Picture 11" descr="A yellow tape with black numbers&#10;&#10;Description automatically generated">
            <a:extLst>
              <a:ext uri="{FF2B5EF4-FFF2-40B4-BE49-F238E27FC236}">
                <a16:creationId xmlns:a16="http://schemas.microsoft.com/office/drawing/2014/main" id="{BE09EB9D-384B-16D3-9994-02EFB38803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7336" y="2963021"/>
            <a:ext cx="2101219" cy="1580404"/>
          </a:xfrm>
          <a:prstGeom prst="rect">
            <a:avLst/>
          </a:prstGeom>
        </p:spPr>
      </p:pic>
      <p:pic>
        <p:nvPicPr>
          <p:cNvPr id="15" name="Picture 14" descr="A close up of a number&#10;&#10;Description automatically generated">
            <a:extLst>
              <a:ext uri="{FF2B5EF4-FFF2-40B4-BE49-F238E27FC236}">
                <a16:creationId xmlns:a16="http://schemas.microsoft.com/office/drawing/2014/main" id="{9225C6BE-7240-FEFD-C634-79CEE29784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88297" y="1195323"/>
            <a:ext cx="2466521" cy="1519302"/>
          </a:xfrm>
          <a:prstGeom prst="rect">
            <a:avLst/>
          </a:prstGeom>
        </p:spPr>
      </p:pic>
      <p:pic>
        <p:nvPicPr>
          <p:cNvPr id="17" name="Picture 16" descr="A yellow rectangular object with black numbers&#10;&#10;Description automatically generated">
            <a:extLst>
              <a:ext uri="{FF2B5EF4-FFF2-40B4-BE49-F238E27FC236}">
                <a16:creationId xmlns:a16="http://schemas.microsoft.com/office/drawing/2014/main" id="{565CB52C-EA76-534A-D209-48396640A6F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91972" y="2824880"/>
            <a:ext cx="1543385" cy="1080370"/>
          </a:xfrm>
          <a:prstGeom prst="rect">
            <a:avLst/>
          </a:prstGeom>
        </p:spPr>
      </p:pic>
      <p:sp>
        <p:nvSpPr>
          <p:cNvPr id="18" name="TextBox 17">
            <a:extLst>
              <a:ext uri="{FF2B5EF4-FFF2-40B4-BE49-F238E27FC236}">
                <a16:creationId xmlns:a16="http://schemas.microsoft.com/office/drawing/2014/main" id="{37543829-A958-CE5A-77B0-D888D0CCE4F0}"/>
              </a:ext>
            </a:extLst>
          </p:cNvPr>
          <p:cNvSpPr txBox="1"/>
          <p:nvPr/>
        </p:nvSpPr>
        <p:spPr>
          <a:xfrm>
            <a:off x="971550" y="676275"/>
            <a:ext cx="4705350" cy="646331"/>
          </a:xfrm>
          <a:prstGeom prst="rect">
            <a:avLst/>
          </a:prstGeom>
          <a:noFill/>
        </p:spPr>
        <p:txBody>
          <a:bodyPr wrap="square" rtlCol="0">
            <a:spAutoFit/>
          </a:bodyPr>
          <a:lstStyle/>
          <a:p>
            <a:r>
              <a:rPr lang="en-US" sz="3600" dirty="0"/>
              <a:t>Ta </a:t>
            </a:r>
            <a:r>
              <a:rPr lang="en-US" sz="3600" dirty="0" err="1"/>
              <a:t>ghép</a:t>
            </a:r>
            <a:r>
              <a:rPr lang="en-US" sz="3600" dirty="0"/>
              <a:t> </a:t>
            </a:r>
            <a:r>
              <a:rPr lang="en-US" sz="3600" dirty="0" err="1"/>
              <a:t>như</a:t>
            </a:r>
            <a:r>
              <a:rPr lang="en-US" sz="3600" dirty="0"/>
              <a:t> </a:t>
            </a:r>
            <a:r>
              <a:rPr lang="en-US" sz="3600" dirty="0" err="1"/>
              <a:t>sau</a:t>
            </a:r>
            <a:r>
              <a:rPr lang="en-US" sz="3600" dirty="0"/>
              <a:t>:</a:t>
            </a:r>
          </a:p>
        </p:txBody>
      </p:sp>
    </p:spTree>
    <p:extLst>
      <p:ext uri="{BB962C8B-B14F-4D97-AF65-F5344CB8AC3E}">
        <p14:creationId xmlns:p14="http://schemas.microsoft.com/office/powerpoint/2010/main" val="29415998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3.125E-6 7.40741E-7 L -0.20664 0.16782 " pathEditMode="relative" rAng="0" ptsTypes="AA">
                                      <p:cBhvr>
                                        <p:cTn id="11" dur="2000" fill="hold"/>
                                        <p:tgtEl>
                                          <p:spTgt spid="17"/>
                                        </p:tgtEl>
                                        <p:attrNameLst>
                                          <p:attrName>ppt_x</p:attrName>
                                          <p:attrName>ppt_y</p:attrName>
                                        </p:attrNameLst>
                                      </p:cBhvr>
                                      <p:rCtr x="-10339" y="8380"/>
                                    </p:animMotion>
                                  </p:childTnLst>
                                </p:cTn>
                              </p:par>
                            </p:childTnLst>
                          </p:cTn>
                        </p:par>
                      </p:childTnLst>
                    </p:cTn>
                  </p:par>
                  <p:par>
                    <p:cTn id="12" fill="hold">
                      <p:stCondLst>
                        <p:cond delay="indefinite"/>
                      </p:stCondLst>
                      <p:childTnLst>
                        <p:par>
                          <p:cTn id="13" fill="hold">
                            <p:stCondLst>
                              <p:cond delay="0"/>
                            </p:stCondLst>
                            <p:childTnLst>
                              <p:par>
                                <p:cTn id="14" presetID="42" presetClass="path" presetSubtype="0" accel="50000" decel="50000" fill="hold" nodeType="clickEffect">
                                  <p:stCondLst>
                                    <p:cond delay="0"/>
                                  </p:stCondLst>
                                  <p:childTnLst>
                                    <p:animMotion origin="layout" path="M 2.5E-6 4.44444E-6 L 0.34219 -0.08334 " pathEditMode="relative" rAng="0" ptsTypes="AA">
                                      <p:cBhvr>
                                        <p:cTn id="15" dur="2000" fill="hold"/>
                                        <p:tgtEl>
                                          <p:spTgt spid="9"/>
                                        </p:tgtEl>
                                        <p:attrNameLst>
                                          <p:attrName>ppt_x</p:attrName>
                                          <p:attrName>ppt_y</p:attrName>
                                        </p:attrNameLst>
                                      </p:cBhvr>
                                      <p:rCtr x="17109" y="-416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529" y="-297"/>
            <a:ext cx="12193057" cy="6858594"/>
          </a:xfrm>
          <a:prstGeom prst="rect">
            <a:avLst/>
          </a:prstGeom>
        </p:spPr>
      </p:pic>
      <p:pic>
        <p:nvPicPr>
          <p:cNvPr id="17" name="Picture 16"/>
          <p:cNvPicPr>
            <a:picLocks noChangeAspect="1"/>
          </p:cNvPicPr>
          <p:nvPr/>
        </p:nvPicPr>
        <p:blipFill>
          <a:blip r:embed="rId4"/>
          <a:stretch>
            <a:fillRect/>
          </a:stretch>
        </p:blipFill>
        <p:spPr>
          <a:xfrm>
            <a:off x="6358961" y="769589"/>
            <a:ext cx="6084335" cy="3694496"/>
          </a:xfrm>
          <a:prstGeom prst="rect">
            <a:avLst/>
          </a:prstGeom>
        </p:spPr>
      </p:pic>
      <p:pic>
        <p:nvPicPr>
          <p:cNvPr id="19" name="Picture 18"/>
          <p:cNvPicPr>
            <a:picLocks noChangeAspect="1"/>
          </p:cNvPicPr>
          <p:nvPr/>
        </p:nvPicPr>
        <p:blipFill>
          <a:blip r:embed="rId5"/>
          <a:stretch>
            <a:fillRect/>
          </a:stretch>
        </p:blipFill>
        <p:spPr>
          <a:xfrm>
            <a:off x="773138" y="1933083"/>
            <a:ext cx="6663506" cy="2944623"/>
          </a:xfrm>
          <a:prstGeom prst="rect">
            <a:avLst/>
          </a:prstGeom>
        </p:spPr>
      </p:pic>
      <p:pic>
        <p:nvPicPr>
          <p:cNvPr id="16" name="Picture 15"/>
          <p:cNvPicPr>
            <a:picLocks noChangeAspect="1"/>
          </p:cNvPicPr>
          <p:nvPr/>
        </p:nvPicPr>
        <p:blipFill>
          <a:blip r:embed="rId6"/>
          <a:stretch>
            <a:fillRect/>
          </a:stretch>
        </p:blipFill>
        <p:spPr>
          <a:xfrm>
            <a:off x="-449264" y="4440014"/>
            <a:ext cx="5749026" cy="2408129"/>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39203" y="4679330"/>
            <a:ext cx="2286000" cy="2286000"/>
          </a:xfrm>
          <a:prstGeom prst="rect">
            <a:avLst/>
          </a:prstGeom>
        </p:spPr>
      </p:pic>
      <p:pic>
        <p:nvPicPr>
          <p:cNvPr id="1026" name="Picture 2" descr="LINE Creators' Stickers - happy bunny 1 Example with GIF Animation"/>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980121" y="2565659"/>
            <a:ext cx="2411147" cy="22604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noCrop="1"/>
          </p:cNvPicPr>
          <p:nvPr/>
        </p:nvPicPr>
        <p:blipFill>
          <a:blip r:embed="rId9">
            <a:extLst>
              <a:ext uri="{28A0092B-C50C-407E-A947-70E740481C1C}">
                <a14:useLocalDpi xmlns:a14="http://schemas.microsoft.com/office/drawing/2010/main" val="0"/>
              </a:ext>
            </a:extLst>
          </a:blip>
          <a:stretch>
            <a:fillRect/>
          </a:stretch>
        </p:blipFill>
        <p:spPr bwMode="auto">
          <a:xfrm>
            <a:off x="8848751" y="2182881"/>
            <a:ext cx="2600225" cy="243771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p:cNvPicPr>
            <a:picLocks noChangeAspect="1"/>
          </p:cNvPicPr>
          <p:nvPr/>
        </p:nvPicPr>
        <p:blipFill>
          <a:blip r:embed="rId10"/>
          <a:stretch>
            <a:fillRect/>
          </a:stretch>
        </p:blipFill>
        <p:spPr>
          <a:xfrm>
            <a:off x="6381478" y="4241799"/>
            <a:ext cx="6442462" cy="2723530"/>
          </a:xfrm>
          <a:prstGeom prst="rect">
            <a:avLst/>
          </a:prstGeom>
        </p:spPr>
      </p:pic>
      <p:pic>
        <p:nvPicPr>
          <p:cNvPr id="32" name="Picture 3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00642" y="4464085"/>
            <a:ext cx="2951467" cy="2501244"/>
          </a:xfrm>
          <a:prstGeom prst="rect">
            <a:avLst/>
          </a:prstGeom>
        </p:spPr>
      </p:pic>
      <p:sp>
        <p:nvSpPr>
          <p:cNvPr id="20" name="Rectangle 19"/>
          <p:cNvSpPr/>
          <p:nvPr/>
        </p:nvSpPr>
        <p:spPr>
          <a:xfrm>
            <a:off x="1160304" y="595222"/>
            <a:ext cx="10021236" cy="179767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TextBox 22"/>
          <p:cNvSpPr txBox="1"/>
          <p:nvPr/>
        </p:nvSpPr>
        <p:spPr>
          <a:xfrm>
            <a:off x="1344125" y="967852"/>
            <a:ext cx="983741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lang="en-US" sz="6600" b="1" noProof="0" dirty="0">
                <a:solidFill>
                  <a:prstClr val="white"/>
                </a:solidFill>
                <a:latin typeface="Calibri" panose="020F0502020204030204"/>
              </a:rPr>
              <a:t>BỨC TRANH BÍ ẨN</a:t>
            </a:r>
            <a:endParaRPr kumimoji="0" lang="en-US" sz="6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0468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par>
                                <p:cTn id="8" presetID="6" presetClass="entr" presetSubtype="16"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circle(in)">
                                      <p:cBhvr>
                                        <p:cTn id="10" dur="2000"/>
                                        <p:tgtEl>
                                          <p:spTgt spid="23"/>
                                        </p:tgtEl>
                                      </p:cBhvr>
                                    </p:animEffect>
                                  </p:childTnLst>
                                  <p:subTnLst>
                                    <p:audio>
                                      <p:cMediaNode>
                                        <p:cTn display="0" masterRel="sameClick">
                                          <p:stCondLst>
                                            <p:cond evt="begin" delay="0">
                                              <p:tn val="8"/>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7BC7E114-714F-42B4-8BA0-BD622662A7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Hình chữ nhật: Góc Tròn 6">
            <a:extLst>
              <a:ext uri="{FF2B5EF4-FFF2-40B4-BE49-F238E27FC236}">
                <a16:creationId xmlns:a16="http://schemas.microsoft.com/office/drawing/2014/main" id="{F3A49394-968B-A213-D3F6-85EA05297F01}"/>
              </a:ext>
            </a:extLst>
          </p:cNvPr>
          <p:cNvSpPr/>
          <p:nvPr/>
        </p:nvSpPr>
        <p:spPr>
          <a:xfrm>
            <a:off x="114866" y="114620"/>
            <a:ext cx="12008003" cy="6594523"/>
          </a:xfrm>
          <a:custGeom>
            <a:avLst/>
            <a:gdLst>
              <a:gd name="connsiteX0" fmla="*/ 0 w 11340000"/>
              <a:gd name="connsiteY0" fmla="*/ 1056712 h 6340144"/>
              <a:gd name="connsiteX1" fmla="*/ 1056712 w 11340000"/>
              <a:gd name="connsiteY1" fmla="*/ 0 h 6340144"/>
              <a:gd name="connsiteX2" fmla="*/ 10283288 w 11340000"/>
              <a:gd name="connsiteY2" fmla="*/ 0 h 6340144"/>
              <a:gd name="connsiteX3" fmla="*/ 11340000 w 11340000"/>
              <a:gd name="connsiteY3" fmla="*/ 1056712 h 6340144"/>
              <a:gd name="connsiteX4" fmla="*/ 11340000 w 11340000"/>
              <a:gd name="connsiteY4" fmla="*/ 5283432 h 6340144"/>
              <a:gd name="connsiteX5" fmla="*/ 10283288 w 11340000"/>
              <a:gd name="connsiteY5" fmla="*/ 6340144 h 6340144"/>
              <a:gd name="connsiteX6" fmla="*/ 1056712 w 11340000"/>
              <a:gd name="connsiteY6" fmla="*/ 6340144 h 6340144"/>
              <a:gd name="connsiteX7" fmla="*/ 0 w 11340000"/>
              <a:gd name="connsiteY7" fmla="*/ 5283432 h 6340144"/>
              <a:gd name="connsiteX8" fmla="*/ 0 w 11340000"/>
              <a:gd name="connsiteY8" fmla="*/ 1056712 h 6340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0000" h="6340144" fill="none" extrusionOk="0">
                <a:moveTo>
                  <a:pt x="0" y="1056712"/>
                </a:moveTo>
                <a:cubicBezTo>
                  <a:pt x="-67883" y="477327"/>
                  <a:pt x="465301" y="44319"/>
                  <a:pt x="1056712" y="0"/>
                </a:cubicBezTo>
                <a:cubicBezTo>
                  <a:pt x="3811030" y="77600"/>
                  <a:pt x="6674394" y="-27269"/>
                  <a:pt x="10283288" y="0"/>
                </a:cubicBezTo>
                <a:cubicBezTo>
                  <a:pt x="10918682" y="-68316"/>
                  <a:pt x="11407478" y="492971"/>
                  <a:pt x="11340000" y="1056712"/>
                </a:cubicBezTo>
                <a:cubicBezTo>
                  <a:pt x="11449000" y="2023954"/>
                  <a:pt x="11261791" y="3432571"/>
                  <a:pt x="11340000" y="5283432"/>
                </a:cubicBezTo>
                <a:cubicBezTo>
                  <a:pt x="11242252" y="5828800"/>
                  <a:pt x="10833931" y="6354681"/>
                  <a:pt x="10283288" y="6340144"/>
                </a:cubicBezTo>
                <a:cubicBezTo>
                  <a:pt x="8145233" y="6389321"/>
                  <a:pt x="2058077" y="6217442"/>
                  <a:pt x="1056712" y="6340144"/>
                </a:cubicBezTo>
                <a:cubicBezTo>
                  <a:pt x="469793" y="6365586"/>
                  <a:pt x="-27429" y="5890655"/>
                  <a:pt x="0" y="5283432"/>
                </a:cubicBezTo>
                <a:cubicBezTo>
                  <a:pt x="47022" y="3607312"/>
                  <a:pt x="104569" y="3046195"/>
                  <a:pt x="0" y="1056712"/>
                </a:cubicBezTo>
                <a:close/>
              </a:path>
              <a:path w="11340000" h="6340144" stroke="0" extrusionOk="0">
                <a:moveTo>
                  <a:pt x="0" y="1056712"/>
                </a:moveTo>
                <a:cubicBezTo>
                  <a:pt x="88231" y="463021"/>
                  <a:pt x="509356" y="-2419"/>
                  <a:pt x="1056712" y="0"/>
                </a:cubicBezTo>
                <a:cubicBezTo>
                  <a:pt x="4151967" y="-129276"/>
                  <a:pt x="7375696" y="-77778"/>
                  <a:pt x="10283288" y="0"/>
                </a:cubicBezTo>
                <a:cubicBezTo>
                  <a:pt x="10836539" y="-96771"/>
                  <a:pt x="11329468" y="533835"/>
                  <a:pt x="11340000" y="1056712"/>
                </a:cubicBezTo>
                <a:cubicBezTo>
                  <a:pt x="11421599" y="2253160"/>
                  <a:pt x="11494300" y="4268632"/>
                  <a:pt x="11340000" y="5283432"/>
                </a:cubicBezTo>
                <a:cubicBezTo>
                  <a:pt x="11349599" y="5887281"/>
                  <a:pt x="10801330" y="6362427"/>
                  <a:pt x="10283288" y="6340144"/>
                </a:cubicBezTo>
                <a:cubicBezTo>
                  <a:pt x="8108547" y="6384364"/>
                  <a:pt x="2113872" y="6310762"/>
                  <a:pt x="1056712" y="6340144"/>
                </a:cubicBezTo>
                <a:cubicBezTo>
                  <a:pt x="470513" y="6330183"/>
                  <a:pt x="-27147" y="5860764"/>
                  <a:pt x="0" y="5283432"/>
                </a:cubicBezTo>
                <a:cubicBezTo>
                  <a:pt x="-159954" y="4418090"/>
                  <a:pt x="22140" y="1627537"/>
                  <a:pt x="0" y="1056712"/>
                </a:cubicBezTo>
                <a:close/>
              </a:path>
            </a:pathLst>
          </a:custGeom>
          <a:ln>
            <a:extLst>
              <a:ext uri="{C807C97D-BFC1-408E-A445-0C87EB9F89A2}">
                <ask:lineSketchStyleProps xmlns:ask="http://schemas.microsoft.com/office/drawing/2018/sketchyshapes" sd="2925326911">
                  <a:custGeom>
                    <a:avLst/>
                    <a:gdLst>
                      <a:gd name="connsiteX0" fmla="*/ 0 w 12008003"/>
                      <a:gd name="connsiteY0" fmla="*/ 1099109 h 6594523"/>
                      <a:gd name="connsiteX1" fmla="*/ 1118959 w 12008003"/>
                      <a:gd name="connsiteY1" fmla="*/ 0 h 6594523"/>
                      <a:gd name="connsiteX2" fmla="*/ 10889043 w 12008003"/>
                      <a:gd name="connsiteY2" fmla="*/ 0 h 6594523"/>
                      <a:gd name="connsiteX3" fmla="*/ 12008003 w 12008003"/>
                      <a:gd name="connsiteY3" fmla="*/ 1099109 h 6594523"/>
                      <a:gd name="connsiteX4" fmla="*/ 12008003 w 12008003"/>
                      <a:gd name="connsiteY4" fmla="*/ 5495413 h 6594523"/>
                      <a:gd name="connsiteX5" fmla="*/ 10889043 w 12008003"/>
                      <a:gd name="connsiteY5" fmla="*/ 6594523 h 6594523"/>
                      <a:gd name="connsiteX6" fmla="*/ 1118959 w 12008003"/>
                      <a:gd name="connsiteY6" fmla="*/ 6594523 h 6594523"/>
                      <a:gd name="connsiteX7" fmla="*/ 0 w 12008003"/>
                      <a:gd name="connsiteY7" fmla="*/ 5495413 h 6594523"/>
                      <a:gd name="connsiteX8" fmla="*/ 0 w 12008003"/>
                      <a:gd name="connsiteY8" fmla="*/ 1099109 h 6594523"/>
                      <a:gd name="connsiteX0" fmla="*/ 0 w 12008003"/>
                      <a:gd name="connsiteY0" fmla="*/ 1099109 h 6594523"/>
                      <a:gd name="connsiteX1" fmla="*/ 1118959 w 12008003"/>
                      <a:gd name="connsiteY1" fmla="*/ 0 h 6594523"/>
                      <a:gd name="connsiteX2" fmla="*/ 10889043 w 12008003"/>
                      <a:gd name="connsiteY2" fmla="*/ 0 h 6594523"/>
                      <a:gd name="connsiteX3" fmla="*/ 12008003 w 12008003"/>
                      <a:gd name="connsiteY3" fmla="*/ 1099109 h 6594523"/>
                      <a:gd name="connsiteX4" fmla="*/ 12008003 w 12008003"/>
                      <a:gd name="connsiteY4" fmla="*/ 5495413 h 6594523"/>
                      <a:gd name="connsiteX5" fmla="*/ 10889043 w 12008003"/>
                      <a:gd name="connsiteY5" fmla="*/ 6594523 h 6594523"/>
                      <a:gd name="connsiteX6" fmla="*/ 1118959 w 12008003"/>
                      <a:gd name="connsiteY6" fmla="*/ 6594523 h 6594523"/>
                      <a:gd name="connsiteX7" fmla="*/ 0 w 12008003"/>
                      <a:gd name="connsiteY7" fmla="*/ 5495413 h 6594523"/>
                      <a:gd name="connsiteX8" fmla="*/ 0 w 12008003"/>
                      <a:gd name="connsiteY8" fmla="*/ 1099109 h 6594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08003" h="6594523" fill="none" extrusionOk="0">
                        <a:moveTo>
                          <a:pt x="0" y="1099109"/>
                        </a:moveTo>
                        <a:cubicBezTo>
                          <a:pt x="-172448" y="502731"/>
                          <a:pt x="474806" y="147762"/>
                          <a:pt x="1118959" y="0"/>
                        </a:cubicBezTo>
                        <a:cubicBezTo>
                          <a:pt x="3897442" y="575812"/>
                          <a:pt x="7169824" y="-365020"/>
                          <a:pt x="10889043" y="0"/>
                        </a:cubicBezTo>
                        <a:cubicBezTo>
                          <a:pt x="11629244" y="-159939"/>
                          <a:pt x="12146980" y="532628"/>
                          <a:pt x="12008003" y="1099109"/>
                        </a:cubicBezTo>
                        <a:cubicBezTo>
                          <a:pt x="12069978" y="2185562"/>
                          <a:pt x="12106986" y="3669679"/>
                          <a:pt x="12008003" y="5495413"/>
                        </a:cubicBezTo>
                        <a:cubicBezTo>
                          <a:pt x="11810163" y="6025760"/>
                          <a:pt x="11457650" y="6616026"/>
                          <a:pt x="10889043" y="6594523"/>
                        </a:cubicBezTo>
                        <a:cubicBezTo>
                          <a:pt x="8597516" y="6807785"/>
                          <a:pt x="2011631" y="6428706"/>
                          <a:pt x="1118959" y="6594523"/>
                        </a:cubicBezTo>
                        <a:cubicBezTo>
                          <a:pt x="493241" y="6653433"/>
                          <a:pt x="-76187" y="6167589"/>
                          <a:pt x="0" y="5495413"/>
                        </a:cubicBezTo>
                        <a:cubicBezTo>
                          <a:pt x="62987" y="3835030"/>
                          <a:pt x="31438" y="3089153"/>
                          <a:pt x="0" y="1099109"/>
                        </a:cubicBezTo>
                        <a:close/>
                      </a:path>
                      <a:path w="12008003" h="6594523" stroke="0" extrusionOk="0">
                        <a:moveTo>
                          <a:pt x="0" y="1099109"/>
                        </a:moveTo>
                        <a:cubicBezTo>
                          <a:pt x="120422" y="569049"/>
                          <a:pt x="556372" y="4344"/>
                          <a:pt x="1118959" y="0"/>
                        </a:cubicBezTo>
                        <a:cubicBezTo>
                          <a:pt x="4143106" y="-380747"/>
                          <a:pt x="7264556" y="166105"/>
                          <a:pt x="10889043" y="0"/>
                        </a:cubicBezTo>
                        <a:cubicBezTo>
                          <a:pt x="11493821" y="-60404"/>
                          <a:pt x="11983891" y="556337"/>
                          <a:pt x="12008003" y="1099109"/>
                        </a:cubicBezTo>
                        <a:cubicBezTo>
                          <a:pt x="12038615" y="2147315"/>
                          <a:pt x="12158856" y="4470958"/>
                          <a:pt x="12008003" y="5495413"/>
                        </a:cubicBezTo>
                        <a:cubicBezTo>
                          <a:pt x="12043095" y="6184672"/>
                          <a:pt x="11448914" y="6577637"/>
                          <a:pt x="10889043" y="6594523"/>
                        </a:cubicBezTo>
                        <a:cubicBezTo>
                          <a:pt x="8564953" y="6654220"/>
                          <a:pt x="2141898" y="6529970"/>
                          <a:pt x="1118959" y="6594523"/>
                        </a:cubicBezTo>
                        <a:cubicBezTo>
                          <a:pt x="388376" y="6627279"/>
                          <a:pt x="-134757" y="6080750"/>
                          <a:pt x="0" y="5495413"/>
                        </a:cubicBezTo>
                        <a:cubicBezTo>
                          <a:pt x="-159378" y="4483417"/>
                          <a:pt x="-77851" y="1699098"/>
                          <a:pt x="0" y="1099109"/>
                        </a:cubicBezTo>
                        <a:close/>
                      </a:path>
                      <a:path w="12008003" h="6594523" fill="none" stroke="0" extrusionOk="0">
                        <a:moveTo>
                          <a:pt x="0" y="1099109"/>
                        </a:moveTo>
                        <a:cubicBezTo>
                          <a:pt x="-32718" y="492001"/>
                          <a:pt x="515693" y="44563"/>
                          <a:pt x="1118959" y="0"/>
                        </a:cubicBezTo>
                        <a:cubicBezTo>
                          <a:pt x="4058298" y="48015"/>
                          <a:pt x="7623851" y="35266"/>
                          <a:pt x="10889043" y="0"/>
                        </a:cubicBezTo>
                        <a:cubicBezTo>
                          <a:pt x="11543976" y="-128091"/>
                          <a:pt x="12067044" y="584313"/>
                          <a:pt x="12008003" y="1099109"/>
                        </a:cubicBezTo>
                        <a:cubicBezTo>
                          <a:pt x="12129241" y="2011236"/>
                          <a:pt x="11901480" y="3290132"/>
                          <a:pt x="12008003" y="5495413"/>
                        </a:cubicBezTo>
                        <a:cubicBezTo>
                          <a:pt x="11929575" y="6115551"/>
                          <a:pt x="11457968" y="6614454"/>
                          <a:pt x="10889043" y="6594523"/>
                        </a:cubicBezTo>
                        <a:cubicBezTo>
                          <a:pt x="8674089" y="6576085"/>
                          <a:pt x="2052513" y="6311682"/>
                          <a:pt x="1118959" y="6594523"/>
                        </a:cubicBezTo>
                        <a:cubicBezTo>
                          <a:pt x="471127" y="6519785"/>
                          <a:pt x="-95578" y="6111622"/>
                          <a:pt x="0" y="5495413"/>
                        </a:cubicBezTo>
                        <a:cubicBezTo>
                          <a:pt x="4745" y="3707847"/>
                          <a:pt x="69063" y="3169092"/>
                          <a:pt x="0" y="1099109"/>
                        </a:cubicBezTo>
                        <a:close/>
                      </a:path>
                    </a:pathLst>
                  </a:cu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9505384C-2B14-DE82-FBA3-65A2095CF30D}"/>
              </a:ext>
            </a:extLst>
          </p:cNvPr>
          <p:cNvPicPr>
            <a:picLocks noChangeAspect="1"/>
          </p:cNvPicPr>
          <p:nvPr/>
        </p:nvPicPr>
        <p:blipFill>
          <a:blip r:embed="rId4"/>
          <a:stretch>
            <a:fillRect/>
          </a:stretch>
        </p:blipFill>
        <p:spPr>
          <a:xfrm>
            <a:off x="904402" y="902029"/>
            <a:ext cx="9985960" cy="900113"/>
          </a:xfrm>
          <a:prstGeom prst="rect">
            <a:avLst/>
          </a:prstGeom>
        </p:spPr>
      </p:pic>
      <p:sp>
        <p:nvSpPr>
          <p:cNvPr id="8" name="TextBox 7">
            <a:extLst>
              <a:ext uri="{FF2B5EF4-FFF2-40B4-BE49-F238E27FC236}">
                <a16:creationId xmlns:a16="http://schemas.microsoft.com/office/drawing/2014/main" id="{4916EB6B-18DF-BC6F-6B32-7302E199A5A8}"/>
              </a:ext>
            </a:extLst>
          </p:cNvPr>
          <p:cNvSpPr txBox="1"/>
          <p:nvPr/>
        </p:nvSpPr>
        <p:spPr>
          <a:xfrm>
            <a:off x="835271" y="1718138"/>
            <a:ext cx="8020050" cy="646331"/>
          </a:xfrm>
          <a:prstGeom prst="rect">
            <a:avLst/>
          </a:prstGeom>
          <a:noFill/>
        </p:spPr>
        <p:txBody>
          <a:bodyPr wrap="square" rtlCol="0">
            <a:spAutoFit/>
          </a:bodyPr>
          <a:lstStyle/>
          <a:p>
            <a:r>
              <a:rPr lang="en-US" sz="3600" b="0" i="0" dirty="0" err="1">
                <a:solidFill>
                  <a:srgbClr val="000000"/>
                </a:solidFill>
                <a:effectLst/>
              </a:rPr>
              <a:t>Biết</a:t>
            </a:r>
            <a:r>
              <a:rPr lang="en-US" sz="3600" b="0" i="0" dirty="0">
                <a:solidFill>
                  <a:srgbClr val="000000"/>
                </a:solidFill>
                <a:effectLst/>
              </a:rPr>
              <a:t> </a:t>
            </a:r>
            <a:r>
              <a:rPr lang="en-US" sz="3600" b="0" i="0" dirty="0" err="1">
                <a:solidFill>
                  <a:srgbClr val="000000"/>
                </a:solidFill>
                <a:effectLst/>
              </a:rPr>
              <a:t>rằng</a:t>
            </a:r>
            <a:r>
              <a:rPr lang="en-US" sz="3600" b="0" i="0" dirty="0">
                <a:solidFill>
                  <a:srgbClr val="000000"/>
                </a:solidFill>
                <a:effectLst/>
              </a:rPr>
              <a:t>:</a:t>
            </a:r>
            <a:endParaRPr lang="en-US" sz="3600" dirty="0"/>
          </a:p>
        </p:txBody>
      </p:sp>
      <p:pic>
        <p:nvPicPr>
          <p:cNvPr id="11" name="Picture 10">
            <a:extLst>
              <a:ext uri="{FF2B5EF4-FFF2-40B4-BE49-F238E27FC236}">
                <a16:creationId xmlns:a16="http://schemas.microsoft.com/office/drawing/2014/main" id="{8F3EBD95-07A4-3195-F73B-7B02909A693F}"/>
              </a:ext>
            </a:extLst>
          </p:cNvPr>
          <p:cNvPicPr>
            <a:picLocks noChangeAspect="1"/>
          </p:cNvPicPr>
          <p:nvPr/>
        </p:nvPicPr>
        <p:blipFill>
          <a:blip r:embed="rId5"/>
          <a:stretch>
            <a:fillRect/>
          </a:stretch>
        </p:blipFill>
        <p:spPr>
          <a:xfrm>
            <a:off x="67139" y="2346008"/>
            <a:ext cx="10823223" cy="3793163"/>
          </a:xfrm>
          <a:prstGeom prst="rect">
            <a:avLst/>
          </a:prstGeom>
        </p:spPr>
      </p:pic>
      <p:sp>
        <p:nvSpPr>
          <p:cNvPr id="12" name="Rectangle: Rounded Corners 11">
            <a:extLst>
              <a:ext uri="{FF2B5EF4-FFF2-40B4-BE49-F238E27FC236}">
                <a16:creationId xmlns:a16="http://schemas.microsoft.com/office/drawing/2014/main" id="{D4D23D06-981C-72D3-74F9-EFD061122CE7}"/>
              </a:ext>
            </a:extLst>
          </p:cNvPr>
          <p:cNvSpPr/>
          <p:nvPr/>
        </p:nvSpPr>
        <p:spPr>
          <a:xfrm>
            <a:off x="6890601" y="2331644"/>
            <a:ext cx="2171700" cy="552450"/>
          </a:xfrm>
          <a:prstGeom prst="roundRect">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rPr>
              <a:t>968 000 000</a:t>
            </a:r>
          </a:p>
        </p:txBody>
      </p:sp>
      <p:sp>
        <p:nvSpPr>
          <p:cNvPr id="14" name="Rectangle: Rounded Corners 13">
            <a:extLst>
              <a:ext uri="{FF2B5EF4-FFF2-40B4-BE49-F238E27FC236}">
                <a16:creationId xmlns:a16="http://schemas.microsoft.com/office/drawing/2014/main" id="{2BA068CC-A8E4-C550-3A1F-6AAAF7D0FCDA}"/>
              </a:ext>
            </a:extLst>
          </p:cNvPr>
          <p:cNvSpPr/>
          <p:nvPr/>
        </p:nvSpPr>
        <p:spPr>
          <a:xfrm>
            <a:off x="9698348" y="1382084"/>
            <a:ext cx="466725" cy="31432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A</a:t>
            </a:r>
          </a:p>
        </p:txBody>
      </p:sp>
      <p:sp>
        <p:nvSpPr>
          <p:cNvPr id="15" name="Rectangle: Rounded Corners 14">
            <a:extLst>
              <a:ext uri="{FF2B5EF4-FFF2-40B4-BE49-F238E27FC236}">
                <a16:creationId xmlns:a16="http://schemas.microsoft.com/office/drawing/2014/main" id="{EF6B14CE-8402-3579-8EC3-986F822231EA}"/>
              </a:ext>
            </a:extLst>
          </p:cNvPr>
          <p:cNvSpPr/>
          <p:nvPr/>
        </p:nvSpPr>
        <p:spPr>
          <a:xfrm>
            <a:off x="5033017" y="3061096"/>
            <a:ext cx="2171700" cy="552450"/>
          </a:xfrm>
          <a:prstGeom prst="roundRect">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rPr>
              <a:t>980 000 000</a:t>
            </a:r>
          </a:p>
        </p:txBody>
      </p:sp>
      <p:sp>
        <p:nvSpPr>
          <p:cNvPr id="18" name="Rectangle: Rounded Corners 17">
            <a:extLst>
              <a:ext uri="{FF2B5EF4-FFF2-40B4-BE49-F238E27FC236}">
                <a16:creationId xmlns:a16="http://schemas.microsoft.com/office/drawing/2014/main" id="{57D4757B-F9F0-CE7A-7C44-8B3546BA3E96}"/>
              </a:ext>
            </a:extLst>
          </p:cNvPr>
          <p:cNvSpPr/>
          <p:nvPr/>
        </p:nvSpPr>
        <p:spPr>
          <a:xfrm>
            <a:off x="6763780" y="3774109"/>
            <a:ext cx="2171700" cy="552450"/>
          </a:xfrm>
          <a:prstGeom prst="roundRect">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rPr>
              <a:t>2 152 000</a:t>
            </a:r>
          </a:p>
        </p:txBody>
      </p:sp>
      <p:sp>
        <p:nvSpPr>
          <p:cNvPr id="19" name="Rectangle: Rounded Corners 18">
            <a:extLst>
              <a:ext uri="{FF2B5EF4-FFF2-40B4-BE49-F238E27FC236}">
                <a16:creationId xmlns:a16="http://schemas.microsoft.com/office/drawing/2014/main" id="{E077F082-91DF-9827-8613-0D8277C8E1AB}"/>
              </a:ext>
            </a:extLst>
          </p:cNvPr>
          <p:cNvSpPr/>
          <p:nvPr/>
        </p:nvSpPr>
        <p:spPr>
          <a:xfrm>
            <a:off x="6228319" y="1384959"/>
            <a:ext cx="535461" cy="31432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L</a:t>
            </a:r>
          </a:p>
        </p:txBody>
      </p:sp>
      <p:sp>
        <p:nvSpPr>
          <p:cNvPr id="20" name="Rectangle: Rounded Corners 19">
            <a:extLst>
              <a:ext uri="{FF2B5EF4-FFF2-40B4-BE49-F238E27FC236}">
                <a16:creationId xmlns:a16="http://schemas.microsoft.com/office/drawing/2014/main" id="{E834A2B2-D8C9-40EA-538D-BD36B8AA1D0A}"/>
              </a:ext>
            </a:extLst>
          </p:cNvPr>
          <p:cNvSpPr/>
          <p:nvPr/>
        </p:nvSpPr>
        <p:spPr>
          <a:xfrm>
            <a:off x="5820019" y="4521864"/>
            <a:ext cx="1887521" cy="540102"/>
          </a:xfrm>
          <a:prstGeom prst="roundRect">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rPr>
              <a:t>999 999</a:t>
            </a:r>
          </a:p>
        </p:txBody>
      </p:sp>
      <p:sp>
        <p:nvSpPr>
          <p:cNvPr id="21" name="Rectangle: Rounded Corners 20">
            <a:extLst>
              <a:ext uri="{FF2B5EF4-FFF2-40B4-BE49-F238E27FC236}">
                <a16:creationId xmlns:a16="http://schemas.microsoft.com/office/drawing/2014/main" id="{1E0421D8-415E-1DF3-A08D-0784275D687B}"/>
              </a:ext>
            </a:extLst>
          </p:cNvPr>
          <p:cNvSpPr/>
          <p:nvPr/>
        </p:nvSpPr>
        <p:spPr>
          <a:xfrm>
            <a:off x="3838969" y="1411614"/>
            <a:ext cx="535462" cy="31432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Ổ</a:t>
            </a:r>
          </a:p>
        </p:txBody>
      </p:sp>
      <p:sp>
        <p:nvSpPr>
          <p:cNvPr id="22" name="Rectangle: Rounded Corners 21">
            <a:extLst>
              <a:ext uri="{FF2B5EF4-FFF2-40B4-BE49-F238E27FC236}">
                <a16:creationId xmlns:a16="http://schemas.microsoft.com/office/drawing/2014/main" id="{C9312504-1869-083C-C634-D5EFD446BD4E}"/>
              </a:ext>
            </a:extLst>
          </p:cNvPr>
          <p:cNvSpPr/>
          <p:nvPr/>
        </p:nvSpPr>
        <p:spPr>
          <a:xfrm>
            <a:off x="5731348" y="5293948"/>
            <a:ext cx="2498251" cy="552450"/>
          </a:xfrm>
          <a:prstGeom prst="roundRect">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rPr>
              <a:t>1 000 000 000</a:t>
            </a:r>
          </a:p>
        </p:txBody>
      </p:sp>
      <p:sp>
        <p:nvSpPr>
          <p:cNvPr id="23" name="Rectangle: Rounded Corners 22">
            <a:extLst>
              <a:ext uri="{FF2B5EF4-FFF2-40B4-BE49-F238E27FC236}">
                <a16:creationId xmlns:a16="http://schemas.microsoft.com/office/drawing/2014/main" id="{C28AE0D8-6C2D-7D1C-C0E9-C0F8E55B1FB0}"/>
              </a:ext>
            </a:extLst>
          </p:cNvPr>
          <p:cNvSpPr/>
          <p:nvPr/>
        </p:nvSpPr>
        <p:spPr>
          <a:xfrm>
            <a:off x="7897011" y="1382084"/>
            <a:ext cx="466725" cy="42005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O</a:t>
            </a:r>
          </a:p>
        </p:txBody>
      </p:sp>
      <p:pic>
        <p:nvPicPr>
          <p:cNvPr id="4" name="Picture 2" descr="LINE Creators' Stickers - happy bunny 1 Example with GIF Animation">
            <a:extLst>
              <a:ext uri="{FF2B5EF4-FFF2-40B4-BE49-F238E27FC236}">
                <a16:creationId xmlns:a16="http://schemas.microsoft.com/office/drawing/2014/main" id="{19A7F681-2A53-BD43-75C0-E9089F4DA383}"/>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548276" y="3716178"/>
            <a:ext cx="3118860" cy="2798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59024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arn(inVertical)">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additive="base">
                                        <p:cTn id="41" dur="500" fill="hold"/>
                                        <p:tgtEl>
                                          <p:spTgt spid="19"/>
                                        </p:tgtEl>
                                        <p:attrNameLst>
                                          <p:attrName>ppt_x</p:attrName>
                                        </p:attrNameLst>
                                      </p:cBhvr>
                                      <p:tavLst>
                                        <p:tav tm="0">
                                          <p:val>
                                            <p:strVal val="#ppt_x"/>
                                          </p:val>
                                        </p:tav>
                                        <p:tav tm="100000">
                                          <p:val>
                                            <p:strVal val="#ppt_x"/>
                                          </p:val>
                                        </p:tav>
                                      </p:tavLst>
                                    </p:anim>
                                    <p:anim calcmode="lin" valueType="num">
                                      <p:cBhvr additive="base">
                                        <p:cTn id="4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down)">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23"/>
                                        </p:tgtEl>
                                        <p:attrNameLst>
                                          <p:attrName>style.visibility</p:attrName>
                                        </p:attrNameLst>
                                      </p:cBhvr>
                                      <p:to>
                                        <p:strVal val="visible"/>
                                      </p:to>
                                    </p:set>
                                    <p:anim calcmode="lin" valueType="num">
                                      <p:cBhvr additive="base">
                                        <p:cTn id="52" dur="500" fill="hold"/>
                                        <p:tgtEl>
                                          <p:spTgt spid="23"/>
                                        </p:tgtEl>
                                        <p:attrNameLst>
                                          <p:attrName>ppt_x</p:attrName>
                                        </p:attrNameLst>
                                      </p:cBhvr>
                                      <p:tavLst>
                                        <p:tav tm="0">
                                          <p:val>
                                            <p:strVal val="#ppt_x"/>
                                          </p:val>
                                        </p:tav>
                                        <p:tav tm="100000">
                                          <p:val>
                                            <p:strVal val="#ppt_x"/>
                                          </p:val>
                                        </p:tav>
                                      </p:tavLst>
                                    </p:anim>
                                    <p:anim calcmode="lin" valueType="num">
                                      <p:cBhvr additive="base">
                                        <p:cTn id="5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barn(inVertical)">
                                      <p:cBhvr>
                                        <p:cTn id="58" dur="500"/>
                                        <p:tgtEl>
                                          <p:spTgt spid="22"/>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21"/>
                                        </p:tgtEl>
                                        <p:attrNameLst>
                                          <p:attrName>style.visibility</p:attrName>
                                        </p:attrNameLst>
                                      </p:cBhvr>
                                      <p:to>
                                        <p:strVal val="visible"/>
                                      </p:to>
                                    </p:set>
                                    <p:anim calcmode="lin" valueType="num">
                                      <p:cBhvr additive="base">
                                        <p:cTn id="63" dur="500" fill="hold"/>
                                        <p:tgtEl>
                                          <p:spTgt spid="21"/>
                                        </p:tgtEl>
                                        <p:attrNameLst>
                                          <p:attrName>ppt_x</p:attrName>
                                        </p:attrNameLst>
                                      </p:cBhvr>
                                      <p:tavLst>
                                        <p:tav tm="0">
                                          <p:val>
                                            <p:strVal val="#ppt_x"/>
                                          </p:val>
                                        </p:tav>
                                        <p:tav tm="100000">
                                          <p:val>
                                            <p:strVal val="#ppt_x"/>
                                          </p:val>
                                        </p:tav>
                                      </p:tavLst>
                                    </p:anim>
                                    <p:anim calcmode="lin" valueType="num">
                                      <p:cBhvr additive="base">
                                        <p:cTn id="6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path" presetSubtype="0" accel="50000" decel="50000" fill="hold" nodeType="clickEffect">
                                  <p:stCondLst>
                                    <p:cond delay="0"/>
                                  </p:stCondLst>
                                  <p:childTnLst>
                                    <p:animMotion origin="layout" path="M 4.79167E-6 -3.33333E-6 L 0.14622 -0.39143 " pathEditMode="relative" rAng="0" ptsTypes="AA">
                                      <p:cBhvr>
                                        <p:cTn id="68" dur="2000" fill="hold"/>
                                        <p:tgtEl>
                                          <p:spTgt spid="4"/>
                                        </p:tgtEl>
                                        <p:attrNameLst>
                                          <p:attrName>ppt_x</p:attrName>
                                          <p:attrName>ppt_y</p:attrName>
                                        </p:attrNameLst>
                                      </p:cBhvr>
                                      <p:rCtr x="7305" y="-1958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animBg="1"/>
      <p:bldP spid="14" grpId="0" animBg="1"/>
      <p:bldP spid="15" grpId="0" animBg="1"/>
      <p:bldP spid="18" grpId="0" animBg="1"/>
      <p:bldP spid="19" grpId="0" animBg="1"/>
      <p:bldP spid="20" grpId="0" animBg="1"/>
      <p:bldP spid="21" grpId="0" animBg="1"/>
      <p:bldP spid="22" grpId="0" animBg="1"/>
      <p:bldP spid="2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7BC7E114-714F-42B4-8BA0-BD622662A7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Hình chữ nhật: Góc Tròn 6">
            <a:extLst>
              <a:ext uri="{FF2B5EF4-FFF2-40B4-BE49-F238E27FC236}">
                <a16:creationId xmlns:a16="http://schemas.microsoft.com/office/drawing/2014/main" id="{F3A49394-968B-A213-D3F6-85EA05297F01}"/>
              </a:ext>
            </a:extLst>
          </p:cNvPr>
          <p:cNvSpPr/>
          <p:nvPr/>
        </p:nvSpPr>
        <p:spPr>
          <a:xfrm>
            <a:off x="219075" y="123825"/>
            <a:ext cx="11585025" cy="6585319"/>
          </a:xfrm>
          <a:custGeom>
            <a:avLst/>
            <a:gdLst>
              <a:gd name="connsiteX0" fmla="*/ 0 w 11585025"/>
              <a:gd name="connsiteY0" fmla="*/ 1097575 h 6585319"/>
              <a:gd name="connsiteX1" fmla="*/ 1097575 w 11585025"/>
              <a:gd name="connsiteY1" fmla="*/ 0 h 6585319"/>
              <a:gd name="connsiteX2" fmla="*/ 10487450 w 11585025"/>
              <a:gd name="connsiteY2" fmla="*/ 0 h 6585319"/>
              <a:gd name="connsiteX3" fmla="*/ 11585025 w 11585025"/>
              <a:gd name="connsiteY3" fmla="*/ 1097575 h 6585319"/>
              <a:gd name="connsiteX4" fmla="*/ 11585025 w 11585025"/>
              <a:gd name="connsiteY4" fmla="*/ 5487744 h 6585319"/>
              <a:gd name="connsiteX5" fmla="*/ 10487450 w 11585025"/>
              <a:gd name="connsiteY5" fmla="*/ 6585319 h 6585319"/>
              <a:gd name="connsiteX6" fmla="*/ 1097575 w 11585025"/>
              <a:gd name="connsiteY6" fmla="*/ 6585319 h 6585319"/>
              <a:gd name="connsiteX7" fmla="*/ 0 w 11585025"/>
              <a:gd name="connsiteY7" fmla="*/ 5487744 h 6585319"/>
              <a:gd name="connsiteX8" fmla="*/ 0 w 11585025"/>
              <a:gd name="connsiteY8" fmla="*/ 1097575 h 658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5025" h="6585319" fill="none" extrusionOk="0">
                <a:moveTo>
                  <a:pt x="0" y="1097575"/>
                </a:moveTo>
                <a:cubicBezTo>
                  <a:pt x="-46854" y="494314"/>
                  <a:pt x="476486" y="84693"/>
                  <a:pt x="1097575" y="0"/>
                </a:cubicBezTo>
                <a:cubicBezTo>
                  <a:pt x="5371314" y="77600"/>
                  <a:pt x="6143859" y="-27269"/>
                  <a:pt x="10487450" y="0"/>
                </a:cubicBezTo>
                <a:cubicBezTo>
                  <a:pt x="11114355" y="-27347"/>
                  <a:pt x="11635918" y="506383"/>
                  <a:pt x="11585025" y="1097575"/>
                </a:cubicBezTo>
                <a:cubicBezTo>
                  <a:pt x="11694025" y="2586953"/>
                  <a:pt x="11506816" y="4092953"/>
                  <a:pt x="11585025" y="5487744"/>
                </a:cubicBezTo>
                <a:cubicBezTo>
                  <a:pt x="11520009" y="6068485"/>
                  <a:pt x="10986730" y="6632462"/>
                  <a:pt x="10487450" y="6585319"/>
                </a:cubicBezTo>
                <a:cubicBezTo>
                  <a:pt x="7417851" y="6634496"/>
                  <a:pt x="4270521" y="6462617"/>
                  <a:pt x="1097575" y="6585319"/>
                </a:cubicBezTo>
                <a:cubicBezTo>
                  <a:pt x="478561" y="6683931"/>
                  <a:pt x="-48403" y="6135593"/>
                  <a:pt x="0" y="5487744"/>
                </a:cubicBezTo>
                <a:cubicBezTo>
                  <a:pt x="47022" y="4894463"/>
                  <a:pt x="104569" y="3186286"/>
                  <a:pt x="0" y="1097575"/>
                </a:cubicBezTo>
                <a:close/>
              </a:path>
              <a:path w="11585025" h="6585319" stroke="0" extrusionOk="0">
                <a:moveTo>
                  <a:pt x="0" y="1097575"/>
                </a:moveTo>
                <a:cubicBezTo>
                  <a:pt x="114061" y="478363"/>
                  <a:pt x="544821" y="-3565"/>
                  <a:pt x="1097575" y="0"/>
                </a:cubicBezTo>
                <a:cubicBezTo>
                  <a:pt x="4439185" y="-129276"/>
                  <a:pt x="7400600" y="-77778"/>
                  <a:pt x="10487450" y="0"/>
                </a:cubicBezTo>
                <a:cubicBezTo>
                  <a:pt x="11075710" y="-57109"/>
                  <a:pt x="11583669" y="499220"/>
                  <a:pt x="11585025" y="1097575"/>
                </a:cubicBezTo>
                <a:cubicBezTo>
                  <a:pt x="11666624" y="1545032"/>
                  <a:pt x="11739325" y="4018161"/>
                  <a:pt x="11585025" y="5487744"/>
                </a:cubicBezTo>
                <a:cubicBezTo>
                  <a:pt x="11619626" y="6166887"/>
                  <a:pt x="11085958" y="6587924"/>
                  <a:pt x="10487450" y="6585319"/>
                </a:cubicBezTo>
                <a:cubicBezTo>
                  <a:pt x="7021537" y="6629539"/>
                  <a:pt x="4685056" y="6555937"/>
                  <a:pt x="1097575" y="6585319"/>
                </a:cubicBezTo>
                <a:cubicBezTo>
                  <a:pt x="480389" y="6543007"/>
                  <a:pt x="-9679" y="6091681"/>
                  <a:pt x="0" y="5487744"/>
                </a:cubicBezTo>
                <a:cubicBezTo>
                  <a:pt x="-159954" y="4761012"/>
                  <a:pt x="22140" y="1906195"/>
                  <a:pt x="0" y="1097575"/>
                </a:cubicBezTo>
                <a:close/>
              </a:path>
            </a:pathLst>
          </a:custGeom>
          <a:ln>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26" name="Picture 2" descr="Về Thành Cổ Loa khám phá huyền thoại nỏ thần An Dương Vương">
            <a:extLst>
              <a:ext uri="{FF2B5EF4-FFF2-40B4-BE49-F238E27FC236}">
                <a16:creationId xmlns:a16="http://schemas.microsoft.com/office/drawing/2014/main" id="{85E13EC2-A9E0-8C4C-C658-2148CBD36A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7571" y="742950"/>
            <a:ext cx="7093403" cy="48196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42526CD-5ECC-28D1-36EF-F3882F32371C}"/>
              </a:ext>
            </a:extLst>
          </p:cNvPr>
          <p:cNvSpPr txBox="1"/>
          <p:nvPr/>
        </p:nvSpPr>
        <p:spPr>
          <a:xfrm>
            <a:off x="569362" y="258536"/>
            <a:ext cx="3948209" cy="5693866"/>
          </a:xfrm>
          <a:prstGeom prst="rect">
            <a:avLst/>
          </a:prstGeom>
          <a:noFill/>
        </p:spPr>
        <p:txBody>
          <a:bodyPr wrap="square" rtlCol="0">
            <a:spAutoFit/>
          </a:bodyPr>
          <a:lstStyle/>
          <a:p>
            <a:r>
              <a:rPr lang="vi-VN" sz="2800" b="1" dirty="0">
                <a:solidFill>
                  <a:srgbClr val="002060"/>
                </a:solidFill>
                <a:latin typeface="Sitka Display" pitchFamily="2" charset="0"/>
                <a:ea typeface="Tahoma" panose="020B0604030504040204" pitchFamily="34" charset="0"/>
                <a:cs typeface="Tahoma" panose="020B0604030504040204" pitchFamily="34" charset="0"/>
              </a:rPr>
              <a:t>Thành Cổ Loa còn có tên gọi khác là Loa Thành, là tòa thành cổ gắn liền với truyền thuyết An Dương Vương xây thành và chuyện Mỵ Châu – Trọng Thuỷ. Tòa thành này được xây dựng từ thế kỷ thứ III TCN, là kinh đô của nước Âu Lạc, nay thuộc địa phận của huyện Đông Anh, Thủ đô Hà Nội.</a:t>
            </a:r>
            <a:endParaRPr lang="en-US" sz="2800" b="1" dirty="0">
              <a:solidFill>
                <a:srgbClr val="002060"/>
              </a:solidFill>
              <a:latin typeface="Sitka Display" pitchFamily="2"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379670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 name="thứ ba">
            <a:hlinkClick r:id="" action="ppaction://media"/>
            <a:extLst>
              <a:ext uri="{FF2B5EF4-FFF2-40B4-BE49-F238E27FC236}">
                <a16:creationId xmlns:a16="http://schemas.microsoft.com/office/drawing/2014/main" id="{32D77A9F-5CE5-95E8-F029-266B396991F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8853" y="0"/>
            <a:ext cx="11894293" cy="6559826"/>
          </a:xfrm>
          <a:prstGeom prst="rect">
            <a:avLst/>
          </a:prstGeom>
        </p:spPr>
      </p:pic>
    </p:spTree>
    <p:extLst>
      <p:ext uri="{BB962C8B-B14F-4D97-AF65-F5344CB8AC3E}">
        <p14:creationId xmlns:p14="http://schemas.microsoft.com/office/powerpoint/2010/main" val="320787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3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dolls holding kites&#10;&#10;Description automatically generated with low confidence">
            <a:extLst>
              <a:ext uri="{FF2B5EF4-FFF2-40B4-BE49-F238E27FC236}">
                <a16:creationId xmlns:a16="http://schemas.microsoft.com/office/drawing/2014/main" id="{5811D9C2-463A-41B7-AD2B-6108869232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9697" y="2173936"/>
            <a:ext cx="5546962" cy="3956926"/>
          </a:xfrm>
          <a:prstGeom prst="rect">
            <a:avLst/>
          </a:prstGeom>
        </p:spPr>
      </p:pic>
      <p:sp>
        <p:nvSpPr>
          <p:cNvPr id="5" name="云形 15">
            <a:extLst>
              <a:ext uri="{FF2B5EF4-FFF2-40B4-BE49-F238E27FC236}">
                <a16:creationId xmlns:a16="http://schemas.microsoft.com/office/drawing/2014/main" id="{1E69A9B2-0B94-4805-B4E0-C7B775829627}"/>
              </a:ext>
            </a:extLst>
          </p:cNvPr>
          <p:cNvSpPr/>
          <p:nvPr/>
        </p:nvSpPr>
        <p:spPr>
          <a:xfrm>
            <a:off x="4768476" y="640640"/>
            <a:ext cx="1028244" cy="560255"/>
          </a:xfrm>
          <a:prstGeom prst="cloud">
            <a:avLst/>
          </a:prstGeom>
          <a:solidFill>
            <a:schemeClr val="bg1"/>
          </a:solidFill>
          <a:ln>
            <a:solidFill>
              <a:srgbClr val="FEBC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6" name="Picture 5" descr="Shape&#10;&#10;Description automatically generated">
            <a:extLst>
              <a:ext uri="{FF2B5EF4-FFF2-40B4-BE49-F238E27FC236}">
                <a16:creationId xmlns:a16="http://schemas.microsoft.com/office/drawing/2014/main" id="{0200DAAC-1C9C-42C3-90DA-DEC7BEC9B2F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2556"/>
          <a:stretch/>
        </p:blipFill>
        <p:spPr>
          <a:xfrm>
            <a:off x="1789104" y="0"/>
            <a:ext cx="3902999" cy="1120614"/>
          </a:xfrm>
          <a:prstGeom prst="rect">
            <a:avLst/>
          </a:prstGeom>
        </p:spPr>
      </p:pic>
      <p:pic>
        <p:nvPicPr>
          <p:cNvPr id="7" name="图片 4" descr="图片包含 物体&#10;&#10;描述已自动生成">
            <a:extLst>
              <a:ext uri="{FF2B5EF4-FFF2-40B4-BE49-F238E27FC236}">
                <a16:creationId xmlns:a16="http://schemas.microsoft.com/office/drawing/2014/main" id="{19803CFB-12FD-4828-B56A-5B11EB58144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1161" r="3828" b="1"/>
          <a:stretch/>
        </p:blipFill>
        <p:spPr>
          <a:xfrm>
            <a:off x="9398628" y="-56002"/>
            <a:ext cx="2129847" cy="2002242"/>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8" name="Picture 7">
            <a:extLst>
              <a:ext uri="{FF2B5EF4-FFF2-40B4-BE49-F238E27FC236}">
                <a16:creationId xmlns:a16="http://schemas.microsoft.com/office/drawing/2014/main" id="{EDD9BDC1-028A-4E9C-867E-37BED8CB9EE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11546" y="-118897"/>
            <a:ext cx="1392700" cy="1392700"/>
          </a:xfrm>
          <a:prstGeom prst="rect">
            <a:avLst/>
          </a:prstGeom>
        </p:spPr>
      </p:pic>
      <p:sp>
        <p:nvSpPr>
          <p:cNvPr id="9" name="云形 15">
            <a:extLst>
              <a:ext uri="{FF2B5EF4-FFF2-40B4-BE49-F238E27FC236}">
                <a16:creationId xmlns:a16="http://schemas.microsoft.com/office/drawing/2014/main" id="{9E731438-E420-4706-BD02-55D5201A80DD}"/>
              </a:ext>
            </a:extLst>
          </p:cNvPr>
          <p:cNvSpPr/>
          <p:nvPr/>
        </p:nvSpPr>
        <p:spPr>
          <a:xfrm>
            <a:off x="6996452" y="63312"/>
            <a:ext cx="1028244" cy="560255"/>
          </a:xfrm>
          <a:prstGeom prst="cloud">
            <a:avLst/>
          </a:prstGeom>
          <a:solidFill>
            <a:schemeClr val="bg1"/>
          </a:solidFill>
          <a:ln>
            <a:solidFill>
              <a:srgbClr val="FEBC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2" name="云形 16">
            <a:extLst>
              <a:ext uri="{FF2B5EF4-FFF2-40B4-BE49-F238E27FC236}">
                <a16:creationId xmlns:a16="http://schemas.microsoft.com/office/drawing/2014/main" id="{61AE4E4B-A666-48FE-8D3F-8E3B4E0AFF3D}"/>
              </a:ext>
            </a:extLst>
          </p:cNvPr>
          <p:cNvSpPr/>
          <p:nvPr/>
        </p:nvSpPr>
        <p:spPr>
          <a:xfrm>
            <a:off x="0" y="682853"/>
            <a:ext cx="1395739" cy="760490"/>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29983" y="3369034"/>
            <a:ext cx="2610422" cy="2409620"/>
          </a:xfrm>
          <a:prstGeom prst="rect">
            <a:avLst/>
          </a:prstGeom>
          <a:effectLst>
            <a:outerShdw blurRad="50800" dist="38100" dir="2700000" algn="tl" rotWithShape="0">
              <a:prstClr val="black">
                <a:alpha val="40000"/>
              </a:prstClr>
            </a:outerShdw>
          </a:effectLst>
        </p:spPr>
      </p:pic>
      <p:pic>
        <p:nvPicPr>
          <p:cNvPr id="20" name="Picture 4" descr="Hình ảnh những chiếc chong chóng vô cùng xinh xắn, hình nền đặc sắc cho  riêng bạn - Mua bán hình ảnh shutterstock giá rẻ chỉ từ 3.000 đ trong 2 phút"/>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0" b="98214" l="0" r="94271">
                        <a14:foregroundMark x1="48438" y1="88571" x2="48438" y2="72500"/>
                        <a14:backgroundMark x1="19271" y1="20000" x2="67708" y2="50357"/>
                        <a14:backgroundMark x1="41667" y1="36786" x2="52604" y2="25714"/>
                        <a14:backgroundMark x1="54688" y1="20714" x2="51563" y2="9643"/>
                        <a14:backgroundMark x1="61458" y1="28214" x2="81771" y2="19286"/>
                        <a14:backgroundMark x1="54688" y1="19286" x2="48438" y2="9643"/>
                        <a14:backgroundMark x1="59896" y1="37500" x2="69792" y2="34643"/>
                        <a14:backgroundMark x1="49479" y1="47143" x2="81771" y2="38571"/>
                        <a14:backgroundMark x1="32292" y1="41429" x2="46354" y2="41429"/>
                        <a14:backgroundMark x1="39583" y1="48214" x2="39583" y2="54643"/>
                        <a14:backgroundMark x1="39583" y1="58571" x2="39583" y2="60714"/>
                        <a14:backgroundMark x1="47396" y1="21429" x2="47396" y2="21429"/>
                        <a14:backgroundMark x1="40625" y1="47857" x2="38542" y2="54643"/>
                      </a14:backgroundRemoval>
                    </a14:imgEffect>
                  </a14:imgLayer>
                </a14:imgProps>
              </a:ext>
              <a:ext uri="{28A0092B-C50C-407E-A947-70E740481C1C}">
                <a14:useLocalDpi xmlns:a14="http://schemas.microsoft.com/office/drawing/2010/main" val="0"/>
              </a:ext>
            </a:extLst>
          </a:blip>
          <a:srcRect t="44938" b="-1"/>
          <a:stretch/>
        </p:blipFill>
        <p:spPr bwMode="auto">
          <a:xfrm>
            <a:off x="2913509" y="3090441"/>
            <a:ext cx="1150099" cy="92352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ình ảnh Gió PNG, Vector, PSD, và biểu tượng để tải về miễn phí | pngtree"/>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39566" y="359881"/>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Hình ảnh Gió PNG, Vector, PSD, và biểu tượng để tải về miễn phí | pngtree"/>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4230252" y="1207266"/>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Hình ảnh Gió PNG, Vector, PSD, và biểu tượng để tải về miễn phí | pngtree"/>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8019325" y="244562"/>
            <a:ext cx="1782762" cy="1782763"/>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p:cNvGrpSpPr/>
          <p:nvPr/>
        </p:nvGrpSpPr>
        <p:grpSpPr>
          <a:xfrm>
            <a:off x="-111546" y="5324350"/>
            <a:ext cx="12319322" cy="2103536"/>
            <a:chOff x="-127322" y="4997533"/>
            <a:chExt cx="12319322" cy="2103536"/>
          </a:xfrm>
          <a:effectLst>
            <a:outerShdw blurRad="50800" dist="38100" dir="2700000" algn="tl" rotWithShape="0">
              <a:prstClr val="black">
                <a:alpha val="40000"/>
              </a:prstClr>
            </a:outerShdw>
          </a:effectLst>
        </p:grpSpPr>
        <p:pic>
          <p:nvPicPr>
            <p:cNvPr id="25" name="Picture 2" descr="Pinwheel Images, Stock Photos &amp;amp; Vectors | Shutterstock"/>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12732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Pinwheel Images, Stock Photos &amp;amp; Vectors | Shutterstock"/>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408779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Pinwheel Images, Stock Photos &amp;amp; Vectors | Shutterstock"/>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8210309" y="4997533"/>
              <a:ext cx="3981691" cy="2103535"/>
            </a:xfrm>
            <a:prstGeom prst="rect">
              <a:avLst/>
            </a:prstGeom>
            <a:noFill/>
            <a:extLst>
              <a:ext uri="{909E8E84-426E-40DD-AFC4-6F175D3DCCD1}">
                <a14:hiddenFill xmlns:a14="http://schemas.microsoft.com/office/drawing/2010/main">
                  <a:solidFill>
                    <a:srgbClr val="FFFFFF"/>
                  </a:solidFill>
                </a14:hiddenFill>
              </a:ext>
            </a:extLst>
          </p:spPr>
        </p:pic>
      </p:grpSp>
      <p:pic>
        <p:nvPicPr>
          <p:cNvPr id="6146" name="Picture 2" descr="Color pinwheel Royalty Free Vector Image - VectorStock"/>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1204" b="90093" l="7429" r="94000">
                        <a14:foregroundMark x1="50143" y1="49722" x2="49571" y2="90093"/>
                        <a14:foregroundMark x1="30286" y1="19537" x2="24286" y2="14352"/>
                        <a14:foregroundMark x1="29143" y1="25741" x2="37143" y2="27870"/>
                        <a14:foregroundMark x1="36571" y1="26759" x2="36571" y2="22593"/>
                        <a14:foregroundMark x1="46857" y1="8796" x2="48429" y2="6111"/>
                        <a14:foregroundMark x1="7429" y1="32222" x2="9286" y2="32870"/>
                        <a14:foregroundMark x1="91286" y1="33796" x2="94000" y2="33796"/>
                        <a14:foregroundMark x1="50714" y1="1204" x2="55857" y2="2500"/>
                        <a14:foregroundMark x1="48286" y1="27315" x2="50857" y2="28889"/>
                        <a14:backgroundMark x1="50143" y1="50926" x2="49429" y2="89630"/>
                      </a14:backgroundRemoval>
                    </a14:imgEffect>
                  </a14:imgLayer>
                </a14:imgProps>
              </a:ext>
              <a:ext uri="{28A0092B-C50C-407E-A947-70E740481C1C}">
                <a14:useLocalDpi xmlns:a14="http://schemas.microsoft.com/office/drawing/2010/main" val="0"/>
              </a:ext>
            </a:extLst>
          </a:blip>
          <a:srcRect b="42634"/>
          <a:stretch/>
        </p:blipFill>
        <p:spPr bwMode="auto">
          <a:xfrm>
            <a:off x="2975761" y="2641791"/>
            <a:ext cx="981020" cy="86828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550DE8C9-0AD9-317A-3BF3-BB5D16A60D28}"/>
              </a:ext>
            </a:extLst>
          </p:cNvPr>
          <p:cNvPicPr>
            <a:picLocks noChangeAspect="1"/>
          </p:cNvPicPr>
          <p:nvPr/>
        </p:nvPicPr>
        <p:blipFill>
          <a:blip r:embed="rId16"/>
          <a:stretch>
            <a:fillRect/>
          </a:stretch>
        </p:blipFill>
        <p:spPr>
          <a:xfrm>
            <a:off x="2685597" y="265133"/>
            <a:ext cx="1658256" cy="993734"/>
          </a:xfrm>
          <a:prstGeom prst="rect">
            <a:avLst/>
          </a:prstGeom>
        </p:spPr>
      </p:pic>
      <p:pic>
        <p:nvPicPr>
          <p:cNvPr id="3" name="Picture 2">
            <a:extLst>
              <a:ext uri="{FF2B5EF4-FFF2-40B4-BE49-F238E27FC236}">
                <a16:creationId xmlns:a16="http://schemas.microsoft.com/office/drawing/2014/main" id="{DC51937B-1742-E59E-EEEB-4FAE5BD0FC9A}"/>
              </a:ext>
            </a:extLst>
          </p:cNvPr>
          <p:cNvPicPr>
            <a:picLocks noChangeAspect="1"/>
          </p:cNvPicPr>
          <p:nvPr/>
        </p:nvPicPr>
        <p:blipFill>
          <a:blip r:embed="rId17"/>
          <a:stretch>
            <a:fillRect/>
          </a:stretch>
        </p:blipFill>
        <p:spPr>
          <a:xfrm>
            <a:off x="2081095" y="1150544"/>
            <a:ext cx="7096359" cy="1737511"/>
          </a:xfrm>
          <a:prstGeom prst="rect">
            <a:avLst/>
          </a:prstGeom>
        </p:spPr>
      </p:pic>
    </p:spTree>
    <p:extLst>
      <p:ext uri="{BB962C8B-B14F-4D97-AF65-F5344CB8AC3E}">
        <p14:creationId xmlns:p14="http://schemas.microsoft.com/office/powerpoint/2010/main" val="2096168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par>
                          <p:cTn id="25" fill="hold">
                            <p:stCondLst>
                              <p:cond delay="1500"/>
                            </p:stCondLst>
                            <p:childTnLst>
                              <p:par>
                                <p:cTn id="26" presetID="42" presetClass="entr" presetSubtype="0" fill="hold" nodeType="after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anim calcmode="lin" valueType="num">
                                      <p:cBhvr>
                                        <p:cTn id="29" dur="1000" fill="hold"/>
                                        <p:tgtEl>
                                          <p:spTgt spid="24"/>
                                        </p:tgtEl>
                                        <p:attrNameLst>
                                          <p:attrName>ppt_x</p:attrName>
                                        </p:attrNameLst>
                                      </p:cBhvr>
                                      <p:tavLst>
                                        <p:tav tm="0">
                                          <p:val>
                                            <p:strVal val="#ppt_x"/>
                                          </p:val>
                                        </p:tav>
                                        <p:tav tm="100000">
                                          <p:val>
                                            <p:strVal val="#ppt_x"/>
                                          </p:val>
                                        </p:tav>
                                      </p:tavLst>
                                    </p:anim>
                                    <p:anim calcmode="lin" valueType="num">
                                      <p:cBhvr>
                                        <p:cTn id="30" dur="1000" fill="hold"/>
                                        <p:tgtEl>
                                          <p:spTgt spid="24"/>
                                        </p:tgtEl>
                                        <p:attrNameLst>
                                          <p:attrName>ppt_y</p:attrName>
                                        </p:attrNameLst>
                                      </p:cBhvr>
                                      <p:tavLst>
                                        <p:tav tm="0">
                                          <p:val>
                                            <p:strVal val="#ppt_y+.1"/>
                                          </p:val>
                                        </p:tav>
                                        <p:tav tm="100000">
                                          <p:val>
                                            <p:strVal val="#ppt_y"/>
                                          </p:val>
                                        </p:tav>
                                      </p:tavLst>
                                    </p:anim>
                                  </p:childTnLst>
                                </p:cTn>
                              </p:par>
                            </p:childTnLst>
                          </p:cTn>
                        </p:par>
                        <p:par>
                          <p:cTn id="31" fill="hold">
                            <p:stCondLst>
                              <p:cond delay="2500"/>
                            </p:stCondLst>
                            <p:childTnLst>
                              <p:par>
                                <p:cTn id="32" presetID="2" presetClass="entr" presetSubtype="2"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additive="base">
                                        <p:cTn id="34" dur="1000" fill="hold"/>
                                        <p:tgtEl>
                                          <p:spTgt spid="4"/>
                                        </p:tgtEl>
                                        <p:attrNameLst>
                                          <p:attrName>ppt_x</p:attrName>
                                        </p:attrNameLst>
                                      </p:cBhvr>
                                      <p:tavLst>
                                        <p:tav tm="0">
                                          <p:val>
                                            <p:strVal val="1+#ppt_w/2"/>
                                          </p:val>
                                        </p:tav>
                                        <p:tav tm="100000">
                                          <p:val>
                                            <p:strVal val="#ppt_x"/>
                                          </p:val>
                                        </p:tav>
                                      </p:tavLst>
                                    </p:anim>
                                    <p:anim calcmode="lin" valueType="num">
                                      <p:cBhvr additive="base">
                                        <p:cTn id="35" dur="1000" fill="hold"/>
                                        <p:tgtEl>
                                          <p:spTgt spid="4"/>
                                        </p:tgtEl>
                                        <p:attrNameLst>
                                          <p:attrName>ppt_y</p:attrName>
                                        </p:attrNameLst>
                                      </p:cBhvr>
                                      <p:tavLst>
                                        <p:tav tm="0">
                                          <p:val>
                                            <p:strVal val="#ppt_y"/>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6146"/>
                                        </p:tgtEl>
                                        <p:attrNameLst>
                                          <p:attrName>style.visibility</p:attrName>
                                        </p:attrNameLst>
                                      </p:cBhvr>
                                      <p:to>
                                        <p:strVal val="visible"/>
                                      </p:to>
                                    </p:set>
                                    <p:animEffect transition="in" filter="fade">
                                      <p:cBhvr>
                                        <p:cTn id="38" dur="1000"/>
                                        <p:tgtEl>
                                          <p:spTgt spid="6146"/>
                                        </p:tgtEl>
                                      </p:cBhvr>
                                    </p:animEffect>
                                    <p:anim calcmode="lin" valueType="num">
                                      <p:cBhvr>
                                        <p:cTn id="39" dur="1000" fill="hold"/>
                                        <p:tgtEl>
                                          <p:spTgt spid="6146"/>
                                        </p:tgtEl>
                                        <p:attrNameLst>
                                          <p:attrName>ppt_x</p:attrName>
                                        </p:attrNameLst>
                                      </p:cBhvr>
                                      <p:tavLst>
                                        <p:tav tm="0">
                                          <p:val>
                                            <p:strVal val="#ppt_x"/>
                                          </p:val>
                                        </p:tav>
                                        <p:tav tm="100000">
                                          <p:val>
                                            <p:strVal val="#ppt_x"/>
                                          </p:val>
                                        </p:tav>
                                      </p:tavLst>
                                    </p:anim>
                                    <p:anim calcmode="lin" valueType="num">
                                      <p:cBhvr>
                                        <p:cTn id="40" dur="1000" fill="hold"/>
                                        <p:tgtEl>
                                          <p:spTgt spid="6146"/>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1000"/>
                                        <p:tgtEl>
                                          <p:spTgt spid="20"/>
                                        </p:tgtEl>
                                      </p:cBhvr>
                                    </p:animEffect>
                                    <p:anim calcmode="lin" valueType="num">
                                      <p:cBhvr>
                                        <p:cTn id="44" dur="1000" fill="hold"/>
                                        <p:tgtEl>
                                          <p:spTgt spid="20"/>
                                        </p:tgtEl>
                                        <p:attrNameLst>
                                          <p:attrName>ppt_x</p:attrName>
                                        </p:attrNameLst>
                                      </p:cBhvr>
                                      <p:tavLst>
                                        <p:tav tm="0">
                                          <p:val>
                                            <p:strVal val="#ppt_x"/>
                                          </p:val>
                                        </p:tav>
                                        <p:tav tm="100000">
                                          <p:val>
                                            <p:strVal val="#ppt_x"/>
                                          </p:val>
                                        </p:tav>
                                      </p:tavLst>
                                    </p:anim>
                                    <p:anim calcmode="lin" valueType="num">
                                      <p:cBhvr>
                                        <p:cTn id="45" dur="1000" fill="hold"/>
                                        <p:tgtEl>
                                          <p:spTgt spid="20"/>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1000"/>
                                        <p:tgtEl>
                                          <p:spTgt spid="10"/>
                                        </p:tgtEl>
                                      </p:cBhvr>
                                    </p:animEffect>
                                    <p:anim calcmode="lin" valueType="num">
                                      <p:cBhvr>
                                        <p:cTn id="49" dur="1000" fill="hold"/>
                                        <p:tgtEl>
                                          <p:spTgt spid="10"/>
                                        </p:tgtEl>
                                        <p:attrNameLst>
                                          <p:attrName>ppt_x</p:attrName>
                                        </p:attrNameLst>
                                      </p:cBhvr>
                                      <p:tavLst>
                                        <p:tav tm="0">
                                          <p:val>
                                            <p:strVal val="#ppt_x"/>
                                          </p:val>
                                        </p:tav>
                                        <p:tav tm="100000">
                                          <p:val>
                                            <p:strVal val="#ppt_x"/>
                                          </p:val>
                                        </p:tav>
                                      </p:tavLst>
                                    </p:anim>
                                    <p:anim calcmode="lin" valueType="num">
                                      <p:cBhvr>
                                        <p:cTn id="50" dur="1000" fill="hold"/>
                                        <p:tgtEl>
                                          <p:spTgt spid="10"/>
                                        </p:tgtEl>
                                        <p:attrNameLst>
                                          <p:attrName>ppt_y</p:attrName>
                                        </p:attrNameLst>
                                      </p:cBhvr>
                                      <p:tavLst>
                                        <p:tav tm="0">
                                          <p:val>
                                            <p:strVal val="#ppt_y+.1"/>
                                          </p:val>
                                        </p:tav>
                                        <p:tav tm="100000">
                                          <p:val>
                                            <p:strVal val="#ppt_y"/>
                                          </p:val>
                                        </p:tav>
                                      </p:tavLst>
                                    </p:anim>
                                  </p:childTnLst>
                                </p:cTn>
                              </p:par>
                            </p:childTnLst>
                          </p:cTn>
                        </p:par>
                        <p:par>
                          <p:cTn id="51" fill="hold">
                            <p:stCondLst>
                              <p:cond delay="3500"/>
                            </p:stCondLst>
                            <p:childTnLst>
                              <p:par>
                                <p:cTn id="52" presetID="8" presetClass="emph" presetSubtype="0" repeatCount="indefinite" fill="hold" nodeType="afterEffect">
                                  <p:stCondLst>
                                    <p:cond delay="0"/>
                                  </p:stCondLst>
                                  <p:childTnLst>
                                    <p:animRot by="21600000">
                                      <p:cBhvr>
                                        <p:cTn id="53" dur="2000" fill="hold"/>
                                        <p:tgtEl>
                                          <p:spTgt spid="6146"/>
                                        </p:tgtEl>
                                        <p:attrNameLst>
                                          <p:attrName>r</p:attrName>
                                        </p:attrNameLst>
                                      </p:cBhvr>
                                    </p:animRot>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1000"/>
                                        <p:tgtEl>
                                          <p:spTgt spid="12"/>
                                        </p:tgtEl>
                                      </p:cBhvr>
                                    </p:animEffect>
                                    <p:anim calcmode="lin" valueType="num">
                                      <p:cBhvr>
                                        <p:cTn id="59" dur="1000" fill="hold"/>
                                        <p:tgtEl>
                                          <p:spTgt spid="12"/>
                                        </p:tgtEl>
                                        <p:attrNameLst>
                                          <p:attrName>ppt_x</p:attrName>
                                        </p:attrNameLst>
                                      </p:cBhvr>
                                      <p:tavLst>
                                        <p:tav tm="0">
                                          <p:val>
                                            <p:strVal val="#ppt_x"/>
                                          </p:val>
                                        </p:tav>
                                        <p:tav tm="100000">
                                          <p:val>
                                            <p:strVal val="#ppt_x"/>
                                          </p:val>
                                        </p:tav>
                                      </p:tavLst>
                                    </p:anim>
                                    <p:anim calcmode="lin" valueType="num">
                                      <p:cBhvr>
                                        <p:cTn id="60" dur="1000" fill="hold"/>
                                        <p:tgtEl>
                                          <p:spTgt spid="12"/>
                                        </p:tgtEl>
                                        <p:attrNameLst>
                                          <p:attrName>ppt_y</p:attrName>
                                        </p:attrNameLst>
                                      </p:cBhvr>
                                      <p:tavLst>
                                        <p:tav tm="0">
                                          <p:val>
                                            <p:strVal val="#ppt_y+.1"/>
                                          </p:val>
                                        </p:tav>
                                        <p:tav tm="100000">
                                          <p:val>
                                            <p:strVal val="#ppt_y"/>
                                          </p:val>
                                        </p:tav>
                                      </p:tavLst>
                                    </p:anim>
                                  </p:childTnLst>
                                </p:cTn>
                              </p:par>
                              <p:par>
                                <p:cTn id="61" presetID="2" presetClass="entr" presetSubtype="8" fill="hold" nodeType="with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additive="base">
                                        <p:cTn id="63" dur="500" fill="hold"/>
                                        <p:tgtEl>
                                          <p:spTgt spid="23"/>
                                        </p:tgtEl>
                                        <p:attrNameLst>
                                          <p:attrName>ppt_x</p:attrName>
                                        </p:attrNameLst>
                                      </p:cBhvr>
                                      <p:tavLst>
                                        <p:tav tm="0">
                                          <p:val>
                                            <p:strVal val="0-#ppt_w/2"/>
                                          </p:val>
                                        </p:tav>
                                        <p:tav tm="100000">
                                          <p:val>
                                            <p:strVal val="#ppt_x"/>
                                          </p:val>
                                        </p:tav>
                                      </p:tavLst>
                                    </p:anim>
                                    <p:anim calcmode="lin" valueType="num">
                                      <p:cBhvr additive="base">
                                        <p:cTn id="64" dur="500" fill="hold"/>
                                        <p:tgtEl>
                                          <p:spTgt spid="2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61"/>
                                            </p:cond>
                                          </p:stCondLst>
                                          <p:endCondLst>
                                            <p:cond evt="onStopAudio" delay="0">
                                              <p:tgtEl>
                                                <p:sldTgt/>
                                              </p:tgtEl>
                                            </p:cond>
                                          </p:endCondLst>
                                        </p:cTn>
                                        <p:tgtEl>
                                          <p:sndTgt r:embed="rId2" name="wind.wav"/>
                                        </p:tgtEl>
                                      </p:cMediaNode>
                                    </p:audio>
                                  </p:subTnLst>
                                </p:cTn>
                              </p:par>
                              <p:par>
                                <p:cTn id="65" presetID="2" presetClass="entr" presetSubtype="8" fill="hold" nodeType="withEffect">
                                  <p:stCondLst>
                                    <p:cond delay="0"/>
                                  </p:stCondLst>
                                  <p:childTnLst>
                                    <p:set>
                                      <p:cBhvr>
                                        <p:cTn id="66" dur="1" fill="hold">
                                          <p:stCondLst>
                                            <p:cond delay="0"/>
                                          </p:stCondLst>
                                        </p:cTn>
                                        <p:tgtEl>
                                          <p:spTgt spid="22"/>
                                        </p:tgtEl>
                                        <p:attrNameLst>
                                          <p:attrName>style.visibility</p:attrName>
                                        </p:attrNameLst>
                                      </p:cBhvr>
                                      <p:to>
                                        <p:strVal val="visible"/>
                                      </p:to>
                                    </p:set>
                                    <p:anim calcmode="lin" valueType="num">
                                      <p:cBhvr additive="base">
                                        <p:cTn id="67" dur="500" fill="hold"/>
                                        <p:tgtEl>
                                          <p:spTgt spid="22"/>
                                        </p:tgtEl>
                                        <p:attrNameLst>
                                          <p:attrName>ppt_x</p:attrName>
                                        </p:attrNameLst>
                                      </p:cBhvr>
                                      <p:tavLst>
                                        <p:tav tm="0">
                                          <p:val>
                                            <p:strVal val="0-#ppt_w/2"/>
                                          </p:val>
                                        </p:tav>
                                        <p:tav tm="100000">
                                          <p:val>
                                            <p:strVal val="#ppt_x"/>
                                          </p:val>
                                        </p:tav>
                                      </p:tavLst>
                                    </p:anim>
                                    <p:anim calcmode="lin" valueType="num">
                                      <p:cBhvr additive="base">
                                        <p:cTn id="68" dur="500" fill="hold"/>
                                        <p:tgtEl>
                                          <p:spTgt spid="22"/>
                                        </p:tgtEl>
                                        <p:attrNameLst>
                                          <p:attrName>ppt_y</p:attrName>
                                        </p:attrNameLst>
                                      </p:cBhvr>
                                      <p:tavLst>
                                        <p:tav tm="0">
                                          <p:val>
                                            <p:strVal val="#ppt_y"/>
                                          </p:val>
                                        </p:tav>
                                        <p:tav tm="100000">
                                          <p:val>
                                            <p:strVal val="#ppt_y"/>
                                          </p:val>
                                        </p:tav>
                                      </p:tavLst>
                                    </p:anim>
                                  </p:childTnLst>
                                </p:cTn>
                              </p:par>
                              <p:par>
                                <p:cTn id="69" presetID="2" presetClass="entr" presetSubtype="8" fill="hold" nodeType="withEffect">
                                  <p:stCondLst>
                                    <p:cond delay="0"/>
                                  </p:stCondLst>
                                  <p:childTnLst>
                                    <p:set>
                                      <p:cBhvr>
                                        <p:cTn id="70" dur="1" fill="hold">
                                          <p:stCondLst>
                                            <p:cond delay="0"/>
                                          </p:stCondLst>
                                        </p:cTn>
                                        <p:tgtEl>
                                          <p:spTgt spid="21"/>
                                        </p:tgtEl>
                                        <p:attrNameLst>
                                          <p:attrName>style.visibility</p:attrName>
                                        </p:attrNameLst>
                                      </p:cBhvr>
                                      <p:to>
                                        <p:strVal val="visible"/>
                                      </p:to>
                                    </p:set>
                                    <p:anim calcmode="lin" valueType="num">
                                      <p:cBhvr additive="base">
                                        <p:cTn id="71" dur="500" fill="hold"/>
                                        <p:tgtEl>
                                          <p:spTgt spid="21"/>
                                        </p:tgtEl>
                                        <p:attrNameLst>
                                          <p:attrName>ppt_x</p:attrName>
                                        </p:attrNameLst>
                                      </p:cBhvr>
                                      <p:tavLst>
                                        <p:tav tm="0">
                                          <p:val>
                                            <p:strVal val="0-#ppt_w/2"/>
                                          </p:val>
                                        </p:tav>
                                        <p:tav tm="100000">
                                          <p:val>
                                            <p:strVal val="#ppt_x"/>
                                          </p:val>
                                        </p:tav>
                                      </p:tavLst>
                                    </p:anim>
                                    <p:anim calcmode="lin" valueType="num">
                                      <p:cBhvr additive="base">
                                        <p:cTn id="72"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3"/>
                                        </p:tgtEl>
                                        <p:attrNameLst>
                                          <p:attrName>style.visibility</p:attrName>
                                        </p:attrNameLst>
                                      </p:cBhvr>
                                      <p:to>
                                        <p:strVal val="visible"/>
                                      </p:to>
                                    </p:set>
                                    <p:animEffect transition="in" filter="barn(inVertical)">
                                      <p:cBhvr>
                                        <p:cTn id="7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22">
            <a:extLst>
              <a:ext uri="{FF2B5EF4-FFF2-40B4-BE49-F238E27FC236}">
                <a16:creationId xmlns:a16="http://schemas.microsoft.com/office/drawing/2014/main" id="{5BED6D63-637F-4EF7-89CA-826808D88C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28688" y="0"/>
            <a:ext cx="1600200" cy="6858000"/>
          </a:xfrm>
          <a:prstGeom prst="rect">
            <a:avLst/>
          </a:prstGeom>
        </p:spPr>
      </p:pic>
      <p:pic>
        <p:nvPicPr>
          <p:cNvPr id="9" name="图片 18">
            <a:extLst>
              <a:ext uri="{FF2B5EF4-FFF2-40B4-BE49-F238E27FC236}">
                <a16:creationId xmlns:a16="http://schemas.microsoft.com/office/drawing/2014/main" id="{1AF321F8-69FA-4FC9-87B2-DC34395816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7587" y="-930519"/>
            <a:ext cx="3579637" cy="3506954"/>
          </a:xfrm>
          <a:prstGeom prst="rect">
            <a:avLst/>
          </a:prstGeom>
        </p:spPr>
      </p:pic>
      <p:pic>
        <p:nvPicPr>
          <p:cNvPr id="10" name="图片 14">
            <a:extLst>
              <a:ext uri="{FF2B5EF4-FFF2-40B4-BE49-F238E27FC236}">
                <a16:creationId xmlns:a16="http://schemas.microsoft.com/office/drawing/2014/main" id="{6819CE7C-D032-465F-8A28-2EF2B8AA0B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91054" y="9071"/>
            <a:ext cx="2622550" cy="6858000"/>
          </a:xfrm>
          <a:prstGeom prst="rect">
            <a:avLst/>
          </a:prstGeom>
        </p:spPr>
      </p:pic>
      <p:pic>
        <p:nvPicPr>
          <p:cNvPr id="11" name="图片 9">
            <a:extLst>
              <a:ext uri="{FF2B5EF4-FFF2-40B4-BE49-F238E27FC236}">
                <a16:creationId xmlns:a16="http://schemas.microsoft.com/office/drawing/2014/main" id="{1D01F689-3C59-4CE1-BF4F-688704A48E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047158">
            <a:off x="8547491" y="2131570"/>
            <a:ext cx="2938014" cy="3912170"/>
          </a:xfrm>
          <a:prstGeom prst="rect">
            <a:avLst/>
          </a:prstGeom>
        </p:spPr>
      </p:pic>
      <p:pic>
        <p:nvPicPr>
          <p:cNvPr id="12" name="图片 11">
            <a:extLst>
              <a:ext uri="{FF2B5EF4-FFF2-40B4-BE49-F238E27FC236}">
                <a16:creationId xmlns:a16="http://schemas.microsoft.com/office/drawing/2014/main" id="{6347C10B-8D89-4D85-A867-D25FEE273AE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085097" flipH="1">
            <a:off x="9456202" y="1193223"/>
            <a:ext cx="1950749" cy="2910341"/>
          </a:xfrm>
          <a:prstGeom prst="rect">
            <a:avLst/>
          </a:prstGeom>
        </p:spPr>
      </p:pic>
      <p:pic>
        <p:nvPicPr>
          <p:cNvPr id="13" name="图片 13">
            <a:extLst>
              <a:ext uri="{FF2B5EF4-FFF2-40B4-BE49-F238E27FC236}">
                <a16:creationId xmlns:a16="http://schemas.microsoft.com/office/drawing/2014/main" id="{72374283-46ED-49E9-832F-8AFFE23A71F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58629" y="-440125"/>
            <a:ext cx="3934157" cy="7559382"/>
          </a:xfrm>
          <a:prstGeom prst="rect">
            <a:avLst/>
          </a:prstGeom>
        </p:spPr>
      </p:pic>
      <p:pic>
        <p:nvPicPr>
          <p:cNvPr id="14" name="图片 15">
            <a:extLst>
              <a:ext uri="{FF2B5EF4-FFF2-40B4-BE49-F238E27FC236}">
                <a16:creationId xmlns:a16="http://schemas.microsoft.com/office/drawing/2014/main" id="{B91D94D2-3430-4744-B08B-72FF811FED2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44310" y="-2"/>
            <a:ext cx="2622551" cy="6858002"/>
          </a:xfrm>
          <a:prstGeom prst="rect">
            <a:avLst/>
          </a:prstGeom>
        </p:spPr>
      </p:pic>
      <p:pic>
        <p:nvPicPr>
          <p:cNvPr id="15" name="图片 16">
            <a:extLst>
              <a:ext uri="{FF2B5EF4-FFF2-40B4-BE49-F238E27FC236}">
                <a16:creationId xmlns:a16="http://schemas.microsoft.com/office/drawing/2014/main" id="{9D8006B2-FD7B-48E5-822E-DF0B642DCFD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74751" y="-9723"/>
            <a:ext cx="3818273" cy="6867723"/>
          </a:xfrm>
          <a:prstGeom prst="rect">
            <a:avLst/>
          </a:prstGeom>
        </p:spPr>
      </p:pic>
      <p:pic>
        <p:nvPicPr>
          <p:cNvPr id="16" name="图片 19">
            <a:extLst>
              <a:ext uri="{FF2B5EF4-FFF2-40B4-BE49-F238E27FC236}">
                <a16:creationId xmlns:a16="http://schemas.microsoft.com/office/drawing/2014/main" id="{437B9B2B-F513-4793-AB77-5481DCC55DE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11027" y="1788355"/>
            <a:ext cx="2150825" cy="716942"/>
          </a:xfrm>
          <a:prstGeom prst="rect">
            <a:avLst/>
          </a:prstGeom>
        </p:spPr>
      </p:pic>
      <p:pic>
        <p:nvPicPr>
          <p:cNvPr id="17" name="图片 20">
            <a:extLst>
              <a:ext uri="{FF2B5EF4-FFF2-40B4-BE49-F238E27FC236}">
                <a16:creationId xmlns:a16="http://schemas.microsoft.com/office/drawing/2014/main" id="{8F9DF78B-5547-4B2E-BE4C-648C6E748F0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506356" y="275386"/>
            <a:ext cx="2150825" cy="716942"/>
          </a:xfrm>
          <a:prstGeom prst="rect">
            <a:avLst/>
          </a:prstGeom>
        </p:spPr>
      </p:pic>
      <p:pic>
        <p:nvPicPr>
          <p:cNvPr id="18" name="图片 21">
            <a:extLst>
              <a:ext uri="{FF2B5EF4-FFF2-40B4-BE49-F238E27FC236}">
                <a16:creationId xmlns:a16="http://schemas.microsoft.com/office/drawing/2014/main" id="{DC015B2F-CFBF-4327-A93C-E32A5312906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523112" y="1598166"/>
            <a:ext cx="1715490" cy="571830"/>
          </a:xfrm>
          <a:prstGeom prst="rect">
            <a:avLst/>
          </a:prstGeom>
        </p:spPr>
      </p:pic>
      <p:pic>
        <p:nvPicPr>
          <p:cNvPr id="19" name="图片 4">
            <a:extLst>
              <a:ext uri="{FF2B5EF4-FFF2-40B4-BE49-F238E27FC236}">
                <a16:creationId xmlns:a16="http://schemas.microsoft.com/office/drawing/2014/main" id="{627A4066-AF89-4A21-B3F5-13860AE8527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 y="4610100"/>
            <a:ext cx="12192000" cy="2247900"/>
          </a:xfrm>
          <a:prstGeom prst="rect">
            <a:avLst/>
          </a:prstGeom>
        </p:spPr>
      </p:pic>
      <p:pic>
        <p:nvPicPr>
          <p:cNvPr id="21" name="图片 24">
            <a:extLst>
              <a:ext uri="{FF2B5EF4-FFF2-40B4-BE49-F238E27FC236}">
                <a16:creationId xmlns:a16="http://schemas.microsoft.com/office/drawing/2014/main" id="{6D1C5B59-FBDA-4E54-947E-50FEE90D029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209469" y="5474317"/>
            <a:ext cx="569605" cy="1433700"/>
          </a:xfrm>
          <a:prstGeom prst="rect">
            <a:avLst/>
          </a:prstGeom>
        </p:spPr>
      </p:pic>
      <p:pic>
        <p:nvPicPr>
          <p:cNvPr id="22" name="图片 25">
            <a:extLst>
              <a:ext uri="{FF2B5EF4-FFF2-40B4-BE49-F238E27FC236}">
                <a16:creationId xmlns:a16="http://schemas.microsoft.com/office/drawing/2014/main" id="{3F602E1E-0DE8-4A0A-AB25-3A59EE528C6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413389" y="5323200"/>
            <a:ext cx="860219" cy="1534445"/>
          </a:xfrm>
          <a:prstGeom prst="rect">
            <a:avLst/>
          </a:prstGeom>
        </p:spPr>
      </p:pic>
      <p:pic>
        <p:nvPicPr>
          <p:cNvPr id="23" name="图片 26">
            <a:extLst>
              <a:ext uri="{FF2B5EF4-FFF2-40B4-BE49-F238E27FC236}">
                <a16:creationId xmlns:a16="http://schemas.microsoft.com/office/drawing/2014/main" id="{92CB68F8-31DA-4BE6-951B-D7C0FBCD00B9}"/>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96610" y="4838957"/>
            <a:ext cx="1123710" cy="1790186"/>
          </a:xfrm>
          <a:prstGeom prst="rect">
            <a:avLst/>
          </a:prstGeom>
        </p:spPr>
      </p:pic>
      <p:pic>
        <p:nvPicPr>
          <p:cNvPr id="24" name="图片 23">
            <a:extLst>
              <a:ext uri="{FF2B5EF4-FFF2-40B4-BE49-F238E27FC236}">
                <a16:creationId xmlns:a16="http://schemas.microsoft.com/office/drawing/2014/main" id="{C80B02D4-DFD4-4D33-B80F-A52382DADB2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69232" y="5647803"/>
            <a:ext cx="2237469" cy="3329672"/>
          </a:xfrm>
          <a:prstGeom prst="rect">
            <a:avLst/>
          </a:prstGeom>
        </p:spPr>
      </p:pic>
      <p:pic>
        <p:nvPicPr>
          <p:cNvPr id="35" name="Picture 34" descr="A picture containing vector graphics, toy&#10;&#10;Description automatically generated">
            <a:extLst>
              <a:ext uri="{FF2B5EF4-FFF2-40B4-BE49-F238E27FC236}">
                <a16:creationId xmlns:a16="http://schemas.microsoft.com/office/drawing/2014/main" id="{D2CA042A-668B-479B-A2E8-018F2C496763}"/>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flipH="1">
            <a:off x="7267970" y="1728289"/>
            <a:ext cx="5120640" cy="5120640"/>
          </a:xfrm>
          <a:prstGeom prst="rect">
            <a:avLst/>
          </a:prstGeom>
        </p:spPr>
      </p:pic>
      <p:pic>
        <p:nvPicPr>
          <p:cNvPr id="27" name="5c12ad5ea31ee">
            <a:hlinkClick r:id="" action="ppaction://media"/>
            <a:extLst>
              <a:ext uri="{FF2B5EF4-FFF2-40B4-BE49-F238E27FC236}">
                <a16:creationId xmlns:a16="http://schemas.microsoft.com/office/drawing/2014/main" id="{DBE0F6BA-9B50-40C7-A099-612778687933}"/>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234788" y="-50255"/>
            <a:ext cx="609600" cy="609600"/>
          </a:xfrm>
          <a:prstGeom prst="rect">
            <a:avLst/>
          </a:prstGeom>
        </p:spPr>
      </p:pic>
      <p:pic>
        <p:nvPicPr>
          <p:cNvPr id="2" name="Picture 1">
            <a:extLst>
              <a:ext uri="{FF2B5EF4-FFF2-40B4-BE49-F238E27FC236}">
                <a16:creationId xmlns:a16="http://schemas.microsoft.com/office/drawing/2014/main" id="{0BA04ADC-AD4F-42C5-BF0D-8B42D9E4082E}"/>
              </a:ext>
            </a:extLst>
          </p:cNvPr>
          <p:cNvPicPr>
            <a:picLocks noChangeAspect="1"/>
          </p:cNvPicPr>
          <p:nvPr/>
        </p:nvPicPr>
        <p:blipFill>
          <a:blip r:embed="rId20"/>
          <a:stretch>
            <a:fillRect/>
          </a:stretch>
        </p:blipFill>
        <p:spPr>
          <a:xfrm>
            <a:off x="2825313" y="2086976"/>
            <a:ext cx="5761219" cy="3359187"/>
          </a:xfrm>
          <a:prstGeom prst="rect">
            <a:avLst/>
          </a:prstGeom>
        </p:spPr>
      </p:pic>
    </p:spTree>
    <p:extLst>
      <p:ext uri="{BB962C8B-B14F-4D97-AF65-F5344CB8AC3E}">
        <p14:creationId xmlns:p14="http://schemas.microsoft.com/office/powerpoint/2010/main" val="1884405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3441" fill="hold"/>
                                        <p:tgtEl>
                                          <p:spTgt spid="27"/>
                                        </p:tgtEl>
                                      </p:cBhvr>
                                    </p:cmd>
                                  </p:childTnLst>
                                </p:cTn>
                              </p:par>
                              <p:par>
                                <p:cTn id="7" presetID="3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 calcmode="lin" valueType="num">
                                      <p:cBhvr>
                                        <p:cTn id="9" dur="500" fill="hold"/>
                                        <p:tgtEl>
                                          <p:spTgt spid="9"/>
                                        </p:tgtEl>
                                        <p:attrNameLst>
                                          <p:attrName>ppt_w</p:attrName>
                                        </p:attrNameLst>
                                      </p:cBhvr>
                                      <p:tavLst>
                                        <p:tav tm="0">
                                          <p:val>
                                            <p:fltVal val="0"/>
                                          </p:val>
                                        </p:tav>
                                        <p:tav tm="100000">
                                          <p:val>
                                            <p:strVal val="#ppt_w"/>
                                          </p:val>
                                        </p:tav>
                                      </p:tavLst>
                                    </p:anim>
                                    <p:anim calcmode="lin" valueType="num">
                                      <p:cBhvr>
                                        <p:cTn id="10" dur="500" fill="hold"/>
                                        <p:tgtEl>
                                          <p:spTgt spid="9"/>
                                        </p:tgtEl>
                                        <p:attrNameLst>
                                          <p:attrName>ppt_h</p:attrName>
                                        </p:attrNameLst>
                                      </p:cBhvr>
                                      <p:tavLst>
                                        <p:tav tm="0">
                                          <p:val>
                                            <p:fltVal val="0"/>
                                          </p:val>
                                        </p:tav>
                                        <p:tav tm="100000">
                                          <p:val>
                                            <p:strVal val="#ppt_h"/>
                                          </p:val>
                                        </p:tav>
                                      </p:tavLst>
                                    </p:anim>
                                    <p:anim calcmode="lin" valueType="num">
                                      <p:cBhvr>
                                        <p:cTn id="11" dur="500" fill="hold"/>
                                        <p:tgtEl>
                                          <p:spTgt spid="9"/>
                                        </p:tgtEl>
                                        <p:attrNameLst>
                                          <p:attrName>style.rotation</p:attrName>
                                        </p:attrNameLst>
                                      </p:cBhvr>
                                      <p:tavLst>
                                        <p:tav tm="0">
                                          <p:val>
                                            <p:fltVal val="90"/>
                                          </p:val>
                                        </p:tav>
                                        <p:tav tm="100000">
                                          <p:val>
                                            <p:fltVal val="0"/>
                                          </p:val>
                                        </p:tav>
                                      </p:tavLst>
                                    </p:anim>
                                    <p:animEffect transition="in" filter="fade">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par>
                                <p:cTn id="16" presetID="22" presetClass="entr" presetSubtype="4"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par>
                                <p:cTn id="19" presetID="2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4"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par>
                                <p:cTn id="25" presetID="22" presetClass="entr" presetSubtype="4"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par>
                                <p:cTn id="28" presetID="22" presetClass="entr" presetSubtype="4"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par>
                                <p:cTn id="31" presetID="37" presetClass="entr" presetSubtype="0"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500"/>
                                        <p:tgtEl>
                                          <p:spTgt spid="35"/>
                                        </p:tgtEl>
                                      </p:cBhvr>
                                    </p:animEffect>
                                    <p:anim calcmode="lin" valueType="num">
                                      <p:cBhvr>
                                        <p:cTn id="34" dur="500" fill="hold"/>
                                        <p:tgtEl>
                                          <p:spTgt spid="35"/>
                                        </p:tgtEl>
                                        <p:attrNameLst>
                                          <p:attrName>ppt_x</p:attrName>
                                        </p:attrNameLst>
                                      </p:cBhvr>
                                      <p:tavLst>
                                        <p:tav tm="0">
                                          <p:val>
                                            <p:strVal val="#ppt_x"/>
                                          </p:val>
                                        </p:tav>
                                        <p:tav tm="100000">
                                          <p:val>
                                            <p:strVal val="#ppt_x"/>
                                          </p:val>
                                        </p:tav>
                                      </p:tavLst>
                                    </p:anim>
                                    <p:anim calcmode="lin" valueType="num">
                                      <p:cBhvr>
                                        <p:cTn id="35" dur="450" decel="100000" fill="hold"/>
                                        <p:tgtEl>
                                          <p:spTgt spid="35"/>
                                        </p:tgtEl>
                                        <p:attrNameLst>
                                          <p:attrName>ppt_y</p:attrName>
                                        </p:attrNameLst>
                                      </p:cBhvr>
                                      <p:tavLst>
                                        <p:tav tm="0">
                                          <p:val>
                                            <p:strVal val="#ppt_y+1"/>
                                          </p:val>
                                        </p:tav>
                                        <p:tav tm="100000">
                                          <p:val>
                                            <p:strVal val="#ppt_y-.03"/>
                                          </p:val>
                                        </p:tav>
                                      </p:tavLst>
                                    </p:anim>
                                    <p:anim calcmode="lin" valueType="num">
                                      <p:cBhvr>
                                        <p:cTn id="36" dur="50" accel="100000" fill="hold">
                                          <p:stCondLst>
                                            <p:cond delay="450"/>
                                          </p:stCondLst>
                                        </p:cTn>
                                        <p:tgtEl>
                                          <p:spTgt spid="35"/>
                                        </p:tgtEl>
                                        <p:attrNameLst>
                                          <p:attrName>ppt_y</p:attrName>
                                        </p:attrNameLst>
                                      </p:cBhvr>
                                      <p:tavLst>
                                        <p:tav tm="0">
                                          <p:val>
                                            <p:strVal val="#ppt_y-.03"/>
                                          </p:val>
                                        </p:tav>
                                        <p:tav tm="100000">
                                          <p:val>
                                            <p:strVal val="#ppt_y"/>
                                          </p:val>
                                        </p:tav>
                                      </p:tavLst>
                                    </p:anim>
                                  </p:childTnLst>
                                </p:cTn>
                              </p:par>
                              <p:par>
                                <p:cTn id="37" presetID="22" presetClass="entr" presetSubtype="4"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par>
                                <p:cTn id="40" presetID="22" presetClass="entr" presetSubtype="4"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down)">
                                      <p:cBhvr>
                                        <p:cTn id="42" dur="500"/>
                                        <p:tgtEl>
                                          <p:spTgt spid="14"/>
                                        </p:tgtEl>
                                      </p:cBhvr>
                                    </p:animEffect>
                                  </p:childTnLst>
                                </p:cTn>
                              </p:par>
                              <p:par>
                                <p:cTn id="43" presetID="31" presetClass="entr" presetSubtype="0"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p:cTn id="45" dur="500" fill="hold"/>
                                        <p:tgtEl>
                                          <p:spTgt spid="21"/>
                                        </p:tgtEl>
                                        <p:attrNameLst>
                                          <p:attrName>ppt_w</p:attrName>
                                        </p:attrNameLst>
                                      </p:cBhvr>
                                      <p:tavLst>
                                        <p:tav tm="0">
                                          <p:val>
                                            <p:fltVal val="0"/>
                                          </p:val>
                                        </p:tav>
                                        <p:tav tm="100000">
                                          <p:val>
                                            <p:strVal val="#ppt_w"/>
                                          </p:val>
                                        </p:tav>
                                      </p:tavLst>
                                    </p:anim>
                                    <p:anim calcmode="lin" valueType="num">
                                      <p:cBhvr>
                                        <p:cTn id="46" dur="500" fill="hold"/>
                                        <p:tgtEl>
                                          <p:spTgt spid="21"/>
                                        </p:tgtEl>
                                        <p:attrNameLst>
                                          <p:attrName>ppt_h</p:attrName>
                                        </p:attrNameLst>
                                      </p:cBhvr>
                                      <p:tavLst>
                                        <p:tav tm="0">
                                          <p:val>
                                            <p:fltVal val="0"/>
                                          </p:val>
                                        </p:tav>
                                        <p:tav tm="100000">
                                          <p:val>
                                            <p:strVal val="#ppt_h"/>
                                          </p:val>
                                        </p:tav>
                                      </p:tavLst>
                                    </p:anim>
                                    <p:anim calcmode="lin" valueType="num">
                                      <p:cBhvr>
                                        <p:cTn id="47" dur="500" fill="hold"/>
                                        <p:tgtEl>
                                          <p:spTgt spid="21"/>
                                        </p:tgtEl>
                                        <p:attrNameLst>
                                          <p:attrName>style.rotation</p:attrName>
                                        </p:attrNameLst>
                                      </p:cBhvr>
                                      <p:tavLst>
                                        <p:tav tm="0">
                                          <p:val>
                                            <p:fltVal val="90"/>
                                          </p:val>
                                        </p:tav>
                                        <p:tav tm="100000">
                                          <p:val>
                                            <p:fltVal val="0"/>
                                          </p:val>
                                        </p:tav>
                                      </p:tavLst>
                                    </p:anim>
                                    <p:animEffect transition="in" filter="fade">
                                      <p:cBhvr>
                                        <p:cTn id="48" dur="500"/>
                                        <p:tgtEl>
                                          <p:spTgt spid="21"/>
                                        </p:tgtEl>
                                      </p:cBhvr>
                                    </p:animEffect>
                                  </p:childTnLst>
                                </p:cTn>
                              </p:par>
                              <p:par>
                                <p:cTn id="49" presetID="31" presetClass="entr" presetSubtype="0" fill="hold" nodeType="withEffect">
                                  <p:stCondLst>
                                    <p:cond delay="0"/>
                                  </p:stCondLst>
                                  <p:childTnLst>
                                    <p:set>
                                      <p:cBhvr>
                                        <p:cTn id="50" dur="1" fill="hold">
                                          <p:stCondLst>
                                            <p:cond delay="0"/>
                                          </p:stCondLst>
                                        </p:cTn>
                                        <p:tgtEl>
                                          <p:spTgt spid="22"/>
                                        </p:tgtEl>
                                        <p:attrNameLst>
                                          <p:attrName>style.visibility</p:attrName>
                                        </p:attrNameLst>
                                      </p:cBhvr>
                                      <p:to>
                                        <p:strVal val="visible"/>
                                      </p:to>
                                    </p:set>
                                    <p:anim calcmode="lin" valueType="num">
                                      <p:cBhvr>
                                        <p:cTn id="51" dur="500" fill="hold"/>
                                        <p:tgtEl>
                                          <p:spTgt spid="22"/>
                                        </p:tgtEl>
                                        <p:attrNameLst>
                                          <p:attrName>ppt_w</p:attrName>
                                        </p:attrNameLst>
                                      </p:cBhvr>
                                      <p:tavLst>
                                        <p:tav tm="0">
                                          <p:val>
                                            <p:fltVal val="0"/>
                                          </p:val>
                                        </p:tav>
                                        <p:tav tm="100000">
                                          <p:val>
                                            <p:strVal val="#ppt_w"/>
                                          </p:val>
                                        </p:tav>
                                      </p:tavLst>
                                    </p:anim>
                                    <p:anim calcmode="lin" valueType="num">
                                      <p:cBhvr>
                                        <p:cTn id="52" dur="500" fill="hold"/>
                                        <p:tgtEl>
                                          <p:spTgt spid="22"/>
                                        </p:tgtEl>
                                        <p:attrNameLst>
                                          <p:attrName>ppt_h</p:attrName>
                                        </p:attrNameLst>
                                      </p:cBhvr>
                                      <p:tavLst>
                                        <p:tav tm="0">
                                          <p:val>
                                            <p:fltVal val="0"/>
                                          </p:val>
                                        </p:tav>
                                        <p:tav tm="100000">
                                          <p:val>
                                            <p:strVal val="#ppt_h"/>
                                          </p:val>
                                        </p:tav>
                                      </p:tavLst>
                                    </p:anim>
                                    <p:anim calcmode="lin" valueType="num">
                                      <p:cBhvr>
                                        <p:cTn id="53" dur="500" fill="hold"/>
                                        <p:tgtEl>
                                          <p:spTgt spid="22"/>
                                        </p:tgtEl>
                                        <p:attrNameLst>
                                          <p:attrName>style.rotation</p:attrName>
                                        </p:attrNameLst>
                                      </p:cBhvr>
                                      <p:tavLst>
                                        <p:tav tm="0">
                                          <p:val>
                                            <p:fltVal val="90"/>
                                          </p:val>
                                        </p:tav>
                                        <p:tav tm="100000">
                                          <p:val>
                                            <p:fltVal val="0"/>
                                          </p:val>
                                        </p:tav>
                                      </p:tavLst>
                                    </p:anim>
                                    <p:animEffect transition="in" filter="fade">
                                      <p:cBhvr>
                                        <p:cTn id="54" dur="500"/>
                                        <p:tgtEl>
                                          <p:spTgt spid="22"/>
                                        </p:tgtEl>
                                      </p:cBhvr>
                                    </p:animEffect>
                                  </p:childTnLst>
                                </p:cTn>
                              </p:par>
                              <p:par>
                                <p:cTn id="55" presetID="31" presetClass="entr" presetSubtype="0" fill="hold" nodeType="withEffect">
                                  <p:stCondLst>
                                    <p:cond delay="0"/>
                                  </p:stCondLst>
                                  <p:childTnLst>
                                    <p:set>
                                      <p:cBhvr>
                                        <p:cTn id="56" dur="1" fill="hold">
                                          <p:stCondLst>
                                            <p:cond delay="0"/>
                                          </p:stCondLst>
                                        </p:cTn>
                                        <p:tgtEl>
                                          <p:spTgt spid="23"/>
                                        </p:tgtEl>
                                        <p:attrNameLst>
                                          <p:attrName>style.visibility</p:attrName>
                                        </p:attrNameLst>
                                      </p:cBhvr>
                                      <p:to>
                                        <p:strVal val="visible"/>
                                      </p:to>
                                    </p:set>
                                    <p:anim calcmode="lin" valueType="num">
                                      <p:cBhvr>
                                        <p:cTn id="57" dur="500" fill="hold"/>
                                        <p:tgtEl>
                                          <p:spTgt spid="23"/>
                                        </p:tgtEl>
                                        <p:attrNameLst>
                                          <p:attrName>ppt_w</p:attrName>
                                        </p:attrNameLst>
                                      </p:cBhvr>
                                      <p:tavLst>
                                        <p:tav tm="0">
                                          <p:val>
                                            <p:fltVal val="0"/>
                                          </p:val>
                                        </p:tav>
                                        <p:tav tm="100000">
                                          <p:val>
                                            <p:strVal val="#ppt_w"/>
                                          </p:val>
                                        </p:tav>
                                      </p:tavLst>
                                    </p:anim>
                                    <p:anim calcmode="lin" valueType="num">
                                      <p:cBhvr>
                                        <p:cTn id="58" dur="500" fill="hold"/>
                                        <p:tgtEl>
                                          <p:spTgt spid="23"/>
                                        </p:tgtEl>
                                        <p:attrNameLst>
                                          <p:attrName>ppt_h</p:attrName>
                                        </p:attrNameLst>
                                      </p:cBhvr>
                                      <p:tavLst>
                                        <p:tav tm="0">
                                          <p:val>
                                            <p:fltVal val="0"/>
                                          </p:val>
                                        </p:tav>
                                        <p:tav tm="100000">
                                          <p:val>
                                            <p:strVal val="#ppt_h"/>
                                          </p:val>
                                        </p:tav>
                                      </p:tavLst>
                                    </p:anim>
                                    <p:anim calcmode="lin" valueType="num">
                                      <p:cBhvr>
                                        <p:cTn id="59" dur="500" fill="hold"/>
                                        <p:tgtEl>
                                          <p:spTgt spid="23"/>
                                        </p:tgtEl>
                                        <p:attrNameLst>
                                          <p:attrName>style.rotation</p:attrName>
                                        </p:attrNameLst>
                                      </p:cBhvr>
                                      <p:tavLst>
                                        <p:tav tm="0">
                                          <p:val>
                                            <p:fltVal val="90"/>
                                          </p:val>
                                        </p:tav>
                                        <p:tav tm="100000">
                                          <p:val>
                                            <p:fltVal val="0"/>
                                          </p:val>
                                        </p:tav>
                                      </p:tavLst>
                                    </p:anim>
                                    <p:animEffect transition="in" filter="fade">
                                      <p:cBhvr>
                                        <p:cTn id="60" dur="500"/>
                                        <p:tgtEl>
                                          <p:spTgt spid="23"/>
                                        </p:tgtEl>
                                      </p:cBhvr>
                                    </p:animEffect>
                                  </p:childTnLst>
                                </p:cTn>
                              </p:par>
                              <p:par>
                                <p:cTn id="61" presetID="31" presetClass="entr" presetSubtype="0" fill="hold" nodeType="withEffect">
                                  <p:stCondLst>
                                    <p:cond delay="0"/>
                                  </p:stCondLst>
                                  <p:childTnLst>
                                    <p:set>
                                      <p:cBhvr>
                                        <p:cTn id="62" dur="1" fill="hold">
                                          <p:stCondLst>
                                            <p:cond delay="0"/>
                                          </p:stCondLst>
                                        </p:cTn>
                                        <p:tgtEl>
                                          <p:spTgt spid="24"/>
                                        </p:tgtEl>
                                        <p:attrNameLst>
                                          <p:attrName>style.visibility</p:attrName>
                                        </p:attrNameLst>
                                      </p:cBhvr>
                                      <p:to>
                                        <p:strVal val="visible"/>
                                      </p:to>
                                    </p:set>
                                    <p:anim calcmode="lin" valueType="num">
                                      <p:cBhvr>
                                        <p:cTn id="63" dur="500" fill="hold"/>
                                        <p:tgtEl>
                                          <p:spTgt spid="24"/>
                                        </p:tgtEl>
                                        <p:attrNameLst>
                                          <p:attrName>ppt_w</p:attrName>
                                        </p:attrNameLst>
                                      </p:cBhvr>
                                      <p:tavLst>
                                        <p:tav tm="0">
                                          <p:val>
                                            <p:fltVal val="0"/>
                                          </p:val>
                                        </p:tav>
                                        <p:tav tm="100000">
                                          <p:val>
                                            <p:strVal val="#ppt_w"/>
                                          </p:val>
                                        </p:tav>
                                      </p:tavLst>
                                    </p:anim>
                                    <p:anim calcmode="lin" valueType="num">
                                      <p:cBhvr>
                                        <p:cTn id="64" dur="500" fill="hold"/>
                                        <p:tgtEl>
                                          <p:spTgt spid="24"/>
                                        </p:tgtEl>
                                        <p:attrNameLst>
                                          <p:attrName>ppt_h</p:attrName>
                                        </p:attrNameLst>
                                      </p:cBhvr>
                                      <p:tavLst>
                                        <p:tav tm="0">
                                          <p:val>
                                            <p:fltVal val="0"/>
                                          </p:val>
                                        </p:tav>
                                        <p:tav tm="100000">
                                          <p:val>
                                            <p:strVal val="#ppt_h"/>
                                          </p:val>
                                        </p:tav>
                                      </p:tavLst>
                                    </p:anim>
                                    <p:anim calcmode="lin" valueType="num">
                                      <p:cBhvr>
                                        <p:cTn id="65" dur="500" fill="hold"/>
                                        <p:tgtEl>
                                          <p:spTgt spid="24"/>
                                        </p:tgtEl>
                                        <p:attrNameLst>
                                          <p:attrName>style.rotation</p:attrName>
                                        </p:attrNameLst>
                                      </p:cBhvr>
                                      <p:tavLst>
                                        <p:tav tm="0">
                                          <p:val>
                                            <p:fltVal val="90"/>
                                          </p:val>
                                        </p:tav>
                                        <p:tav tm="100000">
                                          <p:val>
                                            <p:fltVal val="0"/>
                                          </p:val>
                                        </p:tav>
                                      </p:tavLst>
                                    </p:anim>
                                    <p:animEffect transition="in" filter="fade">
                                      <p:cBhvr>
                                        <p:cTn id="66" dur="500"/>
                                        <p:tgtEl>
                                          <p:spTgt spid="24"/>
                                        </p:tgtEl>
                                      </p:cBhvr>
                                    </p:animEffect>
                                  </p:childTnLst>
                                </p:cTn>
                              </p:par>
                              <p:par>
                                <p:cTn id="67" presetID="2" presetClass="entr" presetSubtype="2" fill="hold" nodeType="withEffect">
                                  <p:stCondLst>
                                    <p:cond delay="0"/>
                                  </p:stCondLst>
                                  <p:childTnLst>
                                    <p:set>
                                      <p:cBhvr>
                                        <p:cTn id="68" dur="1" fill="hold">
                                          <p:stCondLst>
                                            <p:cond delay="0"/>
                                          </p:stCondLst>
                                        </p:cTn>
                                        <p:tgtEl>
                                          <p:spTgt spid="16"/>
                                        </p:tgtEl>
                                        <p:attrNameLst>
                                          <p:attrName>style.visibility</p:attrName>
                                        </p:attrNameLst>
                                      </p:cBhvr>
                                      <p:to>
                                        <p:strVal val="visible"/>
                                      </p:to>
                                    </p:set>
                                    <p:anim calcmode="lin" valueType="num">
                                      <p:cBhvr additive="base">
                                        <p:cTn id="69" dur="500" fill="hold"/>
                                        <p:tgtEl>
                                          <p:spTgt spid="16"/>
                                        </p:tgtEl>
                                        <p:attrNameLst>
                                          <p:attrName>ppt_x</p:attrName>
                                        </p:attrNameLst>
                                      </p:cBhvr>
                                      <p:tavLst>
                                        <p:tav tm="0">
                                          <p:val>
                                            <p:strVal val="1+#ppt_w/2"/>
                                          </p:val>
                                        </p:tav>
                                        <p:tav tm="100000">
                                          <p:val>
                                            <p:strVal val="#ppt_x"/>
                                          </p:val>
                                        </p:tav>
                                      </p:tavLst>
                                    </p:anim>
                                    <p:anim calcmode="lin" valueType="num">
                                      <p:cBhvr additive="base">
                                        <p:cTn id="70" dur="500" fill="hold"/>
                                        <p:tgtEl>
                                          <p:spTgt spid="16"/>
                                        </p:tgtEl>
                                        <p:attrNameLst>
                                          <p:attrName>ppt_y</p:attrName>
                                        </p:attrNameLst>
                                      </p:cBhvr>
                                      <p:tavLst>
                                        <p:tav tm="0">
                                          <p:val>
                                            <p:strVal val="#ppt_y"/>
                                          </p:val>
                                        </p:tav>
                                        <p:tav tm="100000">
                                          <p:val>
                                            <p:strVal val="#ppt_y"/>
                                          </p:val>
                                        </p:tav>
                                      </p:tavLst>
                                    </p:anim>
                                  </p:childTnLst>
                                </p:cTn>
                              </p:par>
                              <p:par>
                                <p:cTn id="71" presetID="2" presetClass="entr" presetSubtype="2" fill="hold" nodeType="withEffect">
                                  <p:stCondLst>
                                    <p:cond delay="0"/>
                                  </p:stCondLst>
                                  <p:childTnLst>
                                    <p:set>
                                      <p:cBhvr>
                                        <p:cTn id="72" dur="1" fill="hold">
                                          <p:stCondLst>
                                            <p:cond delay="0"/>
                                          </p:stCondLst>
                                        </p:cTn>
                                        <p:tgtEl>
                                          <p:spTgt spid="17"/>
                                        </p:tgtEl>
                                        <p:attrNameLst>
                                          <p:attrName>style.visibility</p:attrName>
                                        </p:attrNameLst>
                                      </p:cBhvr>
                                      <p:to>
                                        <p:strVal val="visible"/>
                                      </p:to>
                                    </p:set>
                                    <p:anim calcmode="lin" valueType="num">
                                      <p:cBhvr additive="base">
                                        <p:cTn id="73" dur="500" fill="hold"/>
                                        <p:tgtEl>
                                          <p:spTgt spid="17"/>
                                        </p:tgtEl>
                                        <p:attrNameLst>
                                          <p:attrName>ppt_x</p:attrName>
                                        </p:attrNameLst>
                                      </p:cBhvr>
                                      <p:tavLst>
                                        <p:tav tm="0">
                                          <p:val>
                                            <p:strVal val="1+#ppt_w/2"/>
                                          </p:val>
                                        </p:tav>
                                        <p:tav tm="100000">
                                          <p:val>
                                            <p:strVal val="#ppt_x"/>
                                          </p:val>
                                        </p:tav>
                                      </p:tavLst>
                                    </p:anim>
                                    <p:anim calcmode="lin" valueType="num">
                                      <p:cBhvr additive="base">
                                        <p:cTn id="74" dur="500" fill="hold"/>
                                        <p:tgtEl>
                                          <p:spTgt spid="17"/>
                                        </p:tgtEl>
                                        <p:attrNameLst>
                                          <p:attrName>ppt_y</p:attrName>
                                        </p:attrNameLst>
                                      </p:cBhvr>
                                      <p:tavLst>
                                        <p:tav tm="0">
                                          <p:val>
                                            <p:strVal val="#ppt_y"/>
                                          </p:val>
                                        </p:tav>
                                        <p:tav tm="100000">
                                          <p:val>
                                            <p:strVal val="#ppt_y"/>
                                          </p:val>
                                        </p:tav>
                                      </p:tavLst>
                                    </p:anim>
                                  </p:childTnLst>
                                </p:cTn>
                              </p:par>
                              <p:par>
                                <p:cTn id="75" presetID="2" presetClass="entr" presetSubtype="2" fill="hold" nodeType="withEffect">
                                  <p:stCondLst>
                                    <p:cond delay="0"/>
                                  </p:stCondLst>
                                  <p:childTnLst>
                                    <p:set>
                                      <p:cBhvr>
                                        <p:cTn id="76" dur="1" fill="hold">
                                          <p:stCondLst>
                                            <p:cond delay="0"/>
                                          </p:stCondLst>
                                        </p:cTn>
                                        <p:tgtEl>
                                          <p:spTgt spid="18"/>
                                        </p:tgtEl>
                                        <p:attrNameLst>
                                          <p:attrName>style.visibility</p:attrName>
                                        </p:attrNameLst>
                                      </p:cBhvr>
                                      <p:to>
                                        <p:strVal val="visible"/>
                                      </p:to>
                                    </p:set>
                                    <p:anim calcmode="lin" valueType="num">
                                      <p:cBhvr additive="base">
                                        <p:cTn id="77" dur="500" fill="hold"/>
                                        <p:tgtEl>
                                          <p:spTgt spid="18"/>
                                        </p:tgtEl>
                                        <p:attrNameLst>
                                          <p:attrName>ppt_x</p:attrName>
                                        </p:attrNameLst>
                                      </p:cBhvr>
                                      <p:tavLst>
                                        <p:tav tm="0">
                                          <p:val>
                                            <p:strVal val="1+#ppt_w/2"/>
                                          </p:val>
                                        </p:tav>
                                        <p:tav tm="100000">
                                          <p:val>
                                            <p:strVal val="#ppt_x"/>
                                          </p:val>
                                        </p:tav>
                                      </p:tavLst>
                                    </p:anim>
                                    <p:anim calcmode="lin" valueType="num">
                                      <p:cBhvr additive="base">
                                        <p:cTn id="78" dur="500" fill="hold"/>
                                        <p:tgtEl>
                                          <p:spTgt spid="18"/>
                                        </p:tgtEl>
                                        <p:attrNameLst>
                                          <p:attrName>ppt_y</p:attrName>
                                        </p:attrNameLst>
                                      </p:cBhvr>
                                      <p:tavLst>
                                        <p:tav tm="0">
                                          <p:val>
                                            <p:strVal val="#ppt_y"/>
                                          </p:val>
                                        </p:tav>
                                        <p:tav tm="100000">
                                          <p:val>
                                            <p:strVal val="#ppt_y"/>
                                          </p:val>
                                        </p:tav>
                                      </p:tavLst>
                                    </p:anim>
                                  </p:childTnLst>
                                </p:cTn>
                              </p:par>
                              <p:par>
                                <p:cTn id="79" presetID="53" presetClass="entr" presetSubtype="16" fill="hold" nodeType="withEffect">
                                  <p:stCondLst>
                                    <p:cond delay="0"/>
                                  </p:stCondLst>
                                  <p:childTnLst>
                                    <p:set>
                                      <p:cBhvr>
                                        <p:cTn id="80" dur="1" fill="hold">
                                          <p:stCondLst>
                                            <p:cond delay="0"/>
                                          </p:stCondLst>
                                        </p:cTn>
                                        <p:tgtEl>
                                          <p:spTgt spid="2"/>
                                        </p:tgtEl>
                                        <p:attrNameLst>
                                          <p:attrName>style.visibility</p:attrName>
                                        </p:attrNameLst>
                                      </p:cBhvr>
                                      <p:to>
                                        <p:strVal val="visible"/>
                                      </p:to>
                                    </p:set>
                                    <p:anim calcmode="lin" valueType="num">
                                      <p:cBhvr>
                                        <p:cTn id="81" dur="500" fill="hold"/>
                                        <p:tgtEl>
                                          <p:spTgt spid="2"/>
                                        </p:tgtEl>
                                        <p:attrNameLst>
                                          <p:attrName>ppt_w</p:attrName>
                                        </p:attrNameLst>
                                      </p:cBhvr>
                                      <p:tavLst>
                                        <p:tav tm="0">
                                          <p:val>
                                            <p:fltVal val="0"/>
                                          </p:val>
                                        </p:tav>
                                        <p:tav tm="100000">
                                          <p:val>
                                            <p:strVal val="#ppt_w"/>
                                          </p:val>
                                        </p:tav>
                                      </p:tavLst>
                                    </p:anim>
                                    <p:anim calcmode="lin" valueType="num">
                                      <p:cBhvr>
                                        <p:cTn id="82" dur="500" fill="hold"/>
                                        <p:tgtEl>
                                          <p:spTgt spid="2"/>
                                        </p:tgtEl>
                                        <p:attrNameLst>
                                          <p:attrName>ppt_h</p:attrName>
                                        </p:attrNameLst>
                                      </p:cBhvr>
                                      <p:tavLst>
                                        <p:tav tm="0">
                                          <p:val>
                                            <p:fltVal val="0"/>
                                          </p:val>
                                        </p:tav>
                                        <p:tav tm="100000">
                                          <p:val>
                                            <p:strVal val="#ppt_h"/>
                                          </p:val>
                                        </p:tav>
                                      </p:tavLst>
                                    </p:anim>
                                    <p:animEffect transition="in" filter="fade">
                                      <p:cBhvr>
                                        <p:cTn id="8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84" repeatCount="indefinite" fill="hold" display="0">
                  <p:stCondLst>
                    <p:cond delay="indefinite"/>
                  </p:stCondLst>
                  <p:endCondLst>
                    <p:cond evt="onStopAudio" delay="0">
                      <p:tgtEl>
                        <p:sldTgt/>
                      </p:tgtEl>
                    </p:cond>
                  </p:endCondLst>
                </p:cTn>
                <p:tgtEl>
                  <p:spTgt spid="2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217000"/>
                    </a14:imgEffect>
                  </a14:imgLayer>
                </a14:imgProps>
              </a:ext>
            </a:extLst>
          </a:blip>
          <a:srcRect/>
          <a:stretch>
            <a:fillRect l="-1000" r="-1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353E861-547B-C5F8-4569-92B49DB00C9E}"/>
              </a:ext>
            </a:extLst>
          </p:cNvPr>
          <p:cNvSpPr/>
          <p:nvPr/>
        </p:nvSpPr>
        <p:spPr>
          <a:xfrm>
            <a:off x="5361708" y="1880753"/>
            <a:ext cx="6369628" cy="3855027"/>
          </a:xfrm>
          <a:prstGeom prst="roundRect">
            <a:avLst/>
          </a:prstGeom>
          <a:ln w="38100">
            <a:solidFill>
              <a:srgbClr val="FFC0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9999FF"/>
                </a:solidFill>
                <a:effectLst/>
                <a:uLnTx/>
                <a:uFillTx/>
                <a:latin typeface="Tahoma" panose="020B0604030504040204" pitchFamily="34" charset="0"/>
                <a:ea typeface="Tahoma" panose="020B0604030504040204" pitchFamily="34" charset="0"/>
                <a:cs typeface="Tahoma" panose="020B0604030504040204" pitchFamily="34" charset="0"/>
              </a:rPr>
              <a:t>Luật</a:t>
            </a:r>
            <a:r>
              <a:rPr kumimoji="0" lang="en-US" sz="7200" b="1" i="0" u="none" strike="noStrike" kern="1200" cap="none" spc="0" normalizeH="0" baseline="0" noProof="0" dirty="0">
                <a:ln>
                  <a:noFill/>
                </a:ln>
                <a:solidFill>
                  <a:srgbClr val="9999FF"/>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7200" b="1" i="0" u="none" strike="noStrike" kern="1200" cap="none" spc="0" normalizeH="0" baseline="0" noProof="0" dirty="0" err="1">
                <a:ln>
                  <a:noFill/>
                </a:ln>
                <a:solidFill>
                  <a:srgbClr val="9999FF"/>
                </a:solidFill>
                <a:effectLst/>
                <a:uLnTx/>
                <a:uFillTx/>
                <a:latin typeface="Tahoma" panose="020B0604030504040204" pitchFamily="34" charset="0"/>
                <a:ea typeface="Tahoma" panose="020B0604030504040204" pitchFamily="34" charset="0"/>
                <a:cs typeface="Tahoma" panose="020B0604030504040204" pitchFamily="34" charset="0"/>
              </a:rPr>
              <a:t>chơi</a:t>
            </a:r>
            <a:endParaRPr kumimoji="0" lang="en-US" sz="7200" b="1" i="0" u="none" strike="noStrike" kern="1200" cap="none" spc="0" normalizeH="0" baseline="0" noProof="0" dirty="0">
              <a:ln>
                <a:noFill/>
              </a:ln>
              <a:solidFill>
                <a:srgbClr val="9999FF"/>
              </a:solidFill>
              <a:effectLst/>
              <a:uLnTx/>
              <a:uFillTx/>
              <a:latin typeface="Tahoma" panose="020B0604030504040204" pitchFamily="34" charset="0"/>
              <a:ea typeface="Tahoma" panose="020B0604030504040204" pitchFamily="34" charset="0"/>
              <a:cs typeface="Tahoma" panose="020B0604030504040204" pitchFamily="34" charset="0"/>
            </a:endParaRP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Quan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sát</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câu</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hỏi</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và</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trả</a:t>
            </a:r>
            <a:r>
              <a:rPr kumimoji="0" lang="en-US" sz="3600" b="0" i="0" u="none" strike="noStrike" kern="1200" cap="none" spc="0" normalizeH="0" noProof="0" dirty="0">
                <a:ln>
                  <a:noFill/>
                </a:ln>
                <a:solidFill>
                  <a:prstClr val="black"/>
                </a:solidFill>
                <a:effectLst/>
                <a:uLnTx/>
                <a:uFillTx/>
                <a:latin typeface="Calibri"/>
                <a:ea typeface="+mn-ea"/>
                <a:cs typeface="+mn-cs"/>
              </a:rPr>
              <a:t> </a:t>
            </a:r>
            <a:r>
              <a:rPr kumimoji="0" lang="en-US" sz="3600" b="0" i="0" u="none" strike="noStrike" kern="1200" cap="none" spc="0" normalizeH="0" noProof="0" dirty="0" err="1">
                <a:ln>
                  <a:noFill/>
                </a:ln>
                <a:solidFill>
                  <a:prstClr val="black"/>
                </a:solidFill>
                <a:effectLst/>
                <a:uLnTx/>
                <a:uFillTx/>
                <a:latin typeface="Calibri"/>
                <a:ea typeface="+mn-ea"/>
                <a:cs typeface="+mn-cs"/>
              </a:rPr>
              <a:t>lời</a:t>
            </a:r>
            <a:r>
              <a:rPr kumimoji="0" lang="en-US" sz="3600" b="0" i="0" u="none" strike="noStrike" kern="1200" cap="none" spc="0" normalizeH="0" noProof="0" dirty="0">
                <a:ln>
                  <a:noFill/>
                </a:ln>
                <a:solidFill>
                  <a:prstClr val="black"/>
                </a:solidFill>
                <a:effectLst/>
                <a:uLnTx/>
                <a:uFillTx/>
                <a:latin typeface="Calibri"/>
                <a:ea typeface="+mn-ea"/>
                <a:cs typeface="+mn-cs"/>
              </a:rPr>
              <a:t>.</a:t>
            </a:r>
            <a:endParaRPr kumimoji="0" lang="en-US" sz="36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3600" b="0" i="0" u="none" strike="noStrike" kern="1200" cap="none" spc="0" normalizeH="0" baseline="0" noProof="0" dirty="0" err="1">
                <a:ln>
                  <a:noFill/>
                </a:ln>
                <a:solidFill>
                  <a:prstClr val="black"/>
                </a:solidFill>
                <a:effectLst/>
                <a:uLnTx/>
                <a:uFillTx/>
                <a:latin typeface="Calibri"/>
                <a:ea typeface="+mn-ea"/>
                <a:cs typeface="+mn-cs"/>
              </a:rPr>
              <a:t>Trả</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lời</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đúng</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được</a:t>
            </a:r>
            <a:r>
              <a:rPr kumimoji="0" lang="en-US" sz="3600" b="0" i="0" u="none" strike="noStrike" kern="1200" cap="none" spc="0" normalizeH="0" baseline="0" noProof="0" dirty="0">
                <a:ln>
                  <a:noFill/>
                </a:ln>
                <a:solidFill>
                  <a:prstClr val="black"/>
                </a:solidFill>
                <a:effectLst/>
                <a:uLnTx/>
                <a:uFillTx/>
                <a:latin typeface="Calibri"/>
                <a:ea typeface="+mn-ea"/>
                <a:cs typeface="+mn-cs"/>
              </a:rPr>
              <a:t> 1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bông</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hoa</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điểm</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cộng</a:t>
            </a:r>
            <a:r>
              <a:rPr kumimoji="0" lang="en-US" sz="3600" b="0" i="0" u="none" strike="noStrike" kern="1200" cap="none" spc="0" normalizeH="0" baseline="0" noProof="0" dirty="0">
                <a:ln>
                  <a:noFill/>
                </a:ln>
                <a:solidFill>
                  <a:prstClr val="black"/>
                </a:solidFill>
                <a:effectLst/>
                <a:uLnTx/>
                <a:uFillTx/>
                <a:latin typeface="Calibri"/>
                <a:ea typeface="+mn-ea"/>
                <a:cs typeface="+mn-cs"/>
              </a:rPr>
              <a:t>.</a:t>
            </a:r>
          </a:p>
        </p:txBody>
      </p:sp>
      <p:pic>
        <p:nvPicPr>
          <p:cNvPr id="7" name="Picture 6" descr="A cartoon of a person&#10;&#10;Description automatically generated with low confidence">
            <a:extLst>
              <a:ext uri="{FF2B5EF4-FFF2-40B4-BE49-F238E27FC236}">
                <a16:creationId xmlns:a16="http://schemas.microsoft.com/office/drawing/2014/main" id="{22AD20A5-F9B9-BA33-E4BF-BF2AF87563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3056" y="1932707"/>
            <a:ext cx="4383464" cy="3751118"/>
          </a:xfrm>
          <a:prstGeom prst="rect">
            <a:avLst/>
          </a:prstGeom>
        </p:spPr>
      </p:pic>
      <p:pic>
        <p:nvPicPr>
          <p:cNvPr id="4" name="Picture 3">
            <a:extLst>
              <a:ext uri="{FF2B5EF4-FFF2-40B4-BE49-F238E27FC236}">
                <a16:creationId xmlns:a16="http://schemas.microsoft.com/office/drawing/2014/main" id="{1A254CB2-230C-A344-4202-206961F187BB}"/>
              </a:ext>
            </a:extLst>
          </p:cNvPr>
          <p:cNvPicPr>
            <a:picLocks noChangeAspect="1"/>
          </p:cNvPicPr>
          <p:nvPr/>
        </p:nvPicPr>
        <p:blipFill>
          <a:blip r:embed="rId6"/>
          <a:stretch>
            <a:fillRect/>
          </a:stretch>
        </p:blipFill>
        <p:spPr>
          <a:xfrm>
            <a:off x="1785226" y="0"/>
            <a:ext cx="10406774" cy="1450974"/>
          </a:xfrm>
          <a:prstGeom prst="rect">
            <a:avLst/>
          </a:prstGeom>
        </p:spPr>
      </p:pic>
    </p:spTree>
    <p:extLst>
      <p:ext uri="{BB962C8B-B14F-4D97-AF65-F5344CB8AC3E}">
        <p14:creationId xmlns:p14="http://schemas.microsoft.com/office/powerpoint/2010/main" val="197480218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extLst>
              <a:ext uri="{BEBA8EAE-BF5A-486C-A8C5-ECC9F3942E4B}">
                <a14:imgProps xmlns:a14="http://schemas.microsoft.com/office/drawing/2010/main">
                  <a14:imgLayer r:embed="rId5">
                    <a14:imgEffect>
                      <a14:saturation sat="195000"/>
                    </a14:imgEffect>
                  </a14:imgLayer>
                </a14:imgProps>
              </a:ext>
            </a:extLst>
          </a:blip>
          <a:srcRect/>
          <a:stretch>
            <a:fillRect l="-1000" r="-1000"/>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B001BD9B-7A35-4861-2B89-1A60E98C5F6E}"/>
              </a:ext>
            </a:extLst>
          </p:cNvPr>
          <p:cNvGrpSpPr/>
          <p:nvPr/>
        </p:nvGrpSpPr>
        <p:grpSpPr>
          <a:xfrm>
            <a:off x="402771" y="0"/>
            <a:ext cx="6710060" cy="3386934"/>
            <a:chOff x="41264" y="148856"/>
            <a:chExt cx="6710060" cy="3386934"/>
          </a:xfrm>
        </p:grpSpPr>
        <p:sp>
          <p:nvSpPr>
            <p:cNvPr id="2" name="Rectangle: Rounded Corners 1">
              <a:extLst>
                <a:ext uri="{FF2B5EF4-FFF2-40B4-BE49-F238E27FC236}">
                  <a16:creationId xmlns:a16="http://schemas.microsoft.com/office/drawing/2014/main" id="{33987812-BE24-EBC7-1358-E9FE036B209F}"/>
                </a:ext>
              </a:extLst>
            </p:cNvPr>
            <p:cNvSpPr/>
            <p:nvPr/>
          </p:nvSpPr>
          <p:spPr>
            <a:xfrm>
              <a:off x="41264" y="819150"/>
              <a:ext cx="6710060" cy="2047010"/>
            </a:xfrm>
            <a:custGeom>
              <a:avLst/>
              <a:gdLst>
                <a:gd name="connsiteX0" fmla="*/ 0 w 4802017"/>
                <a:gd name="connsiteY0" fmla="*/ 341175 h 2047010"/>
                <a:gd name="connsiteX1" fmla="*/ 341175 w 4802017"/>
                <a:gd name="connsiteY1" fmla="*/ 0 h 2047010"/>
                <a:gd name="connsiteX2" fmla="*/ 1027786 w 4802017"/>
                <a:gd name="connsiteY2" fmla="*/ 0 h 2047010"/>
                <a:gd name="connsiteX3" fmla="*/ 1755594 w 4802017"/>
                <a:gd name="connsiteY3" fmla="*/ 0 h 2047010"/>
                <a:gd name="connsiteX4" fmla="*/ 2442205 w 4802017"/>
                <a:gd name="connsiteY4" fmla="*/ 0 h 2047010"/>
                <a:gd name="connsiteX5" fmla="*/ 3005226 w 4802017"/>
                <a:gd name="connsiteY5" fmla="*/ 0 h 2047010"/>
                <a:gd name="connsiteX6" fmla="*/ 3733034 w 4802017"/>
                <a:gd name="connsiteY6" fmla="*/ 0 h 2047010"/>
                <a:gd name="connsiteX7" fmla="*/ 4460842 w 4802017"/>
                <a:gd name="connsiteY7" fmla="*/ 0 h 2047010"/>
                <a:gd name="connsiteX8" fmla="*/ 4802017 w 4802017"/>
                <a:gd name="connsiteY8" fmla="*/ 341175 h 2047010"/>
                <a:gd name="connsiteX9" fmla="*/ 4802017 w 4802017"/>
                <a:gd name="connsiteY9" fmla="*/ 1023505 h 2047010"/>
                <a:gd name="connsiteX10" fmla="*/ 4802017 w 4802017"/>
                <a:gd name="connsiteY10" fmla="*/ 1705835 h 2047010"/>
                <a:gd name="connsiteX11" fmla="*/ 4460842 w 4802017"/>
                <a:gd name="connsiteY11" fmla="*/ 2047010 h 2047010"/>
                <a:gd name="connsiteX12" fmla="*/ 3774231 w 4802017"/>
                <a:gd name="connsiteY12" fmla="*/ 2047010 h 2047010"/>
                <a:gd name="connsiteX13" fmla="*/ 3170013 w 4802017"/>
                <a:gd name="connsiteY13" fmla="*/ 2047010 h 2047010"/>
                <a:gd name="connsiteX14" fmla="*/ 2565795 w 4802017"/>
                <a:gd name="connsiteY14" fmla="*/ 2047010 h 2047010"/>
                <a:gd name="connsiteX15" fmla="*/ 1837987 w 4802017"/>
                <a:gd name="connsiteY15" fmla="*/ 2047010 h 2047010"/>
                <a:gd name="connsiteX16" fmla="*/ 1151376 w 4802017"/>
                <a:gd name="connsiteY16" fmla="*/ 2047010 h 2047010"/>
                <a:gd name="connsiteX17" fmla="*/ 341175 w 4802017"/>
                <a:gd name="connsiteY17" fmla="*/ 2047010 h 2047010"/>
                <a:gd name="connsiteX18" fmla="*/ 0 w 4802017"/>
                <a:gd name="connsiteY18" fmla="*/ 1705835 h 2047010"/>
                <a:gd name="connsiteX19" fmla="*/ 0 w 4802017"/>
                <a:gd name="connsiteY19" fmla="*/ 996212 h 2047010"/>
                <a:gd name="connsiteX20" fmla="*/ 0 w 4802017"/>
                <a:gd name="connsiteY20" fmla="*/ 341175 h 2047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02017" h="2047010" fill="none" extrusionOk="0">
                  <a:moveTo>
                    <a:pt x="0" y="341175"/>
                  </a:moveTo>
                  <a:cubicBezTo>
                    <a:pt x="-20853" y="161954"/>
                    <a:pt x="122362" y="5937"/>
                    <a:pt x="341175" y="0"/>
                  </a:cubicBezTo>
                  <a:cubicBezTo>
                    <a:pt x="520570" y="-13506"/>
                    <a:pt x="836163" y="-20519"/>
                    <a:pt x="1027786" y="0"/>
                  </a:cubicBezTo>
                  <a:cubicBezTo>
                    <a:pt x="1219409" y="20519"/>
                    <a:pt x="1399181" y="-16732"/>
                    <a:pt x="1755594" y="0"/>
                  </a:cubicBezTo>
                  <a:cubicBezTo>
                    <a:pt x="2112007" y="16732"/>
                    <a:pt x="2100743" y="4392"/>
                    <a:pt x="2442205" y="0"/>
                  </a:cubicBezTo>
                  <a:cubicBezTo>
                    <a:pt x="2783667" y="-4392"/>
                    <a:pt x="2859282" y="-6572"/>
                    <a:pt x="3005226" y="0"/>
                  </a:cubicBezTo>
                  <a:cubicBezTo>
                    <a:pt x="3151170" y="6572"/>
                    <a:pt x="3433483" y="2802"/>
                    <a:pt x="3733034" y="0"/>
                  </a:cubicBezTo>
                  <a:cubicBezTo>
                    <a:pt x="4032585" y="-2802"/>
                    <a:pt x="4203872" y="-1624"/>
                    <a:pt x="4460842" y="0"/>
                  </a:cubicBezTo>
                  <a:cubicBezTo>
                    <a:pt x="4655869" y="-5254"/>
                    <a:pt x="4806220" y="155113"/>
                    <a:pt x="4802017" y="341175"/>
                  </a:cubicBezTo>
                  <a:cubicBezTo>
                    <a:pt x="4814409" y="576865"/>
                    <a:pt x="4800760" y="771590"/>
                    <a:pt x="4802017" y="1023505"/>
                  </a:cubicBezTo>
                  <a:cubicBezTo>
                    <a:pt x="4803275" y="1275420"/>
                    <a:pt x="4818735" y="1470339"/>
                    <a:pt x="4802017" y="1705835"/>
                  </a:cubicBezTo>
                  <a:cubicBezTo>
                    <a:pt x="4803736" y="1876372"/>
                    <a:pt x="4638158" y="2048825"/>
                    <a:pt x="4460842" y="2047010"/>
                  </a:cubicBezTo>
                  <a:cubicBezTo>
                    <a:pt x="4208155" y="2054250"/>
                    <a:pt x="3965049" y="2064805"/>
                    <a:pt x="3774231" y="2047010"/>
                  </a:cubicBezTo>
                  <a:cubicBezTo>
                    <a:pt x="3583413" y="2029215"/>
                    <a:pt x="3308398" y="2027297"/>
                    <a:pt x="3170013" y="2047010"/>
                  </a:cubicBezTo>
                  <a:cubicBezTo>
                    <a:pt x="3031628" y="2066723"/>
                    <a:pt x="2791942" y="2019723"/>
                    <a:pt x="2565795" y="2047010"/>
                  </a:cubicBezTo>
                  <a:cubicBezTo>
                    <a:pt x="2339648" y="2074297"/>
                    <a:pt x="2185305" y="2035860"/>
                    <a:pt x="1837987" y="2047010"/>
                  </a:cubicBezTo>
                  <a:cubicBezTo>
                    <a:pt x="1490669" y="2058160"/>
                    <a:pt x="1324618" y="2077541"/>
                    <a:pt x="1151376" y="2047010"/>
                  </a:cubicBezTo>
                  <a:cubicBezTo>
                    <a:pt x="978134" y="2016479"/>
                    <a:pt x="740242" y="2042944"/>
                    <a:pt x="341175" y="2047010"/>
                  </a:cubicBezTo>
                  <a:cubicBezTo>
                    <a:pt x="188138" y="2046119"/>
                    <a:pt x="38079" y="1897282"/>
                    <a:pt x="0" y="1705835"/>
                  </a:cubicBezTo>
                  <a:cubicBezTo>
                    <a:pt x="5357" y="1382279"/>
                    <a:pt x="-7703" y="1198425"/>
                    <a:pt x="0" y="996212"/>
                  </a:cubicBezTo>
                  <a:cubicBezTo>
                    <a:pt x="7703" y="793999"/>
                    <a:pt x="-30629" y="575839"/>
                    <a:pt x="0" y="341175"/>
                  </a:cubicBezTo>
                  <a:close/>
                </a:path>
                <a:path w="4802017" h="2047010" stroke="0" extrusionOk="0">
                  <a:moveTo>
                    <a:pt x="0" y="341175"/>
                  </a:moveTo>
                  <a:cubicBezTo>
                    <a:pt x="40518" y="158403"/>
                    <a:pt x="168970" y="26550"/>
                    <a:pt x="341175" y="0"/>
                  </a:cubicBezTo>
                  <a:cubicBezTo>
                    <a:pt x="614349" y="-21915"/>
                    <a:pt x="784293" y="-8112"/>
                    <a:pt x="904196" y="0"/>
                  </a:cubicBezTo>
                  <a:cubicBezTo>
                    <a:pt x="1024099" y="8112"/>
                    <a:pt x="1423279" y="-17686"/>
                    <a:pt x="1632004" y="0"/>
                  </a:cubicBezTo>
                  <a:cubicBezTo>
                    <a:pt x="1840729" y="17686"/>
                    <a:pt x="2123050" y="-12964"/>
                    <a:pt x="2359812" y="0"/>
                  </a:cubicBezTo>
                  <a:cubicBezTo>
                    <a:pt x="2596574" y="12964"/>
                    <a:pt x="2887388" y="-26680"/>
                    <a:pt x="3087620" y="0"/>
                  </a:cubicBezTo>
                  <a:cubicBezTo>
                    <a:pt x="3287852" y="26680"/>
                    <a:pt x="3589989" y="-8135"/>
                    <a:pt x="3856624" y="0"/>
                  </a:cubicBezTo>
                  <a:cubicBezTo>
                    <a:pt x="4123259" y="8135"/>
                    <a:pt x="4177887" y="-11685"/>
                    <a:pt x="4460842" y="0"/>
                  </a:cubicBezTo>
                  <a:cubicBezTo>
                    <a:pt x="4637660" y="-18311"/>
                    <a:pt x="4796344" y="137329"/>
                    <a:pt x="4802017" y="341175"/>
                  </a:cubicBezTo>
                  <a:cubicBezTo>
                    <a:pt x="4774003" y="566295"/>
                    <a:pt x="4793363" y="851727"/>
                    <a:pt x="4802017" y="1037152"/>
                  </a:cubicBezTo>
                  <a:cubicBezTo>
                    <a:pt x="4810671" y="1222577"/>
                    <a:pt x="4797879" y="1466791"/>
                    <a:pt x="4802017" y="1705835"/>
                  </a:cubicBezTo>
                  <a:cubicBezTo>
                    <a:pt x="4795233" y="1915652"/>
                    <a:pt x="4610191" y="2037525"/>
                    <a:pt x="4460842" y="2047010"/>
                  </a:cubicBezTo>
                  <a:cubicBezTo>
                    <a:pt x="4328200" y="2028025"/>
                    <a:pt x="4068222" y="2051515"/>
                    <a:pt x="3897821" y="2047010"/>
                  </a:cubicBezTo>
                  <a:cubicBezTo>
                    <a:pt x="3727420" y="2042505"/>
                    <a:pt x="3387869" y="2067234"/>
                    <a:pt x="3252406" y="2047010"/>
                  </a:cubicBezTo>
                  <a:cubicBezTo>
                    <a:pt x="3116944" y="2026786"/>
                    <a:pt x="2856164" y="2040705"/>
                    <a:pt x="2565795" y="2047010"/>
                  </a:cubicBezTo>
                  <a:cubicBezTo>
                    <a:pt x="2275426" y="2053315"/>
                    <a:pt x="2138372" y="2013776"/>
                    <a:pt x="1879184" y="2047010"/>
                  </a:cubicBezTo>
                  <a:cubicBezTo>
                    <a:pt x="1619996" y="2080244"/>
                    <a:pt x="1419859" y="2078298"/>
                    <a:pt x="1110180" y="2047010"/>
                  </a:cubicBezTo>
                  <a:cubicBezTo>
                    <a:pt x="800501" y="2015722"/>
                    <a:pt x="515487" y="2069650"/>
                    <a:pt x="341175" y="2047010"/>
                  </a:cubicBezTo>
                  <a:cubicBezTo>
                    <a:pt x="111774" y="2027336"/>
                    <a:pt x="-17806" y="1873460"/>
                    <a:pt x="0" y="1705835"/>
                  </a:cubicBezTo>
                  <a:cubicBezTo>
                    <a:pt x="19689" y="1569713"/>
                    <a:pt x="11620" y="1211644"/>
                    <a:pt x="0" y="1037152"/>
                  </a:cubicBezTo>
                  <a:cubicBezTo>
                    <a:pt x="-11620" y="862660"/>
                    <a:pt x="5778" y="659869"/>
                    <a:pt x="0" y="341175"/>
                  </a:cubicBezTo>
                  <a:close/>
                </a:path>
              </a:pathLst>
            </a:custGeom>
            <a:ln w="38100">
              <a:solidFill>
                <a:srgbClr val="9999FF"/>
              </a:solidFill>
              <a:extLst>
                <a:ext uri="{C807C97D-BFC1-408E-A445-0C87EB9F89A2}">
                  <ask:lineSketchStyleProps xmlns:ask="http://schemas.microsoft.com/office/drawing/2018/sketchyshapes" sd="888366472">
                    <a:custGeom>
                      <a:avLst/>
                      <a:gdLst>
                        <a:gd name="connsiteX0" fmla="*/ 0 w 6710060"/>
                        <a:gd name="connsiteY0" fmla="*/ 341175 h 2047010"/>
                        <a:gd name="connsiteX1" fmla="*/ 476738 w 6710060"/>
                        <a:gd name="connsiteY1" fmla="*/ 0 h 2047010"/>
                        <a:gd name="connsiteX2" fmla="*/ 1436168 w 6710060"/>
                        <a:gd name="connsiteY2" fmla="*/ 0 h 2047010"/>
                        <a:gd name="connsiteX3" fmla="*/ 2453165 w 6710060"/>
                        <a:gd name="connsiteY3" fmla="*/ 0 h 2047010"/>
                        <a:gd name="connsiteX4" fmla="*/ 3412595 w 6710060"/>
                        <a:gd name="connsiteY4" fmla="*/ 0 h 2047010"/>
                        <a:gd name="connsiteX5" fmla="*/ 4199328 w 6710060"/>
                        <a:gd name="connsiteY5" fmla="*/ 0 h 2047010"/>
                        <a:gd name="connsiteX6" fmla="*/ 5216325 w 6710060"/>
                        <a:gd name="connsiteY6" fmla="*/ 0 h 2047010"/>
                        <a:gd name="connsiteX7" fmla="*/ 5745163 w 6710060"/>
                        <a:gd name="connsiteY7" fmla="*/ 0 h 2047010"/>
                        <a:gd name="connsiteX8" fmla="*/ 6233321 w 6710060"/>
                        <a:gd name="connsiteY8" fmla="*/ 0 h 2047010"/>
                        <a:gd name="connsiteX9" fmla="*/ 6710060 w 6710060"/>
                        <a:gd name="connsiteY9" fmla="*/ 341175 h 2047010"/>
                        <a:gd name="connsiteX10" fmla="*/ 6710060 w 6710060"/>
                        <a:gd name="connsiteY10" fmla="*/ 1023505 h 2047010"/>
                        <a:gd name="connsiteX11" fmla="*/ 6710060 w 6710060"/>
                        <a:gd name="connsiteY11" fmla="*/ 1705835 h 2047010"/>
                        <a:gd name="connsiteX12" fmla="*/ 6233321 w 6710060"/>
                        <a:gd name="connsiteY12" fmla="*/ 2047010 h 2047010"/>
                        <a:gd name="connsiteX13" fmla="*/ 5273891 w 6710060"/>
                        <a:gd name="connsiteY13" fmla="*/ 2047010 h 2047010"/>
                        <a:gd name="connsiteX14" fmla="*/ 4429592 w 6710060"/>
                        <a:gd name="connsiteY14" fmla="*/ 2047010 h 2047010"/>
                        <a:gd name="connsiteX15" fmla="*/ 3585293 w 6710060"/>
                        <a:gd name="connsiteY15" fmla="*/ 2047010 h 2047010"/>
                        <a:gd name="connsiteX16" fmla="*/ 2568296 w 6710060"/>
                        <a:gd name="connsiteY16" fmla="*/ 2047010 h 2047010"/>
                        <a:gd name="connsiteX17" fmla="*/ 1608866 w 6710060"/>
                        <a:gd name="connsiteY17" fmla="*/ 2047010 h 2047010"/>
                        <a:gd name="connsiteX18" fmla="*/ 476738 w 6710060"/>
                        <a:gd name="connsiteY18" fmla="*/ 2047010 h 2047010"/>
                        <a:gd name="connsiteX19" fmla="*/ 0 w 6710060"/>
                        <a:gd name="connsiteY19" fmla="*/ 1705835 h 2047010"/>
                        <a:gd name="connsiteX20" fmla="*/ 0 w 6710060"/>
                        <a:gd name="connsiteY20" fmla="*/ 996212 h 2047010"/>
                        <a:gd name="connsiteX21" fmla="*/ 0 w 6710060"/>
                        <a:gd name="connsiteY21" fmla="*/ 341175 h 2047010"/>
                        <a:gd name="connsiteX0" fmla="*/ 0 w 6710060"/>
                        <a:gd name="connsiteY0" fmla="*/ 341175 h 2047010"/>
                        <a:gd name="connsiteX1" fmla="*/ 476738 w 6710060"/>
                        <a:gd name="connsiteY1" fmla="*/ 0 h 2047010"/>
                        <a:gd name="connsiteX2" fmla="*/ 1263471 w 6710060"/>
                        <a:gd name="connsiteY2" fmla="*/ 0 h 2047010"/>
                        <a:gd name="connsiteX3" fmla="*/ 2280467 w 6710060"/>
                        <a:gd name="connsiteY3" fmla="*/ 0 h 2047010"/>
                        <a:gd name="connsiteX4" fmla="*/ 3297464 w 6710060"/>
                        <a:gd name="connsiteY4" fmla="*/ 0 h 2047010"/>
                        <a:gd name="connsiteX5" fmla="*/ 4314461 w 6710060"/>
                        <a:gd name="connsiteY5" fmla="*/ 0 h 2047010"/>
                        <a:gd name="connsiteX6" fmla="*/ 5389022 w 6710060"/>
                        <a:gd name="connsiteY6" fmla="*/ 0 h 2047010"/>
                        <a:gd name="connsiteX7" fmla="*/ 6233321 w 6710060"/>
                        <a:gd name="connsiteY7" fmla="*/ 0 h 2047010"/>
                        <a:gd name="connsiteX8" fmla="*/ 6710060 w 6710060"/>
                        <a:gd name="connsiteY8" fmla="*/ 341175 h 2047010"/>
                        <a:gd name="connsiteX9" fmla="*/ 6710060 w 6710060"/>
                        <a:gd name="connsiteY9" fmla="*/ 1037152 h 2047010"/>
                        <a:gd name="connsiteX10" fmla="*/ 6710060 w 6710060"/>
                        <a:gd name="connsiteY10" fmla="*/ 1705835 h 2047010"/>
                        <a:gd name="connsiteX11" fmla="*/ 6233321 w 6710060"/>
                        <a:gd name="connsiteY11" fmla="*/ 2047010 h 2047010"/>
                        <a:gd name="connsiteX12" fmla="*/ 5446588 w 6710060"/>
                        <a:gd name="connsiteY12" fmla="*/ 2047010 h 2047010"/>
                        <a:gd name="connsiteX13" fmla="*/ 4544723 w 6710060"/>
                        <a:gd name="connsiteY13" fmla="*/ 2047010 h 2047010"/>
                        <a:gd name="connsiteX14" fmla="*/ 3585293 w 6710060"/>
                        <a:gd name="connsiteY14" fmla="*/ 2047010 h 2047010"/>
                        <a:gd name="connsiteX15" fmla="*/ 2625862 w 6710060"/>
                        <a:gd name="connsiteY15" fmla="*/ 2047010 h 2047010"/>
                        <a:gd name="connsiteX16" fmla="*/ 1551301 w 6710060"/>
                        <a:gd name="connsiteY16" fmla="*/ 2047010 h 2047010"/>
                        <a:gd name="connsiteX17" fmla="*/ 476738 w 6710060"/>
                        <a:gd name="connsiteY17" fmla="*/ 2047010 h 2047010"/>
                        <a:gd name="connsiteX18" fmla="*/ 0 w 6710060"/>
                        <a:gd name="connsiteY18" fmla="*/ 1705835 h 2047010"/>
                        <a:gd name="connsiteX19" fmla="*/ 0 w 6710060"/>
                        <a:gd name="connsiteY19" fmla="*/ 1037152 h 2047010"/>
                        <a:gd name="connsiteX20" fmla="*/ 0 w 6710060"/>
                        <a:gd name="connsiteY20" fmla="*/ 341175 h 2047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710060" h="2047010" fill="none" extrusionOk="0">
                          <a:moveTo>
                            <a:pt x="0" y="341175"/>
                          </a:moveTo>
                          <a:cubicBezTo>
                            <a:pt x="4836" y="127202"/>
                            <a:pt x="161408" y="19587"/>
                            <a:pt x="476738" y="0"/>
                          </a:cubicBezTo>
                          <a:cubicBezTo>
                            <a:pt x="676669" y="14034"/>
                            <a:pt x="1173185" y="7059"/>
                            <a:pt x="1436168" y="0"/>
                          </a:cubicBezTo>
                          <a:cubicBezTo>
                            <a:pt x="1663287" y="7797"/>
                            <a:pt x="1982800" y="33055"/>
                            <a:pt x="2453165" y="0"/>
                          </a:cubicBezTo>
                          <a:cubicBezTo>
                            <a:pt x="2953127" y="15195"/>
                            <a:pt x="2939229" y="6514"/>
                            <a:pt x="3412595" y="0"/>
                          </a:cubicBezTo>
                          <a:cubicBezTo>
                            <a:pt x="3885739" y="4799"/>
                            <a:pt x="3996445" y="-9568"/>
                            <a:pt x="4199328" y="0"/>
                          </a:cubicBezTo>
                          <a:cubicBezTo>
                            <a:pt x="4454729" y="-69518"/>
                            <a:pt x="4783463" y="8778"/>
                            <a:pt x="5216325" y="0"/>
                          </a:cubicBezTo>
                          <a:cubicBezTo>
                            <a:pt x="5406574" y="-9934"/>
                            <a:pt x="5613784" y="11003"/>
                            <a:pt x="5745163" y="0"/>
                          </a:cubicBezTo>
                          <a:cubicBezTo>
                            <a:pt x="5876542" y="-11003"/>
                            <a:pt x="6004178" y="18938"/>
                            <a:pt x="6233321" y="0"/>
                          </a:cubicBezTo>
                          <a:cubicBezTo>
                            <a:pt x="6511636" y="14364"/>
                            <a:pt x="6727578" y="164548"/>
                            <a:pt x="6710060" y="341175"/>
                          </a:cubicBezTo>
                          <a:cubicBezTo>
                            <a:pt x="6758625" y="566630"/>
                            <a:pt x="6728032" y="777041"/>
                            <a:pt x="6710060" y="1023505"/>
                          </a:cubicBezTo>
                          <a:cubicBezTo>
                            <a:pt x="6734241" y="1233419"/>
                            <a:pt x="6746080" y="1454729"/>
                            <a:pt x="6710060" y="1705835"/>
                          </a:cubicBezTo>
                          <a:cubicBezTo>
                            <a:pt x="6690596" y="1875136"/>
                            <a:pt x="6432592" y="2024152"/>
                            <a:pt x="6233321" y="2047010"/>
                          </a:cubicBezTo>
                          <a:cubicBezTo>
                            <a:pt x="5893216" y="2053923"/>
                            <a:pt x="5575571" y="2067585"/>
                            <a:pt x="5273891" y="2047010"/>
                          </a:cubicBezTo>
                          <a:cubicBezTo>
                            <a:pt x="5018333" y="2076360"/>
                            <a:pt x="4637933" y="1989710"/>
                            <a:pt x="4429592" y="2047010"/>
                          </a:cubicBezTo>
                          <a:cubicBezTo>
                            <a:pt x="4210792" y="2085962"/>
                            <a:pt x="3833218" y="2026106"/>
                            <a:pt x="3585293" y="2047010"/>
                          </a:cubicBezTo>
                          <a:cubicBezTo>
                            <a:pt x="3302783" y="2072566"/>
                            <a:pt x="3032316" y="2019358"/>
                            <a:pt x="2568296" y="2047010"/>
                          </a:cubicBezTo>
                          <a:cubicBezTo>
                            <a:pt x="2047379" y="2045285"/>
                            <a:pt x="1880368" y="2072765"/>
                            <a:pt x="1608866" y="2047010"/>
                          </a:cubicBezTo>
                          <a:cubicBezTo>
                            <a:pt x="1338499" y="2075209"/>
                            <a:pt x="1031739" y="2072330"/>
                            <a:pt x="476738" y="2047010"/>
                          </a:cubicBezTo>
                          <a:cubicBezTo>
                            <a:pt x="311172" y="2044355"/>
                            <a:pt x="51305" y="1891147"/>
                            <a:pt x="0" y="1705835"/>
                          </a:cubicBezTo>
                          <a:cubicBezTo>
                            <a:pt x="39813" y="1404453"/>
                            <a:pt x="-11140" y="1163971"/>
                            <a:pt x="0" y="996212"/>
                          </a:cubicBezTo>
                          <a:cubicBezTo>
                            <a:pt x="3639" y="849415"/>
                            <a:pt x="-72227" y="568361"/>
                            <a:pt x="0" y="341175"/>
                          </a:cubicBezTo>
                          <a:close/>
                        </a:path>
                        <a:path w="6710060" h="2047010" stroke="0" extrusionOk="0">
                          <a:moveTo>
                            <a:pt x="0" y="341175"/>
                          </a:moveTo>
                          <a:cubicBezTo>
                            <a:pt x="60690" y="133211"/>
                            <a:pt x="246647" y="-3872"/>
                            <a:pt x="476738" y="0"/>
                          </a:cubicBezTo>
                          <a:cubicBezTo>
                            <a:pt x="888362" y="-9953"/>
                            <a:pt x="1119523" y="-391"/>
                            <a:pt x="1263471" y="0"/>
                          </a:cubicBezTo>
                          <a:cubicBezTo>
                            <a:pt x="1423885" y="69368"/>
                            <a:pt x="2002540" y="-22382"/>
                            <a:pt x="2280467" y="0"/>
                          </a:cubicBezTo>
                          <a:cubicBezTo>
                            <a:pt x="2549193" y="27991"/>
                            <a:pt x="3018484" y="-37922"/>
                            <a:pt x="3297464" y="0"/>
                          </a:cubicBezTo>
                          <a:cubicBezTo>
                            <a:pt x="3611566" y="7868"/>
                            <a:pt x="4048406" y="-23023"/>
                            <a:pt x="4314461" y="0"/>
                          </a:cubicBezTo>
                          <a:cubicBezTo>
                            <a:pt x="4621286" y="71695"/>
                            <a:pt x="5046684" y="-15201"/>
                            <a:pt x="5389022" y="0"/>
                          </a:cubicBezTo>
                          <a:cubicBezTo>
                            <a:pt x="5772396" y="4544"/>
                            <a:pt x="5839322" y="-8308"/>
                            <a:pt x="6233321" y="0"/>
                          </a:cubicBezTo>
                          <a:cubicBezTo>
                            <a:pt x="6482980" y="3283"/>
                            <a:pt x="6702305" y="116579"/>
                            <a:pt x="6710060" y="341175"/>
                          </a:cubicBezTo>
                          <a:cubicBezTo>
                            <a:pt x="6704823" y="573136"/>
                            <a:pt x="6694061" y="869566"/>
                            <a:pt x="6710060" y="1037152"/>
                          </a:cubicBezTo>
                          <a:cubicBezTo>
                            <a:pt x="6724103" y="1179332"/>
                            <a:pt x="6703494" y="1474437"/>
                            <a:pt x="6710060" y="1705835"/>
                          </a:cubicBezTo>
                          <a:cubicBezTo>
                            <a:pt x="6688811" y="1915041"/>
                            <a:pt x="6451037" y="2052255"/>
                            <a:pt x="6233321" y="2047010"/>
                          </a:cubicBezTo>
                          <a:cubicBezTo>
                            <a:pt x="6044300" y="2036338"/>
                            <a:pt x="5654667" y="2090710"/>
                            <a:pt x="5446588" y="2047010"/>
                          </a:cubicBezTo>
                          <a:cubicBezTo>
                            <a:pt x="5205594" y="2047442"/>
                            <a:pt x="4776021" y="2079179"/>
                            <a:pt x="4544723" y="2047010"/>
                          </a:cubicBezTo>
                          <a:cubicBezTo>
                            <a:pt x="4356346" y="1994438"/>
                            <a:pt x="3982151" y="2055798"/>
                            <a:pt x="3585293" y="2047010"/>
                          </a:cubicBezTo>
                          <a:cubicBezTo>
                            <a:pt x="3179505" y="2084314"/>
                            <a:pt x="2947861" y="2037886"/>
                            <a:pt x="2625862" y="2047010"/>
                          </a:cubicBezTo>
                          <a:cubicBezTo>
                            <a:pt x="2311917" y="2089901"/>
                            <a:pt x="2028430" y="2065623"/>
                            <a:pt x="1551301" y="2047010"/>
                          </a:cubicBezTo>
                          <a:cubicBezTo>
                            <a:pt x="1118358" y="2009821"/>
                            <a:pt x="730395" y="2096610"/>
                            <a:pt x="476738" y="2047010"/>
                          </a:cubicBezTo>
                          <a:cubicBezTo>
                            <a:pt x="163843" y="2030289"/>
                            <a:pt x="-33787" y="1850283"/>
                            <a:pt x="0" y="1705835"/>
                          </a:cubicBezTo>
                          <a:cubicBezTo>
                            <a:pt x="-8694" y="1565414"/>
                            <a:pt x="1928" y="1176043"/>
                            <a:pt x="0" y="1037152"/>
                          </a:cubicBezTo>
                          <a:cubicBezTo>
                            <a:pt x="-51311" y="830962"/>
                            <a:pt x="12367" y="643893"/>
                            <a:pt x="0" y="341175"/>
                          </a:cubicBezTo>
                          <a:close/>
                        </a:path>
                        <a:path w="6710060" h="2047010" fill="none" stroke="0" extrusionOk="0">
                          <a:moveTo>
                            <a:pt x="0" y="341175"/>
                          </a:moveTo>
                          <a:cubicBezTo>
                            <a:pt x="20041" y="168817"/>
                            <a:pt x="202433" y="57418"/>
                            <a:pt x="476738" y="0"/>
                          </a:cubicBezTo>
                          <a:cubicBezTo>
                            <a:pt x="759654" y="17871"/>
                            <a:pt x="1187772" y="1167"/>
                            <a:pt x="1436168" y="0"/>
                          </a:cubicBezTo>
                          <a:cubicBezTo>
                            <a:pt x="1697313" y="13570"/>
                            <a:pt x="1935883" y="5176"/>
                            <a:pt x="2453165" y="0"/>
                          </a:cubicBezTo>
                          <a:cubicBezTo>
                            <a:pt x="2951073" y="17202"/>
                            <a:pt x="2938518" y="2285"/>
                            <a:pt x="3412595" y="0"/>
                          </a:cubicBezTo>
                          <a:cubicBezTo>
                            <a:pt x="3884290" y="-13474"/>
                            <a:pt x="3982204" y="-157"/>
                            <a:pt x="4199328" y="0"/>
                          </a:cubicBezTo>
                          <a:cubicBezTo>
                            <a:pt x="4367986" y="-34430"/>
                            <a:pt x="4805475" y="-34013"/>
                            <a:pt x="5216325" y="0"/>
                          </a:cubicBezTo>
                          <a:cubicBezTo>
                            <a:pt x="5406417" y="2278"/>
                            <a:pt x="5460398" y="20859"/>
                            <a:pt x="5694313" y="0"/>
                          </a:cubicBezTo>
                          <a:cubicBezTo>
                            <a:pt x="5928228" y="-20859"/>
                            <a:pt x="6102563" y="15074"/>
                            <a:pt x="6233321" y="0"/>
                          </a:cubicBezTo>
                          <a:cubicBezTo>
                            <a:pt x="6537875" y="7535"/>
                            <a:pt x="6720747" y="134618"/>
                            <a:pt x="6710060" y="341175"/>
                          </a:cubicBezTo>
                          <a:cubicBezTo>
                            <a:pt x="6721769" y="594541"/>
                            <a:pt x="6690335" y="767229"/>
                            <a:pt x="6710060" y="1023505"/>
                          </a:cubicBezTo>
                          <a:cubicBezTo>
                            <a:pt x="6718286" y="1256105"/>
                            <a:pt x="6741112" y="1503870"/>
                            <a:pt x="6710060" y="1705835"/>
                          </a:cubicBezTo>
                          <a:cubicBezTo>
                            <a:pt x="6719169" y="1877916"/>
                            <a:pt x="6477023" y="2062382"/>
                            <a:pt x="6233321" y="2047010"/>
                          </a:cubicBezTo>
                          <a:cubicBezTo>
                            <a:pt x="5839170" y="2008709"/>
                            <a:pt x="5533508" y="2090812"/>
                            <a:pt x="5273891" y="2047010"/>
                          </a:cubicBezTo>
                          <a:cubicBezTo>
                            <a:pt x="5042488" y="2025590"/>
                            <a:pt x="4638657" y="1981679"/>
                            <a:pt x="4429592" y="2047010"/>
                          </a:cubicBezTo>
                          <a:cubicBezTo>
                            <a:pt x="4264662" y="2115059"/>
                            <a:pt x="3856186" y="2015031"/>
                            <a:pt x="3585293" y="2047010"/>
                          </a:cubicBezTo>
                          <a:cubicBezTo>
                            <a:pt x="3230138" y="2055500"/>
                            <a:pt x="3021833" y="1998730"/>
                            <a:pt x="2568296" y="2047010"/>
                          </a:cubicBezTo>
                          <a:cubicBezTo>
                            <a:pt x="2088955" y="2040549"/>
                            <a:pt x="1872108" y="2065325"/>
                            <a:pt x="1608866" y="2047010"/>
                          </a:cubicBezTo>
                          <a:cubicBezTo>
                            <a:pt x="1352320" y="2057467"/>
                            <a:pt x="1067228" y="2069633"/>
                            <a:pt x="476738" y="2047010"/>
                          </a:cubicBezTo>
                          <a:cubicBezTo>
                            <a:pt x="221849" y="2064237"/>
                            <a:pt x="33383" y="1901155"/>
                            <a:pt x="0" y="1705835"/>
                          </a:cubicBezTo>
                          <a:cubicBezTo>
                            <a:pt x="6951" y="1339744"/>
                            <a:pt x="3814" y="1202163"/>
                            <a:pt x="0" y="996212"/>
                          </a:cubicBezTo>
                          <a:cubicBezTo>
                            <a:pt x="14764" y="767855"/>
                            <a:pt x="-78877" y="548978"/>
                            <a:pt x="0" y="341175"/>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mn-cs"/>
                </a:rPr>
                <a:t>Số</a:t>
              </a:r>
              <a:r>
                <a:rPr kumimoji="0" lang="en-US" sz="34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rPr>
                <a:t> 14 021 983:</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3400" b="1" dirty="0">
                  <a:solidFill>
                    <a:schemeClr val="tx1"/>
                  </a:solidFill>
                  <a:latin typeface="Cambria" panose="02040503050406030204" pitchFamily="18" charset="0"/>
                  <a:ea typeface="Cambria" panose="02040503050406030204" pitchFamily="18" charset="0"/>
                </a:rPr>
                <a:t>a/ </a:t>
              </a:r>
              <a:r>
                <a:rPr lang="en-US" sz="3400" b="1" dirty="0" err="1">
                  <a:solidFill>
                    <a:schemeClr val="tx1"/>
                  </a:solidFill>
                  <a:latin typeface="Cambria" panose="02040503050406030204" pitchFamily="18" charset="0"/>
                  <a:ea typeface="Cambria" panose="02040503050406030204" pitchFamily="18" charset="0"/>
                </a:rPr>
                <a:t>Có</a:t>
              </a:r>
              <a:r>
                <a:rPr lang="en-US" sz="3400" b="1" dirty="0">
                  <a:solidFill>
                    <a:schemeClr val="tx1"/>
                  </a:solidFill>
                  <a:latin typeface="Cambria" panose="02040503050406030204" pitchFamily="18" charset="0"/>
                  <a:ea typeface="Cambria" panose="02040503050406030204" pitchFamily="18" charset="0"/>
                </a:rPr>
                <a:t> </a:t>
              </a:r>
              <a:r>
                <a:rPr lang="en-US" sz="3400" b="1" dirty="0" err="1">
                  <a:solidFill>
                    <a:schemeClr val="tx1"/>
                  </a:solidFill>
                  <a:latin typeface="Cambria" panose="02040503050406030204" pitchFamily="18" charset="0"/>
                  <a:ea typeface="Cambria" panose="02040503050406030204" pitchFamily="18" charset="0"/>
                </a:rPr>
                <a:t>chữ</a:t>
              </a:r>
              <a:r>
                <a:rPr lang="en-US" sz="3400" b="1" dirty="0">
                  <a:solidFill>
                    <a:schemeClr val="tx1"/>
                  </a:solidFill>
                  <a:latin typeface="Cambria" panose="02040503050406030204" pitchFamily="18" charset="0"/>
                  <a:ea typeface="Cambria" panose="02040503050406030204" pitchFamily="18" charset="0"/>
                </a:rPr>
                <a:t> </a:t>
              </a:r>
              <a:r>
                <a:rPr lang="en-US" sz="3400" b="1" dirty="0" err="1">
                  <a:solidFill>
                    <a:schemeClr val="tx1"/>
                  </a:solidFill>
                  <a:latin typeface="Cambria" panose="02040503050406030204" pitchFamily="18" charset="0"/>
                  <a:ea typeface="Cambria" panose="02040503050406030204" pitchFamily="18" charset="0"/>
                </a:rPr>
                <a:t>số</a:t>
              </a:r>
              <a:r>
                <a:rPr lang="en-US" sz="3400" b="1" dirty="0">
                  <a:solidFill>
                    <a:schemeClr val="tx1"/>
                  </a:solidFill>
                  <a:latin typeface="Cambria" panose="02040503050406030204" pitchFamily="18" charset="0"/>
                  <a:ea typeface="Cambria" panose="02040503050406030204" pitchFamily="18" charset="0"/>
                </a:rPr>
                <a:t> 4 </a:t>
              </a:r>
              <a:r>
                <a:rPr lang="en-US" sz="3400" b="1" dirty="0" err="1">
                  <a:solidFill>
                    <a:schemeClr val="tx1"/>
                  </a:solidFill>
                  <a:latin typeface="Cambria" panose="02040503050406030204" pitchFamily="18" charset="0"/>
                  <a:ea typeface="Cambria" panose="02040503050406030204" pitchFamily="18" charset="0"/>
                </a:rPr>
                <a:t>thuộc</a:t>
              </a:r>
              <a:r>
                <a:rPr lang="en-US" sz="3400" b="1" dirty="0">
                  <a:solidFill>
                    <a:schemeClr val="tx1"/>
                  </a:solidFill>
                  <a:latin typeface="Cambria" panose="02040503050406030204" pitchFamily="18" charset="0"/>
                  <a:ea typeface="Cambria" panose="02040503050406030204" pitchFamily="18" charset="0"/>
                </a:rPr>
                <a:t> </a:t>
              </a:r>
              <a:r>
                <a:rPr lang="en-US" sz="3400" b="1" dirty="0" err="1">
                  <a:solidFill>
                    <a:schemeClr val="tx1"/>
                  </a:solidFill>
                  <a:latin typeface="Cambria" panose="02040503050406030204" pitchFamily="18" charset="0"/>
                  <a:ea typeface="Cambria" panose="02040503050406030204" pitchFamily="18" charset="0"/>
                </a:rPr>
                <a:t>lớp</a:t>
              </a:r>
              <a:r>
                <a:rPr lang="en-US" sz="3400" b="1" dirty="0">
                  <a:solidFill>
                    <a:schemeClr val="tx1"/>
                  </a:solidFill>
                  <a:latin typeface="Cambria" panose="02040503050406030204" pitchFamily="18" charset="0"/>
                  <a:ea typeface="Cambria" panose="02040503050406030204" pitchFamily="18" charset="0"/>
                </a:rPr>
                <a:t> </a:t>
              </a:r>
              <a:r>
                <a:rPr lang="en-US" sz="3400" b="1" dirty="0" err="1">
                  <a:solidFill>
                    <a:schemeClr val="tx1"/>
                  </a:solidFill>
                  <a:latin typeface="Cambria" panose="02040503050406030204" pitchFamily="18" charset="0"/>
                  <a:ea typeface="Cambria" panose="02040503050406030204" pitchFamily="18" charset="0"/>
                </a:rPr>
                <a:t>triệu</a:t>
              </a:r>
              <a:r>
                <a:rPr lang="en-US" sz="3400" b="1" dirty="0">
                  <a:solidFill>
                    <a:schemeClr val="tx1"/>
                  </a:solidFill>
                  <a:latin typeface="Cambria" panose="02040503050406030204" pitchFamily="18" charset="0"/>
                  <a:ea typeface="Cambria" panose="02040503050406030204" pitchFamily="18" charset="0"/>
                </a:rPr>
                <a:t>.</a:t>
              </a:r>
              <a:endParaRPr kumimoji="0" lang="en-US" sz="34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endParaRPr>
            </a:p>
          </p:txBody>
        </p:sp>
        <p:pic>
          <p:nvPicPr>
            <p:cNvPr id="4" name="Picture 3" descr="Logo&#10;&#10;Description automatically generated">
              <a:extLst>
                <a:ext uri="{FF2B5EF4-FFF2-40B4-BE49-F238E27FC236}">
                  <a16:creationId xmlns:a16="http://schemas.microsoft.com/office/drawing/2014/main" id="{4F62252E-4EE2-F9F7-4E98-BC185295E2B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4998" y="2150335"/>
              <a:ext cx="1385455" cy="1385455"/>
            </a:xfrm>
            <a:prstGeom prst="rect">
              <a:avLst/>
            </a:prstGeom>
          </p:spPr>
        </p:pic>
        <p:pic>
          <p:nvPicPr>
            <p:cNvPr id="5" name="Picture 4" descr="Logo&#10;&#10;Description automatically generated">
              <a:extLst>
                <a:ext uri="{FF2B5EF4-FFF2-40B4-BE49-F238E27FC236}">
                  <a16:creationId xmlns:a16="http://schemas.microsoft.com/office/drawing/2014/main" id="{6EBB1818-AB65-A46A-4482-FDECEC18687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01406" y="148856"/>
              <a:ext cx="1385455" cy="1385455"/>
            </a:xfrm>
            <a:prstGeom prst="rect">
              <a:avLst/>
            </a:prstGeom>
          </p:spPr>
        </p:pic>
      </p:grpSp>
      <p:sp>
        <p:nvSpPr>
          <p:cNvPr id="9" name="Speech Bubble: Rectangle with Corners Rounded 8">
            <a:extLst>
              <a:ext uri="{FF2B5EF4-FFF2-40B4-BE49-F238E27FC236}">
                <a16:creationId xmlns:a16="http://schemas.microsoft.com/office/drawing/2014/main" id="{24B3AD75-647A-2356-6869-ABFFDF93323B}"/>
              </a:ext>
            </a:extLst>
          </p:cNvPr>
          <p:cNvSpPr/>
          <p:nvPr/>
        </p:nvSpPr>
        <p:spPr>
          <a:xfrm>
            <a:off x="8088086" y="831051"/>
            <a:ext cx="3196079" cy="1725496"/>
          </a:xfrm>
          <a:custGeom>
            <a:avLst/>
            <a:gdLst>
              <a:gd name="connsiteX0" fmla="*/ 0 w 4042063"/>
              <a:gd name="connsiteY0" fmla="*/ 287588 h 1725496"/>
              <a:gd name="connsiteX1" fmla="*/ 287588 w 4042063"/>
              <a:gd name="connsiteY1" fmla="*/ 0 h 1725496"/>
              <a:gd name="connsiteX2" fmla="*/ 936276 w 4042063"/>
              <a:gd name="connsiteY2" fmla="*/ 0 h 1725496"/>
              <a:gd name="connsiteX3" fmla="*/ 1564262 w 4042063"/>
              <a:gd name="connsiteY3" fmla="*/ 0 h 1725496"/>
              <a:gd name="connsiteX4" fmla="*/ 2357870 w 4042063"/>
              <a:gd name="connsiteY4" fmla="*/ 0 h 1725496"/>
              <a:gd name="connsiteX5" fmla="*/ 2357870 w 4042063"/>
              <a:gd name="connsiteY5" fmla="*/ 0 h 1725496"/>
              <a:gd name="connsiteX6" fmla="*/ 2883338 w 4042063"/>
              <a:gd name="connsiteY6" fmla="*/ 0 h 1725496"/>
              <a:gd name="connsiteX7" fmla="*/ 3368386 w 4042063"/>
              <a:gd name="connsiteY7" fmla="*/ 0 h 1725496"/>
              <a:gd name="connsiteX8" fmla="*/ 3754475 w 4042063"/>
              <a:gd name="connsiteY8" fmla="*/ 0 h 1725496"/>
              <a:gd name="connsiteX9" fmla="*/ 4042063 w 4042063"/>
              <a:gd name="connsiteY9" fmla="*/ 287588 h 1725496"/>
              <a:gd name="connsiteX10" fmla="*/ 4042063 w 4042063"/>
              <a:gd name="connsiteY10" fmla="*/ 647064 h 1725496"/>
              <a:gd name="connsiteX11" fmla="*/ 4042063 w 4042063"/>
              <a:gd name="connsiteY11" fmla="*/ 1006539 h 1725496"/>
              <a:gd name="connsiteX12" fmla="*/ 4042063 w 4042063"/>
              <a:gd name="connsiteY12" fmla="*/ 1006539 h 1725496"/>
              <a:gd name="connsiteX13" fmla="*/ 4042063 w 4042063"/>
              <a:gd name="connsiteY13" fmla="*/ 1437913 h 1725496"/>
              <a:gd name="connsiteX14" fmla="*/ 4042063 w 4042063"/>
              <a:gd name="connsiteY14" fmla="*/ 1437908 h 1725496"/>
              <a:gd name="connsiteX15" fmla="*/ 3754475 w 4042063"/>
              <a:gd name="connsiteY15" fmla="*/ 1725496 h 1725496"/>
              <a:gd name="connsiteX16" fmla="*/ 3368386 w 4042063"/>
              <a:gd name="connsiteY16" fmla="*/ 1725496 h 1725496"/>
              <a:gd name="connsiteX17" fmla="*/ 3341937 w 4042063"/>
              <a:gd name="connsiteY17" fmla="*/ 2109022 h 1725496"/>
              <a:gd name="connsiteX18" fmla="*/ 2840063 w 4042063"/>
              <a:gd name="connsiteY18" fmla="*/ 1913424 h 1725496"/>
              <a:gd name="connsiteX19" fmla="*/ 2357870 w 4042063"/>
              <a:gd name="connsiteY19" fmla="*/ 1725496 h 1725496"/>
              <a:gd name="connsiteX20" fmla="*/ 1688479 w 4042063"/>
              <a:gd name="connsiteY20" fmla="*/ 1725496 h 1725496"/>
              <a:gd name="connsiteX21" fmla="*/ 998385 w 4042063"/>
              <a:gd name="connsiteY21" fmla="*/ 1725496 h 1725496"/>
              <a:gd name="connsiteX22" fmla="*/ 287588 w 4042063"/>
              <a:gd name="connsiteY22" fmla="*/ 1725496 h 1725496"/>
              <a:gd name="connsiteX23" fmla="*/ 0 w 4042063"/>
              <a:gd name="connsiteY23" fmla="*/ 1437908 h 1725496"/>
              <a:gd name="connsiteX24" fmla="*/ 0 w 4042063"/>
              <a:gd name="connsiteY24" fmla="*/ 1437913 h 1725496"/>
              <a:gd name="connsiteX25" fmla="*/ 0 w 4042063"/>
              <a:gd name="connsiteY25" fmla="*/ 1006539 h 1725496"/>
              <a:gd name="connsiteX26" fmla="*/ 0 w 4042063"/>
              <a:gd name="connsiteY26" fmla="*/ 1006539 h 1725496"/>
              <a:gd name="connsiteX27" fmla="*/ 0 w 4042063"/>
              <a:gd name="connsiteY27" fmla="*/ 668632 h 1725496"/>
              <a:gd name="connsiteX28" fmla="*/ 0 w 4042063"/>
              <a:gd name="connsiteY28" fmla="*/ 287588 h 1725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042063" h="1725496" fill="none" extrusionOk="0">
                <a:moveTo>
                  <a:pt x="0" y="287588"/>
                </a:moveTo>
                <a:cubicBezTo>
                  <a:pt x="-9004" y="124679"/>
                  <a:pt x="121598" y="-23175"/>
                  <a:pt x="287588" y="0"/>
                </a:cubicBezTo>
                <a:cubicBezTo>
                  <a:pt x="583006" y="21023"/>
                  <a:pt x="642389" y="-28697"/>
                  <a:pt x="936276" y="0"/>
                </a:cubicBezTo>
                <a:cubicBezTo>
                  <a:pt x="1230163" y="28697"/>
                  <a:pt x="1415731" y="23160"/>
                  <a:pt x="1564262" y="0"/>
                </a:cubicBezTo>
                <a:cubicBezTo>
                  <a:pt x="1712793" y="-23160"/>
                  <a:pt x="1991524" y="36637"/>
                  <a:pt x="2357870" y="0"/>
                </a:cubicBezTo>
                <a:lnTo>
                  <a:pt x="2357870" y="0"/>
                </a:lnTo>
                <a:cubicBezTo>
                  <a:pt x="2502810" y="1611"/>
                  <a:pt x="2773738" y="4549"/>
                  <a:pt x="2883338" y="0"/>
                </a:cubicBezTo>
                <a:cubicBezTo>
                  <a:pt x="2992938" y="-4549"/>
                  <a:pt x="3233422" y="-8345"/>
                  <a:pt x="3368386" y="0"/>
                </a:cubicBezTo>
                <a:cubicBezTo>
                  <a:pt x="3517157" y="17917"/>
                  <a:pt x="3670771" y="5354"/>
                  <a:pt x="3754475" y="0"/>
                </a:cubicBezTo>
                <a:cubicBezTo>
                  <a:pt x="3937972" y="20811"/>
                  <a:pt x="4054995" y="101370"/>
                  <a:pt x="4042063" y="287588"/>
                </a:cubicBezTo>
                <a:cubicBezTo>
                  <a:pt x="4033887" y="384019"/>
                  <a:pt x="4049936" y="484413"/>
                  <a:pt x="4042063" y="647064"/>
                </a:cubicBezTo>
                <a:cubicBezTo>
                  <a:pt x="4034190" y="809715"/>
                  <a:pt x="4056200" y="913065"/>
                  <a:pt x="4042063" y="1006539"/>
                </a:cubicBezTo>
                <a:lnTo>
                  <a:pt x="4042063" y="1006539"/>
                </a:lnTo>
                <a:cubicBezTo>
                  <a:pt x="4022222" y="1200476"/>
                  <a:pt x="4049567" y="1296859"/>
                  <a:pt x="4042063" y="1437913"/>
                </a:cubicBezTo>
                <a:lnTo>
                  <a:pt x="4042063" y="1437908"/>
                </a:lnTo>
                <a:cubicBezTo>
                  <a:pt x="4043246" y="1581594"/>
                  <a:pt x="3915004" y="1737378"/>
                  <a:pt x="3754475" y="1725496"/>
                </a:cubicBezTo>
                <a:cubicBezTo>
                  <a:pt x="3635401" y="1730556"/>
                  <a:pt x="3461587" y="1718501"/>
                  <a:pt x="3368386" y="1725496"/>
                </a:cubicBezTo>
                <a:cubicBezTo>
                  <a:pt x="3349870" y="1857228"/>
                  <a:pt x="3340042" y="2028841"/>
                  <a:pt x="3341937" y="2109022"/>
                </a:cubicBezTo>
                <a:cubicBezTo>
                  <a:pt x="3170366" y="2031762"/>
                  <a:pt x="2988967" y="1980314"/>
                  <a:pt x="2840063" y="1913424"/>
                </a:cubicBezTo>
                <a:cubicBezTo>
                  <a:pt x="2691159" y="1846534"/>
                  <a:pt x="2550738" y="1788128"/>
                  <a:pt x="2357870" y="1725496"/>
                </a:cubicBezTo>
                <a:cubicBezTo>
                  <a:pt x="2208269" y="1727350"/>
                  <a:pt x="1827866" y="1745588"/>
                  <a:pt x="1688479" y="1725496"/>
                </a:cubicBezTo>
                <a:cubicBezTo>
                  <a:pt x="1549092" y="1705404"/>
                  <a:pt x="1315870" y="1703611"/>
                  <a:pt x="998385" y="1725496"/>
                </a:cubicBezTo>
                <a:cubicBezTo>
                  <a:pt x="680900" y="1747381"/>
                  <a:pt x="480588" y="1716101"/>
                  <a:pt x="287588" y="1725496"/>
                </a:cubicBezTo>
                <a:cubicBezTo>
                  <a:pt x="111629" y="1707692"/>
                  <a:pt x="-10838" y="1586199"/>
                  <a:pt x="0" y="1437908"/>
                </a:cubicBezTo>
                <a:lnTo>
                  <a:pt x="0" y="1437913"/>
                </a:lnTo>
                <a:cubicBezTo>
                  <a:pt x="-11814" y="1334860"/>
                  <a:pt x="18890" y="1097630"/>
                  <a:pt x="0" y="1006539"/>
                </a:cubicBezTo>
                <a:lnTo>
                  <a:pt x="0" y="1006539"/>
                </a:lnTo>
                <a:cubicBezTo>
                  <a:pt x="15917" y="916278"/>
                  <a:pt x="-10286" y="797766"/>
                  <a:pt x="0" y="668632"/>
                </a:cubicBezTo>
                <a:cubicBezTo>
                  <a:pt x="10286" y="539498"/>
                  <a:pt x="-10181" y="469964"/>
                  <a:pt x="0" y="287588"/>
                </a:cubicBezTo>
                <a:close/>
              </a:path>
              <a:path w="4042063" h="1725496" stroke="0" extrusionOk="0">
                <a:moveTo>
                  <a:pt x="0" y="287588"/>
                </a:moveTo>
                <a:cubicBezTo>
                  <a:pt x="10883" y="164235"/>
                  <a:pt x="126347" y="-19229"/>
                  <a:pt x="287588" y="0"/>
                </a:cubicBezTo>
                <a:cubicBezTo>
                  <a:pt x="446376" y="22027"/>
                  <a:pt x="679607" y="24160"/>
                  <a:pt x="977682" y="0"/>
                </a:cubicBezTo>
                <a:cubicBezTo>
                  <a:pt x="1275757" y="-24160"/>
                  <a:pt x="1348588" y="27294"/>
                  <a:pt x="1605668" y="0"/>
                </a:cubicBezTo>
                <a:cubicBezTo>
                  <a:pt x="1862748" y="-27294"/>
                  <a:pt x="2136783" y="16535"/>
                  <a:pt x="2357870" y="0"/>
                </a:cubicBezTo>
                <a:lnTo>
                  <a:pt x="2357870" y="0"/>
                </a:lnTo>
                <a:cubicBezTo>
                  <a:pt x="2518267" y="-8975"/>
                  <a:pt x="2689654" y="-14973"/>
                  <a:pt x="2853023" y="0"/>
                </a:cubicBezTo>
                <a:cubicBezTo>
                  <a:pt x="3016392" y="14973"/>
                  <a:pt x="3190759" y="-12752"/>
                  <a:pt x="3368386" y="0"/>
                </a:cubicBezTo>
                <a:cubicBezTo>
                  <a:pt x="3484650" y="-14558"/>
                  <a:pt x="3632964" y="2752"/>
                  <a:pt x="3754475" y="0"/>
                </a:cubicBezTo>
                <a:cubicBezTo>
                  <a:pt x="3922103" y="12870"/>
                  <a:pt x="4043793" y="105298"/>
                  <a:pt x="4042063" y="287588"/>
                </a:cubicBezTo>
                <a:cubicBezTo>
                  <a:pt x="4029292" y="420498"/>
                  <a:pt x="4030601" y="567447"/>
                  <a:pt x="4042063" y="647064"/>
                </a:cubicBezTo>
                <a:cubicBezTo>
                  <a:pt x="4053525" y="726681"/>
                  <a:pt x="4034053" y="848088"/>
                  <a:pt x="4042063" y="1006539"/>
                </a:cubicBezTo>
                <a:lnTo>
                  <a:pt x="4042063" y="1006539"/>
                </a:lnTo>
                <a:cubicBezTo>
                  <a:pt x="4039974" y="1111415"/>
                  <a:pt x="4038248" y="1268309"/>
                  <a:pt x="4042063" y="1437913"/>
                </a:cubicBezTo>
                <a:lnTo>
                  <a:pt x="4042063" y="1437908"/>
                </a:lnTo>
                <a:cubicBezTo>
                  <a:pt x="4053275" y="1627263"/>
                  <a:pt x="3890032" y="1698954"/>
                  <a:pt x="3754475" y="1725496"/>
                </a:cubicBezTo>
                <a:cubicBezTo>
                  <a:pt x="3605929" y="1743177"/>
                  <a:pt x="3484077" y="1740207"/>
                  <a:pt x="3368386" y="1725496"/>
                </a:cubicBezTo>
                <a:cubicBezTo>
                  <a:pt x="3342078" y="1862029"/>
                  <a:pt x="3349083" y="1917181"/>
                  <a:pt x="3341937" y="2109022"/>
                </a:cubicBezTo>
                <a:cubicBezTo>
                  <a:pt x="3108897" y="2011181"/>
                  <a:pt x="3067741" y="2003148"/>
                  <a:pt x="2859744" y="1921094"/>
                </a:cubicBezTo>
                <a:cubicBezTo>
                  <a:pt x="2651747" y="1839040"/>
                  <a:pt x="2556516" y="1805543"/>
                  <a:pt x="2357870" y="1725496"/>
                </a:cubicBezTo>
                <a:cubicBezTo>
                  <a:pt x="2150343" y="1752834"/>
                  <a:pt x="1881144" y="1723192"/>
                  <a:pt x="1626370" y="1725496"/>
                </a:cubicBezTo>
                <a:cubicBezTo>
                  <a:pt x="1371596" y="1727800"/>
                  <a:pt x="1188258" y="1698288"/>
                  <a:pt x="894871" y="1725496"/>
                </a:cubicBezTo>
                <a:cubicBezTo>
                  <a:pt x="601484" y="1752704"/>
                  <a:pt x="467686" y="1732425"/>
                  <a:pt x="287588" y="1725496"/>
                </a:cubicBezTo>
                <a:cubicBezTo>
                  <a:pt x="111529" y="1758988"/>
                  <a:pt x="-3125" y="1603533"/>
                  <a:pt x="0" y="1437908"/>
                </a:cubicBezTo>
                <a:lnTo>
                  <a:pt x="0" y="1437913"/>
                </a:lnTo>
                <a:cubicBezTo>
                  <a:pt x="-20876" y="1258307"/>
                  <a:pt x="19399" y="1195532"/>
                  <a:pt x="0" y="1006539"/>
                </a:cubicBezTo>
                <a:lnTo>
                  <a:pt x="0" y="1006539"/>
                </a:lnTo>
                <a:cubicBezTo>
                  <a:pt x="13757" y="895633"/>
                  <a:pt x="-15709" y="754601"/>
                  <a:pt x="0" y="661443"/>
                </a:cubicBezTo>
                <a:cubicBezTo>
                  <a:pt x="15709" y="568285"/>
                  <a:pt x="556" y="467222"/>
                  <a:pt x="0" y="287588"/>
                </a:cubicBezTo>
                <a:close/>
              </a:path>
            </a:pathLst>
          </a:custGeom>
          <a:ln w="38100">
            <a:solidFill>
              <a:srgbClr val="FF99FF"/>
            </a:solidFill>
            <a:extLst>
              <a:ext uri="{C807C97D-BFC1-408E-A445-0C87EB9F89A2}">
                <ask:lineSketchStyleProps xmlns:ask="http://schemas.microsoft.com/office/drawing/2018/sketchyshapes" sd="1430415381">
                  <a:custGeom>
                    <a:avLst/>
                    <a:gdLst>
                      <a:gd name="connsiteX0" fmla="*/ 0 w 3196079"/>
                      <a:gd name="connsiteY0" fmla="*/ 287588 h 1725496"/>
                      <a:gd name="connsiteX1" fmla="*/ 287588 w 3196079"/>
                      <a:gd name="connsiteY1" fmla="*/ 0 h 1725496"/>
                      <a:gd name="connsiteX2" fmla="*/ 781649 w 3196079"/>
                      <a:gd name="connsiteY2" fmla="*/ 0 h 1725496"/>
                      <a:gd name="connsiteX3" fmla="*/ 1259942 w 3196079"/>
                      <a:gd name="connsiteY3" fmla="*/ 0 h 1725496"/>
                      <a:gd name="connsiteX4" fmla="*/ 1864379 w 3196079"/>
                      <a:gd name="connsiteY4" fmla="*/ 0 h 1725496"/>
                      <a:gd name="connsiteX5" fmla="*/ 1864379 w 3196079"/>
                      <a:gd name="connsiteY5" fmla="*/ 0 h 1725496"/>
                      <a:gd name="connsiteX6" fmla="*/ 2279869 w 3196079"/>
                      <a:gd name="connsiteY6" fmla="*/ 0 h 1725496"/>
                      <a:gd name="connsiteX7" fmla="*/ 2663399 w 3196079"/>
                      <a:gd name="connsiteY7" fmla="*/ 0 h 1725496"/>
                      <a:gd name="connsiteX8" fmla="*/ 2908491 w 3196079"/>
                      <a:gd name="connsiteY8" fmla="*/ 0 h 1725496"/>
                      <a:gd name="connsiteX9" fmla="*/ 3196079 w 3196079"/>
                      <a:gd name="connsiteY9" fmla="*/ 287588 h 1725496"/>
                      <a:gd name="connsiteX10" fmla="*/ 3196079 w 3196079"/>
                      <a:gd name="connsiteY10" fmla="*/ 647064 h 1725496"/>
                      <a:gd name="connsiteX11" fmla="*/ 3196079 w 3196079"/>
                      <a:gd name="connsiteY11" fmla="*/ 1006539 h 1725496"/>
                      <a:gd name="connsiteX12" fmla="*/ 3196079 w 3196079"/>
                      <a:gd name="connsiteY12" fmla="*/ 1006539 h 1725496"/>
                      <a:gd name="connsiteX13" fmla="*/ 3196079 w 3196079"/>
                      <a:gd name="connsiteY13" fmla="*/ 1437913 h 1725496"/>
                      <a:gd name="connsiteX14" fmla="*/ 3196079 w 3196079"/>
                      <a:gd name="connsiteY14" fmla="*/ 1437908 h 1725496"/>
                      <a:gd name="connsiteX15" fmla="*/ 2908491 w 3196079"/>
                      <a:gd name="connsiteY15" fmla="*/ 1725496 h 1725496"/>
                      <a:gd name="connsiteX16" fmla="*/ 2663399 w 3196079"/>
                      <a:gd name="connsiteY16" fmla="*/ 1725496 h 1725496"/>
                      <a:gd name="connsiteX17" fmla="*/ 2642486 w 3196079"/>
                      <a:gd name="connsiteY17" fmla="*/ 2109022 h 1725496"/>
                      <a:gd name="connsiteX18" fmla="*/ 2245651 w 3196079"/>
                      <a:gd name="connsiteY18" fmla="*/ 1913424 h 1725496"/>
                      <a:gd name="connsiteX19" fmla="*/ 1864379 w 3196079"/>
                      <a:gd name="connsiteY19" fmla="*/ 1725496 h 1725496"/>
                      <a:gd name="connsiteX20" fmla="*/ 1354550 w 3196079"/>
                      <a:gd name="connsiteY20" fmla="*/ 1725496 h 1725496"/>
                      <a:gd name="connsiteX21" fmla="*/ 828953 w 3196079"/>
                      <a:gd name="connsiteY21" fmla="*/ 1725496 h 1725496"/>
                      <a:gd name="connsiteX22" fmla="*/ 287588 w 3196079"/>
                      <a:gd name="connsiteY22" fmla="*/ 1725496 h 1725496"/>
                      <a:gd name="connsiteX23" fmla="*/ 0 w 3196079"/>
                      <a:gd name="connsiteY23" fmla="*/ 1437908 h 1725496"/>
                      <a:gd name="connsiteX24" fmla="*/ 0 w 3196079"/>
                      <a:gd name="connsiteY24" fmla="*/ 1437913 h 1725496"/>
                      <a:gd name="connsiteX25" fmla="*/ 0 w 3196079"/>
                      <a:gd name="connsiteY25" fmla="*/ 1006539 h 1725496"/>
                      <a:gd name="connsiteX26" fmla="*/ 0 w 3196079"/>
                      <a:gd name="connsiteY26" fmla="*/ 1006539 h 1725496"/>
                      <a:gd name="connsiteX27" fmla="*/ 0 w 3196079"/>
                      <a:gd name="connsiteY27" fmla="*/ 668632 h 1725496"/>
                      <a:gd name="connsiteX28" fmla="*/ 0 w 3196079"/>
                      <a:gd name="connsiteY28" fmla="*/ 287588 h 1725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196079" h="1725496" fill="none" extrusionOk="0">
                        <a:moveTo>
                          <a:pt x="0" y="287588"/>
                        </a:moveTo>
                        <a:cubicBezTo>
                          <a:pt x="-9004" y="124679"/>
                          <a:pt x="121598" y="-23175"/>
                          <a:pt x="287588" y="0"/>
                        </a:cubicBezTo>
                        <a:cubicBezTo>
                          <a:pt x="480770" y="-16215"/>
                          <a:pt x="538023" y="-21349"/>
                          <a:pt x="781649" y="0"/>
                        </a:cubicBezTo>
                        <a:cubicBezTo>
                          <a:pt x="1025275" y="21349"/>
                          <a:pt x="1038022" y="-11962"/>
                          <a:pt x="1259942" y="0"/>
                        </a:cubicBezTo>
                        <a:cubicBezTo>
                          <a:pt x="1481862" y="11962"/>
                          <a:pt x="1647825" y="16428"/>
                          <a:pt x="1864379" y="0"/>
                        </a:cubicBezTo>
                        <a:lnTo>
                          <a:pt x="1864379" y="0"/>
                        </a:lnTo>
                        <a:cubicBezTo>
                          <a:pt x="1999242" y="-17128"/>
                          <a:pt x="2131836" y="-13506"/>
                          <a:pt x="2279869" y="0"/>
                        </a:cubicBezTo>
                        <a:cubicBezTo>
                          <a:pt x="2427902" y="13506"/>
                          <a:pt x="2518527" y="-16741"/>
                          <a:pt x="2663399" y="0"/>
                        </a:cubicBezTo>
                        <a:cubicBezTo>
                          <a:pt x="2757876" y="7733"/>
                          <a:pt x="2819158" y="-8582"/>
                          <a:pt x="2908491" y="0"/>
                        </a:cubicBezTo>
                        <a:cubicBezTo>
                          <a:pt x="3091988" y="20811"/>
                          <a:pt x="3209011" y="101370"/>
                          <a:pt x="3196079" y="287588"/>
                        </a:cubicBezTo>
                        <a:cubicBezTo>
                          <a:pt x="3187903" y="384019"/>
                          <a:pt x="3203952" y="484413"/>
                          <a:pt x="3196079" y="647064"/>
                        </a:cubicBezTo>
                        <a:cubicBezTo>
                          <a:pt x="3188206" y="809715"/>
                          <a:pt x="3210216" y="913065"/>
                          <a:pt x="3196079" y="1006539"/>
                        </a:cubicBezTo>
                        <a:lnTo>
                          <a:pt x="3196079" y="1006539"/>
                        </a:lnTo>
                        <a:cubicBezTo>
                          <a:pt x="3176238" y="1200476"/>
                          <a:pt x="3203583" y="1296859"/>
                          <a:pt x="3196079" y="1437913"/>
                        </a:cubicBezTo>
                        <a:lnTo>
                          <a:pt x="3196079" y="1437908"/>
                        </a:lnTo>
                        <a:cubicBezTo>
                          <a:pt x="3197262" y="1581594"/>
                          <a:pt x="3069020" y="1737378"/>
                          <a:pt x="2908491" y="1725496"/>
                        </a:cubicBezTo>
                        <a:cubicBezTo>
                          <a:pt x="2787976" y="1722955"/>
                          <a:pt x="2780858" y="1729306"/>
                          <a:pt x="2663399" y="1725496"/>
                        </a:cubicBezTo>
                        <a:cubicBezTo>
                          <a:pt x="2665527" y="1875904"/>
                          <a:pt x="2660770" y="1918553"/>
                          <a:pt x="2642486" y="2109022"/>
                        </a:cubicBezTo>
                        <a:cubicBezTo>
                          <a:pt x="2548681" y="2072595"/>
                          <a:pt x="2339575" y="1973836"/>
                          <a:pt x="2245651" y="1913424"/>
                        </a:cubicBezTo>
                        <a:cubicBezTo>
                          <a:pt x="2151728" y="1853012"/>
                          <a:pt x="2042306" y="1792145"/>
                          <a:pt x="1864379" y="1725496"/>
                        </a:cubicBezTo>
                        <a:cubicBezTo>
                          <a:pt x="1655240" y="1706196"/>
                          <a:pt x="1461329" y="1732510"/>
                          <a:pt x="1354550" y="1725496"/>
                        </a:cubicBezTo>
                        <a:cubicBezTo>
                          <a:pt x="1247771" y="1718482"/>
                          <a:pt x="1023229" y="1711351"/>
                          <a:pt x="828953" y="1725496"/>
                        </a:cubicBezTo>
                        <a:cubicBezTo>
                          <a:pt x="634677" y="1739641"/>
                          <a:pt x="528402" y="1741827"/>
                          <a:pt x="287588" y="1725496"/>
                        </a:cubicBezTo>
                        <a:cubicBezTo>
                          <a:pt x="111629" y="1707692"/>
                          <a:pt x="-10838" y="1586199"/>
                          <a:pt x="0" y="1437908"/>
                        </a:cubicBezTo>
                        <a:lnTo>
                          <a:pt x="0" y="1437913"/>
                        </a:lnTo>
                        <a:cubicBezTo>
                          <a:pt x="-11814" y="1334860"/>
                          <a:pt x="18890" y="1097630"/>
                          <a:pt x="0" y="1006539"/>
                        </a:cubicBezTo>
                        <a:lnTo>
                          <a:pt x="0" y="1006539"/>
                        </a:lnTo>
                        <a:cubicBezTo>
                          <a:pt x="15917" y="916278"/>
                          <a:pt x="-10286" y="797766"/>
                          <a:pt x="0" y="668632"/>
                        </a:cubicBezTo>
                        <a:cubicBezTo>
                          <a:pt x="10286" y="539498"/>
                          <a:pt x="-10181" y="469964"/>
                          <a:pt x="0" y="287588"/>
                        </a:cubicBezTo>
                        <a:close/>
                      </a:path>
                      <a:path w="3196079" h="1725496" stroke="0" extrusionOk="0">
                        <a:moveTo>
                          <a:pt x="0" y="287588"/>
                        </a:moveTo>
                        <a:cubicBezTo>
                          <a:pt x="10883" y="164235"/>
                          <a:pt x="126347" y="-19229"/>
                          <a:pt x="287588" y="0"/>
                        </a:cubicBezTo>
                        <a:cubicBezTo>
                          <a:pt x="405879" y="-20713"/>
                          <a:pt x="664028" y="15001"/>
                          <a:pt x="813185" y="0"/>
                        </a:cubicBezTo>
                        <a:cubicBezTo>
                          <a:pt x="962342" y="-15001"/>
                          <a:pt x="1062120" y="448"/>
                          <a:pt x="1291478" y="0"/>
                        </a:cubicBezTo>
                        <a:cubicBezTo>
                          <a:pt x="1520836" y="-448"/>
                          <a:pt x="1596611" y="5079"/>
                          <a:pt x="1864379" y="0"/>
                        </a:cubicBezTo>
                        <a:lnTo>
                          <a:pt x="1864379" y="0"/>
                        </a:lnTo>
                        <a:cubicBezTo>
                          <a:pt x="2023604" y="13668"/>
                          <a:pt x="2112120" y="-6286"/>
                          <a:pt x="2255899" y="0"/>
                        </a:cubicBezTo>
                        <a:cubicBezTo>
                          <a:pt x="2399678" y="6286"/>
                          <a:pt x="2575488" y="14187"/>
                          <a:pt x="2663399" y="0"/>
                        </a:cubicBezTo>
                        <a:cubicBezTo>
                          <a:pt x="2733972" y="-3340"/>
                          <a:pt x="2851114" y="-11195"/>
                          <a:pt x="2908491" y="0"/>
                        </a:cubicBezTo>
                        <a:cubicBezTo>
                          <a:pt x="3076119" y="12870"/>
                          <a:pt x="3197809" y="105298"/>
                          <a:pt x="3196079" y="287588"/>
                        </a:cubicBezTo>
                        <a:cubicBezTo>
                          <a:pt x="3183308" y="420498"/>
                          <a:pt x="3184617" y="567447"/>
                          <a:pt x="3196079" y="647064"/>
                        </a:cubicBezTo>
                        <a:cubicBezTo>
                          <a:pt x="3207541" y="726681"/>
                          <a:pt x="3188069" y="848088"/>
                          <a:pt x="3196079" y="1006539"/>
                        </a:cubicBezTo>
                        <a:lnTo>
                          <a:pt x="3196079" y="1006539"/>
                        </a:lnTo>
                        <a:cubicBezTo>
                          <a:pt x="3193990" y="1111415"/>
                          <a:pt x="3192264" y="1268309"/>
                          <a:pt x="3196079" y="1437913"/>
                        </a:cubicBezTo>
                        <a:lnTo>
                          <a:pt x="3196079" y="1437908"/>
                        </a:lnTo>
                        <a:cubicBezTo>
                          <a:pt x="3207291" y="1627263"/>
                          <a:pt x="3044048" y="1698954"/>
                          <a:pt x="2908491" y="1725496"/>
                        </a:cubicBezTo>
                        <a:cubicBezTo>
                          <a:pt x="2840766" y="1732137"/>
                          <a:pt x="2739167" y="1736372"/>
                          <a:pt x="2663399" y="1725496"/>
                        </a:cubicBezTo>
                        <a:cubicBezTo>
                          <a:pt x="2673621" y="1838188"/>
                          <a:pt x="2669654" y="1931100"/>
                          <a:pt x="2642486" y="2109022"/>
                        </a:cubicBezTo>
                        <a:cubicBezTo>
                          <a:pt x="2539165" y="2074410"/>
                          <a:pt x="2449027" y="2006237"/>
                          <a:pt x="2261214" y="1921094"/>
                        </a:cubicBezTo>
                        <a:cubicBezTo>
                          <a:pt x="2073401" y="1835951"/>
                          <a:pt x="1944781" y="1789407"/>
                          <a:pt x="1864379" y="1725496"/>
                        </a:cubicBezTo>
                        <a:cubicBezTo>
                          <a:pt x="1650676" y="1702872"/>
                          <a:pt x="1494743" y="1712481"/>
                          <a:pt x="1307246" y="1725496"/>
                        </a:cubicBezTo>
                        <a:cubicBezTo>
                          <a:pt x="1119749" y="1738511"/>
                          <a:pt x="967693" y="1725752"/>
                          <a:pt x="750113" y="1725496"/>
                        </a:cubicBezTo>
                        <a:cubicBezTo>
                          <a:pt x="532533" y="1725240"/>
                          <a:pt x="464754" y="1725458"/>
                          <a:pt x="287588" y="1725496"/>
                        </a:cubicBezTo>
                        <a:cubicBezTo>
                          <a:pt x="111529" y="1758988"/>
                          <a:pt x="-3125" y="1603533"/>
                          <a:pt x="0" y="1437908"/>
                        </a:cubicBezTo>
                        <a:lnTo>
                          <a:pt x="0" y="1437913"/>
                        </a:lnTo>
                        <a:cubicBezTo>
                          <a:pt x="-20876" y="1258307"/>
                          <a:pt x="19399" y="1195532"/>
                          <a:pt x="0" y="1006539"/>
                        </a:cubicBezTo>
                        <a:lnTo>
                          <a:pt x="0" y="1006539"/>
                        </a:lnTo>
                        <a:cubicBezTo>
                          <a:pt x="13757" y="895633"/>
                          <a:pt x="-15709" y="754601"/>
                          <a:pt x="0" y="661443"/>
                        </a:cubicBezTo>
                        <a:cubicBezTo>
                          <a:pt x="15709" y="568285"/>
                          <a:pt x="556" y="467222"/>
                          <a:pt x="0" y="287588"/>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solidFill>
                  <a:srgbClr val="FF0000"/>
                </a:solidFill>
                <a:latin typeface="Calibri" panose="020F0502020204030204"/>
              </a:rPr>
              <a:t>Đúng</a:t>
            </a:r>
            <a:endPar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11" name="Picture 10" descr="A picture containing doll&#10;&#10;Description automatically generated">
            <a:extLst>
              <a:ext uri="{FF2B5EF4-FFF2-40B4-BE49-F238E27FC236}">
                <a16:creationId xmlns:a16="http://schemas.microsoft.com/office/drawing/2014/main" id="{096B11F7-FC24-6FFE-6258-EFF5F8F7F25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15918" y="2925621"/>
            <a:ext cx="2484733" cy="3932379"/>
          </a:xfrm>
          <a:prstGeom prst="rect">
            <a:avLst/>
          </a:prstGeom>
        </p:spPr>
      </p:pic>
      <p:pic>
        <p:nvPicPr>
          <p:cNvPr id="13" name="Picture 12" descr="A picture containing text, vector graphics&#10;&#10;Description automatically generated">
            <a:extLst>
              <a:ext uri="{FF2B5EF4-FFF2-40B4-BE49-F238E27FC236}">
                <a16:creationId xmlns:a16="http://schemas.microsoft.com/office/drawing/2014/main" id="{58701746-361B-2CF5-202A-9855F35F362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80177" y="3061771"/>
            <a:ext cx="3587436" cy="3796229"/>
          </a:xfrm>
          <a:prstGeom prst="rect">
            <a:avLst/>
          </a:prstGeom>
        </p:spPr>
      </p:pic>
      <p:grpSp>
        <p:nvGrpSpPr>
          <p:cNvPr id="3" name="Group 2">
            <a:extLst>
              <a:ext uri="{FF2B5EF4-FFF2-40B4-BE49-F238E27FC236}">
                <a16:creationId xmlns:a16="http://schemas.microsoft.com/office/drawing/2014/main" id="{84A5E3AA-DEAC-3A85-B89F-02AA6C5929D7}"/>
              </a:ext>
            </a:extLst>
          </p:cNvPr>
          <p:cNvGrpSpPr/>
          <p:nvPr/>
        </p:nvGrpSpPr>
        <p:grpSpPr>
          <a:xfrm>
            <a:off x="5663127" y="3623988"/>
            <a:ext cx="2084969" cy="2084969"/>
            <a:chOff x="3880980" y="4622364"/>
            <a:chExt cx="2084969" cy="2084969"/>
          </a:xfrm>
        </p:grpSpPr>
        <p:pic>
          <p:nvPicPr>
            <p:cNvPr id="6" name="Picture 5">
              <a:extLst>
                <a:ext uri="{FF2B5EF4-FFF2-40B4-BE49-F238E27FC236}">
                  <a16:creationId xmlns:a16="http://schemas.microsoft.com/office/drawing/2014/main" id="{41C28052-EDFD-6A28-7CE7-C4E0FAD2653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80980" y="4622364"/>
              <a:ext cx="2084969" cy="2084969"/>
            </a:xfrm>
            <a:prstGeom prst="rect">
              <a:avLst/>
            </a:prstGeom>
          </p:spPr>
        </p:pic>
        <p:grpSp>
          <p:nvGrpSpPr>
            <p:cNvPr id="8" name="Group 7">
              <a:extLst>
                <a:ext uri="{FF2B5EF4-FFF2-40B4-BE49-F238E27FC236}">
                  <a16:creationId xmlns:a16="http://schemas.microsoft.com/office/drawing/2014/main" id="{A3E3FC47-30F1-9AA6-38BE-D16166CA6FF2}"/>
                </a:ext>
              </a:extLst>
            </p:cNvPr>
            <p:cNvGrpSpPr/>
            <p:nvPr/>
          </p:nvGrpSpPr>
          <p:grpSpPr>
            <a:xfrm>
              <a:off x="4516243" y="5288928"/>
              <a:ext cx="814441" cy="751840"/>
              <a:chOff x="4489079" y="5288928"/>
              <a:chExt cx="814441" cy="751840"/>
            </a:xfrm>
          </p:grpSpPr>
          <p:sp>
            <p:nvSpPr>
              <p:cNvPr id="10" name="Oval 9">
                <a:extLst>
                  <a:ext uri="{FF2B5EF4-FFF2-40B4-BE49-F238E27FC236}">
                    <a16:creationId xmlns:a16="http://schemas.microsoft.com/office/drawing/2014/main" id="{CAA9491D-4E18-536A-C431-6C560583A766}"/>
                  </a:ext>
                </a:extLst>
              </p:cNvPr>
              <p:cNvSpPr/>
              <p:nvPr/>
            </p:nvSpPr>
            <p:spPr>
              <a:xfrm>
                <a:off x="4489079" y="5288928"/>
                <a:ext cx="814441" cy="751840"/>
              </a:xfrm>
              <a:prstGeom prst="ellipse">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2" name="TextBox 11">
                <a:extLst>
                  <a:ext uri="{FF2B5EF4-FFF2-40B4-BE49-F238E27FC236}">
                    <a16:creationId xmlns:a16="http://schemas.microsoft.com/office/drawing/2014/main" id="{3F0D631F-F546-9C30-F642-980CB49167A5}"/>
                  </a:ext>
                </a:extLst>
              </p:cNvPr>
              <p:cNvSpPr txBox="1"/>
              <p:nvPr/>
            </p:nvSpPr>
            <p:spPr>
              <a:xfrm>
                <a:off x="4572449" y="5341682"/>
                <a:ext cx="64770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a:t>
                </a:r>
              </a:p>
            </p:txBody>
          </p:sp>
        </p:grpSp>
      </p:grpSp>
      <p:pic>
        <p:nvPicPr>
          <p:cNvPr id="7" name="tieng-nguoi-ham-mo-vo-tay-co-vu-www.tiengdong.com">
            <a:hlinkClick r:id="" action="ppaction://media"/>
            <a:extLst>
              <a:ext uri="{FF2B5EF4-FFF2-40B4-BE49-F238E27FC236}">
                <a16:creationId xmlns:a16="http://schemas.microsoft.com/office/drawing/2014/main" id="{AB6D7995-BDDA-E7EB-023F-4FD38768DBB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835287" y="5893037"/>
            <a:ext cx="101668" cy="101668"/>
          </a:xfrm>
          <a:prstGeom prst="rect">
            <a:avLst/>
          </a:prstGeom>
        </p:spPr>
      </p:pic>
    </p:spTree>
    <p:extLst>
      <p:ext uri="{BB962C8B-B14F-4D97-AF65-F5344CB8AC3E}">
        <p14:creationId xmlns:p14="http://schemas.microsoft.com/office/powerpoint/2010/main" val="410679778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500" fill="hold"/>
                                        <p:tgtEl>
                                          <p:spTgt spid="3"/>
                                        </p:tgtEl>
                                        <p:attrNameLst>
                                          <p:attrName>ppt_w</p:attrName>
                                        </p:attrNameLst>
                                      </p:cBhvr>
                                      <p:tavLst>
                                        <p:tav tm="0">
                                          <p:val>
                                            <p:fltVal val="0"/>
                                          </p:val>
                                        </p:tav>
                                        <p:tav tm="100000">
                                          <p:val>
                                            <p:strVal val="#ppt_w"/>
                                          </p:val>
                                        </p:tav>
                                      </p:tavLst>
                                    </p:anim>
                                    <p:anim calcmode="lin" valueType="num">
                                      <p:cBhvr>
                                        <p:cTn id="32" dur="500" fill="hold"/>
                                        <p:tgtEl>
                                          <p:spTgt spid="3"/>
                                        </p:tgtEl>
                                        <p:attrNameLst>
                                          <p:attrName>ppt_h</p:attrName>
                                        </p:attrNameLst>
                                      </p:cBhvr>
                                      <p:tavLst>
                                        <p:tav tm="0">
                                          <p:val>
                                            <p:fltVal val="0"/>
                                          </p:val>
                                        </p:tav>
                                        <p:tav tm="100000">
                                          <p:val>
                                            <p:strVal val="#ppt_h"/>
                                          </p:val>
                                        </p:tav>
                                      </p:tavLst>
                                    </p:anim>
                                    <p:animEffect transition="in" filter="fade">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1337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7"/>
                </p:tgtEl>
              </p:cMediaNode>
            </p:audio>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extLst>
              <a:ext uri="{BEBA8EAE-BF5A-486C-A8C5-ECC9F3942E4B}">
                <a14:imgProps xmlns:a14="http://schemas.microsoft.com/office/drawing/2010/main">
                  <a14:imgLayer r:embed="rId6">
                    <a14:imgEffect>
                      <a14:saturation sat="195000"/>
                    </a14:imgEffect>
                  </a14:imgLayer>
                </a14:imgProps>
              </a:ext>
            </a:extLst>
          </a:blip>
          <a:srcRect/>
          <a:stretch>
            <a:fillRect l="-1000" r="-1000"/>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B001BD9B-7A35-4861-2B89-1A60E98C5F6E}"/>
              </a:ext>
            </a:extLst>
          </p:cNvPr>
          <p:cNvGrpSpPr/>
          <p:nvPr/>
        </p:nvGrpSpPr>
        <p:grpSpPr>
          <a:xfrm>
            <a:off x="402771" y="0"/>
            <a:ext cx="6710060" cy="3386934"/>
            <a:chOff x="41264" y="148856"/>
            <a:chExt cx="6710060" cy="3386934"/>
          </a:xfrm>
        </p:grpSpPr>
        <p:sp>
          <p:nvSpPr>
            <p:cNvPr id="2" name="Rectangle: Rounded Corners 1">
              <a:extLst>
                <a:ext uri="{FF2B5EF4-FFF2-40B4-BE49-F238E27FC236}">
                  <a16:creationId xmlns:a16="http://schemas.microsoft.com/office/drawing/2014/main" id="{33987812-BE24-EBC7-1358-E9FE036B209F}"/>
                </a:ext>
              </a:extLst>
            </p:cNvPr>
            <p:cNvSpPr/>
            <p:nvPr/>
          </p:nvSpPr>
          <p:spPr>
            <a:xfrm>
              <a:off x="41264" y="819150"/>
              <a:ext cx="6710060" cy="2047010"/>
            </a:xfrm>
            <a:custGeom>
              <a:avLst/>
              <a:gdLst>
                <a:gd name="connsiteX0" fmla="*/ 0 w 4802017"/>
                <a:gd name="connsiteY0" fmla="*/ 341175 h 2047010"/>
                <a:gd name="connsiteX1" fmla="*/ 341175 w 4802017"/>
                <a:gd name="connsiteY1" fmla="*/ 0 h 2047010"/>
                <a:gd name="connsiteX2" fmla="*/ 1027786 w 4802017"/>
                <a:gd name="connsiteY2" fmla="*/ 0 h 2047010"/>
                <a:gd name="connsiteX3" fmla="*/ 1755594 w 4802017"/>
                <a:gd name="connsiteY3" fmla="*/ 0 h 2047010"/>
                <a:gd name="connsiteX4" fmla="*/ 2442205 w 4802017"/>
                <a:gd name="connsiteY4" fmla="*/ 0 h 2047010"/>
                <a:gd name="connsiteX5" fmla="*/ 3005226 w 4802017"/>
                <a:gd name="connsiteY5" fmla="*/ 0 h 2047010"/>
                <a:gd name="connsiteX6" fmla="*/ 3733034 w 4802017"/>
                <a:gd name="connsiteY6" fmla="*/ 0 h 2047010"/>
                <a:gd name="connsiteX7" fmla="*/ 4460842 w 4802017"/>
                <a:gd name="connsiteY7" fmla="*/ 0 h 2047010"/>
                <a:gd name="connsiteX8" fmla="*/ 4802017 w 4802017"/>
                <a:gd name="connsiteY8" fmla="*/ 341175 h 2047010"/>
                <a:gd name="connsiteX9" fmla="*/ 4802017 w 4802017"/>
                <a:gd name="connsiteY9" fmla="*/ 1023505 h 2047010"/>
                <a:gd name="connsiteX10" fmla="*/ 4802017 w 4802017"/>
                <a:gd name="connsiteY10" fmla="*/ 1705835 h 2047010"/>
                <a:gd name="connsiteX11" fmla="*/ 4460842 w 4802017"/>
                <a:gd name="connsiteY11" fmla="*/ 2047010 h 2047010"/>
                <a:gd name="connsiteX12" fmla="*/ 3774231 w 4802017"/>
                <a:gd name="connsiteY12" fmla="*/ 2047010 h 2047010"/>
                <a:gd name="connsiteX13" fmla="*/ 3170013 w 4802017"/>
                <a:gd name="connsiteY13" fmla="*/ 2047010 h 2047010"/>
                <a:gd name="connsiteX14" fmla="*/ 2565795 w 4802017"/>
                <a:gd name="connsiteY14" fmla="*/ 2047010 h 2047010"/>
                <a:gd name="connsiteX15" fmla="*/ 1837987 w 4802017"/>
                <a:gd name="connsiteY15" fmla="*/ 2047010 h 2047010"/>
                <a:gd name="connsiteX16" fmla="*/ 1151376 w 4802017"/>
                <a:gd name="connsiteY16" fmla="*/ 2047010 h 2047010"/>
                <a:gd name="connsiteX17" fmla="*/ 341175 w 4802017"/>
                <a:gd name="connsiteY17" fmla="*/ 2047010 h 2047010"/>
                <a:gd name="connsiteX18" fmla="*/ 0 w 4802017"/>
                <a:gd name="connsiteY18" fmla="*/ 1705835 h 2047010"/>
                <a:gd name="connsiteX19" fmla="*/ 0 w 4802017"/>
                <a:gd name="connsiteY19" fmla="*/ 996212 h 2047010"/>
                <a:gd name="connsiteX20" fmla="*/ 0 w 4802017"/>
                <a:gd name="connsiteY20" fmla="*/ 341175 h 2047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02017" h="2047010" fill="none" extrusionOk="0">
                  <a:moveTo>
                    <a:pt x="0" y="341175"/>
                  </a:moveTo>
                  <a:cubicBezTo>
                    <a:pt x="-20853" y="161954"/>
                    <a:pt x="122362" y="5937"/>
                    <a:pt x="341175" y="0"/>
                  </a:cubicBezTo>
                  <a:cubicBezTo>
                    <a:pt x="520570" y="-13506"/>
                    <a:pt x="836163" y="-20519"/>
                    <a:pt x="1027786" y="0"/>
                  </a:cubicBezTo>
                  <a:cubicBezTo>
                    <a:pt x="1219409" y="20519"/>
                    <a:pt x="1399181" y="-16732"/>
                    <a:pt x="1755594" y="0"/>
                  </a:cubicBezTo>
                  <a:cubicBezTo>
                    <a:pt x="2112007" y="16732"/>
                    <a:pt x="2100743" y="4392"/>
                    <a:pt x="2442205" y="0"/>
                  </a:cubicBezTo>
                  <a:cubicBezTo>
                    <a:pt x="2783667" y="-4392"/>
                    <a:pt x="2859282" y="-6572"/>
                    <a:pt x="3005226" y="0"/>
                  </a:cubicBezTo>
                  <a:cubicBezTo>
                    <a:pt x="3151170" y="6572"/>
                    <a:pt x="3433483" y="2802"/>
                    <a:pt x="3733034" y="0"/>
                  </a:cubicBezTo>
                  <a:cubicBezTo>
                    <a:pt x="4032585" y="-2802"/>
                    <a:pt x="4203872" y="-1624"/>
                    <a:pt x="4460842" y="0"/>
                  </a:cubicBezTo>
                  <a:cubicBezTo>
                    <a:pt x="4655869" y="-5254"/>
                    <a:pt x="4806220" y="155113"/>
                    <a:pt x="4802017" y="341175"/>
                  </a:cubicBezTo>
                  <a:cubicBezTo>
                    <a:pt x="4814409" y="576865"/>
                    <a:pt x="4800760" y="771590"/>
                    <a:pt x="4802017" y="1023505"/>
                  </a:cubicBezTo>
                  <a:cubicBezTo>
                    <a:pt x="4803275" y="1275420"/>
                    <a:pt x="4818735" y="1470339"/>
                    <a:pt x="4802017" y="1705835"/>
                  </a:cubicBezTo>
                  <a:cubicBezTo>
                    <a:pt x="4803736" y="1876372"/>
                    <a:pt x="4638158" y="2048825"/>
                    <a:pt x="4460842" y="2047010"/>
                  </a:cubicBezTo>
                  <a:cubicBezTo>
                    <a:pt x="4208155" y="2054250"/>
                    <a:pt x="3965049" y="2064805"/>
                    <a:pt x="3774231" y="2047010"/>
                  </a:cubicBezTo>
                  <a:cubicBezTo>
                    <a:pt x="3583413" y="2029215"/>
                    <a:pt x="3308398" y="2027297"/>
                    <a:pt x="3170013" y="2047010"/>
                  </a:cubicBezTo>
                  <a:cubicBezTo>
                    <a:pt x="3031628" y="2066723"/>
                    <a:pt x="2791942" y="2019723"/>
                    <a:pt x="2565795" y="2047010"/>
                  </a:cubicBezTo>
                  <a:cubicBezTo>
                    <a:pt x="2339648" y="2074297"/>
                    <a:pt x="2185305" y="2035860"/>
                    <a:pt x="1837987" y="2047010"/>
                  </a:cubicBezTo>
                  <a:cubicBezTo>
                    <a:pt x="1490669" y="2058160"/>
                    <a:pt x="1324618" y="2077541"/>
                    <a:pt x="1151376" y="2047010"/>
                  </a:cubicBezTo>
                  <a:cubicBezTo>
                    <a:pt x="978134" y="2016479"/>
                    <a:pt x="740242" y="2042944"/>
                    <a:pt x="341175" y="2047010"/>
                  </a:cubicBezTo>
                  <a:cubicBezTo>
                    <a:pt x="188138" y="2046119"/>
                    <a:pt x="38079" y="1897282"/>
                    <a:pt x="0" y="1705835"/>
                  </a:cubicBezTo>
                  <a:cubicBezTo>
                    <a:pt x="5357" y="1382279"/>
                    <a:pt x="-7703" y="1198425"/>
                    <a:pt x="0" y="996212"/>
                  </a:cubicBezTo>
                  <a:cubicBezTo>
                    <a:pt x="7703" y="793999"/>
                    <a:pt x="-30629" y="575839"/>
                    <a:pt x="0" y="341175"/>
                  </a:cubicBezTo>
                  <a:close/>
                </a:path>
                <a:path w="4802017" h="2047010" stroke="0" extrusionOk="0">
                  <a:moveTo>
                    <a:pt x="0" y="341175"/>
                  </a:moveTo>
                  <a:cubicBezTo>
                    <a:pt x="40518" y="158403"/>
                    <a:pt x="168970" y="26550"/>
                    <a:pt x="341175" y="0"/>
                  </a:cubicBezTo>
                  <a:cubicBezTo>
                    <a:pt x="614349" y="-21915"/>
                    <a:pt x="784293" y="-8112"/>
                    <a:pt x="904196" y="0"/>
                  </a:cubicBezTo>
                  <a:cubicBezTo>
                    <a:pt x="1024099" y="8112"/>
                    <a:pt x="1423279" y="-17686"/>
                    <a:pt x="1632004" y="0"/>
                  </a:cubicBezTo>
                  <a:cubicBezTo>
                    <a:pt x="1840729" y="17686"/>
                    <a:pt x="2123050" y="-12964"/>
                    <a:pt x="2359812" y="0"/>
                  </a:cubicBezTo>
                  <a:cubicBezTo>
                    <a:pt x="2596574" y="12964"/>
                    <a:pt x="2887388" y="-26680"/>
                    <a:pt x="3087620" y="0"/>
                  </a:cubicBezTo>
                  <a:cubicBezTo>
                    <a:pt x="3287852" y="26680"/>
                    <a:pt x="3589989" y="-8135"/>
                    <a:pt x="3856624" y="0"/>
                  </a:cubicBezTo>
                  <a:cubicBezTo>
                    <a:pt x="4123259" y="8135"/>
                    <a:pt x="4177887" y="-11685"/>
                    <a:pt x="4460842" y="0"/>
                  </a:cubicBezTo>
                  <a:cubicBezTo>
                    <a:pt x="4637660" y="-18311"/>
                    <a:pt x="4796344" y="137329"/>
                    <a:pt x="4802017" y="341175"/>
                  </a:cubicBezTo>
                  <a:cubicBezTo>
                    <a:pt x="4774003" y="566295"/>
                    <a:pt x="4793363" y="851727"/>
                    <a:pt x="4802017" y="1037152"/>
                  </a:cubicBezTo>
                  <a:cubicBezTo>
                    <a:pt x="4810671" y="1222577"/>
                    <a:pt x="4797879" y="1466791"/>
                    <a:pt x="4802017" y="1705835"/>
                  </a:cubicBezTo>
                  <a:cubicBezTo>
                    <a:pt x="4795233" y="1915652"/>
                    <a:pt x="4610191" y="2037525"/>
                    <a:pt x="4460842" y="2047010"/>
                  </a:cubicBezTo>
                  <a:cubicBezTo>
                    <a:pt x="4328200" y="2028025"/>
                    <a:pt x="4068222" y="2051515"/>
                    <a:pt x="3897821" y="2047010"/>
                  </a:cubicBezTo>
                  <a:cubicBezTo>
                    <a:pt x="3727420" y="2042505"/>
                    <a:pt x="3387869" y="2067234"/>
                    <a:pt x="3252406" y="2047010"/>
                  </a:cubicBezTo>
                  <a:cubicBezTo>
                    <a:pt x="3116944" y="2026786"/>
                    <a:pt x="2856164" y="2040705"/>
                    <a:pt x="2565795" y="2047010"/>
                  </a:cubicBezTo>
                  <a:cubicBezTo>
                    <a:pt x="2275426" y="2053315"/>
                    <a:pt x="2138372" y="2013776"/>
                    <a:pt x="1879184" y="2047010"/>
                  </a:cubicBezTo>
                  <a:cubicBezTo>
                    <a:pt x="1619996" y="2080244"/>
                    <a:pt x="1419859" y="2078298"/>
                    <a:pt x="1110180" y="2047010"/>
                  </a:cubicBezTo>
                  <a:cubicBezTo>
                    <a:pt x="800501" y="2015722"/>
                    <a:pt x="515487" y="2069650"/>
                    <a:pt x="341175" y="2047010"/>
                  </a:cubicBezTo>
                  <a:cubicBezTo>
                    <a:pt x="111774" y="2027336"/>
                    <a:pt x="-17806" y="1873460"/>
                    <a:pt x="0" y="1705835"/>
                  </a:cubicBezTo>
                  <a:cubicBezTo>
                    <a:pt x="19689" y="1569713"/>
                    <a:pt x="11620" y="1211644"/>
                    <a:pt x="0" y="1037152"/>
                  </a:cubicBezTo>
                  <a:cubicBezTo>
                    <a:pt x="-11620" y="862660"/>
                    <a:pt x="5778" y="659869"/>
                    <a:pt x="0" y="341175"/>
                  </a:cubicBezTo>
                  <a:close/>
                </a:path>
              </a:pathLst>
            </a:custGeom>
            <a:ln w="38100">
              <a:solidFill>
                <a:srgbClr val="9999FF"/>
              </a:solidFill>
              <a:extLst>
                <a:ext uri="{C807C97D-BFC1-408E-A445-0C87EB9F89A2}">
                  <ask:lineSketchStyleProps xmlns:ask="http://schemas.microsoft.com/office/drawing/2018/sketchyshapes" sd="888366472">
                    <a:custGeom>
                      <a:avLst/>
                      <a:gdLst>
                        <a:gd name="connsiteX0" fmla="*/ 0 w 6710060"/>
                        <a:gd name="connsiteY0" fmla="*/ 341175 h 2047010"/>
                        <a:gd name="connsiteX1" fmla="*/ 476738 w 6710060"/>
                        <a:gd name="connsiteY1" fmla="*/ 0 h 2047010"/>
                        <a:gd name="connsiteX2" fmla="*/ 1436168 w 6710060"/>
                        <a:gd name="connsiteY2" fmla="*/ 0 h 2047010"/>
                        <a:gd name="connsiteX3" fmla="*/ 2453165 w 6710060"/>
                        <a:gd name="connsiteY3" fmla="*/ 0 h 2047010"/>
                        <a:gd name="connsiteX4" fmla="*/ 3412595 w 6710060"/>
                        <a:gd name="connsiteY4" fmla="*/ 0 h 2047010"/>
                        <a:gd name="connsiteX5" fmla="*/ 4199328 w 6710060"/>
                        <a:gd name="connsiteY5" fmla="*/ 0 h 2047010"/>
                        <a:gd name="connsiteX6" fmla="*/ 5216325 w 6710060"/>
                        <a:gd name="connsiteY6" fmla="*/ 0 h 2047010"/>
                        <a:gd name="connsiteX7" fmla="*/ 5745163 w 6710060"/>
                        <a:gd name="connsiteY7" fmla="*/ 0 h 2047010"/>
                        <a:gd name="connsiteX8" fmla="*/ 6233321 w 6710060"/>
                        <a:gd name="connsiteY8" fmla="*/ 0 h 2047010"/>
                        <a:gd name="connsiteX9" fmla="*/ 6710060 w 6710060"/>
                        <a:gd name="connsiteY9" fmla="*/ 341175 h 2047010"/>
                        <a:gd name="connsiteX10" fmla="*/ 6710060 w 6710060"/>
                        <a:gd name="connsiteY10" fmla="*/ 1023505 h 2047010"/>
                        <a:gd name="connsiteX11" fmla="*/ 6710060 w 6710060"/>
                        <a:gd name="connsiteY11" fmla="*/ 1705835 h 2047010"/>
                        <a:gd name="connsiteX12" fmla="*/ 6233321 w 6710060"/>
                        <a:gd name="connsiteY12" fmla="*/ 2047010 h 2047010"/>
                        <a:gd name="connsiteX13" fmla="*/ 5273891 w 6710060"/>
                        <a:gd name="connsiteY13" fmla="*/ 2047010 h 2047010"/>
                        <a:gd name="connsiteX14" fmla="*/ 4429592 w 6710060"/>
                        <a:gd name="connsiteY14" fmla="*/ 2047010 h 2047010"/>
                        <a:gd name="connsiteX15" fmla="*/ 3585293 w 6710060"/>
                        <a:gd name="connsiteY15" fmla="*/ 2047010 h 2047010"/>
                        <a:gd name="connsiteX16" fmla="*/ 2568296 w 6710060"/>
                        <a:gd name="connsiteY16" fmla="*/ 2047010 h 2047010"/>
                        <a:gd name="connsiteX17" fmla="*/ 1608866 w 6710060"/>
                        <a:gd name="connsiteY17" fmla="*/ 2047010 h 2047010"/>
                        <a:gd name="connsiteX18" fmla="*/ 476738 w 6710060"/>
                        <a:gd name="connsiteY18" fmla="*/ 2047010 h 2047010"/>
                        <a:gd name="connsiteX19" fmla="*/ 0 w 6710060"/>
                        <a:gd name="connsiteY19" fmla="*/ 1705835 h 2047010"/>
                        <a:gd name="connsiteX20" fmla="*/ 0 w 6710060"/>
                        <a:gd name="connsiteY20" fmla="*/ 996212 h 2047010"/>
                        <a:gd name="connsiteX21" fmla="*/ 0 w 6710060"/>
                        <a:gd name="connsiteY21" fmla="*/ 341175 h 2047010"/>
                        <a:gd name="connsiteX0" fmla="*/ 0 w 6710060"/>
                        <a:gd name="connsiteY0" fmla="*/ 341175 h 2047010"/>
                        <a:gd name="connsiteX1" fmla="*/ 476738 w 6710060"/>
                        <a:gd name="connsiteY1" fmla="*/ 0 h 2047010"/>
                        <a:gd name="connsiteX2" fmla="*/ 1263471 w 6710060"/>
                        <a:gd name="connsiteY2" fmla="*/ 0 h 2047010"/>
                        <a:gd name="connsiteX3" fmla="*/ 2280467 w 6710060"/>
                        <a:gd name="connsiteY3" fmla="*/ 0 h 2047010"/>
                        <a:gd name="connsiteX4" fmla="*/ 3297464 w 6710060"/>
                        <a:gd name="connsiteY4" fmla="*/ 0 h 2047010"/>
                        <a:gd name="connsiteX5" fmla="*/ 4314461 w 6710060"/>
                        <a:gd name="connsiteY5" fmla="*/ 0 h 2047010"/>
                        <a:gd name="connsiteX6" fmla="*/ 5389022 w 6710060"/>
                        <a:gd name="connsiteY6" fmla="*/ 0 h 2047010"/>
                        <a:gd name="connsiteX7" fmla="*/ 6233321 w 6710060"/>
                        <a:gd name="connsiteY7" fmla="*/ 0 h 2047010"/>
                        <a:gd name="connsiteX8" fmla="*/ 6710060 w 6710060"/>
                        <a:gd name="connsiteY8" fmla="*/ 341175 h 2047010"/>
                        <a:gd name="connsiteX9" fmla="*/ 6710060 w 6710060"/>
                        <a:gd name="connsiteY9" fmla="*/ 1037152 h 2047010"/>
                        <a:gd name="connsiteX10" fmla="*/ 6710060 w 6710060"/>
                        <a:gd name="connsiteY10" fmla="*/ 1705835 h 2047010"/>
                        <a:gd name="connsiteX11" fmla="*/ 6233321 w 6710060"/>
                        <a:gd name="connsiteY11" fmla="*/ 2047010 h 2047010"/>
                        <a:gd name="connsiteX12" fmla="*/ 5446588 w 6710060"/>
                        <a:gd name="connsiteY12" fmla="*/ 2047010 h 2047010"/>
                        <a:gd name="connsiteX13" fmla="*/ 4544723 w 6710060"/>
                        <a:gd name="connsiteY13" fmla="*/ 2047010 h 2047010"/>
                        <a:gd name="connsiteX14" fmla="*/ 3585293 w 6710060"/>
                        <a:gd name="connsiteY14" fmla="*/ 2047010 h 2047010"/>
                        <a:gd name="connsiteX15" fmla="*/ 2625862 w 6710060"/>
                        <a:gd name="connsiteY15" fmla="*/ 2047010 h 2047010"/>
                        <a:gd name="connsiteX16" fmla="*/ 1551301 w 6710060"/>
                        <a:gd name="connsiteY16" fmla="*/ 2047010 h 2047010"/>
                        <a:gd name="connsiteX17" fmla="*/ 476738 w 6710060"/>
                        <a:gd name="connsiteY17" fmla="*/ 2047010 h 2047010"/>
                        <a:gd name="connsiteX18" fmla="*/ 0 w 6710060"/>
                        <a:gd name="connsiteY18" fmla="*/ 1705835 h 2047010"/>
                        <a:gd name="connsiteX19" fmla="*/ 0 w 6710060"/>
                        <a:gd name="connsiteY19" fmla="*/ 1037152 h 2047010"/>
                        <a:gd name="connsiteX20" fmla="*/ 0 w 6710060"/>
                        <a:gd name="connsiteY20" fmla="*/ 341175 h 2047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710060" h="2047010" fill="none" extrusionOk="0">
                          <a:moveTo>
                            <a:pt x="0" y="341175"/>
                          </a:moveTo>
                          <a:cubicBezTo>
                            <a:pt x="4836" y="127202"/>
                            <a:pt x="161408" y="19587"/>
                            <a:pt x="476738" y="0"/>
                          </a:cubicBezTo>
                          <a:cubicBezTo>
                            <a:pt x="676669" y="14034"/>
                            <a:pt x="1173185" y="7059"/>
                            <a:pt x="1436168" y="0"/>
                          </a:cubicBezTo>
                          <a:cubicBezTo>
                            <a:pt x="1663287" y="7797"/>
                            <a:pt x="1982800" y="33055"/>
                            <a:pt x="2453165" y="0"/>
                          </a:cubicBezTo>
                          <a:cubicBezTo>
                            <a:pt x="2953127" y="15195"/>
                            <a:pt x="2939229" y="6514"/>
                            <a:pt x="3412595" y="0"/>
                          </a:cubicBezTo>
                          <a:cubicBezTo>
                            <a:pt x="3885739" y="4799"/>
                            <a:pt x="3996445" y="-9568"/>
                            <a:pt x="4199328" y="0"/>
                          </a:cubicBezTo>
                          <a:cubicBezTo>
                            <a:pt x="4454729" y="-69518"/>
                            <a:pt x="4783463" y="8778"/>
                            <a:pt x="5216325" y="0"/>
                          </a:cubicBezTo>
                          <a:cubicBezTo>
                            <a:pt x="5406574" y="-9934"/>
                            <a:pt x="5613784" y="11003"/>
                            <a:pt x="5745163" y="0"/>
                          </a:cubicBezTo>
                          <a:cubicBezTo>
                            <a:pt x="5876542" y="-11003"/>
                            <a:pt x="6004178" y="18938"/>
                            <a:pt x="6233321" y="0"/>
                          </a:cubicBezTo>
                          <a:cubicBezTo>
                            <a:pt x="6511636" y="14364"/>
                            <a:pt x="6727578" y="164548"/>
                            <a:pt x="6710060" y="341175"/>
                          </a:cubicBezTo>
                          <a:cubicBezTo>
                            <a:pt x="6758625" y="566630"/>
                            <a:pt x="6728032" y="777041"/>
                            <a:pt x="6710060" y="1023505"/>
                          </a:cubicBezTo>
                          <a:cubicBezTo>
                            <a:pt x="6734241" y="1233419"/>
                            <a:pt x="6746080" y="1454729"/>
                            <a:pt x="6710060" y="1705835"/>
                          </a:cubicBezTo>
                          <a:cubicBezTo>
                            <a:pt x="6690596" y="1875136"/>
                            <a:pt x="6432592" y="2024152"/>
                            <a:pt x="6233321" y="2047010"/>
                          </a:cubicBezTo>
                          <a:cubicBezTo>
                            <a:pt x="5893216" y="2053923"/>
                            <a:pt x="5575571" y="2067585"/>
                            <a:pt x="5273891" y="2047010"/>
                          </a:cubicBezTo>
                          <a:cubicBezTo>
                            <a:pt x="5018333" y="2076360"/>
                            <a:pt x="4637933" y="1989710"/>
                            <a:pt x="4429592" y="2047010"/>
                          </a:cubicBezTo>
                          <a:cubicBezTo>
                            <a:pt x="4210792" y="2085962"/>
                            <a:pt x="3833218" y="2026106"/>
                            <a:pt x="3585293" y="2047010"/>
                          </a:cubicBezTo>
                          <a:cubicBezTo>
                            <a:pt x="3302783" y="2072566"/>
                            <a:pt x="3032316" y="2019358"/>
                            <a:pt x="2568296" y="2047010"/>
                          </a:cubicBezTo>
                          <a:cubicBezTo>
                            <a:pt x="2047379" y="2045285"/>
                            <a:pt x="1880368" y="2072765"/>
                            <a:pt x="1608866" y="2047010"/>
                          </a:cubicBezTo>
                          <a:cubicBezTo>
                            <a:pt x="1338499" y="2075209"/>
                            <a:pt x="1031739" y="2072330"/>
                            <a:pt x="476738" y="2047010"/>
                          </a:cubicBezTo>
                          <a:cubicBezTo>
                            <a:pt x="311172" y="2044355"/>
                            <a:pt x="51305" y="1891147"/>
                            <a:pt x="0" y="1705835"/>
                          </a:cubicBezTo>
                          <a:cubicBezTo>
                            <a:pt x="39813" y="1404453"/>
                            <a:pt x="-11140" y="1163971"/>
                            <a:pt x="0" y="996212"/>
                          </a:cubicBezTo>
                          <a:cubicBezTo>
                            <a:pt x="3639" y="849415"/>
                            <a:pt x="-72227" y="568361"/>
                            <a:pt x="0" y="341175"/>
                          </a:cubicBezTo>
                          <a:close/>
                        </a:path>
                        <a:path w="6710060" h="2047010" stroke="0" extrusionOk="0">
                          <a:moveTo>
                            <a:pt x="0" y="341175"/>
                          </a:moveTo>
                          <a:cubicBezTo>
                            <a:pt x="60690" y="133211"/>
                            <a:pt x="246647" y="-3872"/>
                            <a:pt x="476738" y="0"/>
                          </a:cubicBezTo>
                          <a:cubicBezTo>
                            <a:pt x="888362" y="-9953"/>
                            <a:pt x="1119523" y="-391"/>
                            <a:pt x="1263471" y="0"/>
                          </a:cubicBezTo>
                          <a:cubicBezTo>
                            <a:pt x="1423885" y="69368"/>
                            <a:pt x="2002540" y="-22382"/>
                            <a:pt x="2280467" y="0"/>
                          </a:cubicBezTo>
                          <a:cubicBezTo>
                            <a:pt x="2549193" y="27991"/>
                            <a:pt x="3018484" y="-37922"/>
                            <a:pt x="3297464" y="0"/>
                          </a:cubicBezTo>
                          <a:cubicBezTo>
                            <a:pt x="3611566" y="7868"/>
                            <a:pt x="4048406" y="-23023"/>
                            <a:pt x="4314461" y="0"/>
                          </a:cubicBezTo>
                          <a:cubicBezTo>
                            <a:pt x="4621286" y="71695"/>
                            <a:pt x="5046684" y="-15201"/>
                            <a:pt x="5389022" y="0"/>
                          </a:cubicBezTo>
                          <a:cubicBezTo>
                            <a:pt x="5772396" y="4544"/>
                            <a:pt x="5839322" y="-8308"/>
                            <a:pt x="6233321" y="0"/>
                          </a:cubicBezTo>
                          <a:cubicBezTo>
                            <a:pt x="6482980" y="3283"/>
                            <a:pt x="6702305" y="116579"/>
                            <a:pt x="6710060" y="341175"/>
                          </a:cubicBezTo>
                          <a:cubicBezTo>
                            <a:pt x="6704823" y="573136"/>
                            <a:pt x="6694061" y="869566"/>
                            <a:pt x="6710060" y="1037152"/>
                          </a:cubicBezTo>
                          <a:cubicBezTo>
                            <a:pt x="6724103" y="1179332"/>
                            <a:pt x="6703494" y="1474437"/>
                            <a:pt x="6710060" y="1705835"/>
                          </a:cubicBezTo>
                          <a:cubicBezTo>
                            <a:pt x="6688811" y="1915041"/>
                            <a:pt x="6451037" y="2052255"/>
                            <a:pt x="6233321" y="2047010"/>
                          </a:cubicBezTo>
                          <a:cubicBezTo>
                            <a:pt x="6044300" y="2036338"/>
                            <a:pt x="5654667" y="2090710"/>
                            <a:pt x="5446588" y="2047010"/>
                          </a:cubicBezTo>
                          <a:cubicBezTo>
                            <a:pt x="5205594" y="2047442"/>
                            <a:pt x="4776021" y="2079179"/>
                            <a:pt x="4544723" y="2047010"/>
                          </a:cubicBezTo>
                          <a:cubicBezTo>
                            <a:pt x="4356346" y="1994438"/>
                            <a:pt x="3982151" y="2055798"/>
                            <a:pt x="3585293" y="2047010"/>
                          </a:cubicBezTo>
                          <a:cubicBezTo>
                            <a:pt x="3179505" y="2084314"/>
                            <a:pt x="2947861" y="2037886"/>
                            <a:pt x="2625862" y="2047010"/>
                          </a:cubicBezTo>
                          <a:cubicBezTo>
                            <a:pt x="2311917" y="2089901"/>
                            <a:pt x="2028430" y="2065623"/>
                            <a:pt x="1551301" y="2047010"/>
                          </a:cubicBezTo>
                          <a:cubicBezTo>
                            <a:pt x="1118358" y="2009821"/>
                            <a:pt x="730395" y="2096610"/>
                            <a:pt x="476738" y="2047010"/>
                          </a:cubicBezTo>
                          <a:cubicBezTo>
                            <a:pt x="163843" y="2030289"/>
                            <a:pt x="-33787" y="1850283"/>
                            <a:pt x="0" y="1705835"/>
                          </a:cubicBezTo>
                          <a:cubicBezTo>
                            <a:pt x="-8694" y="1565414"/>
                            <a:pt x="1928" y="1176043"/>
                            <a:pt x="0" y="1037152"/>
                          </a:cubicBezTo>
                          <a:cubicBezTo>
                            <a:pt x="-51311" y="830962"/>
                            <a:pt x="12367" y="643893"/>
                            <a:pt x="0" y="341175"/>
                          </a:cubicBezTo>
                          <a:close/>
                        </a:path>
                        <a:path w="6710060" h="2047010" fill="none" stroke="0" extrusionOk="0">
                          <a:moveTo>
                            <a:pt x="0" y="341175"/>
                          </a:moveTo>
                          <a:cubicBezTo>
                            <a:pt x="20041" y="168817"/>
                            <a:pt x="202433" y="57418"/>
                            <a:pt x="476738" y="0"/>
                          </a:cubicBezTo>
                          <a:cubicBezTo>
                            <a:pt x="759654" y="17871"/>
                            <a:pt x="1187772" y="1167"/>
                            <a:pt x="1436168" y="0"/>
                          </a:cubicBezTo>
                          <a:cubicBezTo>
                            <a:pt x="1697313" y="13570"/>
                            <a:pt x="1935883" y="5176"/>
                            <a:pt x="2453165" y="0"/>
                          </a:cubicBezTo>
                          <a:cubicBezTo>
                            <a:pt x="2951073" y="17202"/>
                            <a:pt x="2938518" y="2285"/>
                            <a:pt x="3412595" y="0"/>
                          </a:cubicBezTo>
                          <a:cubicBezTo>
                            <a:pt x="3884290" y="-13474"/>
                            <a:pt x="3982204" y="-157"/>
                            <a:pt x="4199328" y="0"/>
                          </a:cubicBezTo>
                          <a:cubicBezTo>
                            <a:pt x="4367986" y="-34430"/>
                            <a:pt x="4805475" y="-34013"/>
                            <a:pt x="5216325" y="0"/>
                          </a:cubicBezTo>
                          <a:cubicBezTo>
                            <a:pt x="5406417" y="2278"/>
                            <a:pt x="5460398" y="20859"/>
                            <a:pt x="5694313" y="0"/>
                          </a:cubicBezTo>
                          <a:cubicBezTo>
                            <a:pt x="5928228" y="-20859"/>
                            <a:pt x="6102563" y="15074"/>
                            <a:pt x="6233321" y="0"/>
                          </a:cubicBezTo>
                          <a:cubicBezTo>
                            <a:pt x="6537875" y="7535"/>
                            <a:pt x="6720747" y="134618"/>
                            <a:pt x="6710060" y="341175"/>
                          </a:cubicBezTo>
                          <a:cubicBezTo>
                            <a:pt x="6721769" y="594541"/>
                            <a:pt x="6690335" y="767229"/>
                            <a:pt x="6710060" y="1023505"/>
                          </a:cubicBezTo>
                          <a:cubicBezTo>
                            <a:pt x="6718286" y="1256105"/>
                            <a:pt x="6741112" y="1503870"/>
                            <a:pt x="6710060" y="1705835"/>
                          </a:cubicBezTo>
                          <a:cubicBezTo>
                            <a:pt x="6719169" y="1877916"/>
                            <a:pt x="6477023" y="2062382"/>
                            <a:pt x="6233321" y="2047010"/>
                          </a:cubicBezTo>
                          <a:cubicBezTo>
                            <a:pt x="5839170" y="2008709"/>
                            <a:pt x="5533508" y="2090812"/>
                            <a:pt x="5273891" y="2047010"/>
                          </a:cubicBezTo>
                          <a:cubicBezTo>
                            <a:pt x="5042488" y="2025590"/>
                            <a:pt x="4638657" y="1981679"/>
                            <a:pt x="4429592" y="2047010"/>
                          </a:cubicBezTo>
                          <a:cubicBezTo>
                            <a:pt x="4264662" y="2115059"/>
                            <a:pt x="3856186" y="2015031"/>
                            <a:pt x="3585293" y="2047010"/>
                          </a:cubicBezTo>
                          <a:cubicBezTo>
                            <a:pt x="3230138" y="2055500"/>
                            <a:pt x="3021833" y="1998730"/>
                            <a:pt x="2568296" y="2047010"/>
                          </a:cubicBezTo>
                          <a:cubicBezTo>
                            <a:pt x="2088955" y="2040549"/>
                            <a:pt x="1872108" y="2065325"/>
                            <a:pt x="1608866" y="2047010"/>
                          </a:cubicBezTo>
                          <a:cubicBezTo>
                            <a:pt x="1352320" y="2057467"/>
                            <a:pt x="1067228" y="2069633"/>
                            <a:pt x="476738" y="2047010"/>
                          </a:cubicBezTo>
                          <a:cubicBezTo>
                            <a:pt x="221849" y="2064237"/>
                            <a:pt x="33383" y="1901155"/>
                            <a:pt x="0" y="1705835"/>
                          </a:cubicBezTo>
                          <a:cubicBezTo>
                            <a:pt x="6951" y="1339744"/>
                            <a:pt x="3814" y="1202163"/>
                            <a:pt x="0" y="996212"/>
                          </a:cubicBezTo>
                          <a:cubicBezTo>
                            <a:pt x="14764" y="767855"/>
                            <a:pt x="-78877" y="548978"/>
                            <a:pt x="0" y="341175"/>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mn-cs"/>
                </a:rPr>
                <a:t>Số</a:t>
              </a:r>
              <a:r>
                <a:rPr kumimoji="0" lang="en-US" sz="36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rPr>
                <a:t> 14 021 983 </a:t>
              </a:r>
              <a:r>
                <a:rPr kumimoji="0" lang="en-US" sz="36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mn-cs"/>
                </a:rPr>
                <a:t>có</a:t>
              </a:r>
              <a:r>
                <a:rPr kumimoji="0" lang="en-US" sz="36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b="1" dirty="0">
                  <a:solidFill>
                    <a:schemeClr val="tx1"/>
                  </a:solidFill>
                  <a:latin typeface="Cambria" panose="02040503050406030204" pitchFamily="18" charset="0"/>
                  <a:ea typeface="Cambria" panose="02040503050406030204" pitchFamily="18" charset="0"/>
                </a:rPr>
                <a:t>b/ </a:t>
              </a:r>
              <a:r>
                <a:rPr lang="en-US" sz="3600" b="1" dirty="0" err="1">
                  <a:solidFill>
                    <a:schemeClr val="tx1"/>
                  </a:solidFill>
                  <a:latin typeface="Cambria" panose="02040503050406030204" pitchFamily="18" charset="0"/>
                  <a:ea typeface="Cambria" panose="02040503050406030204" pitchFamily="18" charset="0"/>
                </a:rPr>
                <a:t>Chữ</a:t>
              </a:r>
              <a:r>
                <a:rPr lang="en-US" sz="3600" b="1" dirty="0">
                  <a:solidFill>
                    <a:schemeClr val="tx1"/>
                  </a:solidFill>
                  <a:latin typeface="Cambria" panose="02040503050406030204" pitchFamily="18" charset="0"/>
                  <a:ea typeface="Cambria" panose="02040503050406030204" pitchFamily="18" charset="0"/>
                </a:rPr>
                <a:t> </a:t>
              </a:r>
              <a:r>
                <a:rPr lang="en-US" sz="3600" b="1" dirty="0" err="1">
                  <a:solidFill>
                    <a:schemeClr val="tx1"/>
                  </a:solidFill>
                  <a:latin typeface="Cambria" panose="02040503050406030204" pitchFamily="18" charset="0"/>
                  <a:ea typeface="Cambria" panose="02040503050406030204" pitchFamily="18" charset="0"/>
                </a:rPr>
                <a:t>số</a:t>
              </a:r>
              <a:r>
                <a:rPr lang="en-US" sz="3600" b="1" dirty="0">
                  <a:solidFill>
                    <a:schemeClr val="tx1"/>
                  </a:solidFill>
                  <a:latin typeface="Cambria" panose="02040503050406030204" pitchFamily="18" charset="0"/>
                  <a:ea typeface="Cambria" panose="02040503050406030204" pitchFamily="18" charset="0"/>
                </a:rPr>
                <a:t> 0 ở </a:t>
              </a:r>
              <a:r>
                <a:rPr lang="en-US" sz="3600" b="1" dirty="0" err="1">
                  <a:solidFill>
                    <a:schemeClr val="tx1"/>
                  </a:solidFill>
                  <a:latin typeface="Cambria" panose="02040503050406030204" pitchFamily="18" charset="0"/>
                  <a:ea typeface="Cambria" panose="02040503050406030204" pitchFamily="18" charset="0"/>
                </a:rPr>
                <a:t>hàng</a:t>
              </a:r>
              <a:r>
                <a:rPr lang="en-US" sz="3600" b="1" dirty="0">
                  <a:solidFill>
                    <a:schemeClr val="tx1"/>
                  </a:solidFill>
                  <a:latin typeface="Cambria" panose="02040503050406030204" pitchFamily="18" charset="0"/>
                  <a:ea typeface="Cambria" panose="02040503050406030204" pitchFamily="18" charset="0"/>
                </a:rPr>
                <a:t> </a:t>
              </a:r>
              <a:r>
                <a:rPr lang="en-US" sz="3600" b="1" dirty="0" err="1">
                  <a:solidFill>
                    <a:schemeClr val="tx1"/>
                  </a:solidFill>
                  <a:latin typeface="Cambria" panose="02040503050406030204" pitchFamily="18" charset="0"/>
                  <a:ea typeface="Cambria" panose="02040503050406030204" pitchFamily="18" charset="0"/>
                </a:rPr>
                <a:t>chục</a:t>
              </a:r>
              <a:r>
                <a:rPr lang="en-US" sz="3600" b="1" dirty="0">
                  <a:solidFill>
                    <a:schemeClr val="tx1"/>
                  </a:solidFill>
                  <a:latin typeface="Cambria" panose="02040503050406030204" pitchFamily="18" charset="0"/>
                  <a:ea typeface="Cambria" panose="02040503050406030204" pitchFamily="18" charset="0"/>
                </a:rPr>
                <a:t> </a:t>
              </a:r>
              <a:r>
                <a:rPr lang="en-US" sz="3600" b="1" dirty="0" err="1">
                  <a:solidFill>
                    <a:schemeClr val="tx1"/>
                  </a:solidFill>
                  <a:latin typeface="Cambria" panose="02040503050406030204" pitchFamily="18" charset="0"/>
                  <a:ea typeface="Cambria" panose="02040503050406030204" pitchFamily="18" charset="0"/>
                </a:rPr>
                <a:t>nghìn</a:t>
              </a:r>
              <a:r>
                <a:rPr lang="en-US" sz="3600" b="1" dirty="0">
                  <a:solidFill>
                    <a:srgbClr val="FFFF00"/>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endParaRPr>
            </a:p>
          </p:txBody>
        </p:sp>
        <p:pic>
          <p:nvPicPr>
            <p:cNvPr id="4" name="Picture 3" descr="Logo&#10;&#10;Description automatically generated">
              <a:extLst>
                <a:ext uri="{FF2B5EF4-FFF2-40B4-BE49-F238E27FC236}">
                  <a16:creationId xmlns:a16="http://schemas.microsoft.com/office/drawing/2014/main" id="{4F62252E-4EE2-F9F7-4E98-BC185295E2B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4998" y="2150335"/>
              <a:ext cx="1385455" cy="1385455"/>
            </a:xfrm>
            <a:prstGeom prst="rect">
              <a:avLst/>
            </a:prstGeom>
          </p:spPr>
        </p:pic>
        <p:pic>
          <p:nvPicPr>
            <p:cNvPr id="5" name="Picture 4" descr="Logo&#10;&#10;Description automatically generated">
              <a:extLst>
                <a:ext uri="{FF2B5EF4-FFF2-40B4-BE49-F238E27FC236}">
                  <a16:creationId xmlns:a16="http://schemas.microsoft.com/office/drawing/2014/main" id="{6EBB1818-AB65-A46A-4482-FDECEC1868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01406" y="148856"/>
              <a:ext cx="1385455" cy="1385455"/>
            </a:xfrm>
            <a:prstGeom prst="rect">
              <a:avLst/>
            </a:prstGeom>
          </p:spPr>
        </p:pic>
      </p:grpSp>
      <p:sp>
        <p:nvSpPr>
          <p:cNvPr id="9" name="Speech Bubble: Rectangle with Corners Rounded 8">
            <a:extLst>
              <a:ext uri="{FF2B5EF4-FFF2-40B4-BE49-F238E27FC236}">
                <a16:creationId xmlns:a16="http://schemas.microsoft.com/office/drawing/2014/main" id="{24B3AD75-647A-2356-6869-ABFFDF93323B}"/>
              </a:ext>
            </a:extLst>
          </p:cNvPr>
          <p:cNvSpPr/>
          <p:nvPr/>
        </p:nvSpPr>
        <p:spPr>
          <a:xfrm>
            <a:off x="8088086" y="831051"/>
            <a:ext cx="3196079" cy="1725496"/>
          </a:xfrm>
          <a:custGeom>
            <a:avLst/>
            <a:gdLst>
              <a:gd name="connsiteX0" fmla="*/ 0 w 4042063"/>
              <a:gd name="connsiteY0" fmla="*/ 287588 h 1725496"/>
              <a:gd name="connsiteX1" fmla="*/ 287588 w 4042063"/>
              <a:gd name="connsiteY1" fmla="*/ 0 h 1725496"/>
              <a:gd name="connsiteX2" fmla="*/ 936276 w 4042063"/>
              <a:gd name="connsiteY2" fmla="*/ 0 h 1725496"/>
              <a:gd name="connsiteX3" fmla="*/ 1564262 w 4042063"/>
              <a:gd name="connsiteY3" fmla="*/ 0 h 1725496"/>
              <a:gd name="connsiteX4" fmla="*/ 2357870 w 4042063"/>
              <a:gd name="connsiteY4" fmla="*/ 0 h 1725496"/>
              <a:gd name="connsiteX5" fmla="*/ 2357870 w 4042063"/>
              <a:gd name="connsiteY5" fmla="*/ 0 h 1725496"/>
              <a:gd name="connsiteX6" fmla="*/ 2883338 w 4042063"/>
              <a:gd name="connsiteY6" fmla="*/ 0 h 1725496"/>
              <a:gd name="connsiteX7" fmla="*/ 3368386 w 4042063"/>
              <a:gd name="connsiteY7" fmla="*/ 0 h 1725496"/>
              <a:gd name="connsiteX8" fmla="*/ 3754475 w 4042063"/>
              <a:gd name="connsiteY8" fmla="*/ 0 h 1725496"/>
              <a:gd name="connsiteX9" fmla="*/ 4042063 w 4042063"/>
              <a:gd name="connsiteY9" fmla="*/ 287588 h 1725496"/>
              <a:gd name="connsiteX10" fmla="*/ 4042063 w 4042063"/>
              <a:gd name="connsiteY10" fmla="*/ 647064 h 1725496"/>
              <a:gd name="connsiteX11" fmla="*/ 4042063 w 4042063"/>
              <a:gd name="connsiteY11" fmla="*/ 1006539 h 1725496"/>
              <a:gd name="connsiteX12" fmla="*/ 4042063 w 4042063"/>
              <a:gd name="connsiteY12" fmla="*/ 1006539 h 1725496"/>
              <a:gd name="connsiteX13" fmla="*/ 4042063 w 4042063"/>
              <a:gd name="connsiteY13" fmla="*/ 1437913 h 1725496"/>
              <a:gd name="connsiteX14" fmla="*/ 4042063 w 4042063"/>
              <a:gd name="connsiteY14" fmla="*/ 1437908 h 1725496"/>
              <a:gd name="connsiteX15" fmla="*/ 3754475 w 4042063"/>
              <a:gd name="connsiteY15" fmla="*/ 1725496 h 1725496"/>
              <a:gd name="connsiteX16" fmla="*/ 3368386 w 4042063"/>
              <a:gd name="connsiteY16" fmla="*/ 1725496 h 1725496"/>
              <a:gd name="connsiteX17" fmla="*/ 3341937 w 4042063"/>
              <a:gd name="connsiteY17" fmla="*/ 2109022 h 1725496"/>
              <a:gd name="connsiteX18" fmla="*/ 2840063 w 4042063"/>
              <a:gd name="connsiteY18" fmla="*/ 1913424 h 1725496"/>
              <a:gd name="connsiteX19" fmla="*/ 2357870 w 4042063"/>
              <a:gd name="connsiteY19" fmla="*/ 1725496 h 1725496"/>
              <a:gd name="connsiteX20" fmla="*/ 1688479 w 4042063"/>
              <a:gd name="connsiteY20" fmla="*/ 1725496 h 1725496"/>
              <a:gd name="connsiteX21" fmla="*/ 998385 w 4042063"/>
              <a:gd name="connsiteY21" fmla="*/ 1725496 h 1725496"/>
              <a:gd name="connsiteX22" fmla="*/ 287588 w 4042063"/>
              <a:gd name="connsiteY22" fmla="*/ 1725496 h 1725496"/>
              <a:gd name="connsiteX23" fmla="*/ 0 w 4042063"/>
              <a:gd name="connsiteY23" fmla="*/ 1437908 h 1725496"/>
              <a:gd name="connsiteX24" fmla="*/ 0 w 4042063"/>
              <a:gd name="connsiteY24" fmla="*/ 1437913 h 1725496"/>
              <a:gd name="connsiteX25" fmla="*/ 0 w 4042063"/>
              <a:gd name="connsiteY25" fmla="*/ 1006539 h 1725496"/>
              <a:gd name="connsiteX26" fmla="*/ 0 w 4042063"/>
              <a:gd name="connsiteY26" fmla="*/ 1006539 h 1725496"/>
              <a:gd name="connsiteX27" fmla="*/ 0 w 4042063"/>
              <a:gd name="connsiteY27" fmla="*/ 668632 h 1725496"/>
              <a:gd name="connsiteX28" fmla="*/ 0 w 4042063"/>
              <a:gd name="connsiteY28" fmla="*/ 287588 h 1725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042063" h="1725496" fill="none" extrusionOk="0">
                <a:moveTo>
                  <a:pt x="0" y="287588"/>
                </a:moveTo>
                <a:cubicBezTo>
                  <a:pt x="-9004" y="124679"/>
                  <a:pt x="121598" y="-23175"/>
                  <a:pt x="287588" y="0"/>
                </a:cubicBezTo>
                <a:cubicBezTo>
                  <a:pt x="583006" y="21023"/>
                  <a:pt x="642389" y="-28697"/>
                  <a:pt x="936276" y="0"/>
                </a:cubicBezTo>
                <a:cubicBezTo>
                  <a:pt x="1230163" y="28697"/>
                  <a:pt x="1415731" y="23160"/>
                  <a:pt x="1564262" y="0"/>
                </a:cubicBezTo>
                <a:cubicBezTo>
                  <a:pt x="1712793" y="-23160"/>
                  <a:pt x="1991524" y="36637"/>
                  <a:pt x="2357870" y="0"/>
                </a:cubicBezTo>
                <a:lnTo>
                  <a:pt x="2357870" y="0"/>
                </a:lnTo>
                <a:cubicBezTo>
                  <a:pt x="2502810" y="1611"/>
                  <a:pt x="2773738" y="4549"/>
                  <a:pt x="2883338" y="0"/>
                </a:cubicBezTo>
                <a:cubicBezTo>
                  <a:pt x="2992938" y="-4549"/>
                  <a:pt x="3233422" y="-8345"/>
                  <a:pt x="3368386" y="0"/>
                </a:cubicBezTo>
                <a:cubicBezTo>
                  <a:pt x="3517157" y="17917"/>
                  <a:pt x="3670771" y="5354"/>
                  <a:pt x="3754475" y="0"/>
                </a:cubicBezTo>
                <a:cubicBezTo>
                  <a:pt x="3937972" y="20811"/>
                  <a:pt x="4054995" y="101370"/>
                  <a:pt x="4042063" y="287588"/>
                </a:cubicBezTo>
                <a:cubicBezTo>
                  <a:pt x="4033887" y="384019"/>
                  <a:pt x="4049936" y="484413"/>
                  <a:pt x="4042063" y="647064"/>
                </a:cubicBezTo>
                <a:cubicBezTo>
                  <a:pt x="4034190" y="809715"/>
                  <a:pt x="4056200" y="913065"/>
                  <a:pt x="4042063" y="1006539"/>
                </a:cubicBezTo>
                <a:lnTo>
                  <a:pt x="4042063" y="1006539"/>
                </a:lnTo>
                <a:cubicBezTo>
                  <a:pt x="4022222" y="1200476"/>
                  <a:pt x="4049567" y="1296859"/>
                  <a:pt x="4042063" y="1437913"/>
                </a:cubicBezTo>
                <a:lnTo>
                  <a:pt x="4042063" y="1437908"/>
                </a:lnTo>
                <a:cubicBezTo>
                  <a:pt x="4043246" y="1581594"/>
                  <a:pt x="3915004" y="1737378"/>
                  <a:pt x="3754475" y="1725496"/>
                </a:cubicBezTo>
                <a:cubicBezTo>
                  <a:pt x="3635401" y="1730556"/>
                  <a:pt x="3461587" y="1718501"/>
                  <a:pt x="3368386" y="1725496"/>
                </a:cubicBezTo>
                <a:cubicBezTo>
                  <a:pt x="3349870" y="1857228"/>
                  <a:pt x="3340042" y="2028841"/>
                  <a:pt x="3341937" y="2109022"/>
                </a:cubicBezTo>
                <a:cubicBezTo>
                  <a:pt x="3170366" y="2031762"/>
                  <a:pt x="2988967" y="1980314"/>
                  <a:pt x="2840063" y="1913424"/>
                </a:cubicBezTo>
                <a:cubicBezTo>
                  <a:pt x="2691159" y="1846534"/>
                  <a:pt x="2550738" y="1788128"/>
                  <a:pt x="2357870" y="1725496"/>
                </a:cubicBezTo>
                <a:cubicBezTo>
                  <a:pt x="2208269" y="1727350"/>
                  <a:pt x="1827866" y="1745588"/>
                  <a:pt x="1688479" y="1725496"/>
                </a:cubicBezTo>
                <a:cubicBezTo>
                  <a:pt x="1549092" y="1705404"/>
                  <a:pt x="1315870" y="1703611"/>
                  <a:pt x="998385" y="1725496"/>
                </a:cubicBezTo>
                <a:cubicBezTo>
                  <a:pt x="680900" y="1747381"/>
                  <a:pt x="480588" y="1716101"/>
                  <a:pt x="287588" y="1725496"/>
                </a:cubicBezTo>
                <a:cubicBezTo>
                  <a:pt x="111629" y="1707692"/>
                  <a:pt x="-10838" y="1586199"/>
                  <a:pt x="0" y="1437908"/>
                </a:cubicBezTo>
                <a:lnTo>
                  <a:pt x="0" y="1437913"/>
                </a:lnTo>
                <a:cubicBezTo>
                  <a:pt x="-11814" y="1334860"/>
                  <a:pt x="18890" y="1097630"/>
                  <a:pt x="0" y="1006539"/>
                </a:cubicBezTo>
                <a:lnTo>
                  <a:pt x="0" y="1006539"/>
                </a:lnTo>
                <a:cubicBezTo>
                  <a:pt x="15917" y="916278"/>
                  <a:pt x="-10286" y="797766"/>
                  <a:pt x="0" y="668632"/>
                </a:cubicBezTo>
                <a:cubicBezTo>
                  <a:pt x="10286" y="539498"/>
                  <a:pt x="-10181" y="469964"/>
                  <a:pt x="0" y="287588"/>
                </a:cubicBezTo>
                <a:close/>
              </a:path>
              <a:path w="4042063" h="1725496" stroke="0" extrusionOk="0">
                <a:moveTo>
                  <a:pt x="0" y="287588"/>
                </a:moveTo>
                <a:cubicBezTo>
                  <a:pt x="10883" y="164235"/>
                  <a:pt x="126347" y="-19229"/>
                  <a:pt x="287588" y="0"/>
                </a:cubicBezTo>
                <a:cubicBezTo>
                  <a:pt x="446376" y="22027"/>
                  <a:pt x="679607" y="24160"/>
                  <a:pt x="977682" y="0"/>
                </a:cubicBezTo>
                <a:cubicBezTo>
                  <a:pt x="1275757" y="-24160"/>
                  <a:pt x="1348588" y="27294"/>
                  <a:pt x="1605668" y="0"/>
                </a:cubicBezTo>
                <a:cubicBezTo>
                  <a:pt x="1862748" y="-27294"/>
                  <a:pt x="2136783" y="16535"/>
                  <a:pt x="2357870" y="0"/>
                </a:cubicBezTo>
                <a:lnTo>
                  <a:pt x="2357870" y="0"/>
                </a:lnTo>
                <a:cubicBezTo>
                  <a:pt x="2518267" y="-8975"/>
                  <a:pt x="2689654" y="-14973"/>
                  <a:pt x="2853023" y="0"/>
                </a:cubicBezTo>
                <a:cubicBezTo>
                  <a:pt x="3016392" y="14973"/>
                  <a:pt x="3190759" y="-12752"/>
                  <a:pt x="3368386" y="0"/>
                </a:cubicBezTo>
                <a:cubicBezTo>
                  <a:pt x="3484650" y="-14558"/>
                  <a:pt x="3632964" y="2752"/>
                  <a:pt x="3754475" y="0"/>
                </a:cubicBezTo>
                <a:cubicBezTo>
                  <a:pt x="3922103" y="12870"/>
                  <a:pt x="4043793" y="105298"/>
                  <a:pt x="4042063" y="287588"/>
                </a:cubicBezTo>
                <a:cubicBezTo>
                  <a:pt x="4029292" y="420498"/>
                  <a:pt x="4030601" y="567447"/>
                  <a:pt x="4042063" y="647064"/>
                </a:cubicBezTo>
                <a:cubicBezTo>
                  <a:pt x="4053525" y="726681"/>
                  <a:pt x="4034053" y="848088"/>
                  <a:pt x="4042063" y="1006539"/>
                </a:cubicBezTo>
                <a:lnTo>
                  <a:pt x="4042063" y="1006539"/>
                </a:lnTo>
                <a:cubicBezTo>
                  <a:pt x="4039974" y="1111415"/>
                  <a:pt x="4038248" y="1268309"/>
                  <a:pt x="4042063" y="1437913"/>
                </a:cubicBezTo>
                <a:lnTo>
                  <a:pt x="4042063" y="1437908"/>
                </a:lnTo>
                <a:cubicBezTo>
                  <a:pt x="4053275" y="1627263"/>
                  <a:pt x="3890032" y="1698954"/>
                  <a:pt x="3754475" y="1725496"/>
                </a:cubicBezTo>
                <a:cubicBezTo>
                  <a:pt x="3605929" y="1743177"/>
                  <a:pt x="3484077" y="1740207"/>
                  <a:pt x="3368386" y="1725496"/>
                </a:cubicBezTo>
                <a:cubicBezTo>
                  <a:pt x="3342078" y="1862029"/>
                  <a:pt x="3349083" y="1917181"/>
                  <a:pt x="3341937" y="2109022"/>
                </a:cubicBezTo>
                <a:cubicBezTo>
                  <a:pt x="3108897" y="2011181"/>
                  <a:pt x="3067741" y="2003148"/>
                  <a:pt x="2859744" y="1921094"/>
                </a:cubicBezTo>
                <a:cubicBezTo>
                  <a:pt x="2651747" y="1839040"/>
                  <a:pt x="2556516" y="1805543"/>
                  <a:pt x="2357870" y="1725496"/>
                </a:cubicBezTo>
                <a:cubicBezTo>
                  <a:pt x="2150343" y="1752834"/>
                  <a:pt x="1881144" y="1723192"/>
                  <a:pt x="1626370" y="1725496"/>
                </a:cubicBezTo>
                <a:cubicBezTo>
                  <a:pt x="1371596" y="1727800"/>
                  <a:pt x="1188258" y="1698288"/>
                  <a:pt x="894871" y="1725496"/>
                </a:cubicBezTo>
                <a:cubicBezTo>
                  <a:pt x="601484" y="1752704"/>
                  <a:pt x="467686" y="1732425"/>
                  <a:pt x="287588" y="1725496"/>
                </a:cubicBezTo>
                <a:cubicBezTo>
                  <a:pt x="111529" y="1758988"/>
                  <a:pt x="-3125" y="1603533"/>
                  <a:pt x="0" y="1437908"/>
                </a:cubicBezTo>
                <a:lnTo>
                  <a:pt x="0" y="1437913"/>
                </a:lnTo>
                <a:cubicBezTo>
                  <a:pt x="-20876" y="1258307"/>
                  <a:pt x="19399" y="1195532"/>
                  <a:pt x="0" y="1006539"/>
                </a:cubicBezTo>
                <a:lnTo>
                  <a:pt x="0" y="1006539"/>
                </a:lnTo>
                <a:cubicBezTo>
                  <a:pt x="13757" y="895633"/>
                  <a:pt x="-15709" y="754601"/>
                  <a:pt x="0" y="661443"/>
                </a:cubicBezTo>
                <a:cubicBezTo>
                  <a:pt x="15709" y="568285"/>
                  <a:pt x="556" y="467222"/>
                  <a:pt x="0" y="287588"/>
                </a:cubicBezTo>
                <a:close/>
              </a:path>
            </a:pathLst>
          </a:custGeom>
          <a:ln w="38100">
            <a:solidFill>
              <a:srgbClr val="FF99FF"/>
            </a:solidFill>
            <a:extLst>
              <a:ext uri="{C807C97D-BFC1-408E-A445-0C87EB9F89A2}">
                <ask:lineSketchStyleProps xmlns:ask="http://schemas.microsoft.com/office/drawing/2018/sketchyshapes" sd="1430415381">
                  <a:custGeom>
                    <a:avLst/>
                    <a:gdLst>
                      <a:gd name="connsiteX0" fmla="*/ 0 w 3196079"/>
                      <a:gd name="connsiteY0" fmla="*/ 287588 h 1725496"/>
                      <a:gd name="connsiteX1" fmla="*/ 287588 w 3196079"/>
                      <a:gd name="connsiteY1" fmla="*/ 0 h 1725496"/>
                      <a:gd name="connsiteX2" fmla="*/ 781649 w 3196079"/>
                      <a:gd name="connsiteY2" fmla="*/ 0 h 1725496"/>
                      <a:gd name="connsiteX3" fmla="*/ 1259942 w 3196079"/>
                      <a:gd name="connsiteY3" fmla="*/ 0 h 1725496"/>
                      <a:gd name="connsiteX4" fmla="*/ 1864379 w 3196079"/>
                      <a:gd name="connsiteY4" fmla="*/ 0 h 1725496"/>
                      <a:gd name="connsiteX5" fmla="*/ 1864379 w 3196079"/>
                      <a:gd name="connsiteY5" fmla="*/ 0 h 1725496"/>
                      <a:gd name="connsiteX6" fmla="*/ 2279869 w 3196079"/>
                      <a:gd name="connsiteY6" fmla="*/ 0 h 1725496"/>
                      <a:gd name="connsiteX7" fmla="*/ 2663399 w 3196079"/>
                      <a:gd name="connsiteY7" fmla="*/ 0 h 1725496"/>
                      <a:gd name="connsiteX8" fmla="*/ 2908491 w 3196079"/>
                      <a:gd name="connsiteY8" fmla="*/ 0 h 1725496"/>
                      <a:gd name="connsiteX9" fmla="*/ 3196079 w 3196079"/>
                      <a:gd name="connsiteY9" fmla="*/ 287588 h 1725496"/>
                      <a:gd name="connsiteX10" fmla="*/ 3196079 w 3196079"/>
                      <a:gd name="connsiteY10" fmla="*/ 647064 h 1725496"/>
                      <a:gd name="connsiteX11" fmla="*/ 3196079 w 3196079"/>
                      <a:gd name="connsiteY11" fmla="*/ 1006539 h 1725496"/>
                      <a:gd name="connsiteX12" fmla="*/ 3196079 w 3196079"/>
                      <a:gd name="connsiteY12" fmla="*/ 1006539 h 1725496"/>
                      <a:gd name="connsiteX13" fmla="*/ 3196079 w 3196079"/>
                      <a:gd name="connsiteY13" fmla="*/ 1437913 h 1725496"/>
                      <a:gd name="connsiteX14" fmla="*/ 3196079 w 3196079"/>
                      <a:gd name="connsiteY14" fmla="*/ 1437908 h 1725496"/>
                      <a:gd name="connsiteX15" fmla="*/ 2908491 w 3196079"/>
                      <a:gd name="connsiteY15" fmla="*/ 1725496 h 1725496"/>
                      <a:gd name="connsiteX16" fmla="*/ 2663399 w 3196079"/>
                      <a:gd name="connsiteY16" fmla="*/ 1725496 h 1725496"/>
                      <a:gd name="connsiteX17" fmla="*/ 2642486 w 3196079"/>
                      <a:gd name="connsiteY17" fmla="*/ 2109022 h 1725496"/>
                      <a:gd name="connsiteX18" fmla="*/ 2245651 w 3196079"/>
                      <a:gd name="connsiteY18" fmla="*/ 1913424 h 1725496"/>
                      <a:gd name="connsiteX19" fmla="*/ 1864379 w 3196079"/>
                      <a:gd name="connsiteY19" fmla="*/ 1725496 h 1725496"/>
                      <a:gd name="connsiteX20" fmla="*/ 1354550 w 3196079"/>
                      <a:gd name="connsiteY20" fmla="*/ 1725496 h 1725496"/>
                      <a:gd name="connsiteX21" fmla="*/ 828953 w 3196079"/>
                      <a:gd name="connsiteY21" fmla="*/ 1725496 h 1725496"/>
                      <a:gd name="connsiteX22" fmla="*/ 287588 w 3196079"/>
                      <a:gd name="connsiteY22" fmla="*/ 1725496 h 1725496"/>
                      <a:gd name="connsiteX23" fmla="*/ 0 w 3196079"/>
                      <a:gd name="connsiteY23" fmla="*/ 1437908 h 1725496"/>
                      <a:gd name="connsiteX24" fmla="*/ 0 w 3196079"/>
                      <a:gd name="connsiteY24" fmla="*/ 1437913 h 1725496"/>
                      <a:gd name="connsiteX25" fmla="*/ 0 w 3196079"/>
                      <a:gd name="connsiteY25" fmla="*/ 1006539 h 1725496"/>
                      <a:gd name="connsiteX26" fmla="*/ 0 w 3196079"/>
                      <a:gd name="connsiteY26" fmla="*/ 1006539 h 1725496"/>
                      <a:gd name="connsiteX27" fmla="*/ 0 w 3196079"/>
                      <a:gd name="connsiteY27" fmla="*/ 668632 h 1725496"/>
                      <a:gd name="connsiteX28" fmla="*/ 0 w 3196079"/>
                      <a:gd name="connsiteY28" fmla="*/ 287588 h 1725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196079" h="1725496" fill="none" extrusionOk="0">
                        <a:moveTo>
                          <a:pt x="0" y="287588"/>
                        </a:moveTo>
                        <a:cubicBezTo>
                          <a:pt x="-9004" y="124679"/>
                          <a:pt x="121598" y="-23175"/>
                          <a:pt x="287588" y="0"/>
                        </a:cubicBezTo>
                        <a:cubicBezTo>
                          <a:pt x="480770" y="-16215"/>
                          <a:pt x="538023" y="-21349"/>
                          <a:pt x="781649" y="0"/>
                        </a:cubicBezTo>
                        <a:cubicBezTo>
                          <a:pt x="1025275" y="21349"/>
                          <a:pt x="1038022" y="-11962"/>
                          <a:pt x="1259942" y="0"/>
                        </a:cubicBezTo>
                        <a:cubicBezTo>
                          <a:pt x="1481862" y="11962"/>
                          <a:pt x="1647825" y="16428"/>
                          <a:pt x="1864379" y="0"/>
                        </a:cubicBezTo>
                        <a:lnTo>
                          <a:pt x="1864379" y="0"/>
                        </a:lnTo>
                        <a:cubicBezTo>
                          <a:pt x="1999242" y="-17128"/>
                          <a:pt x="2131836" y="-13506"/>
                          <a:pt x="2279869" y="0"/>
                        </a:cubicBezTo>
                        <a:cubicBezTo>
                          <a:pt x="2427902" y="13506"/>
                          <a:pt x="2518527" y="-16741"/>
                          <a:pt x="2663399" y="0"/>
                        </a:cubicBezTo>
                        <a:cubicBezTo>
                          <a:pt x="2757876" y="7733"/>
                          <a:pt x="2819158" y="-8582"/>
                          <a:pt x="2908491" y="0"/>
                        </a:cubicBezTo>
                        <a:cubicBezTo>
                          <a:pt x="3091988" y="20811"/>
                          <a:pt x="3209011" y="101370"/>
                          <a:pt x="3196079" y="287588"/>
                        </a:cubicBezTo>
                        <a:cubicBezTo>
                          <a:pt x="3187903" y="384019"/>
                          <a:pt x="3203952" y="484413"/>
                          <a:pt x="3196079" y="647064"/>
                        </a:cubicBezTo>
                        <a:cubicBezTo>
                          <a:pt x="3188206" y="809715"/>
                          <a:pt x="3210216" y="913065"/>
                          <a:pt x="3196079" y="1006539"/>
                        </a:cubicBezTo>
                        <a:lnTo>
                          <a:pt x="3196079" y="1006539"/>
                        </a:lnTo>
                        <a:cubicBezTo>
                          <a:pt x="3176238" y="1200476"/>
                          <a:pt x="3203583" y="1296859"/>
                          <a:pt x="3196079" y="1437913"/>
                        </a:cubicBezTo>
                        <a:lnTo>
                          <a:pt x="3196079" y="1437908"/>
                        </a:lnTo>
                        <a:cubicBezTo>
                          <a:pt x="3197262" y="1581594"/>
                          <a:pt x="3069020" y="1737378"/>
                          <a:pt x="2908491" y="1725496"/>
                        </a:cubicBezTo>
                        <a:cubicBezTo>
                          <a:pt x="2787976" y="1722955"/>
                          <a:pt x="2780858" y="1729306"/>
                          <a:pt x="2663399" y="1725496"/>
                        </a:cubicBezTo>
                        <a:cubicBezTo>
                          <a:pt x="2665527" y="1875904"/>
                          <a:pt x="2660770" y="1918553"/>
                          <a:pt x="2642486" y="2109022"/>
                        </a:cubicBezTo>
                        <a:cubicBezTo>
                          <a:pt x="2548681" y="2072595"/>
                          <a:pt x="2339575" y="1973836"/>
                          <a:pt x="2245651" y="1913424"/>
                        </a:cubicBezTo>
                        <a:cubicBezTo>
                          <a:pt x="2151728" y="1853012"/>
                          <a:pt x="2042306" y="1792145"/>
                          <a:pt x="1864379" y="1725496"/>
                        </a:cubicBezTo>
                        <a:cubicBezTo>
                          <a:pt x="1655240" y="1706196"/>
                          <a:pt x="1461329" y="1732510"/>
                          <a:pt x="1354550" y="1725496"/>
                        </a:cubicBezTo>
                        <a:cubicBezTo>
                          <a:pt x="1247771" y="1718482"/>
                          <a:pt x="1023229" y="1711351"/>
                          <a:pt x="828953" y="1725496"/>
                        </a:cubicBezTo>
                        <a:cubicBezTo>
                          <a:pt x="634677" y="1739641"/>
                          <a:pt x="528402" y="1741827"/>
                          <a:pt x="287588" y="1725496"/>
                        </a:cubicBezTo>
                        <a:cubicBezTo>
                          <a:pt x="111629" y="1707692"/>
                          <a:pt x="-10838" y="1586199"/>
                          <a:pt x="0" y="1437908"/>
                        </a:cubicBezTo>
                        <a:lnTo>
                          <a:pt x="0" y="1437913"/>
                        </a:lnTo>
                        <a:cubicBezTo>
                          <a:pt x="-11814" y="1334860"/>
                          <a:pt x="18890" y="1097630"/>
                          <a:pt x="0" y="1006539"/>
                        </a:cubicBezTo>
                        <a:lnTo>
                          <a:pt x="0" y="1006539"/>
                        </a:lnTo>
                        <a:cubicBezTo>
                          <a:pt x="15917" y="916278"/>
                          <a:pt x="-10286" y="797766"/>
                          <a:pt x="0" y="668632"/>
                        </a:cubicBezTo>
                        <a:cubicBezTo>
                          <a:pt x="10286" y="539498"/>
                          <a:pt x="-10181" y="469964"/>
                          <a:pt x="0" y="287588"/>
                        </a:cubicBezTo>
                        <a:close/>
                      </a:path>
                      <a:path w="3196079" h="1725496" stroke="0" extrusionOk="0">
                        <a:moveTo>
                          <a:pt x="0" y="287588"/>
                        </a:moveTo>
                        <a:cubicBezTo>
                          <a:pt x="10883" y="164235"/>
                          <a:pt x="126347" y="-19229"/>
                          <a:pt x="287588" y="0"/>
                        </a:cubicBezTo>
                        <a:cubicBezTo>
                          <a:pt x="405879" y="-20713"/>
                          <a:pt x="664028" y="15001"/>
                          <a:pt x="813185" y="0"/>
                        </a:cubicBezTo>
                        <a:cubicBezTo>
                          <a:pt x="962342" y="-15001"/>
                          <a:pt x="1062120" y="448"/>
                          <a:pt x="1291478" y="0"/>
                        </a:cubicBezTo>
                        <a:cubicBezTo>
                          <a:pt x="1520836" y="-448"/>
                          <a:pt x="1596611" y="5079"/>
                          <a:pt x="1864379" y="0"/>
                        </a:cubicBezTo>
                        <a:lnTo>
                          <a:pt x="1864379" y="0"/>
                        </a:lnTo>
                        <a:cubicBezTo>
                          <a:pt x="2023604" y="13668"/>
                          <a:pt x="2112120" y="-6286"/>
                          <a:pt x="2255899" y="0"/>
                        </a:cubicBezTo>
                        <a:cubicBezTo>
                          <a:pt x="2399678" y="6286"/>
                          <a:pt x="2575488" y="14187"/>
                          <a:pt x="2663399" y="0"/>
                        </a:cubicBezTo>
                        <a:cubicBezTo>
                          <a:pt x="2733972" y="-3340"/>
                          <a:pt x="2851114" y="-11195"/>
                          <a:pt x="2908491" y="0"/>
                        </a:cubicBezTo>
                        <a:cubicBezTo>
                          <a:pt x="3076119" y="12870"/>
                          <a:pt x="3197809" y="105298"/>
                          <a:pt x="3196079" y="287588"/>
                        </a:cubicBezTo>
                        <a:cubicBezTo>
                          <a:pt x="3183308" y="420498"/>
                          <a:pt x="3184617" y="567447"/>
                          <a:pt x="3196079" y="647064"/>
                        </a:cubicBezTo>
                        <a:cubicBezTo>
                          <a:pt x="3207541" y="726681"/>
                          <a:pt x="3188069" y="848088"/>
                          <a:pt x="3196079" y="1006539"/>
                        </a:cubicBezTo>
                        <a:lnTo>
                          <a:pt x="3196079" y="1006539"/>
                        </a:lnTo>
                        <a:cubicBezTo>
                          <a:pt x="3193990" y="1111415"/>
                          <a:pt x="3192264" y="1268309"/>
                          <a:pt x="3196079" y="1437913"/>
                        </a:cubicBezTo>
                        <a:lnTo>
                          <a:pt x="3196079" y="1437908"/>
                        </a:lnTo>
                        <a:cubicBezTo>
                          <a:pt x="3207291" y="1627263"/>
                          <a:pt x="3044048" y="1698954"/>
                          <a:pt x="2908491" y="1725496"/>
                        </a:cubicBezTo>
                        <a:cubicBezTo>
                          <a:pt x="2840766" y="1732137"/>
                          <a:pt x="2739167" y="1736372"/>
                          <a:pt x="2663399" y="1725496"/>
                        </a:cubicBezTo>
                        <a:cubicBezTo>
                          <a:pt x="2673621" y="1838188"/>
                          <a:pt x="2669654" y="1931100"/>
                          <a:pt x="2642486" y="2109022"/>
                        </a:cubicBezTo>
                        <a:cubicBezTo>
                          <a:pt x="2539165" y="2074410"/>
                          <a:pt x="2449027" y="2006237"/>
                          <a:pt x="2261214" y="1921094"/>
                        </a:cubicBezTo>
                        <a:cubicBezTo>
                          <a:pt x="2073401" y="1835951"/>
                          <a:pt x="1944781" y="1789407"/>
                          <a:pt x="1864379" y="1725496"/>
                        </a:cubicBezTo>
                        <a:cubicBezTo>
                          <a:pt x="1650676" y="1702872"/>
                          <a:pt x="1494743" y="1712481"/>
                          <a:pt x="1307246" y="1725496"/>
                        </a:cubicBezTo>
                        <a:cubicBezTo>
                          <a:pt x="1119749" y="1738511"/>
                          <a:pt x="967693" y="1725752"/>
                          <a:pt x="750113" y="1725496"/>
                        </a:cubicBezTo>
                        <a:cubicBezTo>
                          <a:pt x="532533" y="1725240"/>
                          <a:pt x="464754" y="1725458"/>
                          <a:pt x="287588" y="1725496"/>
                        </a:cubicBezTo>
                        <a:cubicBezTo>
                          <a:pt x="111529" y="1758988"/>
                          <a:pt x="-3125" y="1603533"/>
                          <a:pt x="0" y="1437908"/>
                        </a:cubicBezTo>
                        <a:lnTo>
                          <a:pt x="0" y="1437913"/>
                        </a:lnTo>
                        <a:cubicBezTo>
                          <a:pt x="-20876" y="1258307"/>
                          <a:pt x="19399" y="1195532"/>
                          <a:pt x="0" y="1006539"/>
                        </a:cubicBezTo>
                        <a:lnTo>
                          <a:pt x="0" y="1006539"/>
                        </a:lnTo>
                        <a:cubicBezTo>
                          <a:pt x="13757" y="895633"/>
                          <a:pt x="-15709" y="754601"/>
                          <a:pt x="0" y="661443"/>
                        </a:cubicBezTo>
                        <a:cubicBezTo>
                          <a:pt x="15709" y="568285"/>
                          <a:pt x="556" y="467222"/>
                          <a:pt x="0" y="287588"/>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Sai</a:t>
            </a:r>
          </a:p>
        </p:txBody>
      </p:sp>
      <p:pic>
        <p:nvPicPr>
          <p:cNvPr id="11" name="Picture 10" descr="A picture containing doll&#10;&#10;Description automatically generated">
            <a:extLst>
              <a:ext uri="{FF2B5EF4-FFF2-40B4-BE49-F238E27FC236}">
                <a16:creationId xmlns:a16="http://schemas.microsoft.com/office/drawing/2014/main" id="{096B11F7-FC24-6FFE-6258-EFF5F8F7F25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15918" y="2925621"/>
            <a:ext cx="2484733" cy="3932379"/>
          </a:xfrm>
          <a:prstGeom prst="rect">
            <a:avLst/>
          </a:prstGeom>
        </p:spPr>
      </p:pic>
      <p:pic>
        <p:nvPicPr>
          <p:cNvPr id="13" name="Picture 12" descr="A picture containing text, vector graphics&#10;&#10;Description automatically generated">
            <a:extLst>
              <a:ext uri="{FF2B5EF4-FFF2-40B4-BE49-F238E27FC236}">
                <a16:creationId xmlns:a16="http://schemas.microsoft.com/office/drawing/2014/main" id="{58701746-361B-2CF5-202A-9855F35F362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80177" y="3061771"/>
            <a:ext cx="3587436" cy="3796229"/>
          </a:xfrm>
          <a:prstGeom prst="rect">
            <a:avLst/>
          </a:prstGeom>
        </p:spPr>
      </p:pic>
      <p:grpSp>
        <p:nvGrpSpPr>
          <p:cNvPr id="3" name="Group 2">
            <a:extLst>
              <a:ext uri="{FF2B5EF4-FFF2-40B4-BE49-F238E27FC236}">
                <a16:creationId xmlns:a16="http://schemas.microsoft.com/office/drawing/2014/main" id="{84A5E3AA-DEAC-3A85-B89F-02AA6C5929D7}"/>
              </a:ext>
            </a:extLst>
          </p:cNvPr>
          <p:cNvGrpSpPr/>
          <p:nvPr/>
        </p:nvGrpSpPr>
        <p:grpSpPr>
          <a:xfrm>
            <a:off x="5663127" y="3623988"/>
            <a:ext cx="2084969" cy="2084969"/>
            <a:chOff x="3880980" y="4622364"/>
            <a:chExt cx="2084969" cy="2084969"/>
          </a:xfrm>
        </p:grpSpPr>
        <p:pic>
          <p:nvPicPr>
            <p:cNvPr id="6" name="Picture 5">
              <a:extLst>
                <a:ext uri="{FF2B5EF4-FFF2-40B4-BE49-F238E27FC236}">
                  <a16:creationId xmlns:a16="http://schemas.microsoft.com/office/drawing/2014/main" id="{41C28052-EDFD-6A28-7CE7-C4E0FAD2653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80980" y="4622364"/>
              <a:ext cx="2084969" cy="2084969"/>
            </a:xfrm>
            <a:prstGeom prst="rect">
              <a:avLst/>
            </a:prstGeom>
          </p:spPr>
        </p:pic>
        <p:grpSp>
          <p:nvGrpSpPr>
            <p:cNvPr id="8" name="Group 7">
              <a:extLst>
                <a:ext uri="{FF2B5EF4-FFF2-40B4-BE49-F238E27FC236}">
                  <a16:creationId xmlns:a16="http://schemas.microsoft.com/office/drawing/2014/main" id="{A3E3FC47-30F1-9AA6-38BE-D16166CA6FF2}"/>
                </a:ext>
              </a:extLst>
            </p:cNvPr>
            <p:cNvGrpSpPr/>
            <p:nvPr/>
          </p:nvGrpSpPr>
          <p:grpSpPr>
            <a:xfrm>
              <a:off x="4516243" y="5288928"/>
              <a:ext cx="814441" cy="751840"/>
              <a:chOff x="4489079" y="5288928"/>
              <a:chExt cx="814441" cy="751840"/>
            </a:xfrm>
          </p:grpSpPr>
          <p:sp>
            <p:nvSpPr>
              <p:cNvPr id="10" name="Oval 9">
                <a:extLst>
                  <a:ext uri="{FF2B5EF4-FFF2-40B4-BE49-F238E27FC236}">
                    <a16:creationId xmlns:a16="http://schemas.microsoft.com/office/drawing/2014/main" id="{CAA9491D-4E18-536A-C431-6C560583A766}"/>
                  </a:ext>
                </a:extLst>
              </p:cNvPr>
              <p:cNvSpPr/>
              <p:nvPr/>
            </p:nvSpPr>
            <p:spPr>
              <a:xfrm>
                <a:off x="4489079" y="5288928"/>
                <a:ext cx="814441" cy="751840"/>
              </a:xfrm>
              <a:prstGeom prst="ellipse">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2" name="TextBox 11">
                <a:extLst>
                  <a:ext uri="{FF2B5EF4-FFF2-40B4-BE49-F238E27FC236}">
                    <a16:creationId xmlns:a16="http://schemas.microsoft.com/office/drawing/2014/main" id="{3F0D631F-F546-9C30-F642-980CB49167A5}"/>
                  </a:ext>
                </a:extLst>
              </p:cNvPr>
              <p:cNvSpPr txBox="1"/>
              <p:nvPr/>
            </p:nvSpPr>
            <p:spPr>
              <a:xfrm>
                <a:off x="4572449" y="5341682"/>
                <a:ext cx="64770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a:t>
                </a:r>
              </a:p>
            </p:txBody>
          </p:sp>
        </p:grpSp>
      </p:grpSp>
      <p:pic>
        <p:nvPicPr>
          <p:cNvPr id="7" name="tieng-nguoi-ham-mo-vo-tay-co-vu-www.tiengdong.com">
            <a:hlinkClick r:id="" action="ppaction://media"/>
            <a:extLst>
              <a:ext uri="{FF2B5EF4-FFF2-40B4-BE49-F238E27FC236}">
                <a16:creationId xmlns:a16="http://schemas.microsoft.com/office/drawing/2014/main" id="{AB6D7995-BDDA-E7EB-023F-4FD38768DBB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35287" y="5893037"/>
            <a:ext cx="101668" cy="101668"/>
          </a:xfrm>
          <a:prstGeom prst="rect">
            <a:avLst/>
          </a:prstGeom>
        </p:spPr>
      </p:pic>
    </p:spTree>
    <p:extLst>
      <p:ext uri="{BB962C8B-B14F-4D97-AF65-F5344CB8AC3E}">
        <p14:creationId xmlns:p14="http://schemas.microsoft.com/office/powerpoint/2010/main" val="301459420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ppt_x"/>
                                          </p:val>
                                        </p:tav>
                                        <p:tav tm="100000">
                                          <p:val>
                                            <p:strVal val="#ppt_x"/>
                                          </p:val>
                                        </p:tav>
                                      </p:tavLst>
                                    </p:anim>
                                    <p:anim calcmode="lin" valueType="num">
                                      <p:cBhvr additive="base">
                                        <p:cTn id="27"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4" name="whoosh.wav"/>
                                        </p:tgtEl>
                                      </p:cMediaNode>
                                    </p:audio>
                                  </p:sub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p:cTn id="32" dur="500" fill="hold"/>
                                        <p:tgtEl>
                                          <p:spTgt spid="3"/>
                                        </p:tgtEl>
                                        <p:attrNameLst>
                                          <p:attrName>ppt_w</p:attrName>
                                        </p:attrNameLst>
                                      </p:cBhvr>
                                      <p:tavLst>
                                        <p:tav tm="0">
                                          <p:val>
                                            <p:fltVal val="0"/>
                                          </p:val>
                                        </p:tav>
                                        <p:tav tm="100000">
                                          <p:val>
                                            <p:strVal val="#ppt_w"/>
                                          </p:val>
                                        </p:tav>
                                      </p:tavLst>
                                    </p:anim>
                                    <p:anim calcmode="lin" valueType="num">
                                      <p:cBhvr>
                                        <p:cTn id="33" dur="500" fill="hold"/>
                                        <p:tgtEl>
                                          <p:spTgt spid="3"/>
                                        </p:tgtEl>
                                        <p:attrNameLst>
                                          <p:attrName>ppt_h</p:attrName>
                                        </p:attrNameLst>
                                      </p:cBhvr>
                                      <p:tavLst>
                                        <p:tav tm="0">
                                          <p:val>
                                            <p:fltVal val="0"/>
                                          </p:val>
                                        </p:tav>
                                        <p:tav tm="100000">
                                          <p:val>
                                            <p:strVal val="#ppt_h"/>
                                          </p:val>
                                        </p:tav>
                                      </p:tavLst>
                                    </p:anim>
                                    <p:animEffect transition="in" filter="fade">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1337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7"/>
                </p:tgtEl>
              </p:cMediaNode>
            </p:audio>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extLst>
              <a:ext uri="{BEBA8EAE-BF5A-486C-A8C5-ECC9F3942E4B}">
                <a14:imgProps xmlns:a14="http://schemas.microsoft.com/office/drawing/2010/main">
                  <a14:imgLayer r:embed="rId6">
                    <a14:imgEffect>
                      <a14:saturation sat="195000"/>
                    </a14:imgEffect>
                  </a14:imgLayer>
                </a14:imgProps>
              </a:ext>
            </a:extLst>
          </a:blip>
          <a:srcRect/>
          <a:stretch>
            <a:fillRect l="-1000" r="-1000"/>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B001BD9B-7A35-4861-2B89-1A60E98C5F6E}"/>
              </a:ext>
            </a:extLst>
          </p:cNvPr>
          <p:cNvGrpSpPr/>
          <p:nvPr/>
        </p:nvGrpSpPr>
        <p:grpSpPr>
          <a:xfrm>
            <a:off x="402771" y="0"/>
            <a:ext cx="6710060" cy="3386934"/>
            <a:chOff x="41264" y="148856"/>
            <a:chExt cx="6710060" cy="3386934"/>
          </a:xfrm>
        </p:grpSpPr>
        <p:sp>
          <p:nvSpPr>
            <p:cNvPr id="2" name="Rectangle: Rounded Corners 1">
              <a:extLst>
                <a:ext uri="{FF2B5EF4-FFF2-40B4-BE49-F238E27FC236}">
                  <a16:creationId xmlns:a16="http://schemas.microsoft.com/office/drawing/2014/main" id="{33987812-BE24-EBC7-1358-E9FE036B209F}"/>
                </a:ext>
              </a:extLst>
            </p:cNvPr>
            <p:cNvSpPr/>
            <p:nvPr/>
          </p:nvSpPr>
          <p:spPr>
            <a:xfrm>
              <a:off x="41264" y="819150"/>
              <a:ext cx="6710060" cy="2047010"/>
            </a:xfrm>
            <a:custGeom>
              <a:avLst/>
              <a:gdLst>
                <a:gd name="connsiteX0" fmla="*/ 0 w 4802017"/>
                <a:gd name="connsiteY0" fmla="*/ 341175 h 2047010"/>
                <a:gd name="connsiteX1" fmla="*/ 341175 w 4802017"/>
                <a:gd name="connsiteY1" fmla="*/ 0 h 2047010"/>
                <a:gd name="connsiteX2" fmla="*/ 1027786 w 4802017"/>
                <a:gd name="connsiteY2" fmla="*/ 0 h 2047010"/>
                <a:gd name="connsiteX3" fmla="*/ 1755594 w 4802017"/>
                <a:gd name="connsiteY3" fmla="*/ 0 h 2047010"/>
                <a:gd name="connsiteX4" fmla="*/ 2442205 w 4802017"/>
                <a:gd name="connsiteY4" fmla="*/ 0 h 2047010"/>
                <a:gd name="connsiteX5" fmla="*/ 3005226 w 4802017"/>
                <a:gd name="connsiteY5" fmla="*/ 0 h 2047010"/>
                <a:gd name="connsiteX6" fmla="*/ 3733034 w 4802017"/>
                <a:gd name="connsiteY6" fmla="*/ 0 h 2047010"/>
                <a:gd name="connsiteX7" fmla="*/ 4460842 w 4802017"/>
                <a:gd name="connsiteY7" fmla="*/ 0 h 2047010"/>
                <a:gd name="connsiteX8" fmla="*/ 4802017 w 4802017"/>
                <a:gd name="connsiteY8" fmla="*/ 341175 h 2047010"/>
                <a:gd name="connsiteX9" fmla="*/ 4802017 w 4802017"/>
                <a:gd name="connsiteY9" fmla="*/ 1023505 h 2047010"/>
                <a:gd name="connsiteX10" fmla="*/ 4802017 w 4802017"/>
                <a:gd name="connsiteY10" fmla="*/ 1705835 h 2047010"/>
                <a:gd name="connsiteX11" fmla="*/ 4460842 w 4802017"/>
                <a:gd name="connsiteY11" fmla="*/ 2047010 h 2047010"/>
                <a:gd name="connsiteX12" fmla="*/ 3774231 w 4802017"/>
                <a:gd name="connsiteY12" fmla="*/ 2047010 h 2047010"/>
                <a:gd name="connsiteX13" fmla="*/ 3170013 w 4802017"/>
                <a:gd name="connsiteY13" fmla="*/ 2047010 h 2047010"/>
                <a:gd name="connsiteX14" fmla="*/ 2565795 w 4802017"/>
                <a:gd name="connsiteY14" fmla="*/ 2047010 h 2047010"/>
                <a:gd name="connsiteX15" fmla="*/ 1837987 w 4802017"/>
                <a:gd name="connsiteY15" fmla="*/ 2047010 h 2047010"/>
                <a:gd name="connsiteX16" fmla="*/ 1151376 w 4802017"/>
                <a:gd name="connsiteY16" fmla="*/ 2047010 h 2047010"/>
                <a:gd name="connsiteX17" fmla="*/ 341175 w 4802017"/>
                <a:gd name="connsiteY17" fmla="*/ 2047010 h 2047010"/>
                <a:gd name="connsiteX18" fmla="*/ 0 w 4802017"/>
                <a:gd name="connsiteY18" fmla="*/ 1705835 h 2047010"/>
                <a:gd name="connsiteX19" fmla="*/ 0 w 4802017"/>
                <a:gd name="connsiteY19" fmla="*/ 996212 h 2047010"/>
                <a:gd name="connsiteX20" fmla="*/ 0 w 4802017"/>
                <a:gd name="connsiteY20" fmla="*/ 341175 h 2047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02017" h="2047010" fill="none" extrusionOk="0">
                  <a:moveTo>
                    <a:pt x="0" y="341175"/>
                  </a:moveTo>
                  <a:cubicBezTo>
                    <a:pt x="-20853" y="161954"/>
                    <a:pt x="122362" y="5937"/>
                    <a:pt x="341175" y="0"/>
                  </a:cubicBezTo>
                  <a:cubicBezTo>
                    <a:pt x="520570" y="-13506"/>
                    <a:pt x="836163" y="-20519"/>
                    <a:pt x="1027786" y="0"/>
                  </a:cubicBezTo>
                  <a:cubicBezTo>
                    <a:pt x="1219409" y="20519"/>
                    <a:pt x="1399181" y="-16732"/>
                    <a:pt x="1755594" y="0"/>
                  </a:cubicBezTo>
                  <a:cubicBezTo>
                    <a:pt x="2112007" y="16732"/>
                    <a:pt x="2100743" y="4392"/>
                    <a:pt x="2442205" y="0"/>
                  </a:cubicBezTo>
                  <a:cubicBezTo>
                    <a:pt x="2783667" y="-4392"/>
                    <a:pt x="2859282" y="-6572"/>
                    <a:pt x="3005226" y="0"/>
                  </a:cubicBezTo>
                  <a:cubicBezTo>
                    <a:pt x="3151170" y="6572"/>
                    <a:pt x="3433483" y="2802"/>
                    <a:pt x="3733034" y="0"/>
                  </a:cubicBezTo>
                  <a:cubicBezTo>
                    <a:pt x="4032585" y="-2802"/>
                    <a:pt x="4203872" y="-1624"/>
                    <a:pt x="4460842" y="0"/>
                  </a:cubicBezTo>
                  <a:cubicBezTo>
                    <a:pt x="4655869" y="-5254"/>
                    <a:pt x="4806220" y="155113"/>
                    <a:pt x="4802017" y="341175"/>
                  </a:cubicBezTo>
                  <a:cubicBezTo>
                    <a:pt x="4814409" y="576865"/>
                    <a:pt x="4800760" y="771590"/>
                    <a:pt x="4802017" y="1023505"/>
                  </a:cubicBezTo>
                  <a:cubicBezTo>
                    <a:pt x="4803275" y="1275420"/>
                    <a:pt x="4818735" y="1470339"/>
                    <a:pt x="4802017" y="1705835"/>
                  </a:cubicBezTo>
                  <a:cubicBezTo>
                    <a:pt x="4803736" y="1876372"/>
                    <a:pt x="4638158" y="2048825"/>
                    <a:pt x="4460842" y="2047010"/>
                  </a:cubicBezTo>
                  <a:cubicBezTo>
                    <a:pt x="4208155" y="2054250"/>
                    <a:pt x="3965049" y="2064805"/>
                    <a:pt x="3774231" y="2047010"/>
                  </a:cubicBezTo>
                  <a:cubicBezTo>
                    <a:pt x="3583413" y="2029215"/>
                    <a:pt x="3308398" y="2027297"/>
                    <a:pt x="3170013" y="2047010"/>
                  </a:cubicBezTo>
                  <a:cubicBezTo>
                    <a:pt x="3031628" y="2066723"/>
                    <a:pt x="2791942" y="2019723"/>
                    <a:pt x="2565795" y="2047010"/>
                  </a:cubicBezTo>
                  <a:cubicBezTo>
                    <a:pt x="2339648" y="2074297"/>
                    <a:pt x="2185305" y="2035860"/>
                    <a:pt x="1837987" y="2047010"/>
                  </a:cubicBezTo>
                  <a:cubicBezTo>
                    <a:pt x="1490669" y="2058160"/>
                    <a:pt x="1324618" y="2077541"/>
                    <a:pt x="1151376" y="2047010"/>
                  </a:cubicBezTo>
                  <a:cubicBezTo>
                    <a:pt x="978134" y="2016479"/>
                    <a:pt x="740242" y="2042944"/>
                    <a:pt x="341175" y="2047010"/>
                  </a:cubicBezTo>
                  <a:cubicBezTo>
                    <a:pt x="188138" y="2046119"/>
                    <a:pt x="38079" y="1897282"/>
                    <a:pt x="0" y="1705835"/>
                  </a:cubicBezTo>
                  <a:cubicBezTo>
                    <a:pt x="5357" y="1382279"/>
                    <a:pt x="-7703" y="1198425"/>
                    <a:pt x="0" y="996212"/>
                  </a:cubicBezTo>
                  <a:cubicBezTo>
                    <a:pt x="7703" y="793999"/>
                    <a:pt x="-30629" y="575839"/>
                    <a:pt x="0" y="341175"/>
                  </a:cubicBezTo>
                  <a:close/>
                </a:path>
                <a:path w="4802017" h="2047010" stroke="0" extrusionOk="0">
                  <a:moveTo>
                    <a:pt x="0" y="341175"/>
                  </a:moveTo>
                  <a:cubicBezTo>
                    <a:pt x="40518" y="158403"/>
                    <a:pt x="168970" y="26550"/>
                    <a:pt x="341175" y="0"/>
                  </a:cubicBezTo>
                  <a:cubicBezTo>
                    <a:pt x="614349" y="-21915"/>
                    <a:pt x="784293" y="-8112"/>
                    <a:pt x="904196" y="0"/>
                  </a:cubicBezTo>
                  <a:cubicBezTo>
                    <a:pt x="1024099" y="8112"/>
                    <a:pt x="1423279" y="-17686"/>
                    <a:pt x="1632004" y="0"/>
                  </a:cubicBezTo>
                  <a:cubicBezTo>
                    <a:pt x="1840729" y="17686"/>
                    <a:pt x="2123050" y="-12964"/>
                    <a:pt x="2359812" y="0"/>
                  </a:cubicBezTo>
                  <a:cubicBezTo>
                    <a:pt x="2596574" y="12964"/>
                    <a:pt x="2887388" y="-26680"/>
                    <a:pt x="3087620" y="0"/>
                  </a:cubicBezTo>
                  <a:cubicBezTo>
                    <a:pt x="3287852" y="26680"/>
                    <a:pt x="3589989" y="-8135"/>
                    <a:pt x="3856624" y="0"/>
                  </a:cubicBezTo>
                  <a:cubicBezTo>
                    <a:pt x="4123259" y="8135"/>
                    <a:pt x="4177887" y="-11685"/>
                    <a:pt x="4460842" y="0"/>
                  </a:cubicBezTo>
                  <a:cubicBezTo>
                    <a:pt x="4637660" y="-18311"/>
                    <a:pt x="4796344" y="137329"/>
                    <a:pt x="4802017" y="341175"/>
                  </a:cubicBezTo>
                  <a:cubicBezTo>
                    <a:pt x="4774003" y="566295"/>
                    <a:pt x="4793363" y="851727"/>
                    <a:pt x="4802017" y="1037152"/>
                  </a:cubicBezTo>
                  <a:cubicBezTo>
                    <a:pt x="4810671" y="1222577"/>
                    <a:pt x="4797879" y="1466791"/>
                    <a:pt x="4802017" y="1705835"/>
                  </a:cubicBezTo>
                  <a:cubicBezTo>
                    <a:pt x="4795233" y="1915652"/>
                    <a:pt x="4610191" y="2037525"/>
                    <a:pt x="4460842" y="2047010"/>
                  </a:cubicBezTo>
                  <a:cubicBezTo>
                    <a:pt x="4328200" y="2028025"/>
                    <a:pt x="4068222" y="2051515"/>
                    <a:pt x="3897821" y="2047010"/>
                  </a:cubicBezTo>
                  <a:cubicBezTo>
                    <a:pt x="3727420" y="2042505"/>
                    <a:pt x="3387869" y="2067234"/>
                    <a:pt x="3252406" y="2047010"/>
                  </a:cubicBezTo>
                  <a:cubicBezTo>
                    <a:pt x="3116944" y="2026786"/>
                    <a:pt x="2856164" y="2040705"/>
                    <a:pt x="2565795" y="2047010"/>
                  </a:cubicBezTo>
                  <a:cubicBezTo>
                    <a:pt x="2275426" y="2053315"/>
                    <a:pt x="2138372" y="2013776"/>
                    <a:pt x="1879184" y="2047010"/>
                  </a:cubicBezTo>
                  <a:cubicBezTo>
                    <a:pt x="1619996" y="2080244"/>
                    <a:pt x="1419859" y="2078298"/>
                    <a:pt x="1110180" y="2047010"/>
                  </a:cubicBezTo>
                  <a:cubicBezTo>
                    <a:pt x="800501" y="2015722"/>
                    <a:pt x="515487" y="2069650"/>
                    <a:pt x="341175" y="2047010"/>
                  </a:cubicBezTo>
                  <a:cubicBezTo>
                    <a:pt x="111774" y="2027336"/>
                    <a:pt x="-17806" y="1873460"/>
                    <a:pt x="0" y="1705835"/>
                  </a:cubicBezTo>
                  <a:cubicBezTo>
                    <a:pt x="19689" y="1569713"/>
                    <a:pt x="11620" y="1211644"/>
                    <a:pt x="0" y="1037152"/>
                  </a:cubicBezTo>
                  <a:cubicBezTo>
                    <a:pt x="-11620" y="862660"/>
                    <a:pt x="5778" y="659869"/>
                    <a:pt x="0" y="341175"/>
                  </a:cubicBezTo>
                  <a:close/>
                </a:path>
              </a:pathLst>
            </a:custGeom>
            <a:ln w="38100">
              <a:solidFill>
                <a:srgbClr val="9999FF"/>
              </a:solidFill>
              <a:extLst>
                <a:ext uri="{C807C97D-BFC1-408E-A445-0C87EB9F89A2}">
                  <ask:lineSketchStyleProps xmlns:ask="http://schemas.microsoft.com/office/drawing/2018/sketchyshapes" sd="888366472">
                    <a:custGeom>
                      <a:avLst/>
                      <a:gdLst>
                        <a:gd name="connsiteX0" fmla="*/ 0 w 6710060"/>
                        <a:gd name="connsiteY0" fmla="*/ 341175 h 2047010"/>
                        <a:gd name="connsiteX1" fmla="*/ 476738 w 6710060"/>
                        <a:gd name="connsiteY1" fmla="*/ 0 h 2047010"/>
                        <a:gd name="connsiteX2" fmla="*/ 1436168 w 6710060"/>
                        <a:gd name="connsiteY2" fmla="*/ 0 h 2047010"/>
                        <a:gd name="connsiteX3" fmla="*/ 2453165 w 6710060"/>
                        <a:gd name="connsiteY3" fmla="*/ 0 h 2047010"/>
                        <a:gd name="connsiteX4" fmla="*/ 3412595 w 6710060"/>
                        <a:gd name="connsiteY4" fmla="*/ 0 h 2047010"/>
                        <a:gd name="connsiteX5" fmla="*/ 4199328 w 6710060"/>
                        <a:gd name="connsiteY5" fmla="*/ 0 h 2047010"/>
                        <a:gd name="connsiteX6" fmla="*/ 5216325 w 6710060"/>
                        <a:gd name="connsiteY6" fmla="*/ 0 h 2047010"/>
                        <a:gd name="connsiteX7" fmla="*/ 5745163 w 6710060"/>
                        <a:gd name="connsiteY7" fmla="*/ 0 h 2047010"/>
                        <a:gd name="connsiteX8" fmla="*/ 6233321 w 6710060"/>
                        <a:gd name="connsiteY8" fmla="*/ 0 h 2047010"/>
                        <a:gd name="connsiteX9" fmla="*/ 6710060 w 6710060"/>
                        <a:gd name="connsiteY9" fmla="*/ 341175 h 2047010"/>
                        <a:gd name="connsiteX10" fmla="*/ 6710060 w 6710060"/>
                        <a:gd name="connsiteY10" fmla="*/ 1023505 h 2047010"/>
                        <a:gd name="connsiteX11" fmla="*/ 6710060 w 6710060"/>
                        <a:gd name="connsiteY11" fmla="*/ 1705835 h 2047010"/>
                        <a:gd name="connsiteX12" fmla="*/ 6233321 w 6710060"/>
                        <a:gd name="connsiteY12" fmla="*/ 2047010 h 2047010"/>
                        <a:gd name="connsiteX13" fmla="*/ 5273891 w 6710060"/>
                        <a:gd name="connsiteY13" fmla="*/ 2047010 h 2047010"/>
                        <a:gd name="connsiteX14" fmla="*/ 4429592 w 6710060"/>
                        <a:gd name="connsiteY14" fmla="*/ 2047010 h 2047010"/>
                        <a:gd name="connsiteX15" fmla="*/ 3585293 w 6710060"/>
                        <a:gd name="connsiteY15" fmla="*/ 2047010 h 2047010"/>
                        <a:gd name="connsiteX16" fmla="*/ 2568296 w 6710060"/>
                        <a:gd name="connsiteY16" fmla="*/ 2047010 h 2047010"/>
                        <a:gd name="connsiteX17" fmla="*/ 1608866 w 6710060"/>
                        <a:gd name="connsiteY17" fmla="*/ 2047010 h 2047010"/>
                        <a:gd name="connsiteX18" fmla="*/ 476738 w 6710060"/>
                        <a:gd name="connsiteY18" fmla="*/ 2047010 h 2047010"/>
                        <a:gd name="connsiteX19" fmla="*/ 0 w 6710060"/>
                        <a:gd name="connsiteY19" fmla="*/ 1705835 h 2047010"/>
                        <a:gd name="connsiteX20" fmla="*/ 0 w 6710060"/>
                        <a:gd name="connsiteY20" fmla="*/ 996212 h 2047010"/>
                        <a:gd name="connsiteX21" fmla="*/ 0 w 6710060"/>
                        <a:gd name="connsiteY21" fmla="*/ 341175 h 2047010"/>
                        <a:gd name="connsiteX0" fmla="*/ 0 w 6710060"/>
                        <a:gd name="connsiteY0" fmla="*/ 341175 h 2047010"/>
                        <a:gd name="connsiteX1" fmla="*/ 476738 w 6710060"/>
                        <a:gd name="connsiteY1" fmla="*/ 0 h 2047010"/>
                        <a:gd name="connsiteX2" fmla="*/ 1263471 w 6710060"/>
                        <a:gd name="connsiteY2" fmla="*/ 0 h 2047010"/>
                        <a:gd name="connsiteX3" fmla="*/ 2280467 w 6710060"/>
                        <a:gd name="connsiteY3" fmla="*/ 0 h 2047010"/>
                        <a:gd name="connsiteX4" fmla="*/ 3297464 w 6710060"/>
                        <a:gd name="connsiteY4" fmla="*/ 0 h 2047010"/>
                        <a:gd name="connsiteX5" fmla="*/ 4314461 w 6710060"/>
                        <a:gd name="connsiteY5" fmla="*/ 0 h 2047010"/>
                        <a:gd name="connsiteX6" fmla="*/ 5389022 w 6710060"/>
                        <a:gd name="connsiteY6" fmla="*/ 0 h 2047010"/>
                        <a:gd name="connsiteX7" fmla="*/ 6233321 w 6710060"/>
                        <a:gd name="connsiteY7" fmla="*/ 0 h 2047010"/>
                        <a:gd name="connsiteX8" fmla="*/ 6710060 w 6710060"/>
                        <a:gd name="connsiteY8" fmla="*/ 341175 h 2047010"/>
                        <a:gd name="connsiteX9" fmla="*/ 6710060 w 6710060"/>
                        <a:gd name="connsiteY9" fmla="*/ 1037152 h 2047010"/>
                        <a:gd name="connsiteX10" fmla="*/ 6710060 w 6710060"/>
                        <a:gd name="connsiteY10" fmla="*/ 1705835 h 2047010"/>
                        <a:gd name="connsiteX11" fmla="*/ 6233321 w 6710060"/>
                        <a:gd name="connsiteY11" fmla="*/ 2047010 h 2047010"/>
                        <a:gd name="connsiteX12" fmla="*/ 5446588 w 6710060"/>
                        <a:gd name="connsiteY12" fmla="*/ 2047010 h 2047010"/>
                        <a:gd name="connsiteX13" fmla="*/ 4544723 w 6710060"/>
                        <a:gd name="connsiteY13" fmla="*/ 2047010 h 2047010"/>
                        <a:gd name="connsiteX14" fmla="*/ 3585293 w 6710060"/>
                        <a:gd name="connsiteY14" fmla="*/ 2047010 h 2047010"/>
                        <a:gd name="connsiteX15" fmla="*/ 2625862 w 6710060"/>
                        <a:gd name="connsiteY15" fmla="*/ 2047010 h 2047010"/>
                        <a:gd name="connsiteX16" fmla="*/ 1551301 w 6710060"/>
                        <a:gd name="connsiteY16" fmla="*/ 2047010 h 2047010"/>
                        <a:gd name="connsiteX17" fmla="*/ 476738 w 6710060"/>
                        <a:gd name="connsiteY17" fmla="*/ 2047010 h 2047010"/>
                        <a:gd name="connsiteX18" fmla="*/ 0 w 6710060"/>
                        <a:gd name="connsiteY18" fmla="*/ 1705835 h 2047010"/>
                        <a:gd name="connsiteX19" fmla="*/ 0 w 6710060"/>
                        <a:gd name="connsiteY19" fmla="*/ 1037152 h 2047010"/>
                        <a:gd name="connsiteX20" fmla="*/ 0 w 6710060"/>
                        <a:gd name="connsiteY20" fmla="*/ 341175 h 2047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710060" h="2047010" fill="none" extrusionOk="0">
                          <a:moveTo>
                            <a:pt x="0" y="341175"/>
                          </a:moveTo>
                          <a:cubicBezTo>
                            <a:pt x="4836" y="127202"/>
                            <a:pt x="161408" y="19587"/>
                            <a:pt x="476738" y="0"/>
                          </a:cubicBezTo>
                          <a:cubicBezTo>
                            <a:pt x="676669" y="14034"/>
                            <a:pt x="1173185" y="7059"/>
                            <a:pt x="1436168" y="0"/>
                          </a:cubicBezTo>
                          <a:cubicBezTo>
                            <a:pt x="1663287" y="7797"/>
                            <a:pt x="1982800" y="33055"/>
                            <a:pt x="2453165" y="0"/>
                          </a:cubicBezTo>
                          <a:cubicBezTo>
                            <a:pt x="2953127" y="15195"/>
                            <a:pt x="2939229" y="6514"/>
                            <a:pt x="3412595" y="0"/>
                          </a:cubicBezTo>
                          <a:cubicBezTo>
                            <a:pt x="3885739" y="4799"/>
                            <a:pt x="3996445" y="-9568"/>
                            <a:pt x="4199328" y="0"/>
                          </a:cubicBezTo>
                          <a:cubicBezTo>
                            <a:pt x="4454729" y="-69518"/>
                            <a:pt x="4783463" y="8778"/>
                            <a:pt x="5216325" y="0"/>
                          </a:cubicBezTo>
                          <a:cubicBezTo>
                            <a:pt x="5406574" y="-9934"/>
                            <a:pt x="5613784" y="11003"/>
                            <a:pt x="5745163" y="0"/>
                          </a:cubicBezTo>
                          <a:cubicBezTo>
                            <a:pt x="5876542" y="-11003"/>
                            <a:pt x="6004178" y="18938"/>
                            <a:pt x="6233321" y="0"/>
                          </a:cubicBezTo>
                          <a:cubicBezTo>
                            <a:pt x="6511636" y="14364"/>
                            <a:pt x="6727578" y="164548"/>
                            <a:pt x="6710060" y="341175"/>
                          </a:cubicBezTo>
                          <a:cubicBezTo>
                            <a:pt x="6758625" y="566630"/>
                            <a:pt x="6728032" y="777041"/>
                            <a:pt x="6710060" y="1023505"/>
                          </a:cubicBezTo>
                          <a:cubicBezTo>
                            <a:pt x="6734241" y="1233419"/>
                            <a:pt x="6746080" y="1454729"/>
                            <a:pt x="6710060" y="1705835"/>
                          </a:cubicBezTo>
                          <a:cubicBezTo>
                            <a:pt x="6690596" y="1875136"/>
                            <a:pt x="6432592" y="2024152"/>
                            <a:pt x="6233321" y="2047010"/>
                          </a:cubicBezTo>
                          <a:cubicBezTo>
                            <a:pt x="5893216" y="2053923"/>
                            <a:pt x="5575571" y="2067585"/>
                            <a:pt x="5273891" y="2047010"/>
                          </a:cubicBezTo>
                          <a:cubicBezTo>
                            <a:pt x="5018333" y="2076360"/>
                            <a:pt x="4637933" y="1989710"/>
                            <a:pt x="4429592" y="2047010"/>
                          </a:cubicBezTo>
                          <a:cubicBezTo>
                            <a:pt x="4210792" y="2085962"/>
                            <a:pt x="3833218" y="2026106"/>
                            <a:pt x="3585293" y="2047010"/>
                          </a:cubicBezTo>
                          <a:cubicBezTo>
                            <a:pt x="3302783" y="2072566"/>
                            <a:pt x="3032316" y="2019358"/>
                            <a:pt x="2568296" y="2047010"/>
                          </a:cubicBezTo>
                          <a:cubicBezTo>
                            <a:pt x="2047379" y="2045285"/>
                            <a:pt x="1880368" y="2072765"/>
                            <a:pt x="1608866" y="2047010"/>
                          </a:cubicBezTo>
                          <a:cubicBezTo>
                            <a:pt x="1338499" y="2075209"/>
                            <a:pt x="1031739" y="2072330"/>
                            <a:pt x="476738" y="2047010"/>
                          </a:cubicBezTo>
                          <a:cubicBezTo>
                            <a:pt x="311172" y="2044355"/>
                            <a:pt x="51305" y="1891147"/>
                            <a:pt x="0" y="1705835"/>
                          </a:cubicBezTo>
                          <a:cubicBezTo>
                            <a:pt x="39813" y="1404453"/>
                            <a:pt x="-11140" y="1163971"/>
                            <a:pt x="0" y="996212"/>
                          </a:cubicBezTo>
                          <a:cubicBezTo>
                            <a:pt x="3639" y="849415"/>
                            <a:pt x="-72227" y="568361"/>
                            <a:pt x="0" y="341175"/>
                          </a:cubicBezTo>
                          <a:close/>
                        </a:path>
                        <a:path w="6710060" h="2047010" stroke="0" extrusionOk="0">
                          <a:moveTo>
                            <a:pt x="0" y="341175"/>
                          </a:moveTo>
                          <a:cubicBezTo>
                            <a:pt x="60690" y="133211"/>
                            <a:pt x="246647" y="-3872"/>
                            <a:pt x="476738" y="0"/>
                          </a:cubicBezTo>
                          <a:cubicBezTo>
                            <a:pt x="888362" y="-9953"/>
                            <a:pt x="1119523" y="-391"/>
                            <a:pt x="1263471" y="0"/>
                          </a:cubicBezTo>
                          <a:cubicBezTo>
                            <a:pt x="1423885" y="69368"/>
                            <a:pt x="2002540" y="-22382"/>
                            <a:pt x="2280467" y="0"/>
                          </a:cubicBezTo>
                          <a:cubicBezTo>
                            <a:pt x="2549193" y="27991"/>
                            <a:pt x="3018484" y="-37922"/>
                            <a:pt x="3297464" y="0"/>
                          </a:cubicBezTo>
                          <a:cubicBezTo>
                            <a:pt x="3611566" y="7868"/>
                            <a:pt x="4048406" y="-23023"/>
                            <a:pt x="4314461" y="0"/>
                          </a:cubicBezTo>
                          <a:cubicBezTo>
                            <a:pt x="4621286" y="71695"/>
                            <a:pt x="5046684" y="-15201"/>
                            <a:pt x="5389022" y="0"/>
                          </a:cubicBezTo>
                          <a:cubicBezTo>
                            <a:pt x="5772396" y="4544"/>
                            <a:pt x="5839322" y="-8308"/>
                            <a:pt x="6233321" y="0"/>
                          </a:cubicBezTo>
                          <a:cubicBezTo>
                            <a:pt x="6482980" y="3283"/>
                            <a:pt x="6702305" y="116579"/>
                            <a:pt x="6710060" y="341175"/>
                          </a:cubicBezTo>
                          <a:cubicBezTo>
                            <a:pt x="6704823" y="573136"/>
                            <a:pt x="6694061" y="869566"/>
                            <a:pt x="6710060" y="1037152"/>
                          </a:cubicBezTo>
                          <a:cubicBezTo>
                            <a:pt x="6724103" y="1179332"/>
                            <a:pt x="6703494" y="1474437"/>
                            <a:pt x="6710060" y="1705835"/>
                          </a:cubicBezTo>
                          <a:cubicBezTo>
                            <a:pt x="6688811" y="1915041"/>
                            <a:pt x="6451037" y="2052255"/>
                            <a:pt x="6233321" y="2047010"/>
                          </a:cubicBezTo>
                          <a:cubicBezTo>
                            <a:pt x="6044300" y="2036338"/>
                            <a:pt x="5654667" y="2090710"/>
                            <a:pt x="5446588" y="2047010"/>
                          </a:cubicBezTo>
                          <a:cubicBezTo>
                            <a:pt x="5205594" y="2047442"/>
                            <a:pt x="4776021" y="2079179"/>
                            <a:pt x="4544723" y="2047010"/>
                          </a:cubicBezTo>
                          <a:cubicBezTo>
                            <a:pt x="4356346" y="1994438"/>
                            <a:pt x="3982151" y="2055798"/>
                            <a:pt x="3585293" y="2047010"/>
                          </a:cubicBezTo>
                          <a:cubicBezTo>
                            <a:pt x="3179505" y="2084314"/>
                            <a:pt x="2947861" y="2037886"/>
                            <a:pt x="2625862" y="2047010"/>
                          </a:cubicBezTo>
                          <a:cubicBezTo>
                            <a:pt x="2311917" y="2089901"/>
                            <a:pt x="2028430" y="2065623"/>
                            <a:pt x="1551301" y="2047010"/>
                          </a:cubicBezTo>
                          <a:cubicBezTo>
                            <a:pt x="1118358" y="2009821"/>
                            <a:pt x="730395" y="2096610"/>
                            <a:pt x="476738" y="2047010"/>
                          </a:cubicBezTo>
                          <a:cubicBezTo>
                            <a:pt x="163843" y="2030289"/>
                            <a:pt x="-33787" y="1850283"/>
                            <a:pt x="0" y="1705835"/>
                          </a:cubicBezTo>
                          <a:cubicBezTo>
                            <a:pt x="-8694" y="1565414"/>
                            <a:pt x="1928" y="1176043"/>
                            <a:pt x="0" y="1037152"/>
                          </a:cubicBezTo>
                          <a:cubicBezTo>
                            <a:pt x="-51311" y="830962"/>
                            <a:pt x="12367" y="643893"/>
                            <a:pt x="0" y="341175"/>
                          </a:cubicBezTo>
                          <a:close/>
                        </a:path>
                        <a:path w="6710060" h="2047010" fill="none" stroke="0" extrusionOk="0">
                          <a:moveTo>
                            <a:pt x="0" y="341175"/>
                          </a:moveTo>
                          <a:cubicBezTo>
                            <a:pt x="20041" y="168817"/>
                            <a:pt x="202433" y="57418"/>
                            <a:pt x="476738" y="0"/>
                          </a:cubicBezTo>
                          <a:cubicBezTo>
                            <a:pt x="759654" y="17871"/>
                            <a:pt x="1187772" y="1167"/>
                            <a:pt x="1436168" y="0"/>
                          </a:cubicBezTo>
                          <a:cubicBezTo>
                            <a:pt x="1697313" y="13570"/>
                            <a:pt x="1935883" y="5176"/>
                            <a:pt x="2453165" y="0"/>
                          </a:cubicBezTo>
                          <a:cubicBezTo>
                            <a:pt x="2951073" y="17202"/>
                            <a:pt x="2938518" y="2285"/>
                            <a:pt x="3412595" y="0"/>
                          </a:cubicBezTo>
                          <a:cubicBezTo>
                            <a:pt x="3884290" y="-13474"/>
                            <a:pt x="3982204" y="-157"/>
                            <a:pt x="4199328" y="0"/>
                          </a:cubicBezTo>
                          <a:cubicBezTo>
                            <a:pt x="4367986" y="-34430"/>
                            <a:pt x="4805475" y="-34013"/>
                            <a:pt x="5216325" y="0"/>
                          </a:cubicBezTo>
                          <a:cubicBezTo>
                            <a:pt x="5406417" y="2278"/>
                            <a:pt x="5460398" y="20859"/>
                            <a:pt x="5694313" y="0"/>
                          </a:cubicBezTo>
                          <a:cubicBezTo>
                            <a:pt x="5928228" y="-20859"/>
                            <a:pt x="6102563" y="15074"/>
                            <a:pt x="6233321" y="0"/>
                          </a:cubicBezTo>
                          <a:cubicBezTo>
                            <a:pt x="6537875" y="7535"/>
                            <a:pt x="6720747" y="134618"/>
                            <a:pt x="6710060" y="341175"/>
                          </a:cubicBezTo>
                          <a:cubicBezTo>
                            <a:pt x="6721769" y="594541"/>
                            <a:pt x="6690335" y="767229"/>
                            <a:pt x="6710060" y="1023505"/>
                          </a:cubicBezTo>
                          <a:cubicBezTo>
                            <a:pt x="6718286" y="1256105"/>
                            <a:pt x="6741112" y="1503870"/>
                            <a:pt x="6710060" y="1705835"/>
                          </a:cubicBezTo>
                          <a:cubicBezTo>
                            <a:pt x="6719169" y="1877916"/>
                            <a:pt x="6477023" y="2062382"/>
                            <a:pt x="6233321" y="2047010"/>
                          </a:cubicBezTo>
                          <a:cubicBezTo>
                            <a:pt x="5839170" y="2008709"/>
                            <a:pt x="5533508" y="2090812"/>
                            <a:pt x="5273891" y="2047010"/>
                          </a:cubicBezTo>
                          <a:cubicBezTo>
                            <a:pt x="5042488" y="2025590"/>
                            <a:pt x="4638657" y="1981679"/>
                            <a:pt x="4429592" y="2047010"/>
                          </a:cubicBezTo>
                          <a:cubicBezTo>
                            <a:pt x="4264662" y="2115059"/>
                            <a:pt x="3856186" y="2015031"/>
                            <a:pt x="3585293" y="2047010"/>
                          </a:cubicBezTo>
                          <a:cubicBezTo>
                            <a:pt x="3230138" y="2055500"/>
                            <a:pt x="3021833" y="1998730"/>
                            <a:pt x="2568296" y="2047010"/>
                          </a:cubicBezTo>
                          <a:cubicBezTo>
                            <a:pt x="2088955" y="2040549"/>
                            <a:pt x="1872108" y="2065325"/>
                            <a:pt x="1608866" y="2047010"/>
                          </a:cubicBezTo>
                          <a:cubicBezTo>
                            <a:pt x="1352320" y="2057467"/>
                            <a:pt x="1067228" y="2069633"/>
                            <a:pt x="476738" y="2047010"/>
                          </a:cubicBezTo>
                          <a:cubicBezTo>
                            <a:pt x="221849" y="2064237"/>
                            <a:pt x="33383" y="1901155"/>
                            <a:pt x="0" y="1705835"/>
                          </a:cubicBezTo>
                          <a:cubicBezTo>
                            <a:pt x="6951" y="1339744"/>
                            <a:pt x="3814" y="1202163"/>
                            <a:pt x="0" y="996212"/>
                          </a:cubicBezTo>
                          <a:cubicBezTo>
                            <a:pt x="14764" y="767855"/>
                            <a:pt x="-78877" y="548978"/>
                            <a:pt x="0" y="341175"/>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mn-cs"/>
                </a:rPr>
                <a:t>Số</a:t>
              </a:r>
              <a:r>
                <a:rPr kumimoji="0" lang="en-US" sz="36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rPr>
                <a:t> 14 021 983:</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rPr>
                <a:t>c/ </a:t>
              </a:r>
              <a:r>
                <a:rPr kumimoji="0" lang="en-US" sz="36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mn-cs"/>
                </a:rPr>
                <a:t>Chữ</a:t>
              </a:r>
              <a:r>
                <a:rPr kumimoji="0" lang="en-US" sz="36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mn-cs"/>
                </a:rPr>
                <a:t>số</a:t>
              </a:r>
              <a:r>
                <a:rPr kumimoji="0" lang="en-US" sz="36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rPr>
                <a:t> 9 </a:t>
              </a:r>
              <a:r>
                <a:rPr kumimoji="0" lang="en-US" sz="36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mn-cs"/>
                </a:rPr>
                <a:t>thuộc</a:t>
              </a:r>
              <a:r>
                <a:rPr kumimoji="0" lang="en-US" sz="36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mn-cs"/>
                </a:rPr>
                <a:t>lớp</a:t>
              </a:r>
              <a:r>
                <a:rPr kumimoji="0" lang="en-US" sz="36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mn-cs"/>
                </a:rPr>
                <a:t>đơn</a:t>
              </a:r>
              <a:r>
                <a:rPr kumimoji="0" lang="en-US" sz="36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mn-cs"/>
                </a:rPr>
                <a:t>vị</a:t>
              </a:r>
              <a:r>
                <a:rPr kumimoji="0" lang="en-US" sz="36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rPr>
                <a:t>.</a:t>
              </a:r>
            </a:p>
          </p:txBody>
        </p:sp>
        <p:pic>
          <p:nvPicPr>
            <p:cNvPr id="4" name="Picture 3" descr="Logo&#10;&#10;Description automatically generated">
              <a:extLst>
                <a:ext uri="{FF2B5EF4-FFF2-40B4-BE49-F238E27FC236}">
                  <a16:creationId xmlns:a16="http://schemas.microsoft.com/office/drawing/2014/main" id="{4F62252E-4EE2-F9F7-4E98-BC185295E2B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4998" y="2150335"/>
              <a:ext cx="1385455" cy="1385455"/>
            </a:xfrm>
            <a:prstGeom prst="rect">
              <a:avLst/>
            </a:prstGeom>
          </p:spPr>
        </p:pic>
        <p:pic>
          <p:nvPicPr>
            <p:cNvPr id="5" name="Picture 4" descr="Logo&#10;&#10;Description automatically generated">
              <a:extLst>
                <a:ext uri="{FF2B5EF4-FFF2-40B4-BE49-F238E27FC236}">
                  <a16:creationId xmlns:a16="http://schemas.microsoft.com/office/drawing/2014/main" id="{6EBB1818-AB65-A46A-4482-FDECEC1868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01406" y="148856"/>
              <a:ext cx="1385455" cy="1385455"/>
            </a:xfrm>
            <a:prstGeom prst="rect">
              <a:avLst/>
            </a:prstGeom>
          </p:spPr>
        </p:pic>
      </p:grpSp>
      <p:sp>
        <p:nvSpPr>
          <p:cNvPr id="9" name="Speech Bubble: Rectangle with Corners Rounded 8">
            <a:extLst>
              <a:ext uri="{FF2B5EF4-FFF2-40B4-BE49-F238E27FC236}">
                <a16:creationId xmlns:a16="http://schemas.microsoft.com/office/drawing/2014/main" id="{24B3AD75-647A-2356-6869-ABFFDF93323B}"/>
              </a:ext>
            </a:extLst>
          </p:cNvPr>
          <p:cNvSpPr/>
          <p:nvPr/>
        </p:nvSpPr>
        <p:spPr>
          <a:xfrm>
            <a:off x="8088086" y="831051"/>
            <a:ext cx="3196079" cy="1725496"/>
          </a:xfrm>
          <a:custGeom>
            <a:avLst/>
            <a:gdLst>
              <a:gd name="connsiteX0" fmla="*/ 0 w 4042063"/>
              <a:gd name="connsiteY0" fmla="*/ 287588 h 1725496"/>
              <a:gd name="connsiteX1" fmla="*/ 287588 w 4042063"/>
              <a:gd name="connsiteY1" fmla="*/ 0 h 1725496"/>
              <a:gd name="connsiteX2" fmla="*/ 936276 w 4042063"/>
              <a:gd name="connsiteY2" fmla="*/ 0 h 1725496"/>
              <a:gd name="connsiteX3" fmla="*/ 1564262 w 4042063"/>
              <a:gd name="connsiteY3" fmla="*/ 0 h 1725496"/>
              <a:gd name="connsiteX4" fmla="*/ 2357870 w 4042063"/>
              <a:gd name="connsiteY4" fmla="*/ 0 h 1725496"/>
              <a:gd name="connsiteX5" fmla="*/ 2357870 w 4042063"/>
              <a:gd name="connsiteY5" fmla="*/ 0 h 1725496"/>
              <a:gd name="connsiteX6" fmla="*/ 2883338 w 4042063"/>
              <a:gd name="connsiteY6" fmla="*/ 0 h 1725496"/>
              <a:gd name="connsiteX7" fmla="*/ 3368386 w 4042063"/>
              <a:gd name="connsiteY7" fmla="*/ 0 h 1725496"/>
              <a:gd name="connsiteX8" fmla="*/ 3754475 w 4042063"/>
              <a:gd name="connsiteY8" fmla="*/ 0 h 1725496"/>
              <a:gd name="connsiteX9" fmla="*/ 4042063 w 4042063"/>
              <a:gd name="connsiteY9" fmla="*/ 287588 h 1725496"/>
              <a:gd name="connsiteX10" fmla="*/ 4042063 w 4042063"/>
              <a:gd name="connsiteY10" fmla="*/ 647064 h 1725496"/>
              <a:gd name="connsiteX11" fmla="*/ 4042063 w 4042063"/>
              <a:gd name="connsiteY11" fmla="*/ 1006539 h 1725496"/>
              <a:gd name="connsiteX12" fmla="*/ 4042063 w 4042063"/>
              <a:gd name="connsiteY12" fmla="*/ 1006539 h 1725496"/>
              <a:gd name="connsiteX13" fmla="*/ 4042063 w 4042063"/>
              <a:gd name="connsiteY13" fmla="*/ 1437913 h 1725496"/>
              <a:gd name="connsiteX14" fmla="*/ 4042063 w 4042063"/>
              <a:gd name="connsiteY14" fmla="*/ 1437908 h 1725496"/>
              <a:gd name="connsiteX15" fmla="*/ 3754475 w 4042063"/>
              <a:gd name="connsiteY15" fmla="*/ 1725496 h 1725496"/>
              <a:gd name="connsiteX16" fmla="*/ 3368386 w 4042063"/>
              <a:gd name="connsiteY16" fmla="*/ 1725496 h 1725496"/>
              <a:gd name="connsiteX17" fmla="*/ 3341937 w 4042063"/>
              <a:gd name="connsiteY17" fmla="*/ 2109022 h 1725496"/>
              <a:gd name="connsiteX18" fmla="*/ 2840063 w 4042063"/>
              <a:gd name="connsiteY18" fmla="*/ 1913424 h 1725496"/>
              <a:gd name="connsiteX19" fmla="*/ 2357870 w 4042063"/>
              <a:gd name="connsiteY19" fmla="*/ 1725496 h 1725496"/>
              <a:gd name="connsiteX20" fmla="*/ 1688479 w 4042063"/>
              <a:gd name="connsiteY20" fmla="*/ 1725496 h 1725496"/>
              <a:gd name="connsiteX21" fmla="*/ 998385 w 4042063"/>
              <a:gd name="connsiteY21" fmla="*/ 1725496 h 1725496"/>
              <a:gd name="connsiteX22" fmla="*/ 287588 w 4042063"/>
              <a:gd name="connsiteY22" fmla="*/ 1725496 h 1725496"/>
              <a:gd name="connsiteX23" fmla="*/ 0 w 4042063"/>
              <a:gd name="connsiteY23" fmla="*/ 1437908 h 1725496"/>
              <a:gd name="connsiteX24" fmla="*/ 0 w 4042063"/>
              <a:gd name="connsiteY24" fmla="*/ 1437913 h 1725496"/>
              <a:gd name="connsiteX25" fmla="*/ 0 w 4042063"/>
              <a:gd name="connsiteY25" fmla="*/ 1006539 h 1725496"/>
              <a:gd name="connsiteX26" fmla="*/ 0 w 4042063"/>
              <a:gd name="connsiteY26" fmla="*/ 1006539 h 1725496"/>
              <a:gd name="connsiteX27" fmla="*/ 0 w 4042063"/>
              <a:gd name="connsiteY27" fmla="*/ 668632 h 1725496"/>
              <a:gd name="connsiteX28" fmla="*/ 0 w 4042063"/>
              <a:gd name="connsiteY28" fmla="*/ 287588 h 1725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042063" h="1725496" fill="none" extrusionOk="0">
                <a:moveTo>
                  <a:pt x="0" y="287588"/>
                </a:moveTo>
                <a:cubicBezTo>
                  <a:pt x="-9004" y="124679"/>
                  <a:pt x="121598" y="-23175"/>
                  <a:pt x="287588" y="0"/>
                </a:cubicBezTo>
                <a:cubicBezTo>
                  <a:pt x="583006" y="21023"/>
                  <a:pt x="642389" y="-28697"/>
                  <a:pt x="936276" y="0"/>
                </a:cubicBezTo>
                <a:cubicBezTo>
                  <a:pt x="1230163" y="28697"/>
                  <a:pt x="1415731" y="23160"/>
                  <a:pt x="1564262" y="0"/>
                </a:cubicBezTo>
                <a:cubicBezTo>
                  <a:pt x="1712793" y="-23160"/>
                  <a:pt x="1991524" y="36637"/>
                  <a:pt x="2357870" y="0"/>
                </a:cubicBezTo>
                <a:lnTo>
                  <a:pt x="2357870" y="0"/>
                </a:lnTo>
                <a:cubicBezTo>
                  <a:pt x="2502810" y="1611"/>
                  <a:pt x="2773738" y="4549"/>
                  <a:pt x="2883338" y="0"/>
                </a:cubicBezTo>
                <a:cubicBezTo>
                  <a:pt x="2992938" y="-4549"/>
                  <a:pt x="3233422" y="-8345"/>
                  <a:pt x="3368386" y="0"/>
                </a:cubicBezTo>
                <a:cubicBezTo>
                  <a:pt x="3517157" y="17917"/>
                  <a:pt x="3670771" y="5354"/>
                  <a:pt x="3754475" y="0"/>
                </a:cubicBezTo>
                <a:cubicBezTo>
                  <a:pt x="3937972" y="20811"/>
                  <a:pt x="4054995" y="101370"/>
                  <a:pt x="4042063" y="287588"/>
                </a:cubicBezTo>
                <a:cubicBezTo>
                  <a:pt x="4033887" y="384019"/>
                  <a:pt x="4049936" y="484413"/>
                  <a:pt x="4042063" y="647064"/>
                </a:cubicBezTo>
                <a:cubicBezTo>
                  <a:pt x="4034190" y="809715"/>
                  <a:pt x="4056200" y="913065"/>
                  <a:pt x="4042063" y="1006539"/>
                </a:cubicBezTo>
                <a:lnTo>
                  <a:pt x="4042063" y="1006539"/>
                </a:lnTo>
                <a:cubicBezTo>
                  <a:pt x="4022222" y="1200476"/>
                  <a:pt x="4049567" y="1296859"/>
                  <a:pt x="4042063" y="1437913"/>
                </a:cubicBezTo>
                <a:lnTo>
                  <a:pt x="4042063" y="1437908"/>
                </a:lnTo>
                <a:cubicBezTo>
                  <a:pt x="4043246" y="1581594"/>
                  <a:pt x="3915004" y="1737378"/>
                  <a:pt x="3754475" y="1725496"/>
                </a:cubicBezTo>
                <a:cubicBezTo>
                  <a:pt x="3635401" y="1730556"/>
                  <a:pt x="3461587" y="1718501"/>
                  <a:pt x="3368386" y="1725496"/>
                </a:cubicBezTo>
                <a:cubicBezTo>
                  <a:pt x="3349870" y="1857228"/>
                  <a:pt x="3340042" y="2028841"/>
                  <a:pt x="3341937" y="2109022"/>
                </a:cubicBezTo>
                <a:cubicBezTo>
                  <a:pt x="3170366" y="2031762"/>
                  <a:pt x="2988967" y="1980314"/>
                  <a:pt x="2840063" y="1913424"/>
                </a:cubicBezTo>
                <a:cubicBezTo>
                  <a:pt x="2691159" y="1846534"/>
                  <a:pt x="2550738" y="1788128"/>
                  <a:pt x="2357870" y="1725496"/>
                </a:cubicBezTo>
                <a:cubicBezTo>
                  <a:pt x="2208269" y="1727350"/>
                  <a:pt x="1827866" y="1745588"/>
                  <a:pt x="1688479" y="1725496"/>
                </a:cubicBezTo>
                <a:cubicBezTo>
                  <a:pt x="1549092" y="1705404"/>
                  <a:pt x="1315870" y="1703611"/>
                  <a:pt x="998385" y="1725496"/>
                </a:cubicBezTo>
                <a:cubicBezTo>
                  <a:pt x="680900" y="1747381"/>
                  <a:pt x="480588" y="1716101"/>
                  <a:pt x="287588" y="1725496"/>
                </a:cubicBezTo>
                <a:cubicBezTo>
                  <a:pt x="111629" y="1707692"/>
                  <a:pt x="-10838" y="1586199"/>
                  <a:pt x="0" y="1437908"/>
                </a:cubicBezTo>
                <a:lnTo>
                  <a:pt x="0" y="1437913"/>
                </a:lnTo>
                <a:cubicBezTo>
                  <a:pt x="-11814" y="1334860"/>
                  <a:pt x="18890" y="1097630"/>
                  <a:pt x="0" y="1006539"/>
                </a:cubicBezTo>
                <a:lnTo>
                  <a:pt x="0" y="1006539"/>
                </a:lnTo>
                <a:cubicBezTo>
                  <a:pt x="15917" y="916278"/>
                  <a:pt x="-10286" y="797766"/>
                  <a:pt x="0" y="668632"/>
                </a:cubicBezTo>
                <a:cubicBezTo>
                  <a:pt x="10286" y="539498"/>
                  <a:pt x="-10181" y="469964"/>
                  <a:pt x="0" y="287588"/>
                </a:cubicBezTo>
                <a:close/>
              </a:path>
              <a:path w="4042063" h="1725496" stroke="0" extrusionOk="0">
                <a:moveTo>
                  <a:pt x="0" y="287588"/>
                </a:moveTo>
                <a:cubicBezTo>
                  <a:pt x="10883" y="164235"/>
                  <a:pt x="126347" y="-19229"/>
                  <a:pt x="287588" y="0"/>
                </a:cubicBezTo>
                <a:cubicBezTo>
                  <a:pt x="446376" y="22027"/>
                  <a:pt x="679607" y="24160"/>
                  <a:pt x="977682" y="0"/>
                </a:cubicBezTo>
                <a:cubicBezTo>
                  <a:pt x="1275757" y="-24160"/>
                  <a:pt x="1348588" y="27294"/>
                  <a:pt x="1605668" y="0"/>
                </a:cubicBezTo>
                <a:cubicBezTo>
                  <a:pt x="1862748" y="-27294"/>
                  <a:pt x="2136783" y="16535"/>
                  <a:pt x="2357870" y="0"/>
                </a:cubicBezTo>
                <a:lnTo>
                  <a:pt x="2357870" y="0"/>
                </a:lnTo>
                <a:cubicBezTo>
                  <a:pt x="2518267" y="-8975"/>
                  <a:pt x="2689654" y="-14973"/>
                  <a:pt x="2853023" y="0"/>
                </a:cubicBezTo>
                <a:cubicBezTo>
                  <a:pt x="3016392" y="14973"/>
                  <a:pt x="3190759" y="-12752"/>
                  <a:pt x="3368386" y="0"/>
                </a:cubicBezTo>
                <a:cubicBezTo>
                  <a:pt x="3484650" y="-14558"/>
                  <a:pt x="3632964" y="2752"/>
                  <a:pt x="3754475" y="0"/>
                </a:cubicBezTo>
                <a:cubicBezTo>
                  <a:pt x="3922103" y="12870"/>
                  <a:pt x="4043793" y="105298"/>
                  <a:pt x="4042063" y="287588"/>
                </a:cubicBezTo>
                <a:cubicBezTo>
                  <a:pt x="4029292" y="420498"/>
                  <a:pt x="4030601" y="567447"/>
                  <a:pt x="4042063" y="647064"/>
                </a:cubicBezTo>
                <a:cubicBezTo>
                  <a:pt x="4053525" y="726681"/>
                  <a:pt x="4034053" y="848088"/>
                  <a:pt x="4042063" y="1006539"/>
                </a:cubicBezTo>
                <a:lnTo>
                  <a:pt x="4042063" y="1006539"/>
                </a:lnTo>
                <a:cubicBezTo>
                  <a:pt x="4039974" y="1111415"/>
                  <a:pt x="4038248" y="1268309"/>
                  <a:pt x="4042063" y="1437913"/>
                </a:cubicBezTo>
                <a:lnTo>
                  <a:pt x="4042063" y="1437908"/>
                </a:lnTo>
                <a:cubicBezTo>
                  <a:pt x="4053275" y="1627263"/>
                  <a:pt x="3890032" y="1698954"/>
                  <a:pt x="3754475" y="1725496"/>
                </a:cubicBezTo>
                <a:cubicBezTo>
                  <a:pt x="3605929" y="1743177"/>
                  <a:pt x="3484077" y="1740207"/>
                  <a:pt x="3368386" y="1725496"/>
                </a:cubicBezTo>
                <a:cubicBezTo>
                  <a:pt x="3342078" y="1862029"/>
                  <a:pt x="3349083" y="1917181"/>
                  <a:pt x="3341937" y="2109022"/>
                </a:cubicBezTo>
                <a:cubicBezTo>
                  <a:pt x="3108897" y="2011181"/>
                  <a:pt x="3067741" y="2003148"/>
                  <a:pt x="2859744" y="1921094"/>
                </a:cubicBezTo>
                <a:cubicBezTo>
                  <a:pt x="2651747" y="1839040"/>
                  <a:pt x="2556516" y="1805543"/>
                  <a:pt x="2357870" y="1725496"/>
                </a:cubicBezTo>
                <a:cubicBezTo>
                  <a:pt x="2150343" y="1752834"/>
                  <a:pt x="1881144" y="1723192"/>
                  <a:pt x="1626370" y="1725496"/>
                </a:cubicBezTo>
                <a:cubicBezTo>
                  <a:pt x="1371596" y="1727800"/>
                  <a:pt x="1188258" y="1698288"/>
                  <a:pt x="894871" y="1725496"/>
                </a:cubicBezTo>
                <a:cubicBezTo>
                  <a:pt x="601484" y="1752704"/>
                  <a:pt x="467686" y="1732425"/>
                  <a:pt x="287588" y="1725496"/>
                </a:cubicBezTo>
                <a:cubicBezTo>
                  <a:pt x="111529" y="1758988"/>
                  <a:pt x="-3125" y="1603533"/>
                  <a:pt x="0" y="1437908"/>
                </a:cubicBezTo>
                <a:lnTo>
                  <a:pt x="0" y="1437913"/>
                </a:lnTo>
                <a:cubicBezTo>
                  <a:pt x="-20876" y="1258307"/>
                  <a:pt x="19399" y="1195532"/>
                  <a:pt x="0" y="1006539"/>
                </a:cubicBezTo>
                <a:lnTo>
                  <a:pt x="0" y="1006539"/>
                </a:lnTo>
                <a:cubicBezTo>
                  <a:pt x="13757" y="895633"/>
                  <a:pt x="-15709" y="754601"/>
                  <a:pt x="0" y="661443"/>
                </a:cubicBezTo>
                <a:cubicBezTo>
                  <a:pt x="15709" y="568285"/>
                  <a:pt x="556" y="467222"/>
                  <a:pt x="0" y="287588"/>
                </a:cubicBezTo>
                <a:close/>
              </a:path>
            </a:pathLst>
          </a:custGeom>
          <a:ln w="38100">
            <a:solidFill>
              <a:srgbClr val="FF99FF"/>
            </a:solidFill>
            <a:extLst>
              <a:ext uri="{C807C97D-BFC1-408E-A445-0C87EB9F89A2}">
                <ask:lineSketchStyleProps xmlns:ask="http://schemas.microsoft.com/office/drawing/2018/sketchyshapes" sd="1430415381">
                  <a:custGeom>
                    <a:avLst/>
                    <a:gdLst>
                      <a:gd name="connsiteX0" fmla="*/ 0 w 3196079"/>
                      <a:gd name="connsiteY0" fmla="*/ 287588 h 1725496"/>
                      <a:gd name="connsiteX1" fmla="*/ 287588 w 3196079"/>
                      <a:gd name="connsiteY1" fmla="*/ 0 h 1725496"/>
                      <a:gd name="connsiteX2" fmla="*/ 781649 w 3196079"/>
                      <a:gd name="connsiteY2" fmla="*/ 0 h 1725496"/>
                      <a:gd name="connsiteX3" fmla="*/ 1259942 w 3196079"/>
                      <a:gd name="connsiteY3" fmla="*/ 0 h 1725496"/>
                      <a:gd name="connsiteX4" fmla="*/ 1864379 w 3196079"/>
                      <a:gd name="connsiteY4" fmla="*/ 0 h 1725496"/>
                      <a:gd name="connsiteX5" fmla="*/ 1864379 w 3196079"/>
                      <a:gd name="connsiteY5" fmla="*/ 0 h 1725496"/>
                      <a:gd name="connsiteX6" fmla="*/ 2279869 w 3196079"/>
                      <a:gd name="connsiteY6" fmla="*/ 0 h 1725496"/>
                      <a:gd name="connsiteX7" fmla="*/ 2663399 w 3196079"/>
                      <a:gd name="connsiteY7" fmla="*/ 0 h 1725496"/>
                      <a:gd name="connsiteX8" fmla="*/ 2908491 w 3196079"/>
                      <a:gd name="connsiteY8" fmla="*/ 0 h 1725496"/>
                      <a:gd name="connsiteX9" fmla="*/ 3196079 w 3196079"/>
                      <a:gd name="connsiteY9" fmla="*/ 287588 h 1725496"/>
                      <a:gd name="connsiteX10" fmla="*/ 3196079 w 3196079"/>
                      <a:gd name="connsiteY10" fmla="*/ 647064 h 1725496"/>
                      <a:gd name="connsiteX11" fmla="*/ 3196079 w 3196079"/>
                      <a:gd name="connsiteY11" fmla="*/ 1006539 h 1725496"/>
                      <a:gd name="connsiteX12" fmla="*/ 3196079 w 3196079"/>
                      <a:gd name="connsiteY12" fmla="*/ 1006539 h 1725496"/>
                      <a:gd name="connsiteX13" fmla="*/ 3196079 w 3196079"/>
                      <a:gd name="connsiteY13" fmla="*/ 1437913 h 1725496"/>
                      <a:gd name="connsiteX14" fmla="*/ 3196079 w 3196079"/>
                      <a:gd name="connsiteY14" fmla="*/ 1437908 h 1725496"/>
                      <a:gd name="connsiteX15" fmla="*/ 2908491 w 3196079"/>
                      <a:gd name="connsiteY15" fmla="*/ 1725496 h 1725496"/>
                      <a:gd name="connsiteX16" fmla="*/ 2663399 w 3196079"/>
                      <a:gd name="connsiteY16" fmla="*/ 1725496 h 1725496"/>
                      <a:gd name="connsiteX17" fmla="*/ 2642486 w 3196079"/>
                      <a:gd name="connsiteY17" fmla="*/ 2109022 h 1725496"/>
                      <a:gd name="connsiteX18" fmla="*/ 2245651 w 3196079"/>
                      <a:gd name="connsiteY18" fmla="*/ 1913424 h 1725496"/>
                      <a:gd name="connsiteX19" fmla="*/ 1864379 w 3196079"/>
                      <a:gd name="connsiteY19" fmla="*/ 1725496 h 1725496"/>
                      <a:gd name="connsiteX20" fmla="*/ 1354550 w 3196079"/>
                      <a:gd name="connsiteY20" fmla="*/ 1725496 h 1725496"/>
                      <a:gd name="connsiteX21" fmla="*/ 828953 w 3196079"/>
                      <a:gd name="connsiteY21" fmla="*/ 1725496 h 1725496"/>
                      <a:gd name="connsiteX22" fmla="*/ 287588 w 3196079"/>
                      <a:gd name="connsiteY22" fmla="*/ 1725496 h 1725496"/>
                      <a:gd name="connsiteX23" fmla="*/ 0 w 3196079"/>
                      <a:gd name="connsiteY23" fmla="*/ 1437908 h 1725496"/>
                      <a:gd name="connsiteX24" fmla="*/ 0 w 3196079"/>
                      <a:gd name="connsiteY24" fmla="*/ 1437913 h 1725496"/>
                      <a:gd name="connsiteX25" fmla="*/ 0 w 3196079"/>
                      <a:gd name="connsiteY25" fmla="*/ 1006539 h 1725496"/>
                      <a:gd name="connsiteX26" fmla="*/ 0 w 3196079"/>
                      <a:gd name="connsiteY26" fmla="*/ 1006539 h 1725496"/>
                      <a:gd name="connsiteX27" fmla="*/ 0 w 3196079"/>
                      <a:gd name="connsiteY27" fmla="*/ 668632 h 1725496"/>
                      <a:gd name="connsiteX28" fmla="*/ 0 w 3196079"/>
                      <a:gd name="connsiteY28" fmla="*/ 287588 h 1725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196079" h="1725496" fill="none" extrusionOk="0">
                        <a:moveTo>
                          <a:pt x="0" y="287588"/>
                        </a:moveTo>
                        <a:cubicBezTo>
                          <a:pt x="-9004" y="124679"/>
                          <a:pt x="121598" y="-23175"/>
                          <a:pt x="287588" y="0"/>
                        </a:cubicBezTo>
                        <a:cubicBezTo>
                          <a:pt x="480770" y="-16215"/>
                          <a:pt x="538023" y="-21349"/>
                          <a:pt x="781649" y="0"/>
                        </a:cubicBezTo>
                        <a:cubicBezTo>
                          <a:pt x="1025275" y="21349"/>
                          <a:pt x="1038022" y="-11962"/>
                          <a:pt x="1259942" y="0"/>
                        </a:cubicBezTo>
                        <a:cubicBezTo>
                          <a:pt x="1481862" y="11962"/>
                          <a:pt x="1647825" y="16428"/>
                          <a:pt x="1864379" y="0"/>
                        </a:cubicBezTo>
                        <a:lnTo>
                          <a:pt x="1864379" y="0"/>
                        </a:lnTo>
                        <a:cubicBezTo>
                          <a:pt x="1999242" y="-17128"/>
                          <a:pt x="2131836" y="-13506"/>
                          <a:pt x="2279869" y="0"/>
                        </a:cubicBezTo>
                        <a:cubicBezTo>
                          <a:pt x="2427902" y="13506"/>
                          <a:pt x="2518527" y="-16741"/>
                          <a:pt x="2663399" y="0"/>
                        </a:cubicBezTo>
                        <a:cubicBezTo>
                          <a:pt x="2757876" y="7733"/>
                          <a:pt x="2819158" y="-8582"/>
                          <a:pt x="2908491" y="0"/>
                        </a:cubicBezTo>
                        <a:cubicBezTo>
                          <a:pt x="3091988" y="20811"/>
                          <a:pt x="3209011" y="101370"/>
                          <a:pt x="3196079" y="287588"/>
                        </a:cubicBezTo>
                        <a:cubicBezTo>
                          <a:pt x="3187903" y="384019"/>
                          <a:pt x="3203952" y="484413"/>
                          <a:pt x="3196079" y="647064"/>
                        </a:cubicBezTo>
                        <a:cubicBezTo>
                          <a:pt x="3188206" y="809715"/>
                          <a:pt x="3210216" y="913065"/>
                          <a:pt x="3196079" y="1006539"/>
                        </a:cubicBezTo>
                        <a:lnTo>
                          <a:pt x="3196079" y="1006539"/>
                        </a:lnTo>
                        <a:cubicBezTo>
                          <a:pt x="3176238" y="1200476"/>
                          <a:pt x="3203583" y="1296859"/>
                          <a:pt x="3196079" y="1437913"/>
                        </a:cubicBezTo>
                        <a:lnTo>
                          <a:pt x="3196079" y="1437908"/>
                        </a:lnTo>
                        <a:cubicBezTo>
                          <a:pt x="3197262" y="1581594"/>
                          <a:pt x="3069020" y="1737378"/>
                          <a:pt x="2908491" y="1725496"/>
                        </a:cubicBezTo>
                        <a:cubicBezTo>
                          <a:pt x="2787976" y="1722955"/>
                          <a:pt x="2780858" y="1729306"/>
                          <a:pt x="2663399" y="1725496"/>
                        </a:cubicBezTo>
                        <a:cubicBezTo>
                          <a:pt x="2665527" y="1875904"/>
                          <a:pt x="2660770" y="1918553"/>
                          <a:pt x="2642486" y="2109022"/>
                        </a:cubicBezTo>
                        <a:cubicBezTo>
                          <a:pt x="2548681" y="2072595"/>
                          <a:pt x="2339575" y="1973836"/>
                          <a:pt x="2245651" y="1913424"/>
                        </a:cubicBezTo>
                        <a:cubicBezTo>
                          <a:pt x="2151728" y="1853012"/>
                          <a:pt x="2042306" y="1792145"/>
                          <a:pt x="1864379" y="1725496"/>
                        </a:cubicBezTo>
                        <a:cubicBezTo>
                          <a:pt x="1655240" y="1706196"/>
                          <a:pt x="1461329" y="1732510"/>
                          <a:pt x="1354550" y="1725496"/>
                        </a:cubicBezTo>
                        <a:cubicBezTo>
                          <a:pt x="1247771" y="1718482"/>
                          <a:pt x="1023229" y="1711351"/>
                          <a:pt x="828953" y="1725496"/>
                        </a:cubicBezTo>
                        <a:cubicBezTo>
                          <a:pt x="634677" y="1739641"/>
                          <a:pt x="528402" y="1741827"/>
                          <a:pt x="287588" y="1725496"/>
                        </a:cubicBezTo>
                        <a:cubicBezTo>
                          <a:pt x="111629" y="1707692"/>
                          <a:pt x="-10838" y="1586199"/>
                          <a:pt x="0" y="1437908"/>
                        </a:cubicBezTo>
                        <a:lnTo>
                          <a:pt x="0" y="1437913"/>
                        </a:lnTo>
                        <a:cubicBezTo>
                          <a:pt x="-11814" y="1334860"/>
                          <a:pt x="18890" y="1097630"/>
                          <a:pt x="0" y="1006539"/>
                        </a:cubicBezTo>
                        <a:lnTo>
                          <a:pt x="0" y="1006539"/>
                        </a:lnTo>
                        <a:cubicBezTo>
                          <a:pt x="15917" y="916278"/>
                          <a:pt x="-10286" y="797766"/>
                          <a:pt x="0" y="668632"/>
                        </a:cubicBezTo>
                        <a:cubicBezTo>
                          <a:pt x="10286" y="539498"/>
                          <a:pt x="-10181" y="469964"/>
                          <a:pt x="0" y="287588"/>
                        </a:cubicBezTo>
                        <a:close/>
                      </a:path>
                      <a:path w="3196079" h="1725496" stroke="0" extrusionOk="0">
                        <a:moveTo>
                          <a:pt x="0" y="287588"/>
                        </a:moveTo>
                        <a:cubicBezTo>
                          <a:pt x="10883" y="164235"/>
                          <a:pt x="126347" y="-19229"/>
                          <a:pt x="287588" y="0"/>
                        </a:cubicBezTo>
                        <a:cubicBezTo>
                          <a:pt x="405879" y="-20713"/>
                          <a:pt x="664028" y="15001"/>
                          <a:pt x="813185" y="0"/>
                        </a:cubicBezTo>
                        <a:cubicBezTo>
                          <a:pt x="962342" y="-15001"/>
                          <a:pt x="1062120" y="448"/>
                          <a:pt x="1291478" y="0"/>
                        </a:cubicBezTo>
                        <a:cubicBezTo>
                          <a:pt x="1520836" y="-448"/>
                          <a:pt x="1596611" y="5079"/>
                          <a:pt x="1864379" y="0"/>
                        </a:cubicBezTo>
                        <a:lnTo>
                          <a:pt x="1864379" y="0"/>
                        </a:lnTo>
                        <a:cubicBezTo>
                          <a:pt x="2023604" y="13668"/>
                          <a:pt x="2112120" y="-6286"/>
                          <a:pt x="2255899" y="0"/>
                        </a:cubicBezTo>
                        <a:cubicBezTo>
                          <a:pt x="2399678" y="6286"/>
                          <a:pt x="2575488" y="14187"/>
                          <a:pt x="2663399" y="0"/>
                        </a:cubicBezTo>
                        <a:cubicBezTo>
                          <a:pt x="2733972" y="-3340"/>
                          <a:pt x="2851114" y="-11195"/>
                          <a:pt x="2908491" y="0"/>
                        </a:cubicBezTo>
                        <a:cubicBezTo>
                          <a:pt x="3076119" y="12870"/>
                          <a:pt x="3197809" y="105298"/>
                          <a:pt x="3196079" y="287588"/>
                        </a:cubicBezTo>
                        <a:cubicBezTo>
                          <a:pt x="3183308" y="420498"/>
                          <a:pt x="3184617" y="567447"/>
                          <a:pt x="3196079" y="647064"/>
                        </a:cubicBezTo>
                        <a:cubicBezTo>
                          <a:pt x="3207541" y="726681"/>
                          <a:pt x="3188069" y="848088"/>
                          <a:pt x="3196079" y="1006539"/>
                        </a:cubicBezTo>
                        <a:lnTo>
                          <a:pt x="3196079" y="1006539"/>
                        </a:lnTo>
                        <a:cubicBezTo>
                          <a:pt x="3193990" y="1111415"/>
                          <a:pt x="3192264" y="1268309"/>
                          <a:pt x="3196079" y="1437913"/>
                        </a:cubicBezTo>
                        <a:lnTo>
                          <a:pt x="3196079" y="1437908"/>
                        </a:lnTo>
                        <a:cubicBezTo>
                          <a:pt x="3207291" y="1627263"/>
                          <a:pt x="3044048" y="1698954"/>
                          <a:pt x="2908491" y="1725496"/>
                        </a:cubicBezTo>
                        <a:cubicBezTo>
                          <a:pt x="2840766" y="1732137"/>
                          <a:pt x="2739167" y="1736372"/>
                          <a:pt x="2663399" y="1725496"/>
                        </a:cubicBezTo>
                        <a:cubicBezTo>
                          <a:pt x="2673621" y="1838188"/>
                          <a:pt x="2669654" y="1931100"/>
                          <a:pt x="2642486" y="2109022"/>
                        </a:cubicBezTo>
                        <a:cubicBezTo>
                          <a:pt x="2539165" y="2074410"/>
                          <a:pt x="2449027" y="2006237"/>
                          <a:pt x="2261214" y="1921094"/>
                        </a:cubicBezTo>
                        <a:cubicBezTo>
                          <a:pt x="2073401" y="1835951"/>
                          <a:pt x="1944781" y="1789407"/>
                          <a:pt x="1864379" y="1725496"/>
                        </a:cubicBezTo>
                        <a:cubicBezTo>
                          <a:pt x="1650676" y="1702872"/>
                          <a:pt x="1494743" y="1712481"/>
                          <a:pt x="1307246" y="1725496"/>
                        </a:cubicBezTo>
                        <a:cubicBezTo>
                          <a:pt x="1119749" y="1738511"/>
                          <a:pt x="967693" y="1725752"/>
                          <a:pt x="750113" y="1725496"/>
                        </a:cubicBezTo>
                        <a:cubicBezTo>
                          <a:pt x="532533" y="1725240"/>
                          <a:pt x="464754" y="1725458"/>
                          <a:pt x="287588" y="1725496"/>
                        </a:cubicBezTo>
                        <a:cubicBezTo>
                          <a:pt x="111529" y="1758988"/>
                          <a:pt x="-3125" y="1603533"/>
                          <a:pt x="0" y="1437908"/>
                        </a:cubicBezTo>
                        <a:lnTo>
                          <a:pt x="0" y="1437913"/>
                        </a:lnTo>
                        <a:cubicBezTo>
                          <a:pt x="-20876" y="1258307"/>
                          <a:pt x="19399" y="1195532"/>
                          <a:pt x="0" y="1006539"/>
                        </a:cubicBezTo>
                        <a:lnTo>
                          <a:pt x="0" y="1006539"/>
                        </a:lnTo>
                        <a:cubicBezTo>
                          <a:pt x="13757" y="895633"/>
                          <a:pt x="-15709" y="754601"/>
                          <a:pt x="0" y="661443"/>
                        </a:cubicBezTo>
                        <a:cubicBezTo>
                          <a:pt x="15709" y="568285"/>
                          <a:pt x="556" y="467222"/>
                          <a:pt x="0" y="287588"/>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solidFill>
                  <a:srgbClr val="FF0000"/>
                </a:solidFill>
                <a:latin typeface="Calibri" panose="020F0502020204030204"/>
              </a:rPr>
              <a:t>Đúng</a:t>
            </a:r>
            <a:endPar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11" name="Picture 10" descr="A picture containing doll&#10;&#10;Description automatically generated">
            <a:extLst>
              <a:ext uri="{FF2B5EF4-FFF2-40B4-BE49-F238E27FC236}">
                <a16:creationId xmlns:a16="http://schemas.microsoft.com/office/drawing/2014/main" id="{096B11F7-FC24-6FFE-6258-EFF5F8F7F25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15918" y="2925621"/>
            <a:ext cx="2484733" cy="3932379"/>
          </a:xfrm>
          <a:prstGeom prst="rect">
            <a:avLst/>
          </a:prstGeom>
        </p:spPr>
      </p:pic>
      <p:pic>
        <p:nvPicPr>
          <p:cNvPr id="13" name="Picture 12" descr="A picture containing text, vector graphics&#10;&#10;Description automatically generated">
            <a:extLst>
              <a:ext uri="{FF2B5EF4-FFF2-40B4-BE49-F238E27FC236}">
                <a16:creationId xmlns:a16="http://schemas.microsoft.com/office/drawing/2014/main" id="{58701746-361B-2CF5-202A-9855F35F362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80177" y="3061771"/>
            <a:ext cx="3587436" cy="3796229"/>
          </a:xfrm>
          <a:prstGeom prst="rect">
            <a:avLst/>
          </a:prstGeom>
        </p:spPr>
      </p:pic>
      <p:grpSp>
        <p:nvGrpSpPr>
          <p:cNvPr id="3" name="Group 2">
            <a:extLst>
              <a:ext uri="{FF2B5EF4-FFF2-40B4-BE49-F238E27FC236}">
                <a16:creationId xmlns:a16="http://schemas.microsoft.com/office/drawing/2014/main" id="{84A5E3AA-DEAC-3A85-B89F-02AA6C5929D7}"/>
              </a:ext>
            </a:extLst>
          </p:cNvPr>
          <p:cNvGrpSpPr/>
          <p:nvPr/>
        </p:nvGrpSpPr>
        <p:grpSpPr>
          <a:xfrm>
            <a:off x="5663127" y="3623988"/>
            <a:ext cx="2084969" cy="2084969"/>
            <a:chOff x="3880980" y="4622364"/>
            <a:chExt cx="2084969" cy="2084969"/>
          </a:xfrm>
        </p:grpSpPr>
        <p:pic>
          <p:nvPicPr>
            <p:cNvPr id="6" name="Picture 5">
              <a:extLst>
                <a:ext uri="{FF2B5EF4-FFF2-40B4-BE49-F238E27FC236}">
                  <a16:creationId xmlns:a16="http://schemas.microsoft.com/office/drawing/2014/main" id="{41C28052-EDFD-6A28-7CE7-C4E0FAD2653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80980" y="4622364"/>
              <a:ext cx="2084969" cy="2084969"/>
            </a:xfrm>
            <a:prstGeom prst="rect">
              <a:avLst/>
            </a:prstGeom>
          </p:spPr>
        </p:pic>
        <p:grpSp>
          <p:nvGrpSpPr>
            <p:cNvPr id="8" name="Group 7">
              <a:extLst>
                <a:ext uri="{FF2B5EF4-FFF2-40B4-BE49-F238E27FC236}">
                  <a16:creationId xmlns:a16="http://schemas.microsoft.com/office/drawing/2014/main" id="{A3E3FC47-30F1-9AA6-38BE-D16166CA6FF2}"/>
                </a:ext>
              </a:extLst>
            </p:cNvPr>
            <p:cNvGrpSpPr/>
            <p:nvPr/>
          </p:nvGrpSpPr>
          <p:grpSpPr>
            <a:xfrm>
              <a:off x="4516243" y="5288928"/>
              <a:ext cx="814441" cy="751840"/>
              <a:chOff x="4489079" y="5288928"/>
              <a:chExt cx="814441" cy="751840"/>
            </a:xfrm>
          </p:grpSpPr>
          <p:sp>
            <p:nvSpPr>
              <p:cNvPr id="10" name="Oval 9">
                <a:extLst>
                  <a:ext uri="{FF2B5EF4-FFF2-40B4-BE49-F238E27FC236}">
                    <a16:creationId xmlns:a16="http://schemas.microsoft.com/office/drawing/2014/main" id="{CAA9491D-4E18-536A-C431-6C560583A766}"/>
                  </a:ext>
                </a:extLst>
              </p:cNvPr>
              <p:cNvSpPr/>
              <p:nvPr/>
            </p:nvSpPr>
            <p:spPr>
              <a:xfrm>
                <a:off x="4489079" y="5288928"/>
                <a:ext cx="814441" cy="751840"/>
              </a:xfrm>
              <a:prstGeom prst="ellipse">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2" name="TextBox 11">
                <a:extLst>
                  <a:ext uri="{FF2B5EF4-FFF2-40B4-BE49-F238E27FC236}">
                    <a16:creationId xmlns:a16="http://schemas.microsoft.com/office/drawing/2014/main" id="{3F0D631F-F546-9C30-F642-980CB49167A5}"/>
                  </a:ext>
                </a:extLst>
              </p:cNvPr>
              <p:cNvSpPr txBox="1"/>
              <p:nvPr/>
            </p:nvSpPr>
            <p:spPr>
              <a:xfrm>
                <a:off x="4572449" y="5341682"/>
                <a:ext cx="64770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a:t>
                </a:r>
              </a:p>
            </p:txBody>
          </p:sp>
        </p:grpSp>
      </p:grpSp>
      <p:pic>
        <p:nvPicPr>
          <p:cNvPr id="7" name="tieng-nguoi-ham-mo-vo-tay-co-vu-www.tiengdong.com">
            <a:hlinkClick r:id="" action="ppaction://media"/>
            <a:extLst>
              <a:ext uri="{FF2B5EF4-FFF2-40B4-BE49-F238E27FC236}">
                <a16:creationId xmlns:a16="http://schemas.microsoft.com/office/drawing/2014/main" id="{AB6D7995-BDDA-E7EB-023F-4FD38768DBB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35287" y="5893037"/>
            <a:ext cx="101668" cy="101668"/>
          </a:xfrm>
          <a:prstGeom prst="rect">
            <a:avLst/>
          </a:prstGeom>
        </p:spPr>
      </p:pic>
    </p:spTree>
    <p:extLst>
      <p:ext uri="{BB962C8B-B14F-4D97-AF65-F5344CB8AC3E}">
        <p14:creationId xmlns:p14="http://schemas.microsoft.com/office/powerpoint/2010/main" val="40468416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ppt_x"/>
                                          </p:val>
                                        </p:tav>
                                        <p:tav tm="100000">
                                          <p:val>
                                            <p:strVal val="#ppt_x"/>
                                          </p:val>
                                        </p:tav>
                                      </p:tavLst>
                                    </p:anim>
                                    <p:anim calcmode="lin" valueType="num">
                                      <p:cBhvr additive="base">
                                        <p:cTn id="27"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4" name="whoosh.wav"/>
                                        </p:tgtEl>
                                      </p:cMediaNode>
                                    </p:audio>
                                  </p:sub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p:cTn id="32" dur="500" fill="hold"/>
                                        <p:tgtEl>
                                          <p:spTgt spid="3"/>
                                        </p:tgtEl>
                                        <p:attrNameLst>
                                          <p:attrName>ppt_w</p:attrName>
                                        </p:attrNameLst>
                                      </p:cBhvr>
                                      <p:tavLst>
                                        <p:tav tm="0">
                                          <p:val>
                                            <p:fltVal val="0"/>
                                          </p:val>
                                        </p:tav>
                                        <p:tav tm="100000">
                                          <p:val>
                                            <p:strVal val="#ppt_w"/>
                                          </p:val>
                                        </p:tav>
                                      </p:tavLst>
                                    </p:anim>
                                    <p:anim calcmode="lin" valueType="num">
                                      <p:cBhvr>
                                        <p:cTn id="33" dur="500" fill="hold"/>
                                        <p:tgtEl>
                                          <p:spTgt spid="3"/>
                                        </p:tgtEl>
                                        <p:attrNameLst>
                                          <p:attrName>ppt_h</p:attrName>
                                        </p:attrNameLst>
                                      </p:cBhvr>
                                      <p:tavLst>
                                        <p:tav tm="0">
                                          <p:val>
                                            <p:fltVal val="0"/>
                                          </p:val>
                                        </p:tav>
                                        <p:tav tm="100000">
                                          <p:val>
                                            <p:strVal val="#ppt_h"/>
                                          </p:val>
                                        </p:tav>
                                      </p:tavLst>
                                    </p:anim>
                                    <p:animEffect transition="in" filter="fade">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1337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7"/>
                </p:tgtEl>
              </p:cMediaNode>
            </p:audio>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extLst>
              <a:ext uri="{BEBA8EAE-BF5A-486C-A8C5-ECC9F3942E4B}">
                <a14:imgProps xmlns:a14="http://schemas.microsoft.com/office/drawing/2010/main">
                  <a14:imgLayer r:embed="rId6">
                    <a14:imgEffect>
                      <a14:saturation sat="195000"/>
                    </a14:imgEffect>
                  </a14:imgLayer>
                </a14:imgProps>
              </a:ext>
            </a:extLst>
          </a:blip>
          <a:srcRect/>
          <a:stretch>
            <a:fillRect l="-1000" r="-1000"/>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B001BD9B-7A35-4861-2B89-1A60E98C5F6E}"/>
              </a:ext>
            </a:extLst>
          </p:cNvPr>
          <p:cNvGrpSpPr/>
          <p:nvPr/>
        </p:nvGrpSpPr>
        <p:grpSpPr>
          <a:xfrm>
            <a:off x="402771" y="0"/>
            <a:ext cx="6710060" cy="3386934"/>
            <a:chOff x="41264" y="148856"/>
            <a:chExt cx="6710060" cy="3386934"/>
          </a:xfrm>
        </p:grpSpPr>
        <p:sp>
          <p:nvSpPr>
            <p:cNvPr id="2" name="Rectangle: Rounded Corners 1">
              <a:extLst>
                <a:ext uri="{FF2B5EF4-FFF2-40B4-BE49-F238E27FC236}">
                  <a16:creationId xmlns:a16="http://schemas.microsoft.com/office/drawing/2014/main" id="{33987812-BE24-EBC7-1358-E9FE036B209F}"/>
                </a:ext>
              </a:extLst>
            </p:cNvPr>
            <p:cNvSpPr/>
            <p:nvPr/>
          </p:nvSpPr>
          <p:spPr>
            <a:xfrm>
              <a:off x="41264" y="819150"/>
              <a:ext cx="6710060" cy="2047010"/>
            </a:xfrm>
            <a:custGeom>
              <a:avLst/>
              <a:gdLst>
                <a:gd name="connsiteX0" fmla="*/ 0 w 4802017"/>
                <a:gd name="connsiteY0" fmla="*/ 341175 h 2047010"/>
                <a:gd name="connsiteX1" fmla="*/ 341175 w 4802017"/>
                <a:gd name="connsiteY1" fmla="*/ 0 h 2047010"/>
                <a:gd name="connsiteX2" fmla="*/ 1027786 w 4802017"/>
                <a:gd name="connsiteY2" fmla="*/ 0 h 2047010"/>
                <a:gd name="connsiteX3" fmla="*/ 1755594 w 4802017"/>
                <a:gd name="connsiteY3" fmla="*/ 0 h 2047010"/>
                <a:gd name="connsiteX4" fmla="*/ 2442205 w 4802017"/>
                <a:gd name="connsiteY4" fmla="*/ 0 h 2047010"/>
                <a:gd name="connsiteX5" fmla="*/ 3005226 w 4802017"/>
                <a:gd name="connsiteY5" fmla="*/ 0 h 2047010"/>
                <a:gd name="connsiteX6" fmla="*/ 3733034 w 4802017"/>
                <a:gd name="connsiteY6" fmla="*/ 0 h 2047010"/>
                <a:gd name="connsiteX7" fmla="*/ 4460842 w 4802017"/>
                <a:gd name="connsiteY7" fmla="*/ 0 h 2047010"/>
                <a:gd name="connsiteX8" fmla="*/ 4802017 w 4802017"/>
                <a:gd name="connsiteY8" fmla="*/ 341175 h 2047010"/>
                <a:gd name="connsiteX9" fmla="*/ 4802017 w 4802017"/>
                <a:gd name="connsiteY9" fmla="*/ 1023505 h 2047010"/>
                <a:gd name="connsiteX10" fmla="*/ 4802017 w 4802017"/>
                <a:gd name="connsiteY10" fmla="*/ 1705835 h 2047010"/>
                <a:gd name="connsiteX11" fmla="*/ 4460842 w 4802017"/>
                <a:gd name="connsiteY11" fmla="*/ 2047010 h 2047010"/>
                <a:gd name="connsiteX12" fmla="*/ 3774231 w 4802017"/>
                <a:gd name="connsiteY12" fmla="*/ 2047010 h 2047010"/>
                <a:gd name="connsiteX13" fmla="*/ 3170013 w 4802017"/>
                <a:gd name="connsiteY13" fmla="*/ 2047010 h 2047010"/>
                <a:gd name="connsiteX14" fmla="*/ 2565795 w 4802017"/>
                <a:gd name="connsiteY14" fmla="*/ 2047010 h 2047010"/>
                <a:gd name="connsiteX15" fmla="*/ 1837987 w 4802017"/>
                <a:gd name="connsiteY15" fmla="*/ 2047010 h 2047010"/>
                <a:gd name="connsiteX16" fmla="*/ 1151376 w 4802017"/>
                <a:gd name="connsiteY16" fmla="*/ 2047010 h 2047010"/>
                <a:gd name="connsiteX17" fmla="*/ 341175 w 4802017"/>
                <a:gd name="connsiteY17" fmla="*/ 2047010 h 2047010"/>
                <a:gd name="connsiteX18" fmla="*/ 0 w 4802017"/>
                <a:gd name="connsiteY18" fmla="*/ 1705835 h 2047010"/>
                <a:gd name="connsiteX19" fmla="*/ 0 w 4802017"/>
                <a:gd name="connsiteY19" fmla="*/ 996212 h 2047010"/>
                <a:gd name="connsiteX20" fmla="*/ 0 w 4802017"/>
                <a:gd name="connsiteY20" fmla="*/ 341175 h 2047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02017" h="2047010" fill="none" extrusionOk="0">
                  <a:moveTo>
                    <a:pt x="0" y="341175"/>
                  </a:moveTo>
                  <a:cubicBezTo>
                    <a:pt x="-20853" y="161954"/>
                    <a:pt x="122362" y="5937"/>
                    <a:pt x="341175" y="0"/>
                  </a:cubicBezTo>
                  <a:cubicBezTo>
                    <a:pt x="520570" y="-13506"/>
                    <a:pt x="836163" y="-20519"/>
                    <a:pt x="1027786" y="0"/>
                  </a:cubicBezTo>
                  <a:cubicBezTo>
                    <a:pt x="1219409" y="20519"/>
                    <a:pt x="1399181" y="-16732"/>
                    <a:pt x="1755594" y="0"/>
                  </a:cubicBezTo>
                  <a:cubicBezTo>
                    <a:pt x="2112007" y="16732"/>
                    <a:pt x="2100743" y="4392"/>
                    <a:pt x="2442205" y="0"/>
                  </a:cubicBezTo>
                  <a:cubicBezTo>
                    <a:pt x="2783667" y="-4392"/>
                    <a:pt x="2859282" y="-6572"/>
                    <a:pt x="3005226" y="0"/>
                  </a:cubicBezTo>
                  <a:cubicBezTo>
                    <a:pt x="3151170" y="6572"/>
                    <a:pt x="3433483" y="2802"/>
                    <a:pt x="3733034" y="0"/>
                  </a:cubicBezTo>
                  <a:cubicBezTo>
                    <a:pt x="4032585" y="-2802"/>
                    <a:pt x="4203872" y="-1624"/>
                    <a:pt x="4460842" y="0"/>
                  </a:cubicBezTo>
                  <a:cubicBezTo>
                    <a:pt x="4655869" y="-5254"/>
                    <a:pt x="4806220" y="155113"/>
                    <a:pt x="4802017" y="341175"/>
                  </a:cubicBezTo>
                  <a:cubicBezTo>
                    <a:pt x="4814409" y="576865"/>
                    <a:pt x="4800760" y="771590"/>
                    <a:pt x="4802017" y="1023505"/>
                  </a:cubicBezTo>
                  <a:cubicBezTo>
                    <a:pt x="4803275" y="1275420"/>
                    <a:pt x="4818735" y="1470339"/>
                    <a:pt x="4802017" y="1705835"/>
                  </a:cubicBezTo>
                  <a:cubicBezTo>
                    <a:pt x="4803736" y="1876372"/>
                    <a:pt x="4638158" y="2048825"/>
                    <a:pt x="4460842" y="2047010"/>
                  </a:cubicBezTo>
                  <a:cubicBezTo>
                    <a:pt x="4208155" y="2054250"/>
                    <a:pt x="3965049" y="2064805"/>
                    <a:pt x="3774231" y="2047010"/>
                  </a:cubicBezTo>
                  <a:cubicBezTo>
                    <a:pt x="3583413" y="2029215"/>
                    <a:pt x="3308398" y="2027297"/>
                    <a:pt x="3170013" y="2047010"/>
                  </a:cubicBezTo>
                  <a:cubicBezTo>
                    <a:pt x="3031628" y="2066723"/>
                    <a:pt x="2791942" y="2019723"/>
                    <a:pt x="2565795" y="2047010"/>
                  </a:cubicBezTo>
                  <a:cubicBezTo>
                    <a:pt x="2339648" y="2074297"/>
                    <a:pt x="2185305" y="2035860"/>
                    <a:pt x="1837987" y="2047010"/>
                  </a:cubicBezTo>
                  <a:cubicBezTo>
                    <a:pt x="1490669" y="2058160"/>
                    <a:pt x="1324618" y="2077541"/>
                    <a:pt x="1151376" y="2047010"/>
                  </a:cubicBezTo>
                  <a:cubicBezTo>
                    <a:pt x="978134" y="2016479"/>
                    <a:pt x="740242" y="2042944"/>
                    <a:pt x="341175" y="2047010"/>
                  </a:cubicBezTo>
                  <a:cubicBezTo>
                    <a:pt x="188138" y="2046119"/>
                    <a:pt x="38079" y="1897282"/>
                    <a:pt x="0" y="1705835"/>
                  </a:cubicBezTo>
                  <a:cubicBezTo>
                    <a:pt x="5357" y="1382279"/>
                    <a:pt x="-7703" y="1198425"/>
                    <a:pt x="0" y="996212"/>
                  </a:cubicBezTo>
                  <a:cubicBezTo>
                    <a:pt x="7703" y="793999"/>
                    <a:pt x="-30629" y="575839"/>
                    <a:pt x="0" y="341175"/>
                  </a:cubicBezTo>
                  <a:close/>
                </a:path>
                <a:path w="4802017" h="2047010" stroke="0" extrusionOk="0">
                  <a:moveTo>
                    <a:pt x="0" y="341175"/>
                  </a:moveTo>
                  <a:cubicBezTo>
                    <a:pt x="40518" y="158403"/>
                    <a:pt x="168970" y="26550"/>
                    <a:pt x="341175" y="0"/>
                  </a:cubicBezTo>
                  <a:cubicBezTo>
                    <a:pt x="614349" y="-21915"/>
                    <a:pt x="784293" y="-8112"/>
                    <a:pt x="904196" y="0"/>
                  </a:cubicBezTo>
                  <a:cubicBezTo>
                    <a:pt x="1024099" y="8112"/>
                    <a:pt x="1423279" y="-17686"/>
                    <a:pt x="1632004" y="0"/>
                  </a:cubicBezTo>
                  <a:cubicBezTo>
                    <a:pt x="1840729" y="17686"/>
                    <a:pt x="2123050" y="-12964"/>
                    <a:pt x="2359812" y="0"/>
                  </a:cubicBezTo>
                  <a:cubicBezTo>
                    <a:pt x="2596574" y="12964"/>
                    <a:pt x="2887388" y="-26680"/>
                    <a:pt x="3087620" y="0"/>
                  </a:cubicBezTo>
                  <a:cubicBezTo>
                    <a:pt x="3287852" y="26680"/>
                    <a:pt x="3589989" y="-8135"/>
                    <a:pt x="3856624" y="0"/>
                  </a:cubicBezTo>
                  <a:cubicBezTo>
                    <a:pt x="4123259" y="8135"/>
                    <a:pt x="4177887" y="-11685"/>
                    <a:pt x="4460842" y="0"/>
                  </a:cubicBezTo>
                  <a:cubicBezTo>
                    <a:pt x="4637660" y="-18311"/>
                    <a:pt x="4796344" y="137329"/>
                    <a:pt x="4802017" y="341175"/>
                  </a:cubicBezTo>
                  <a:cubicBezTo>
                    <a:pt x="4774003" y="566295"/>
                    <a:pt x="4793363" y="851727"/>
                    <a:pt x="4802017" y="1037152"/>
                  </a:cubicBezTo>
                  <a:cubicBezTo>
                    <a:pt x="4810671" y="1222577"/>
                    <a:pt x="4797879" y="1466791"/>
                    <a:pt x="4802017" y="1705835"/>
                  </a:cubicBezTo>
                  <a:cubicBezTo>
                    <a:pt x="4795233" y="1915652"/>
                    <a:pt x="4610191" y="2037525"/>
                    <a:pt x="4460842" y="2047010"/>
                  </a:cubicBezTo>
                  <a:cubicBezTo>
                    <a:pt x="4328200" y="2028025"/>
                    <a:pt x="4068222" y="2051515"/>
                    <a:pt x="3897821" y="2047010"/>
                  </a:cubicBezTo>
                  <a:cubicBezTo>
                    <a:pt x="3727420" y="2042505"/>
                    <a:pt x="3387869" y="2067234"/>
                    <a:pt x="3252406" y="2047010"/>
                  </a:cubicBezTo>
                  <a:cubicBezTo>
                    <a:pt x="3116944" y="2026786"/>
                    <a:pt x="2856164" y="2040705"/>
                    <a:pt x="2565795" y="2047010"/>
                  </a:cubicBezTo>
                  <a:cubicBezTo>
                    <a:pt x="2275426" y="2053315"/>
                    <a:pt x="2138372" y="2013776"/>
                    <a:pt x="1879184" y="2047010"/>
                  </a:cubicBezTo>
                  <a:cubicBezTo>
                    <a:pt x="1619996" y="2080244"/>
                    <a:pt x="1419859" y="2078298"/>
                    <a:pt x="1110180" y="2047010"/>
                  </a:cubicBezTo>
                  <a:cubicBezTo>
                    <a:pt x="800501" y="2015722"/>
                    <a:pt x="515487" y="2069650"/>
                    <a:pt x="341175" y="2047010"/>
                  </a:cubicBezTo>
                  <a:cubicBezTo>
                    <a:pt x="111774" y="2027336"/>
                    <a:pt x="-17806" y="1873460"/>
                    <a:pt x="0" y="1705835"/>
                  </a:cubicBezTo>
                  <a:cubicBezTo>
                    <a:pt x="19689" y="1569713"/>
                    <a:pt x="11620" y="1211644"/>
                    <a:pt x="0" y="1037152"/>
                  </a:cubicBezTo>
                  <a:cubicBezTo>
                    <a:pt x="-11620" y="862660"/>
                    <a:pt x="5778" y="659869"/>
                    <a:pt x="0" y="341175"/>
                  </a:cubicBezTo>
                  <a:close/>
                </a:path>
              </a:pathLst>
            </a:custGeom>
            <a:ln w="38100">
              <a:solidFill>
                <a:srgbClr val="9999FF"/>
              </a:solidFill>
              <a:extLst>
                <a:ext uri="{C807C97D-BFC1-408E-A445-0C87EB9F89A2}">
                  <ask:lineSketchStyleProps xmlns:ask="http://schemas.microsoft.com/office/drawing/2018/sketchyshapes" sd="888366472">
                    <a:custGeom>
                      <a:avLst/>
                      <a:gdLst>
                        <a:gd name="connsiteX0" fmla="*/ 0 w 6710060"/>
                        <a:gd name="connsiteY0" fmla="*/ 341175 h 2047010"/>
                        <a:gd name="connsiteX1" fmla="*/ 476738 w 6710060"/>
                        <a:gd name="connsiteY1" fmla="*/ 0 h 2047010"/>
                        <a:gd name="connsiteX2" fmla="*/ 1436168 w 6710060"/>
                        <a:gd name="connsiteY2" fmla="*/ 0 h 2047010"/>
                        <a:gd name="connsiteX3" fmla="*/ 2453165 w 6710060"/>
                        <a:gd name="connsiteY3" fmla="*/ 0 h 2047010"/>
                        <a:gd name="connsiteX4" fmla="*/ 3412595 w 6710060"/>
                        <a:gd name="connsiteY4" fmla="*/ 0 h 2047010"/>
                        <a:gd name="connsiteX5" fmla="*/ 4199328 w 6710060"/>
                        <a:gd name="connsiteY5" fmla="*/ 0 h 2047010"/>
                        <a:gd name="connsiteX6" fmla="*/ 5216325 w 6710060"/>
                        <a:gd name="connsiteY6" fmla="*/ 0 h 2047010"/>
                        <a:gd name="connsiteX7" fmla="*/ 5745163 w 6710060"/>
                        <a:gd name="connsiteY7" fmla="*/ 0 h 2047010"/>
                        <a:gd name="connsiteX8" fmla="*/ 6233321 w 6710060"/>
                        <a:gd name="connsiteY8" fmla="*/ 0 h 2047010"/>
                        <a:gd name="connsiteX9" fmla="*/ 6710060 w 6710060"/>
                        <a:gd name="connsiteY9" fmla="*/ 341175 h 2047010"/>
                        <a:gd name="connsiteX10" fmla="*/ 6710060 w 6710060"/>
                        <a:gd name="connsiteY10" fmla="*/ 1023505 h 2047010"/>
                        <a:gd name="connsiteX11" fmla="*/ 6710060 w 6710060"/>
                        <a:gd name="connsiteY11" fmla="*/ 1705835 h 2047010"/>
                        <a:gd name="connsiteX12" fmla="*/ 6233321 w 6710060"/>
                        <a:gd name="connsiteY12" fmla="*/ 2047010 h 2047010"/>
                        <a:gd name="connsiteX13" fmla="*/ 5273891 w 6710060"/>
                        <a:gd name="connsiteY13" fmla="*/ 2047010 h 2047010"/>
                        <a:gd name="connsiteX14" fmla="*/ 4429592 w 6710060"/>
                        <a:gd name="connsiteY14" fmla="*/ 2047010 h 2047010"/>
                        <a:gd name="connsiteX15" fmla="*/ 3585293 w 6710060"/>
                        <a:gd name="connsiteY15" fmla="*/ 2047010 h 2047010"/>
                        <a:gd name="connsiteX16" fmla="*/ 2568296 w 6710060"/>
                        <a:gd name="connsiteY16" fmla="*/ 2047010 h 2047010"/>
                        <a:gd name="connsiteX17" fmla="*/ 1608866 w 6710060"/>
                        <a:gd name="connsiteY17" fmla="*/ 2047010 h 2047010"/>
                        <a:gd name="connsiteX18" fmla="*/ 476738 w 6710060"/>
                        <a:gd name="connsiteY18" fmla="*/ 2047010 h 2047010"/>
                        <a:gd name="connsiteX19" fmla="*/ 0 w 6710060"/>
                        <a:gd name="connsiteY19" fmla="*/ 1705835 h 2047010"/>
                        <a:gd name="connsiteX20" fmla="*/ 0 w 6710060"/>
                        <a:gd name="connsiteY20" fmla="*/ 996212 h 2047010"/>
                        <a:gd name="connsiteX21" fmla="*/ 0 w 6710060"/>
                        <a:gd name="connsiteY21" fmla="*/ 341175 h 2047010"/>
                        <a:gd name="connsiteX0" fmla="*/ 0 w 6710060"/>
                        <a:gd name="connsiteY0" fmla="*/ 341175 h 2047010"/>
                        <a:gd name="connsiteX1" fmla="*/ 476738 w 6710060"/>
                        <a:gd name="connsiteY1" fmla="*/ 0 h 2047010"/>
                        <a:gd name="connsiteX2" fmla="*/ 1263471 w 6710060"/>
                        <a:gd name="connsiteY2" fmla="*/ 0 h 2047010"/>
                        <a:gd name="connsiteX3" fmla="*/ 2280467 w 6710060"/>
                        <a:gd name="connsiteY3" fmla="*/ 0 h 2047010"/>
                        <a:gd name="connsiteX4" fmla="*/ 3297464 w 6710060"/>
                        <a:gd name="connsiteY4" fmla="*/ 0 h 2047010"/>
                        <a:gd name="connsiteX5" fmla="*/ 4314461 w 6710060"/>
                        <a:gd name="connsiteY5" fmla="*/ 0 h 2047010"/>
                        <a:gd name="connsiteX6" fmla="*/ 5389022 w 6710060"/>
                        <a:gd name="connsiteY6" fmla="*/ 0 h 2047010"/>
                        <a:gd name="connsiteX7" fmla="*/ 6233321 w 6710060"/>
                        <a:gd name="connsiteY7" fmla="*/ 0 h 2047010"/>
                        <a:gd name="connsiteX8" fmla="*/ 6710060 w 6710060"/>
                        <a:gd name="connsiteY8" fmla="*/ 341175 h 2047010"/>
                        <a:gd name="connsiteX9" fmla="*/ 6710060 w 6710060"/>
                        <a:gd name="connsiteY9" fmla="*/ 1037152 h 2047010"/>
                        <a:gd name="connsiteX10" fmla="*/ 6710060 w 6710060"/>
                        <a:gd name="connsiteY10" fmla="*/ 1705835 h 2047010"/>
                        <a:gd name="connsiteX11" fmla="*/ 6233321 w 6710060"/>
                        <a:gd name="connsiteY11" fmla="*/ 2047010 h 2047010"/>
                        <a:gd name="connsiteX12" fmla="*/ 5446588 w 6710060"/>
                        <a:gd name="connsiteY12" fmla="*/ 2047010 h 2047010"/>
                        <a:gd name="connsiteX13" fmla="*/ 4544723 w 6710060"/>
                        <a:gd name="connsiteY13" fmla="*/ 2047010 h 2047010"/>
                        <a:gd name="connsiteX14" fmla="*/ 3585293 w 6710060"/>
                        <a:gd name="connsiteY14" fmla="*/ 2047010 h 2047010"/>
                        <a:gd name="connsiteX15" fmla="*/ 2625862 w 6710060"/>
                        <a:gd name="connsiteY15" fmla="*/ 2047010 h 2047010"/>
                        <a:gd name="connsiteX16" fmla="*/ 1551301 w 6710060"/>
                        <a:gd name="connsiteY16" fmla="*/ 2047010 h 2047010"/>
                        <a:gd name="connsiteX17" fmla="*/ 476738 w 6710060"/>
                        <a:gd name="connsiteY17" fmla="*/ 2047010 h 2047010"/>
                        <a:gd name="connsiteX18" fmla="*/ 0 w 6710060"/>
                        <a:gd name="connsiteY18" fmla="*/ 1705835 h 2047010"/>
                        <a:gd name="connsiteX19" fmla="*/ 0 w 6710060"/>
                        <a:gd name="connsiteY19" fmla="*/ 1037152 h 2047010"/>
                        <a:gd name="connsiteX20" fmla="*/ 0 w 6710060"/>
                        <a:gd name="connsiteY20" fmla="*/ 341175 h 2047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710060" h="2047010" fill="none" extrusionOk="0">
                          <a:moveTo>
                            <a:pt x="0" y="341175"/>
                          </a:moveTo>
                          <a:cubicBezTo>
                            <a:pt x="4836" y="127202"/>
                            <a:pt x="161408" y="19587"/>
                            <a:pt x="476738" y="0"/>
                          </a:cubicBezTo>
                          <a:cubicBezTo>
                            <a:pt x="676669" y="14034"/>
                            <a:pt x="1173185" y="7059"/>
                            <a:pt x="1436168" y="0"/>
                          </a:cubicBezTo>
                          <a:cubicBezTo>
                            <a:pt x="1663287" y="7797"/>
                            <a:pt x="1982800" y="33055"/>
                            <a:pt x="2453165" y="0"/>
                          </a:cubicBezTo>
                          <a:cubicBezTo>
                            <a:pt x="2953127" y="15195"/>
                            <a:pt x="2939229" y="6514"/>
                            <a:pt x="3412595" y="0"/>
                          </a:cubicBezTo>
                          <a:cubicBezTo>
                            <a:pt x="3885739" y="4799"/>
                            <a:pt x="3996445" y="-9568"/>
                            <a:pt x="4199328" y="0"/>
                          </a:cubicBezTo>
                          <a:cubicBezTo>
                            <a:pt x="4454729" y="-69518"/>
                            <a:pt x="4783463" y="8778"/>
                            <a:pt x="5216325" y="0"/>
                          </a:cubicBezTo>
                          <a:cubicBezTo>
                            <a:pt x="5406574" y="-9934"/>
                            <a:pt x="5613784" y="11003"/>
                            <a:pt x="5745163" y="0"/>
                          </a:cubicBezTo>
                          <a:cubicBezTo>
                            <a:pt x="5876542" y="-11003"/>
                            <a:pt x="6004178" y="18938"/>
                            <a:pt x="6233321" y="0"/>
                          </a:cubicBezTo>
                          <a:cubicBezTo>
                            <a:pt x="6511636" y="14364"/>
                            <a:pt x="6727578" y="164548"/>
                            <a:pt x="6710060" y="341175"/>
                          </a:cubicBezTo>
                          <a:cubicBezTo>
                            <a:pt x="6758625" y="566630"/>
                            <a:pt x="6728032" y="777041"/>
                            <a:pt x="6710060" y="1023505"/>
                          </a:cubicBezTo>
                          <a:cubicBezTo>
                            <a:pt x="6734241" y="1233419"/>
                            <a:pt x="6746080" y="1454729"/>
                            <a:pt x="6710060" y="1705835"/>
                          </a:cubicBezTo>
                          <a:cubicBezTo>
                            <a:pt x="6690596" y="1875136"/>
                            <a:pt x="6432592" y="2024152"/>
                            <a:pt x="6233321" y="2047010"/>
                          </a:cubicBezTo>
                          <a:cubicBezTo>
                            <a:pt x="5893216" y="2053923"/>
                            <a:pt x="5575571" y="2067585"/>
                            <a:pt x="5273891" y="2047010"/>
                          </a:cubicBezTo>
                          <a:cubicBezTo>
                            <a:pt x="5018333" y="2076360"/>
                            <a:pt x="4637933" y="1989710"/>
                            <a:pt x="4429592" y="2047010"/>
                          </a:cubicBezTo>
                          <a:cubicBezTo>
                            <a:pt x="4210792" y="2085962"/>
                            <a:pt x="3833218" y="2026106"/>
                            <a:pt x="3585293" y="2047010"/>
                          </a:cubicBezTo>
                          <a:cubicBezTo>
                            <a:pt x="3302783" y="2072566"/>
                            <a:pt x="3032316" y="2019358"/>
                            <a:pt x="2568296" y="2047010"/>
                          </a:cubicBezTo>
                          <a:cubicBezTo>
                            <a:pt x="2047379" y="2045285"/>
                            <a:pt x="1880368" y="2072765"/>
                            <a:pt x="1608866" y="2047010"/>
                          </a:cubicBezTo>
                          <a:cubicBezTo>
                            <a:pt x="1338499" y="2075209"/>
                            <a:pt x="1031739" y="2072330"/>
                            <a:pt x="476738" y="2047010"/>
                          </a:cubicBezTo>
                          <a:cubicBezTo>
                            <a:pt x="311172" y="2044355"/>
                            <a:pt x="51305" y="1891147"/>
                            <a:pt x="0" y="1705835"/>
                          </a:cubicBezTo>
                          <a:cubicBezTo>
                            <a:pt x="39813" y="1404453"/>
                            <a:pt x="-11140" y="1163971"/>
                            <a:pt x="0" y="996212"/>
                          </a:cubicBezTo>
                          <a:cubicBezTo>
                            <a:pt x="3639" y="849415"/>
                            <a:pt x="-72227" y="568361"/>
                            <a:pt x="0" y="341175"/>
                          </a:cubicBezTo>
                          <a:close/>
                        </a:path>
                        <a:path w="6710060" h="2047010" stroke="0" extrusionOk="0">
                          <a:moveTo>
                            <a:pt x="0" y="341175"/>
                          </a:moveTo>
                          <a:cubicBezTo>
                            <a:pt x="60690" y="133211"/>
                            <a:pt x="246647" y="-3872"/>
                            <a:pt x="476738" y="0"/>
                          </a:cubicBezTo>
                          <a:cubicBezTo>
                            <a:pt x="888362" y="-9953"/>
                            <a:pt x="1119523" y="-391"/>
                            <a:pt x="1263471" y="0"/>
                          </a:cubicBezTo>
                          <a:cubicBezTo>
                            <a:pt x="1423885" y="69368"/>
                            <a:pt x="2002540" y="-22382"/>
                            <a:pt x="2280467" y="0"/>
                          </a:cubicBezTo>
                          <a:cubicBezTo>
                            <a:pt x="2549193" y="27991"/>
                            <a:pt x="3018484" y="-37922"/>
                            <a:pt x="3297464" y="0"/>
                          </a:cubicBezTo>
                          <a:cubicBezTo>
                            <a:pt x="3611566" y="7868"/>
                            <a:pt x="4048406" y="-23023"/>
                            <a:pt x="4314461" y="0"/>
                          </a:cubicBezTo>
                          <a:cubicBezTo>
                            <a:pt x="4621286" y="71695"/>
                            <a:pt x="5046684" y="-15201"/>
                            <a:pt x="5389022" y="0"/>
                          </a:cubicBezTo>
                          <a:cubicBezTo>
                            <a:pt x="5772396" y="4544"/>
                            <a:pt x="5839322" y="-8308"/>
                            <a:pt x="6233321" y="0"/>
                          </a:cubicBezTo>
                          <a:cubicBezTo>
                            <a:pt x="6482980" y="3283"/>
                            <a:pt x="6702305" y="116579"/>
                            <a:pt x="6710060" y="341175"/>
                          </a:cubicBezTo>
                          <a:cubicBezTo>
                            <a:pt x="6704823" y="573136"/>
                            <a:pt x="6694061" y="869566"/>
                            <a:pt x="6710060" y="1037152"/>
                          </a:cubicBezTo>
                          <a:cubicBezTo>
                            <a:pt x="6724103" y="1179332"/>
                            <a:pt x="6703494" y="1474437"/>
                            <a:pt x="6710060" y="1705835"/>
                          </a:cubicBezTo>
                          <a:cubicBezTo>
                            <a:pt x="6688811" y="1915041"/>
                            <a:pt x="6451037" y="2052255"/>
                            <a:pt x="6233321" y="2047010"/>
                          </a:cubicBezTo>
                          <a:cubicBezTo>
                            <a:pt x="6044300" y="2036338"/>
                            <a:pt x="5654667" y="2090710"/>
                            <a:pt x="5446588" y="2047010"/>
                          </a:cubicBezTo>
                          <a:cubicBezTo>
                            <a:pt x="5205594" y="2047442"/>
                            <a:pt x="4776021" y="2079179"/>
                            <a:pt x="4544723" y="2047010"/>
                          </a:cubicBezTo>
                          <a:cubicBezTo>
                            <a:pt x="4356346" y="1994438"/>
                            <a:pt x="3982151" y="2055798"/>
                            <a:pt x="3585293" y="2047010"/>
                          </a:cubicBezTo>
                          <a:cubicBezTo>
                            <a:pt x="3179505" y="2084314"/>
                            <a:pt x="2947861" y="2037886"/>
                            <a:pt x="2625862" y="2047010"/>
                          </a:cubicBezTo>
                          <a:cubicBezTo>
                            <a:pt x="2311917" y="2089901"/>
                            <a:pt x="2028430" y="2065623"/>
                            <a:pt x="1551301" y="2047010"/>
                          </a:cubicBezTo>
                          <a:cubicBezTo>
                            <a:pt x="1118358" y="2009821"/>
                            <a:pt x="730395" y="2096610"/>
                            <a:pt x="476738" y="2047010"/>
                          </a:cubicBezTo>
                          <a:cubicBezTo>
                            <a:pt x="163843" y="2030289"/>
                            <a:pt x="-33787" y="1850283"/>
                            <a:pt x="0" y="1705835"/>
                          </a:cubicBezTo>
                          <a:cubicBezTo>
                            <a:pt x="-8694" y="1565414"/>
                            <a:pt x="1928" y="1176043"/>
                            <a:pt x="0" y="1037152"/>
                          </a:cubicBezTo>
                          <a:cubicBezTo>
                            <a:pt x="-51311" y="830962"/>
                            <a:pt x="12367" y="643893"/>
                            <a:pt x="0" y="341175"/>
                          </a:cubicBezTo>
                          <a:close/>
                        </a:path>
                        <a:path w="6710060" h="2047010" fill="none" stroke="0" extrusionOk="0">
                          <a:moveTo>
                            <a:pt x="0" y="341175"/>
                          </a:moveTo>
                          <a:cubicBezTo>
                            <a:pt x="20041" y="168817"/>
                            <a:pt x="202433" y="57418"/>
                            <a:pt x="476738" y="0"/>
                          </a:cubicBezTo>
                          <a:cubicBezTo>
                            <a:pt x="759654" y="17871"/>
                            <a:pt x="1187772" y="1167"/>
                            <a:pt x="1436168" y="0"/>
                          </a:cubicBezTo>
                          <a:cubicBezTo>
                            <a:pt x="1697313" y="13570"/>
                            <a:pt x="1935883" y="5176"/>
                            <a:pt x="2453165" y="0"/>
                          </a:cubicBezTo>
                          <a:cubicBezTo>
                            <a:pt x="2951073" y="17202"/>
                            <a:pt x="2938518" y="2285"/>
                            <a:pt x="3412595" y="0"/>
                          </a:cubicBezTo>
                          <a:cubicBezTo>
                            <a:pt x="3884290" y="-13474"/>
                            <a:pt x="3982204" y="-157"/>
                            <a:pt x="4199328" y="0"/>
                          </a:cubicBezTo>
                          <a:cubicBezTo>
                            <a:pt x="4367986" y="-34430"/>
                            <a:pt x="4805475" y="-34013"/>
                            <a:pt x="5216325" y="0"/>
                          </a:cubicBezTo>
                          <a:cubicBezTo>
                            <a:pt x="5406417" y="2278"/>
                            <a:pt x="5460398" y="20859"/>
                            <a:pt x="5694313" y="0"/>
                          </a:cubicBezTo>
                          <a:cubicBezTo>
                            <a:pt x="5928228" y="-20859"/>
                            <a:pt x="6102563" y="15074"/>
                            <a:pt x="6233321" y="0"/>
                          </a:cubicBezTo>
                          <a:cubicBezTo>
                            <a:pt x="6537875" y="7535"/>
                            <a:pt x="6720747" y="134618"/>
                            <a:pt x="6710060" y="341175"/>
                          </a:cubicBezTo>
                          <a:cubicBezTo>
                            <a:pt x="6721769" y="594541"/>
                            <a:pt x="6690335" y="767229"/>
                            <a:pt x="6710060" y="1023505"/>
                          </a:cubicBezTo>
                          <a:cubicBezTo>
                            <a:pt x="6718286" y="1256105"/>
                            <a:pt x="6741112" y="1503870"/>
                            <a:pt x="6710060" y="1705835"/>
                          </a:cubicBezTo>
                          <a:cubicBezTo>
                            <a:pt x="6719169" y="1877916"/>
                            <a:pt x="6477023" y="2062382"/>
                            <a:pt x="6233321" y="2047010"/>
                          </a:cubicBezTo>
                          <a:cubicBezTo>
                            <a:pt x="5839170" y="2008709"/>
                            <a:pt x="5533508" y="2090812"/>
                            <a:pt x="5273891" y="2047010"/>
                          </a:cubicBezTo>
                          <a:cubicBezTo>
                            <a:pt x="5042488" y="2025590"/>
                            <a:pt x="4638657" y="1981679"/>
                            <a:pt x="4429592" y="2047010"/>
                          </a:cubicBezTo>
                          <a:cubicBezTo>
                            <a:pt x="4264662" y="2115059"/>
                            <a:pt x="3856186" y="2015031"/>
                            <a:pt x="3585293" y="2047010"/>
                          </a:cubicBezTo>
                          <a:cubicBezTo>
                            <a:pt x="3230138" y="2055500"/>
                            <a:pt x="3021833" y="1998730"/>
                            <a:pt x="2568296" y="2047010"/>
                          </a:cubicBezTo>
                          <a:cubicBezTo>
                            <a:pt x="2088955" y="2040549"/>
                            <a:pt x="1872108" y="2065325"/>
                            <a:pt x="1608866" y="2047010"/>
                          </a:cubicBezTo>
                          <a:cubicBezTo>
                            <a:pt x="1352320" y="2057467"/>
                            <a:pt x="1067228" y="2069633"/>
                            <a:pt x="476738" y="2047010"/>
                          </a:cubicBezTo>
                          <a:cubicBezTo>
                            <a:pt x="221849" y="2064237"/>
                            <a:pt x="33383" y="1901155"/>
                            <a:pt x="0" y="1705835"/>
                          </a:cubicBezTo>
                          <a:cubicBezTo>
                            <a:pt x="6951" y="1339744"/>
                            <a:pt x="3814" y="1202163"/>
                            <a:pt x="0" y="996212"/>
                          </a:cubicBezTo>
                          <a:cubicBezTo>
                            <a:pt x="14764" y="767855"/>
                            <a:pt x="-78877" y="548978"/>
                            <a:pt x="0" y="341175"/>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mn-cs"/>
                </a:rPr>
                <a:t>Số</a:t>
              </a:r>
              <a:r>
                <a:rPr kumimoji="0" lang="en-US" sz="36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rPr>
                <a:t> 14 021 983:</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rPr>
                <a:t>d/ </a:t>
              </a:r>
              <a:r>
                <a:rPr kumimoji="0" lang="en-US" sz="36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mn-cs"/>
                </a:rPr>
                <a:t>Chữ</a:t>
              </a:r>
              <a:r>
                <a:rPr kumimoji="0" lang="en-US" sz="36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mn-cs"/>
                </a:rPr>
                <a:t>số</a:t>
              </a:r>
              <a:r>
                <a:rPr kumimoji="0" lang="en-US" sz="36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rPr>
                <a:t> 3 </a:t>
              </a:r>
              <a:r>
                <a:rPr kumimoji="0" lang="en-US" sz="36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mn-cs"/>
                </a:rPr>
                <a:t>thuộc</a:t>
              </a:r>
              <a:r>
                <a:rPr kumimoji="0" lang="en-US" sz="36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mn-cs"/>
                </a:rPr>
                <a:t>lớp</a:t>
              </a:r>
              <a:r>
                <a:rPr kumimoji="0" lang="en-US" sz="36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mn-cs"/>
                </a:rPr>
                <a:t>nghìn</a:t>
              </a:r>
              <a:r>
                <a:rPr kumimoji="0" lang="en-US" sz="36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rPr>
                <a:t>.</a:t>
              </a:r>
            </a:p>
          </p:txBody>
        </p:sp>
        <p:pic>
          <p:nvPicPr>
            <p:cNvPr id="4" name="Picture 3" descr="Logo&#10;&#10;Description automatically generated">
              <a:extLst>
                <a:ext uri="{FF2B5EF4-FFF2-40B4-BE49-F238E27FC236}">
                  <a16:creationId xmlns:a16="http://schemas.microsoft.com/office/drawing/2014/main" id="{4F62252E-4EE2-F9F7-4E98-BC185295E2B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4998" y="2150335"/>
              <a:ext cx="1385455" cy="1385455"/>
            </a:xfrm>
            <a:prstGeom prst="rect">
              <a:avLst/>
            </a:prstGeom>
          </p:spPr>
        </p:pic>
        <p:pic>
          <p:nvPicPr>
            <p:cNvPr id="5" name="Picture 4" descr="Logo&#10;&#10;Description automatically generated">
              <a:extLst>
                <a:ext uri="{FF2B5EF4-FFF2-40B4-BE49-F238E27FC236}">
                  <a16:creationId xmlns:a16="http://schemas.microsoft.com/office/drawing/2014/main" id="{6EBB1818-AB65-A46A-4482-FDECEC1868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01406" y="148856"/>
              <a:ext cx="1385455" cy="1385455"/>
            </a:xfrm>
            <a:prstGeom prst="rect">
              <a:avLst/>
            </a:prstGeom>
          </p:spPr>
        </p:pic>
      </p:grpSp>
      <p:sp>
        <p:nvSpPr>
          <p:cNvPr id="9" name="Speech Bubble: Rectangle with Corners Rounded 8">
            <a:extLst>
              <a:ext uri="{FF2B5EF4-FFF2-40B4-BE49-F238E27FC236}">
                <a16:creationId xmlns:a16="http://schemas.microsoft.com/office/drawing/2014/main" id="{24B3AD75-647A-2356-6869-ABFFDF93323B}"/>
              </a:ext>
            </a:extLst>
          </p:cNvPr>
          <p:cNvSpPr/>
          <p:nvPr/>
        </p:nvSpPr>
        <p:spPr>
          <a:xfrm>
            <a:off x="8088086" y="831051"/>
            <a:ext cx="3196079" cy="1725496"/>
          </a:xfrm>
          <a:custGeom>
            <a:avLst/>
            <a:gdLst>
              <a:gd name="connsiteX0" fmla="*/ 0 w 4042063"/>
              <a:gd name="connsiteY0" fmla="*/ 287588 h 1725496"/>
              <a:gd name="connsiteX1" fmla="*/ 287588 w 4042063"/>
              <a:gd name="connsiteY1" fmla="*/ 0 h 1725496"/>
              <a:gd name="connsiteX2" fmla="*/ 936276 w 4042063"/>
              <a:gd name="connsiteY2" fmla="*/ 0 h 1725496"/>
              <a:gd name="connsiteX3" fmla="*/ 1564262 w 4042063"/>
              <a:gd name="connsiteY3" fmla="*/ 0 h 1725496"/>
              <a:gd name="connsiteX4" fmla="*/ 2357870 w 4042063"/>
              <a:gd name="connsiteY4" fmla="*/ 0 h 1725496"/>
              <a:gd name="connsiteX5" fmla="*/ 2357870 w 4042063"/>
              <a:gd name="connsiteY5" fmla="*/ 0 h 1725496"/>
              <a:gd name="connsiteX6" fmla="*/ 2883338 w 4042063"/>
              <a:gd name="connsiteY6" fmla="*/ 0 h 1725496"/>
              <a:gd name="connsiteX7" fmla="*/ 3368386 w 4042063"/>
              <a:gd name="connsiteY7" fmla="*/ 0 h 1725496"/>
              <a:gd name="connsiteX8" fmla="*/ 3754475 w 4042063"/>
              <a:gd name="connsiteY8" fmla="*/ 0 h 1725496"/>
              <a:gd name="connsiteX9" fmla="*/ 4042063 w 4042063"/>
              <a:gd name="connsiteY9" fmla="*/ 287588 h 1725496"/>
              <a:gd name="connsiteX10" fmla="*/ 4042063 w 4042063"/>
              <a:gd name="connsiteY10" fmla="*/ 647064 h 1725496"/>
              <a:gd name="connsiteX11" fmla="*/ 4042063 w 4042063"/>
              <a:gd name="connsiteY11" fmla="*/ 1006539 h 1725496"/>
              <a:gd name="connsiteX12" fmla="*/ 4042063 w 4042063"/>
              <a:gd name="connsiteY12" fmla="*/ 1006539 h 1725496"/>
              <a:gd name="connsiteX13" fmla="*/ 4042063 w 4042063"/>
              <a:gd name="connsiteY13" fmla="*/ 1437913 h 1725496"/>
              <a:gd name="connsiteX14" fmla="*/ 4042063 w 4042063"/>
              <a:gd name="connsiteY14" fmla="*/ 1437908 h 1725496"/>
              <a:gd name="connsiteX15" fmla="*/ 3754475 w 4042063"/>
              <a:gd name="connsiteY15" fmla="*/ 1725496 h 1725496"/>
              <a:gd name="connsiteX16" fmla="*/ 3368386 w 4042063"/>
              <a:gd name="connsiteY16" fmla="*/ 1725496 h 1725496"/>
              <a:gd name="connsiteX17" fmla="*/ 3341937 w 4042063"/>
              <a:gd name="connsiteY17" fmla="*/ 2109022 h 1725496"/>
              <a:gd name="connsiteX18" fmla="*/ 2840063 w 4042063"/>
              <a:gd name="connsiteY18" fmla="*/ 1913424 h 1725496"/>
              <a:gd name="connsiteX19" fmla="*/ 2357870 w 4042063"/>
              <a:gd name="connsiteY19" fmla="*/ 1725496 h 1725496"/>
              <a:gd name="connsiteX20" fmla="*/ 1688479 w 4042063"/>
              <a:gd name="connsiteY20" fmla="*/ 1725496 h 1725496"/>
              <a:gd name="connsiteX21" fmla="*/ 998385 w 4042063"/>
              <a:gd name="connsiteY21" fmla="*/ 1725496 h 1725496"/>
              <a:gd name="connsiteX22" fmla="*/ 287588 w 4042063"/>
              <a:gd name="connsiteY22" fmla="*/ 1725496 h 1725496"/>
              <a:gd name="connsiteX23" fmla="*/ 0 w 4042063"/>
              <a:gd name="connsiteY23" fmla="*/ 1437908 h 1725496"/>
              <a:gd name="connsiteX24" fmla="*/ 0 w 4042063"/>
              <a:gd name="connsiteY24" fmla="*/ 1437913 h 1725496"/>
              <a:gd name="connsiteX25" fmla="*/ 0 w 4042063"/>
              <a:gd name="connsiteY25" fmla="*/ 1006539 h 1725496"/>
              <a:gd name="connsiteX26" fmla="*/ 0 w 4042063"/>
              <a:gd name="connsiteY26" fmla="*/ 1006539 h 1725496"/>
              <a:gd name="connsiteX27" fmla="*/ 0 w 4042063"/>
              <a:gd name="connsiteY27" fmla="*/ 668632 h 1725496"/>
              <a:gd name="connsiteX28" fmla="*/ 0 w 4042063"/>
              <a:gd name="connsiteY28" fmla="*/ 287588 h 1725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042063" h="1725496" fill="none" extrusionOk="0">
                <a:moveTo>
                  <a:pt x="0" y="287588"/>
                </a:moveTo>
                <a:cubicBezTo>
                  <a:pt x="-9004" y="124679"/>
                  <a:pt x="121598" y="-23175"/>
                  <a:pt x="287588" y="0"/>
                </a:cubicBezTo>
                <a:cubicBezTo>
                  <a:pt x="583006" y="21023"/>
                  <a:pt x="642389" y="-28697"/>
                  <a:pt x="936276" y="0"/>
                </a:cubicBezTo>
                <a:cubicBezTo>
                  <a:pt x="1230163" y="28697"/>
                  <a:pt x="1415731" y="23160"/>
                  <a:pt x="1564262" y="0"/>
                </a:cubicBezTo>
                <a:cubicBezTo>
                  <a:pt x="1712793" y="-23160"/>
                  <a:pt x="1991524" y="36637"/>
                  <a:pt x="2357870" y="0"/>
                </a:cubicBezTo>
                <a:lnTo>
                  <a:pt x="2357870" y="0"/>
                </a:lnTo>
                <a:cubicBezTo>
                  <a:pt x="2502810" y="1611"/>
                  <a:pt x="2773738" y="4549"/>
                  <a:pt x="2883338" y="0"/>
                </a:cubicBezTo>
                <a:cubicBezTo>
                  <a:pt x="2992938" y="-4549"/>
                  <a:pt x="3233422" y="-8345"/>
                  <a:pt x="3368386" y="0"/>
                </a:cubicBezTo>
                <a:cubicBezTo>
                  <a:pt x="3517157" y="17917"/>
                  <a:pt x="3670771" y="5354"/>
                  <a:pt x="3754475" y="0"/>
                </a:cubicBezTo>
                <a:cubicBezTo>
                  <a:pt x="3937972" y="20811"/>
                  <a:pt x="4054995" y="101370"/>
                  <a:pt x="4042063" y="287588"/>
                </a:cubicBezTo>
                <a:cubicBezTo>
                  <a:pt x="4033887" y="384019"/>
                  <a:pt x="4049936" y="484413"/>
                  <a:pt x="4042063" y="647064"/>
                </a:cubicBezTo>
                <a:cubicBezTo>
                  <a:pt x="4034190" y="809715"/>
                  <a:pt x="4056200" y="913065"/>
                  <a:pt x="4042063" y="1006539"/>
                </a:cubicBezTo>
                <a:lnTo>
                  <a:pt x="4042063" y="1006539"/>
                </a:lnTo>
                <a:cubicBezTo>
                  <a:pt x="4022222" y="1200476"/>
                  <a:pt x="4049567" y="1296859"/>
                  <a:pt x="4042063" y="1437913"/>
                </a:cubicBezTo>
                <a:lnTo>
                  <a:pt x="4042063" y="1437908"/>
                </a:lnTo>
                <a:cubicBezTo>
                  <a:pt x="4043246" y="1581594"/>
                  <a:pt x="3915004" y="1737378"/>
                  <a:pt x="3754475" y="1725496"/>
                </a:cubicBezTo>
                <a:cubicBezTo>
                  <a:pt x="3635401" y="1730556"/>
                  <a:pt x="3461587" y="1718501"/>
                  <a:pt x="3368386" y="1725496"/>
                </a:cubicBezTo>
                <a:cubicBezTo>
                  <a:pt x="3349870" y="1857228"/>
                  <a:pt x="3340042" y="2028841"/>
                  <a:pt x="3341937" y="2109022"/>
                </a:cubicBezTo>
                <a:cubicBezTo>
                  <a:pt x="3170366" y="2031762"/>
                  <a:pt x="2988967" y="1980314"/>
                  <a:pt x="2840063" y="1913424"/>
                </a:cubicBezTo>
                <a:cubicBezTo>
                  <a:pt x="2691159" y="1846534"/>
                  <a:pt x="2550738" y="1788128"/>
                  <a:pt x="2357870" y="1725496"/>
                </a:cubicBezTo>
                <a:cubicBezTo>
                  <a:pt x="2208269" y="1727350"/>
                  <a:pt x="1827866" y="1745588"/>
                  <a:pt x="1688479" y="1725496"/>
                </a:cubicBezTo>
                <a:cubicBezTo>
                  <a:pt x="1549092" y="1705404"/>
                  <a:pt x="1315870" y="1703611"/>
                  <a:pt x="998385" y="1725496"/>
                </a:cubicBezTo>
                <a:cubicBezTo>
                  <a:pt x="680900" y="1747381"/>
                  <a:pt x="480588" y="1716101"/>
                  <a:pt x="287588" y="1725496"/>
                </a:cubicBezTo>
                <a:cubicBezTo>
                  <a:pt x="111629" y="1707692"/>
                  <a:pt x="-10838" y="1586199"/>
                  <a:pt x="0" y="1437908"/>
                </a:cubicBezTo>
                <a:lnTo>
                  <a:pt x="0" y="1437913"/>
                </a:lnTo>
                <a:cubicBezTo>
                  <a:pt x="-11814" y="1334860"/>
                  <a:pt x="18890" y="1097630"/>
                  <a:pt x="0" y="1006539"/>
                </a:cubicBezTo>
                <a:lnTo>
                  <a:pt x="0" y="1006539"/>
                </a:lnTo>
                <a:cubicBezTo>
                  <a:pt x="15917" y="916278"/>
                  <a:pt x="-10286" y="797766"/>
                  <a:pt x="0" y="668632"/>
                </a:cubicBezTo>
                <a:cubicBezTo>
                  <a:pt x="10286" y="539498"/>
                  <a:pt x="-10181" y="469964"/>
                  <a:pt x="0" y="287588"/>
                </a:cubicBezTo>
                <a:close/>
              </a:path>
              <a:path w="4042063" h="1725496" stroke="0" extrusionOk="0">
                <a:moveTo>
                  <a:pt x="0" y="287588"/>
                </a:moveTo>
                <a:cubicBezTo>
                  <a:pt x="10883" y="164235"/>
                  <a:pt x="126347" y="-19229"/>
                  <a:pt x="287588" y="0"/>
                </a:cubicBezTo>
                <a:cubicBezTo>
                  <a:pt x="446376" y="22027"/>
                  <a:pt x="679607" y="24160"/>
                  <a:pt x="977682" y="0"/>
                </a:cubicBezTo>
                <a:cubicBezTo>
                  <a:pt x="1275757" y="-24160"/>
                  <a:pt x="1348588" y="27294"/>
                  <a:pt x="1605668" y="0"/>
                </a:cubicBezTo>
                <a:cubicBezTo>
                  <a:pt x="1862748" y="-27294"/>
                  <a:pt x="2136783" y="16535"/>
                  <a:pt x="2357870" y="0"/>
                </a:cubicBezTo>
                <a:lnTo>
                  <a:pt x="2357870" y="0"/>
                </a:lnTo>
                <a:cubicBezTo>
                  <a:pt x="2518267" y="-8975"/>
                  <a:pt x="2689654" y="-14973"/>
                  <a:pt x="2853023" y="0"/>
                </a:cubicBezTo>
                <a:cubicBezTo>
                  <a:pt x="3016392" y="14973"/>
                  <a:pt x="3190759" y="-12752"/>
                  <a:pt x="3368386" y="0"/>
                </a:cubicBezTo>
                <a:cubicBezTo>
                  <a:pt x="3484650" y="-14558"/>
                  <a:pt x="3632964" y="2752"/>
                  <a:pt x="3754475" y="0"/>
                </a:cubicBezTo>
                <a:cubicBezTo>
                  <a:pt x="3922103" y="12870"/>
                  <a:pt x="4043793" y="105298"/>
                  <a:pt x="4042063" y="287588"/>
                </a:cubicBezTo>
                <a:cubicBezTo>
                  <a:pt x="4029292" y="420498"/>
                  <a:pt x="4030601" y="567447"/>
                  <a:pt x="4042063" y="647064"/>
                </a:cubicBezTo>
                <a:cubicBezTo>
                  <a:pt x="4053525" y="726681"/>
                  <a:pt x="4034053" y="848088"/>
                  <a:pt x="4042063" y="1006539"/>
                </a:cubicBezTo>
                <a:lnTo>
                  <a:pt x="4042063" y="1006539"/>
                </a:lnTo>
                <a:cubicBezTo>
                  <a:pt x="4039974" y="1111415"/>
                  <a:pt x="4038248" y="1268309"/>
                  <a:pt x="4042063" y="1437913"/>
                </a:cubicBezTo>
                <a:lnTo>
                  <a:pt x="4042063" y="1437908"/>
                </a:lnTo>
                <a:cubicBezTo>
                  <a:pt x="4053275" y="1627263"/>
                  <a:pt x="3890032" y="1698954"/>
                  <a:pt x="3754475" y="1725496"/>
                </a:cubicBezTo>
                <a:cubicBezTo>
                  <a:pt x="3605929" y="1743177"/>
                  <a:pt x="3484077" y="1740207"/>
                  <a:pt x="3368386" y="1725496"/>
                </a:cubicBezTo>
                <a:cubicBezTo>
                  <a:pt x="3342078" y="1862029"/>
                  <a:pt x="3349083" y="1917181"/>
                  <a:pt x="3341937" y="2109022"/>
                </a:cubicBezTo>
                <a:cubicBezTo>
                  <a:pt x="3108897" y="2011181"/>
                  <a:pt x="3067741" y="2003148"/>
                  <a:pt x="2859744" y="1921094"/>
                </a:cubicBezTo>
                <a:cubicBezTo>
                  <a:pt x="2651747" y="1839040"/>
                  <a:pt x="2556516" y="1805543"/>
                  <a:pt x="2357870" y="1725496"/>
                </a:cubicBezTo>
                <a:cubicBezTo>
                  <a:pt x="2150343" y="1752834"/>
                  <a:pt x="1881144" y="1723192"/>
                  <a:pt x="1626370" y="1725496"/>
                </a:cubicBezTo>
                <a:cubicBezTo>
                  <a:pt x="1371596" y="1727800"/>
                  <a:pt x="1188258" y="1698288"/>
                  <a:pt x="894871" y="1725496"/>
                </a:cubicBezTo>
                <a:cubicBezTo>
                  <a:pt x="601484" y="1752704"/>
                  <a:pt x="467686" y="1732425"/>
                  <a:pt x="287588" y="1725496"/>
                </a:cubicBezTo>
                <a:cubicBezTo>
                  <a:pt x="111529" y="1758988"/>
                  <a:pt x="-3125" y="1603533"/>
                  <a:pt x="0" y="1437908"/>
                </a:cubicBezTo>
                <a:lnTo>
                  <a:pt x="0" y="1437913"/>
                </a:lnTo>
                <a:cubicBezTo>
                  <a:pt x="-20876" y="1258307"/>
                  <a:pt x="19399" y="1195532"/>
                  <a:pt x="0" y="1006539"/>
                </a:cubicBezTo>
                <a:lnTo>
                  <a:pt x="0" y="1006539"/>
                </a:lnTo>
                <a:cubicBezTo>
                  <a:pt x="13757" y="895633"/>
                  <a:pt x="-15709" y="754601"/>
                  <a:pt x="0" y="661443"/>
                </a:cubicBezTo>
                <a:cubicBezTo>
                  <a:pt x="15709" y="568285"/>
                  <a:pt x="556" y="467222"/>
                  <a:pt x="0" y="287588"/>
                </a:cubicBezTo>
                <a:close/>
              </a:path>
            </a:pathLst>
          </a:custGeom>
          <a:ln w="38100">
            <a:solidFill>
              <a:srgbClr val="FF99FF"/>
            </a:solidFill>
            <a:extLst>
              <a:ext uri="{C807C97D-BFC1-408E-A445-0C87EB9F89A2}">
                <ask:lineSketchStyleProps xmlns:ask="http://schemas.microsoft.com/office/drawing/2018/sketchyshapes" sd="1430415381">
                  <a:custGeom>
                    <a:avLst/>
                    <a:gdLst>
                      <a:gd name="connsiteX0" fmla="*/ 0 w 3196079"/>
                      <a:gd name="connsiteY0" fmla="*/ 287588 h 1725496"/>
                      <a:gd name="connsiteX1" fmla="*/ 287588 w 3196079"/>
                      <a:gd name="connsiteY1" fmla="*/ 0 h 1725496"/>
                      <a:gd name="connsiteX2" fmla="*/ 781649 w 3196079"/>
                      <a:gd name="connsiteY2" fmla="*/ 0 h 1725496"/>
                      <a:gd name="connsiteX3" fmla="*/ 1259942 w 3196079"/>
                      <a:gd name="connsiteY3" fmla="*/ 0 h 1725496"/>
                      <a:gd name="connsiteX4" fmla="*/ 1864379 w 3196079"/>
                      <a:gd name="connsiteY4" fmla="*/ 0 h 1725496"/>
                      <a:gd name="connsiteX5" fmla="*/ 1864379 w 3196079"/>
                      <a:gd name="connsiteY5" fmla="*/ 0 h 1725496"/>
                      <a:gd name="connsiteX6" fmla="*/ 2279869 w 3196079"/>
                      <a:gd name="connsiteY6" fmla="*/ 0 h 1725496"/>
                      <a:gd name="connsiteX7" fmla="*/ 2663399 w 3196079"/>
                      <a:gd name="connsiteY7" fmla="*/ 0 h 1725496"/>
                      <a:gd name="connsiteX8" fmla="*/ 2908491 w 3196079"/>
                      <a:gd name="connsiteY8" fmla="*/ 0 h 1725496"/>
                      <a:gd name="connsiteX9" fmla="*/ 3196079 w 3196079"/>
                      <a:gd name="connsiteY9" fmla="*/ 287588 h 1725496"/>
                      <a:gd name="connsiteX10" fmla="*/ 3196079 w 3196079"/>
                      <a:gd name="connsiteY10" fmla="*/ 647064 h 1725496"/>
                      <a:gd name="connsiteX11" fmla="*/ 3196079 w 3196079"/>
                      <a:gd name="connsiteY11" fmla="*/ 1006539 h 1725496"/>
                      <a:gd name="connsiteX12" fmla="*/ 3196079 w 3196079"/>
                      <a:gd name="connsiteY12" fmla="*/ 1006539 h 1725496"/>
                      <a:gd name="connsiteX13" fmla="*/ 3196079 w 3196079"/>
                      <a:gd name="connsiteY13" fmla="*/ 1437913 h 1725496"/>
                      <a:gd name="connsiteX14" fmla="*/ 3196079 w 3196079"/>
                      <a:gd name="connsiteY14" fmla="*/ 1437908 h 1725496"/>
                      <a:gd name="connsiteX15" fmla="*/ 2908491 w 3196079"/>
                      <a:gd name="connsiteY15" fmla="*/ 1725496 h 1725496"/>
                      <a:gd name="connsiteX16" fmla="*/ 2663399 w 3196079"/>
                      <a:gd name="connsiteY16" fmla="*/ 1725496 h 1725496"/>
                      <a:gd name="connsiteX17" fmla="*/ 2642486 w 3196079"/>
                      <a:gd name="connsiteY17" fmla="*/ 2109022 h 1725496"/>
                      <a:gd name="connsiteX18" fmla="*/ 2245651 w 3196079"/>
                      <a:gd name="connsiteY18" fmla="*/ 1913424 h 1725496"/>
                      <a:gd name="connsiteX19" fmla="*/ 1864379 w 3196079"/>
                      <a:gd name="connsiteY19" fmla="*/ 1725496 h 1725496"/>
                      <a:gd name="connsiteX20" fmla="*/ 1354550 w 3196079"/>
                      <a:gd name="connsiteY20" fmla="*/ 1725496 h 1725496"/>
                      <a:gd name="connsiteX21" fmla="*/ 828953 w 3196079"/>
                      <a:gd name="connsiteY21" fmla="*/ 1725496 h 1725496"/>
                      <a:gd name="connsiteX22" fmla="*/ 287588 w 3196079"/>
                      <a:gd name="connsiteY22" fmla="*/ 1725496 h 1725496"/>
                      <a:gd name="connsiteX23" fmla="*/ 0 w 3196079"/>
                      <a:gd name="connsiteY23" fmla="*/ 1437908 h 1725496"/>
                      <a:gd name="connsiteX24" fmla="*/ 0 w 3196079"/>
                      <a:gd name="connsiteY24" fmla="*/ 1437913 h 1725496"/>
                      <a:gd name="connsiteX25" fmla="*/ 0 w 3196079"/>
                      <a:gd name="connsiteY25" fmla="*/ 1006539 h 1725496"/>
                      <a:gd name="connsiteX26" fmla="*/ 0 w 3196079"/>
                      <a:gd name="connsiteY26" fmla="*/ 1006539 h 1725496"/>
                      <a:gd name="connsiteX27" fmla="*/ 0 w 3196079"/>
                      <a:gd name="connsiteY27" fmla="*/ 668632 h 1725496"/>
                      <a:gd name="connsiteX28" fmla="*/ 0 w 3196079"/>
                      <a:gd name="connsiteY28" fmla="*/ 287588 h 1725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196079" h="1725496" fill="none" extrusionOk="0">
                        <a:moveTo>
                          <a:pt x="0" y="287588"/>
                        </a:moveTo>
                        <a:cubicBezTo>
                          <a:pt x="-9004" y="124679"/>
                          <a:pt x="121598" y="-23175"/>
                          <a:pt x="287588" y="0"/>
                        </a:cubicBezTo>
                        <a:cubicBezTo>
                          <a:pt x="480770" y="-16215"/>
                          <a:pt x="538023" y="-21349"/>
                          <a:pt x="781649" y="0"/>
                        </a:cubicBezTo>
                        <a:cubicBezTo>
                          <a:pt x="1025275" y="21349"/>
                          <a:pt x="1038022" y="-11962"/>
                          <a:pt x="1259942" y="0"/>
                        </a:cubicBezTo>
                        <a:cubicBezTo>
                          <a:pt x="1481862" y="11962"/>
                          <a:pt x="1647825" y="16428"/>
                          <a:pt x="1864379" y="0"/>
                        </a:cubicBezTo>
                        <a:lnTo>
                          <a:pt x="1864379" y="0"/>
                        </a:lnTo>
                        <a:cubicBezTo>
                          <a:pt x="1999242" y="-17128"/>
                          <a:pt x="2131836" y="-13506"/>
                          <a:pt x="2279869" y="0"/>
                        </a:cubicBezTo>
                        <a:cubicBezTo>
                          <a:pt x="2427902" y="13506"/>
                          <a:pt x="2518527" y="-16741"/>
                          <a:pt x="2663399" y="0"/>
                        </a:cubicBezTo>
                        <a:cubicBezTo>
                          <a:pt x="2757876" y="7733"/>
                          <a:pt x="2819158" y="-8582"/>
                          <a:pt x="2908491" y="0"/>
                        </a:cubicBezTo>
                        <a:cubicBezTo>
                          <a:pt x="3091988" y="20811"/>
                          <a:pt x="3209011" y="101370"/>
                          <a:pt x="3196079" y="287588"/>
                        </a:cubicBezTo>
                        <a:cubicBezTo>
                          <a:pt x="3187903" y="384019"/>
                          <a:pt x="3203952" y="484413"/>
                          <a:pt x="3196079" y="647064"/>
                        </a:cubicBezTo>
                        <a:cubicBezTo>
                          <a:pt x="3188206" y="809715"/>
                          <a:pt x="3210216" y="913065"/>
                          <a:pt x="3196079" y="1006539"/>
                        </a:cubicBezTo>
                        <a:lnTo>
                          <a:pt x="3196079" y="1006539"/>
                        </a:lnTo>
                        <a:cubicBezTo>
                          <a:pt x="3176238" y="1200476"/>
                          <a:pt x="3203583" y="1296859"/>
                          <a:pt x="3196079" y="1437913"/>
                        </a:cubicBezTo>
                        <a:lnTo>
                          <a:pt x="3196079" y="1437908"/>
                        </a:lnTo>
                        <a:cubicBezTo>
                          <a:pt x="3197262" y="1581594"/>
                          <a:pt x="3069020" y="1737378"/>
                          <a:pt x="2908491" y="1725496"/>
                        </a:cubicBezTo>
                        <a:cubicBezTo>
                          <a:pt x="2787976" y="1722955"/>
                          <a:pt x="2780858" y="1729306"/>
                          <a:pt x="2663399" y="1725496"/>
                        </a:cubicBezTo>
                        <a:cubicBezTo>
                          <a:pt x="2665527" y="1875904"/>
                          <a:pt x="2660770" y="1918553"/>
                          <a:pt x="2642486" y="2109022"/>
                        </a:cubicBezTo>
                        <a:cubicBezTo>
                          <a:pt x="2548681" y="2072595"/>
                          <a:pt x="2339575" y="1973836"/>
                          <a:pt x="2245651" y="1913424"/>
                        </a:cubicBezTo>
                        <a:cubicBezTo>
                          <a:pt x="2151728" y="1853012"/>
                          <a:pt x="2042306" y="1792145"/>
                          <a:pt x="1864379" y="1725496"/>
                        </a:cubicBezTo>
                        <a:cubicBezTo>
                          <a:pt x="1655240" y="1706196"/>
                          <a:pt x="1461329" y="1732510"/>
                          <a:pt x="1354550" y="1725496"/>
                        </a:cubicBezTo>
                        <a:cubicBezTo>
                          <a:pt x="1247771" y="1718482"/>
                          <a:pt x="1023229" y="1711351"/>
                          <a:pt x="828953" y="1725496"/>
                        </a:cubicBezTo>
                        <a:cubicBezTo>
                          <a:pt x="634677" y="1739641"/>
                          <a:pt x="528402" y="1741827"/>
                          <a:pt x="287588" y="1725496"/>
                        </a:cubicBezTo>
                        <a:cubicBezTo>
                          <a:pt x="111629" y="1707692"/>
                          <a:pt x="-10838" y="1586199"/>
                          <a:pt x="0" y="1437908"/>
                        </a:cubicBezTo>
                        <a:lnTo>
                          <a:pt x="0" y="1437913"/>
                        </a:lnTo>
                        <a:cubicBezTo>
                          <a:pt x="-11814" y="1334860"/>
                          <a:pt x="18890" y="1097630"/>
                          <a:pt x="0" y="1006539"/>
                        </a:cubicBezTo>
                        <a:lnTo>
                          <a:pt x="0" y="1006539"/>
                        </a:lnTo>
                        <a:cubicBezTo>
                          <a:pt x="15917" y="916278"/>
                          <a:pt x="-10286" y="797766"/>
                          <a:pt x="0" y="668632"/>
                        </a:cubicBezTo>
                        <a:cubicBezTo>
                          <a:pt x="10286" y="539498"/>
                          <a:pt x="-10181" y="469964"/>
                          <a:pt x="0" y="287588"/>
                        </a:cubicBezTo>
                        <a:close/>
                      </a:path>
                      <a:path w="3196079" h="1725496" stroke="0" extrusionOk="0">
                        <a:moveTo>
                          <a:pt x="0" y="287588"/>
                        </a:moveTo>
                        <a:cubicBezTo>
                          <a:pt x="10883" y="164235"/>
                          <a:pt x="126347" y="-19229"/>
                          <a:pt x="287588" y="0"/>
                        </a:cubicBezTo>
                        <a:cubicBezTo>
                          <a:pt x="405879" y="-20713"/>
                          <a:pt x="664028" y="15001"/>
                          <a:pt x="813185" y="0"/>
                        </a:cubicBezTo>
                        <a:cubicBezTo>
                          <a:pt x="962342" y="-15001"/>
                          <a:pt x="1062120" y="448"/>
                          <a:pt x="1291478" y="0"/>
                        </a:cubicBezTo>
                        <a:cubicBezTo>
                          <a:pt x="1520836" y="-448"/>
                          <a:pt x="1596611" y="5079"/>
                          <a:pt x="1864379" y="0"/>
                        </a:cubicBezTo>
                        <a:lnTo>
                          <a:pt x="1864379" y="0"/>
                        </a:lnTo>
                        <a:cubicBezTo>
                          <a:pt x="2023604" y="13668"/>
                          <a:pt x="2112120" y="-6286"/>
                          <a:pt x="2255899" y="0"/>
                        </a:cubicBezTo>
                        <a:cubicBezTo>
                          <a:pt x="2399678" y="6286"/>
                          <a:pt x="2575488" y="14187"/>
                          <a:pt x="2663399" y="0"/>
                        </a:cubicBezTo>
                        <a:cubicBezTo>
                          <a:pt x="2733972" y="-3340"/>
                          <a:pt x="2851114" y="-11195"/>
                          <a:pt x="2908491" y="0"/>
                        </a:cubicBezTo>
                        <a:cubicBezTo>
                          <a:pt x="3076119" y="12870"/>
                          <a:pt x="3197809" y="105298"/>
                          <a:pt x="3196079" y="287588"/>
                        </a:cubicBezTo>
                        <a:cubicBezTo>
                          <a:pt x="3183308" y="420498"/>
                          <a:pt x="3184617" y="567447"/>
                          <a:pt x="3196079" y="647064"/>
                        </a:cubicBezTo>
                        <a:cubicBezTo>
                          <a:pt x="3207541" y="726681"/>
                          <a:pt x="3188069" y="848088"/>
                          <a:pt x="3196079" y="1006539"/>
                        </a:cubicBezTo>
                        <a:lnTo>
                          <a:pt x="3196079" y="1006539"/>
                        </a:lnTo>
                        <a:cubicBezTo>
                          <a:pt x="3193990" y="1111415"/>
                          <a:pt x="3192264" y="1268309"/>
                          <a:pt x="3196079" y="1437913"/>
                        </a:cubicBezTo>
                        <a:lnTo>
                          <a:pt x="3196079" y="1437908"/>
                        </a:lnTo>
                        <a:cubicBezTo>
                          <a:pt x="3207291" y="1627263"/>
                          <a:pt x="3044048" y="1698954"/>
                          <a:pt x="2908491" y="1725496"/>
                        </a:cubicBezTo>
                        <a:cubicBezTo>
                          <a:pt x="2840766" y="1732137"/>
                          <a:pt x="2739167" y="1736372"/>
                          <a:pt x="2663399" y="1725496"/>
                        </a:cubicBezTo>
                        <a:cubicBezTo>
                          <a:pt x="2673621" y="1838188"/>
                          <a:pt x="2669654" y="1931100"/>
                          <a:pt x="2642486" y="2109022"/>
                        </a:cubicBezTo>
                        <a:cubicBezTo>
                          <a:pt x="2539165" y="2074410"/>
                          <a:pt x="2449027" y="2006237"/>
                          <a:pt x="2261214" y="1921094"/>
                        </a:cubicBezTo>
                        <a:cubicBezTo>
                          <a:pt x="2073401" y="1835951"/>
                          <a:pt x="1944781" y="1789407"/>
                          <a:pt x="1864379" y="1725496"/>
                        </a:cubicBezTo>
                        <a:cubicBezTo>
                          <a:pt x="1650676" y="1702872"/>
                          <a:pt x="1494743" y="1712481"/>
                          <a:pt x="1307246" y="1725496"/>
                        </a:cubicBezTo>
                        <a:cubicBezTo>
                          <a:pt x="1119749" y="1738511"/>
                          <a:pt x="967693" y="1725752"/>
                          <a:pt x="750113" y="1725496"/>
                        </a:cubicBezTo>
                        <a:cubicBezTo>
                          <a:pt x="532533" y="1725240"/>
                          <a:pt x="464754" y="1725458"/>
                          <a:pt x="287588" y="1725496"/>
                        </a:cubicBezTo>
                        <a:cubicBezTo>
                          <a:pt x="111529" y="1758988"/>
                          <a:pt x="-3125" y="1603533"/>
                          <a:pt x="0" y="1437908"/>
                        </a:cubicBezTo>
                        <a:lnTo>
                          <a:pt x="0" y="1437913"/>
                        </a:lnTo>
                        <a:cubicBezTo>
                          <a:pt x="-20876" y="1258307"/>
                          <a:pt x="19399" y="1195532"/>
                          <a:pt x="0" y="1006539"/>
                        </a:cubicBezTo>
                        <a:lnTo>
                          <a:pt x="0" y="1006539"/>
                        </a:lnTo>
                        <a:cubicBezTo>
                          <a:pt x="13757" y="895633"/>
                          <a:pt x="-15709" y="754601"/>
                          <a:pt x="0" y="661443"/>
                        </a:cubicBezTo>
                        <a:cubicBezTo>
                          <a:pt x="15709" y="568285"/>
                          <a:pt x="556" y="467222"/>
                          <a:pt x="0" y="287588"/>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Sai</a:t>
            </a:r>
          </a:p>
        </p:txBody>
      </p:sp>
      <p:pic>
        <p:nvPicPr>
          <p:cNvPr id="11" name="Picture 10" descr="A picture containing doll&#10;&#10;Description automatically generated">
            <a:extLst>
              <a:ext uri="{FF2B5EF4-FFF2-40B4-BE49-F238E27FC236}">
                <a16:creationId xmlns:a16="http://schemas.microsoft.com/office/drawing/2014/main" id="{096B11F7-FC24-6FFE-6258-EFF5F8F7F25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15918" y="2925621"/>
            <a:ext cx="2484733" cy="3932379"/>
          </a:xfrm>
          <a:prstGeom prst="rect">
            <a:avLst/>
          </a:prstGeom>
        </p:spPr>
      </p:pic>
      <p:pic>
        <p:nvPicPr>
          <p:cNvPr id="13" name="Picture 12" descr="A picture containing text, vector graphics&#10;&#10;Description automatically generated">
            <a:extLst>
              <a:ext uri="{FF2B5EF4-FFF2-40B4-BE49-F238E27FC236}">
                <a16:creationId xmlns:a16="http://schemas.microsoft.com/office/drawing/2014/main" id="{58701746-361B-2CF5-202A-9855F35F362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80177" y="3061771"/>
            <a:ext cx="3587436" cy="3796229"/>
          </a:xfrm>
          <a:prstGeom prst="rect">
            <a:avLst/>
          </a:prstGeom>
        </p:spPr>
      </p:pic>
      <p:grpSp>
        <p:nvGrpSpPr>
          <p:cNvPr id="3" name="Group 2">
            <a:extLst>
              <a:ext uri="{FF2B5EF4-FFF2-40B4-BE49-F238E27FC236}">
                <a16:creationId xmlns:a16="http://schemas.microsoft.com/office/drawing/2014/main" id="{84A5E3AA-DEAC-3A85-B89F-02AA6C5929D7}"/>
              </a:ext>
            </a:extLst>
          </p:cNvPr>
          <p:cNvGrpSpPr/>
          <p:nvPr/>
        </p:nvGrpSpPr>
        <p:grpSpPr>
          <a:xfrm>
            <a:off x="5663127" y="3623988"/>
            <a:ext cx="2084969" cy="2084969"/>
            <a:chOff x="3880980" y="4622364"/>
            <a:chExt cx="2084969" cy="2084969"/>
          </a:xfrm>
        </p:grpSpPr>
        <p:pic>
          <p:nvPicPr>
            <p:cNvPr id="6" name="Picture 5">
              <a:extLst>
                <a:ext uri="{FF2B5EF4-FFF2-40B4-BE49-F238E27FC236}">
                  <a16:creationId xmlns:a16="http://schemas.microsoft.com/office/drawing/2014/main" id="{41C28052-EDFD-6A28-7CE7-C4E0FAD2653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80980" y="4622364"/>
              <a:ext cx="2084969" cy="2084969"/>
            </a:xfrm>
            <a:prstGeom prst="rect">
              <a:avLst/>
            </a:prstGeom>
          </p:spPr>
        </p:pic>
        <p:grpSp>
          <p:nvGrpSpPr>
            <p:cNvPr id="8" name="Group 7">
              <a:extLst>
                <a:ext uri="{FF2B5EF4-FFF2-40B4-BE49-F238E27FC236}">
                  <a16:creationId xmlns:a16="http://schemas.microsoft.com/office/drawing/2014/main" id="{A3E3FC47-30F1-9AA6-38BE-D16166CA6FF2}"/>
                </a:ext>
              </a:extLst>
            </p:cNvPr>
            <p:cNvGrpSpPr/>
            <p:nvPr/>
          </p:nvGrpSpPr>
          <p:grpSpPr>
            <a:xfrm>
              <a:off x="4516243" y="5288928"/>
              <a:ext cx="814441" cy="751840"/>
              <a:chOff x="4489079" y="5288928"/>
              <a:chExt cx="814441" cy="751840"/>
            </a:xfrm>
          </p:grpSpPr>
          <p:sp>
            <p:nvSpPr>
              <p:cNvPr id="10" name="Oval 9">
                <a:extLst>
                  <a:ext uri="{FF2B5EF4-FFF2-40B4-BE49-F238E27FC236}">
                    <a16:creationId xmlns:a16="http://schemas.microsoft.com/office/drawing/2014/main" id="{CAA9491D-4E18-536A-C431-6C560583A766}"/>
                  </a:ext>
                </a:extLst>
              </p:cNvPr>
              <p:cNvSpPr/>
              <p:nvPr/>
            </p:nvSpPr>
            <p:spPr>
              <a:xfrm>
                <a:off x="4489079" y="5288928"/>
                <a:ext cx="814441" cy="751840"/>
              </a:xfrm>
              <a:prstGeom prst="ellipse">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2" name="TextBox 11">
                <a:extLst>
                  <a:ext uri="{FF2B5EF4-FFF2-40B4-BE49-F238E27FC236}">
                    <a16:creationId xmlns:a16="http://schemas.microsoft.com/office/drawing/2014/main" id="{3F0D631F-F546-9C30-F642-980CB49167A5}"/>
                  </a:ext>
                </a:extLst>
              </p:cNvPr>
              <p:cNvSpPr txBox="1"/>
              <p:nvPr/>
            </p:nvSpPr>
            <p:spPr>
              <a:xfrm>
                <a:off x="4572449" y="5341682"/>
                <a:ext cx="64770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a:t>
                </a:r>
              </a:p>
            </p:txBody>
          </p:sp>
        </p:grpSp>
      </p:grpSp>
      <p:pic>
        <p:nvPicPr>
          <p:cNvPr id="7" name="tieng-nguoi-ham-mo-vo-tay-co-vu-www.tiengdong.com">
            <a:hlinkClick r:id="" action="ppaction://media"/>
            <a:extLst>
              <a:ext uri="{FF2B5EF4-FFF2-40B4-BE49-F238E27FC236}">
                <a16:creationId xmlns:a16="http://schemas.microsoft.com/office/drawing/2014/main" id="{AB6D7995-BDDA-E7EB-023F-4FD38768DBB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35287" y="5893037"/>
            <a:ext cx="101668" cy="101668"/>
          </a:xfrm>
          <a:prstGeom prst="rect">
            <a:avLst/>
          </a:prstGeom>
        </p:spPr>
      </p:pic>
    </p:spTree>
    <p:extLst>
      <p:ext uri="{BB962C8B-B14F-4D97-AF65-F5344CB8AC3E}">
        <p14:creationId xmlns:p14="http://schemas.microsoft.com/office/powerpoint/2010/main" val="334649357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ppt_x"/>
                                          </p:val>
                                        </p:tav>
                                        <p:tav tm="100000">
                                          <p:val>
                                            <p:strVal val="#ppt_x"/>
                                          </p:val>
                                        </p:tav>
                                      </p:tavLst>
                                    </p:anim>
                                    <p:anim calcmode="lin" valueType="num">
                                      <p:cBhvr additive="base">
                                        <p:cTn id="27"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4" name="whoosh.wav"/>
                                        </p:tgtEl>
                                      </p:cMediaNode>
                                    </p:audio>
                                  </p:sub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p:cTn id="32" dur="500" fill="hold"/>
                                        <p:tgtEl>
                                          <p:spTgt spid="3"/>
                                        </p:tgtEl>
                                        <p:attrNameLst>
                                          <p:attrName>ppt_w</p:attrName>
                                        </p:attrNameLst>
                                      </p:cBhvr>
                                      <p:tavLst>
                                        <p:tav tm="0">
                                          <p:val>
                                            <p:fltVal val="0"/>
                                          </p:val>
                                        </p:tav>
                                        <p:tav tm="100000">
                                          <p:val>
                                            <p:strVal val="#ppt_w"/>
                                          </p:val>
                                        </p:tav>
                                      </p:tavLst>
                                    </p:anim>
                                    <p:anim calcmode="lin" valueType="num">
                                      <p:cBhvr>
                                        <p:cTn id="33" dur="500" fill="hold"/>
                                        <p:tgtEl>
                                          <p:spTgt spid="3"/>
                                        </p:tgtEl>
                                        <p:attrNameLst>
                                          <p:attrName>ppt_h</p:attrName>
                                        </p:attrNameLst>
                                      </p:cBhvr>
                                      <p:tavLst>
                                        <p:tav tm="0">
                                          <p:val>
                                            <p:fltVal val="0"/>
                                          </p:val>
                                        </p:tav>
                                        <p:tav tm="100000">
                                          <p:val>
                                            <p:strVal val="#ppt_h"/>
                                          </p:val>
                                        </p:tav>
                                      </p:tavLst>
                                    </p:anim>
                                    <p:animEffect transition="in" filter="fade">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1337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7"/>
                </p:tgtEl>
              </p:cMediaNode>
            </p:audio>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12C8DA-570E-4C50-AECD-2E3A4657E1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a:extLst>
              <a:ext uri="{FF2B5EF4-FFF2-40B4-BE49-F238E27FC236}">
                <a16:creationId xmlns:a16="http://schemas.microsoft.com/office/drawing/2014/main" id="{306209E8-663B-42B2-9ABE-C9CF22BB8DAC}"/>
              </a:ext>
            </a:extLst>
          </p:cNvPr>
          <p:cNvPicPr>
            <a:picLocks noChangeAspect="1"/>
          </p:cNvPicPr>
          <p:nvPr/>
        </p:nvPicPr>
        <p:blipFill rotWithShape="1">
          <a:blip r:embed="rId4">
            <a:extLst>
              <a:ext uri="{28A0092B-C50C-407E-A947-70E740481C1C}">
                <a14:useLocalDpi xmlns:a14="http://schemas.microsoft.com/office/drawing/2010/main" val="0"/>
              </a:ext>
            </a:extLst>
          </a:blip>
          <a:srcRect t="6730" b="30098"/>
          <a:stretch/>
        </p:blipFill>
        <p:spPr>
          <a:xfrm>
            <a:off x="0" y="-22426"/>
            <a:ext cx="12192000" cy="6880425"/>
          </a:xfrm>
          <a:prstGeom prst="rect">
            <a:avLst/>
          </a:prstGeom>
        </p:spPr>
      </p:pic>
      <p:pic>
        <p:nvPicPr>
          <p:cNvPr id="7" name="图片 6">
            <a:extLst>
              <a:ext uri="{FF2B5EF4-FFF2-40B4-BE49-F238E27FC236}">
                <a16:creationId xmlns:a16="http://schemas.microsoft.com/office/drawing/2014/main" id="{EC0C944D-FF2E-420E-8961-D18C3C38DE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605"/>
            <a:ext cx="12192000" cy="6869211"/>
          </a:xfrm>
          <a:prstGeom prst="rect">
            <a:avLst/>
          </a:prstGeom>
        </p:spPr>
      </p:pic>
      <p:pic>
        <p:nvPicPr>
          <p:cNvPr id="11" name="Picture 4"/>
          <p:cNvPicPr>
            <a:picLocks noChangeAspect="1"/>
          </p:cNvPicPr>
          <p:nvPr/>
        </p:nvPicPr>
        <p:blipFill>
          <a:blip r:embed="rId6">
            <a:alphaModFix amt="79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28808" y="416667"/>
            <a:ext cx="8934384" cy="6101091"/>
          </a:xfrm>
          <a:prstGeom prst="rect">
            <a:avLst/>
          </a:prstGeom>
        </p:spPr>
      </p:pic>
      <p:pic>
        <p:nvPicPr>
          <p:cNvPr id="12" name="图片 1">
            <a:extLst>
              <a:ext uri="{FF2B5EF4-FFF2-40B4-BE49-F238E27FC236}">
                <a16:creationId xmlns:a16="http://schemas.microsoft.com/office/drawing/2014/main" id="{B7FA3ED8-CDBD-4C06-B7F3-4E257F014943}"/>
              </a:ext>
            </a:extLst>
          </p:cNvPr>
          <p:cNvPicPr>
            <a:picLocks noChangeAspect="1"/>
          </p:cNvPicPr>
          <p:nvPr/>
        </p:nvPicPr>
        <p:blipFill rotWithShape="1">
          <a:blip r:embed="rId8"/>
          <a:srcRect t="36296"/>
          <a:stretch/>
        </p:blipFill>
        <p:spPr>
          <a:xfrm rot="1642371">
            <a:off x="-285383" y="4066939"/>
            <a:ext cx="3345829" cy="3026714"/>
          </a:xfrm>
          <a:prstGeom prst="rect">
            <a:avLst/>
          </a:prstGeom>
        </p:spPr>
      </p:pic>
      <p:sp>
        <p:nvSpPr>
          <p:cNvPr id="3" name="Hộp Văn bản 2">
            <a:extLst>
              <a:ext uri="{FF2B5EF4-FFF2-40B4-BE49-F238E27FC236}">
                <a16:creationId xmlns:a16="http://schemas.microsoft.com/office/drawing/2014/main" id="{FD5065E9-C7AE-3E80-0CB7-B15147924347}"/>
              </a:ext>
            </a:extLst>
          </p:cNvPr>
          <p:cNvSpPr txBox="1"/>
          <p:nvPr/>
        </p:nvSpPr>
        <p:spPr>
          <a:xfrm>
            <a:off x="1885014" y="1124553"/>
            <a:ext cx="9813650" cy="3785652"/>
          </a:xfrm>
          <a:prstGeom prst="rect">
            <a:avLst/>
          </a:prstGeom>
          <a:solidFill>
            <a:schemeClr val="accent6">
              <a:lumMod val="20000"/>
              <a:lumOff val="80000"/>
            </a:schemeClr>
          </a:solidFill>
        </p:spPr>
        <p:txBody>
          <a:bodyPr wrap="square" rtlCol="0">
            <a:spAutoFit/>
          </a:bodyPr>
          <a:lstStyle/>
          <a:p>
            <a:r>
              <a:rPr lang="en-US" sz="4800" dirty="0" err="1">
                <a:latin typeface="Times New Roman" panose="02020603050405020304" pitchFamily="18" charset="0"/>
                <a:cs typeface="Times New Roman" panose="02020603050405020304" pitchFamily="18" charset="0"/>
              </a:rPr>
              <a:t>Số</a:t>
            </a:r>
            <a:r>
              <a:rPr lang="en-US" sz="4800" dirty="0">
                <a:latin typeface="Times New Roman" panose="02020603050405020304" pitchFamily="18" charset="0"/>
                <a:cs typeface="Times New Roman" panose="02020603050405020304" pitchFamily="18" charset="0"/>
              </a:rPr>
              <a:t> 14 021 983 </a:t>
            </a:r>
            <a:r>
              <a:rPr lang="en-US" sz="4800" dirty="0" err="1">
                <a:latin typeface="Times New Roman" panose="02020603050405020304" pitchFamily="18" charset="0"/>
                <a:cs typeface="Times New Roman" panose="02020603050405020304" pitchFamily="18" charset="0"/>
              </a:rPr>
              <a:t>có</a:t>
            </a:r>
            <a:r>
              <a:rPr lang="en-US" sz="4800" dirty="0">
                <a:latin typeface="Times New Roman" panose="02020603050405020304" pitchFamily="18" charset="0"/>
                <a:cs typeface="Times New Roman" panose="02020603050405020304" pitchFamily="18" charset="0"/>
              </a:rPr>
              <a:t>:</a:t>
            </a:r>
          </a:p>
          <a:p>
            <a:r>
              <a:rPr lang="en-US" sz="4800" dirty="0">
                <a:latin typeface="Times New Roman" panose="02020603050405020304" pitchFamily="18" charset="0"/>
                <a:cs typeface="Times New Roman" panose="02020603050405020304" pitchFamily="18" charset="0"/>
              </a:rPr>
              <a:t>a) </a:t>
            </a:r>
            <a:r>
              <a:rPr lang="en-US" sz="4800" dirty="0" err="1">
                <a:latin typeface="Times New Roman" panose="02020603050405020304" pitchFamily="18" charset="0"/>
                <a:cs typeface="Times New Roman" panose="02020603050405020304" pitchFamily="18" charset="0"/>
              </a:rPr>
              <a:t>Chữ</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số</a:t>
            </a:r>
            <a:r>
              <a:rPr lang="en-US" sz="4800" dirty="0">
                <a:latin typeface="Times New Roman" panose="02020603050405020304" pitchFamily="18" charset="0"/>
                <a:cs typeface="Times New Roman" panose="02020603050405020304" pitchFamily="18" charset="0"/>
              </a:rPr>
              <a:t> 4 </a:t>
            </a:r>
            <a:r>
              <a:rPr lang="en-US" sz="4800" dirty="0" err="1">
                <a:latin typeface="Times New Roman" panose="02020603050405020304" pitchFamily="18" charset="0"/>
                <a:cs typeface="Times New Roman" panose="02020603050405020304" pitchFamily="18" charset="0"/>
              </a:rPr>
              <a:t>thuộc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lớp</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triệu</a:t>
            </a:r>
            <a:r>
              <a:rPr lang="en-US" sz="4800" dirty="0">
                <a:latin typeface="Times New Roman" panose="02020603050405020304" pitchFamily="18" charset="0"/>
                <a:cs typeface="Times New Roman" panose="02020603050405020304" pitchFamily="18" charset="0"/>
              </a:rPr>
              <a:t>.</a:t>
            </a:r>
          </a:p>
          <a:p>
            <a:r>
              <a:rPr lang="en-US" sz="4800" dirty="0">
                <a:latin typeface="Times New Roman" panose="02020603050405020304" pitchFamily="18" charset="0"/>
                <a:cs typeface="Times New Roman" panose="02020603050405020304" pitchFamily="18" charset="0"/>
              </a:rPr>
              <a:t>b) </a:t>
            </a:r>
            <a:r>
              <a:rPr lang="en-US" sz="4800" dirty="0" err="1">
                <a:latin typeface="Times New Roman" panose="02020603050405020304" pitchFamily="18" charset="0"/>
                <a:cs typeface="Times New Roman" panose="02020603050405020304" pitchFamily="18" charset="0"/>
              </a:rPr>
              <a:t>Chữ</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số</a:t>
            </a:r>
            <a:r>
              <a:rPr lang="en-US" sz="4800" dirty="0">
                <a:latin typeface="Times New Roman" panose="02020603050405020304" pitchFamily="18" charset="0"/>
                <a:cs typeface="Times New Roman" panose="02020603050405020304" pitchFamily="18" charset="0"/>
              </a:rPr>
              <a:t> 0 ở </a:t>
            </a:r>
            <a:r>
              <a:rPr lang="en-US" sz="4800" dirty="0" err="1">
                <a:latin typeface="Times New Roman" panose="02020603050405020304" pitchFamily="18" charset="0"/>
                <a:cs typeface="Times New Roman" panose="02020603050405020304" pitchFamily="18" charset="0"/>
              </a:rPr>
              <a:t>hàng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chục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nghìn</a:t>
            </a:r>
            <a:r>
              <a:rPr lang="en-US" sz="4800" dirty="0">
                <a:latin typeface="Times New Roman" panose="02020603050405020304" pitchFamily="18" charset="0"/>
                <a:cs typeface="Times New Roman" panose="02020603050405020304" pitchFamily="18" charset="0"/>
              </a:rPr>
              <a:t>.</a:t>
            </a:r>
          </a:p>
          <a:p>
            <a:r>
              <a:rPr lang="en-US" sz="4800" dirty="0">
                <a:latin typeface="Times New Roman" panose="02020603050405020304" pitchFamily="18" charset="0"/>
                <a:cs typeface="Times New Roman" panose="02020603050405020304" pitchFamily="18" charset="0"/>
              </a:rPr>
              <a:t>c) </a:t>
            </a:r>
            <a:r>
              <a:rPr lang="en-US" sz="4800" dirty="0" err="1">
                <a:latin typeface="Times New Roman" panose="02020603050405020304" pitchFamily="18" charset="0"/>
                <a:cs typeface="Times New Roman" panose="02020603050405020304" pitchFamily="18" charset="0"/>
              </a:rPr>
              <a:t>Chữ</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số</a:t>
            </a:r>
            <a:r>
              <a:rPr lang="en-US" sz="4800" dirty="0">
                <a:latin typeface="Times New Roman" panose="02020603050405020304" pitchFamily="18" charset="0"/>
                <a:cs typeface="Times New Roman" panose="02020603050405020304" pitchFamily="18" charset="0"/>
              </a:rPr>
              <a:t> 9 </a:t>
            </a:r>
            <a:r>
              <a:rPr lang="en-US" sz="4800" dirty="0" err="1">
                <a:latin typeface="Times New Roman" panose="02020603050405020304" pitchFamily="18" charset="0"/>
                <a:cs typeface="Times New Roman" panose="02020603050405020304" pitchFamily="18" charset="0"/>
              </a:rPr>
              <a:t>thuộc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lớp</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đơn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vị</a:t>
            </a:r>
            <a:r>
              <a:rPr lang="en-US" sz="4800" dirty="0">
                <a:latin typeface="Times New Roman" panose="02020603050405020304" pitchFamily="18" charset="0"/>
                <a:cs typeface="Times New Roman" panose="02020603050405020304" pitchFamily="18" charset="0"/>
              </a:rPr>
              <a:t>.</a:t>
            </a:r>
          </a:p>
          <a:p>
            <a:r>
              <a:rPr lang="en-US" sz="4800" dirty="0">
                <a:latin typeface="Times New Roman" panose="02020603050405020304" pitchFamily="18" charset="0"/>
                <a:cs typeface="Times New Roman" panose="02020603050405020304" pitchFamily="18" charset="0"/>
              </a:rPr>
              <a:t>d) </a:t>
            </a:r>
            <a:r>
              <a:rPr lang="en-US" sz="4800" dirty="0" err="1">
                <a:latin typeface="Times New Roman" panose="02020603050405020304" pitchFamily="18" charset="0"/>
                <a:cs typeface="Times New Roman" panose="02020603050405020304" pitchFamily="18" charset="0"/>
              </a:rPr>
              <a:t>Chữ</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số</a:t>
            </a:r>
            <a:r>
              <a:rPr lang="en-US" sz="4800" dirty="0">
                <a:latin typeface="Times New Roman" panose="02020603050405020304" pitchFamily="18" charset="0"/>
                <a:cs typeface="Times New Roman" panose="02020603050405020304" pitchFamily="18" charset="0"/>
              </a:rPr>
              <a:t> 3 </a:t>
            </a:r>
            <a:r>
              <a:rPr lang="en-US" sz="4800" dirty="0" err="1">
                <a:latin typeface="Times New Roman" panose="02020603050405020304" pitchFamily="18" charset="0"/>
                <a:cs typeface="Times New Roman" panose="02020603050405020304" pitchFamily="18" charset="0"/>
              </a:rPr>
              <a:t>thuộc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lớp</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nghìn</a:t>
            </a:r>
            <a:r>
              <a:rPr lang="en-US" dirty="0">
                <a:latin typeface="Times New Roman" panose="02020603050405020304" pitchFamily="18" charset="0"/>
                <a:cs typeface="Times New Roman" panose="02020603050405020304" pitchFamily="18" charset="0"/>
              </a:rPr>
              <a:t>.</a:t>
            </a:r>
          </a:p>
        </p:txBody>
      </p:sp>
      <p:sp>
        <p:nvSpPr>
          <p:cNvPr id="4" name="Rectangle: Rounded Corners 17">
            <a:extLst>
              <a:ext uri="{FF2B5EF4-FFF2-40B4-BE49-F238E27FC236}">
                <a16:creationId xmlns:a16="http://schemas.microsoft.com/office/drawing/2014/main" id="{992FFF5F-32D9-B8E3-9DF3-B47A7C5A86C7}"/>
              </a:ext>
            </a:extLst>
          </p:cNvPr>
          <p:cNvSpPr/>
          <p:nvPr/>
        </p:nvSpPr>
        <p:spPr>
          <a:xfrm>
            <a:off x="8670586" y="2016778"/>
            <a:ext cx="571500" cy="514350"/>
          </a:xfrm>
          <a:prstGeom prst="roundRect">
            <a:avLst>
              <a:gd name="adj" fmla="val 12434"/>
            </a:avLst>
          </a:prstGeom>
          <a:ln w="5715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Đ</a:t>
            </a:r>
          </a:p>
        </p:txBody>
      </p:sp>
      <p:sp>
        <p:nvSpPr>
          <p:cNvPr id="6" name="Rectangle: Rounded Corners 18">
            <a:extLst>
              <a:ext uri="{FF2B5EF4-FFF2-40B4-BE49-F238E27FC236}">
                <a16:creationId xmlns:a16="http://schemas.microsoft.com/office/drawing/2014/main" id="{D1D586E5-A782-272B-688A-BF983ECB9891}"/>
              </a:ext>
            </a:extLst>
          </p:cNvPr>
          <p:cNvSpPr/>
          <p:nvPr/>
        </p:nvSpPr>
        <p:spPr>
          <a:xfrm>
            <a:off x="9615744" y="2760204"/>
            <a:ext cx="571500" cy="514350"/>
          </a:xfrm>
          <a:prstGeom prst="roundRect">
            <a:avLst>
              <a:gd name="adj" fmla="val 22165"/>
            </a:avLst>
          </a:prstGeom>
          <a:ln w="5715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S</a:t>
            </a:r>
          </a:p>
        </p:txBody>
      </p:sp>
      <p:sp>
        <p:nvSpPr>
          <p:cNvPr id="8" name="Rectangle: Rounded Corners 19">
            <a:extLst>
              <a:ext uri="{FF2B5EF4-FFF2-40B4-BE49-F238E27FC236}">
                <a16:creationId xmlns:a16="http://schemas.microsoft.com/office/drawing/2014/main" id="{8BBA7C4A-B600-624C-5218-F929CEBF2249}"/>
              </a:ext>
            </a:extLst>
          </p:cNvPr>
          <p:cNvSpPr/>
          <p:nvPr/>
        </p:nvSpPr>
        <p:spPr>
          <a:xfrm>
            <a:off x="9163986" y="3467212"/>
            <a:ext cx="571500" cy="514350"/>
          </a:xfrm>
          <a:prstGeom prst="roundRect">
            <a:avLst>
              <a:gd name="adj" fmla="val 0"/>
            </a:avLst>
          </a:prstGeom>
          <a:ln w="5715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Đ</a:t>
            </a:r>
          </a:p>
        </p:txBody>
      </p:sp>
      <p:sp>
        <p:nvSpPr>
          <p:cNvPr id="10" name="Rectangle: Rounded Corners 20">
            <a:extLst>
              <a:ext uri="{FF2B5EF4-FFF2-40B4-BE49-F238E27FC236}">
                <a16:creationId xmlns:a16="http://schemas.microsoft.com/office/drawing/2014/main" id="{C8C5DAC7-AC6D-000A-FB93-E95D320571AA}"/>
              </a:ext>
            </a:extLst>
          </p:cNvPr>
          <p:cNvSpPr/>
          <p:nvPr/>
        </p:nvSpPr>
        <p:spPr>
          <a:xfrm>
            <a:off x="8956336" y="4138681"/>
            <a:ext cx="571500" cy="514350"/>
          </a:xfrm>
          <a:prstGeom prst="roundRect">
            <a:avLst/>
          </a:prstGeom>
          <a:ln w="5715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S</a:t>
            </a:r>
          </a:p>
        </p:txBody>
      </p:sp>
      <p:sp>
        <p:nvSpPr>
          <p:cNvPr id="14" name="Hộp Văn bản 13">
            <a:extLst>
              <a:ext uri="{FF2B5EF4-FFF2-40B4-BE49-F238E27FC236}">
                <a16:creationId xmlns:a16="http://schemas.microsoft.com/office/drawing/2014/main" id="{2E1077DE-07DB-D112-CF60-65B5347A481E}"/>
              </a:ext>
            </a:extLst>
          </p:cNvPr>
          <p:cNvSpPr txBox="1"/>
          <p:nvPr/>
        </p:nvSpPr>
        <p:spPr>
          <a:xfrm>
            <a:off x="1732614" y="294780"/>
            <a:ext cx="2696066" cy="707886"/>
          </a:xfrm>
          <a:prstGeom prst="rect">
            <a:avLst/>
          </a:prstGeom>
          <a:noFill/>
        </p:spPr>
        <p:txBody>
          <a:bodyPr wrap="square" rtlCol="0">
            <a:spAutoFit/>
          </a:bodyPr>
          <a:lstStyle/>
          <a:p>
            <a:r>
              <a:rPr lang="en-US" sz="4000" b="1" dirty="0" err="1">
                <a:latin typeface="Times New Roman" panose="02020603050405020304" pitchFamily="18" charset="0"/>
                <a:cs typeface="Times New Roman" panose="02020603050405020304" pitchFamily="18" charset="0"/>
              </a:rPr>
              <a:t>Bài</a:t>
            </a:r>
            <a:r>
              <a:rPr lang="en-US" sz="4000" b="1" dirty="0">
                <a:latin typeface="Times New Roman" panose="02020603050405020304" pitchFamily="18" charset="0"/>
                <a:cs typeface="Times New Roman" panose="02020603050405020304" pitchFamily="18" charset="0"/>
              </a:rPr>
              <a:t> 1: Đ, S</a:t>
            </a:r>
          </a:p>
        </p:txBody>
      </p:sp>
    </p:spTree>
    <p:extLst>
      <p:ext uri="{BB962C8B-B14F-4D97-AF65-F5344CB8AC3E}">
        <p14:creationId xmlns:p14="http://schemas.microsoft.com/office/powerpoint/2010/main" val="14019177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par>
                                <p:cTn id="20" presetID="22" presetClass="entr" presetSubtype="4"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barn(inVertical)">
                                      <p:cBhvr>
                                        <p:cTn id="30" dur="500"/>
                                        <p:tgtEl>
                                          <p:spTgt spid="4"/>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barn(inVertical)">
                                      <p:cBhvr>
                                        <p:cTn id="36" dur="500"/>
                                        <p:tgtEl>
                                          <p:spTgt spid="8"/>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8"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4D9D9775-7ACF-4FDA-95A7-19C2FED663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617"/>
          <a:stretch/>
        </p:blipFill>
        <p:spPr>
          <a:xfrm rot="5400000">
            <a:off x="2667000" y="-2667000"/>
            <a:ext cx="6858000" cy="12192000"/>
          </a:xfrm>
          <a:prstGeom prst="rect">
            <a:avLst/>
          </a:prstGeom>
        </p:spPr>
      </p:pic>
      <p:pic>
        <p:nvPicPr>
          <p:cNvPr id="3" name="图片 2">
            <a:extLst>
              <a:ext uri="{FF2B5EF4-FFF2-40B4-BE49-F238E27FC236}">
                <a16:creationId xmlns:a16="http://schemas.microsoft.com/office/drawing/2014/main" id="{00CE07AF-BDCF-4D67-939F-BD4D3B753FB3}"/>
              </a:ext>
            </a:extLst>
          </p:cNvPr>
          <p:cNvPicPr>
            <a:picLocks noChangeAspect="1"/>
          </p:cNvPicPr>
          <p:nvPr/>
        </p:nvPicPr>
        <p:blipFill rotWithShape="1">
          <a:blip r:embed="rId4">
            <a:extLst>
              <a:ext uri="{28A0092B-C50C-407E-A947-70E740481C1C}">
                <a14:useLocalDpi xmlns:a14="http://schemas.microsoft.com/office/drawing/2010/main" val="0"/>
              </a:ext>
            </a:extLst>
          </a:blip>
          <a:srcRect r="23925"/>
          <a:stretch/>
        </p:blipFill>
        <p:spPr>
          <a:xfrm>
            <a:off x="1543423" y="22758"/>
            <a:ext cx="9817179" cy="5080000"/>
          </a:xfrm>
          <a:prstGeom prst="rect">
            <a:avLst/>
          </a:prstGeom>
        </p:spPr>
      </p:pic>
      <p:pic>
        <p:nvPicPr>
          <p:cNvPr id="4" name="Picture 3"/>
          <p:cNvPicPr>
            <a:picLocks noChangeAspect="1"/>
          </p:cNvPicPr>
          <p:nvPr/>
        </p:nvPicPr>
        <p:blipFill rotWithShape="1">
          <a:blip r:embed="rId5">
            <a:extLst>
              <a:ext uri="{BEBA8EAE-BF5A-486C-A8C5-ECC9F3942E4B}">
                <a14:imgProps xmlns:a14="http://schemas.microsoft.com/office/drawing/2010/main">
                  <a14:imgLayer r:embed="rId6">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p:blipFill>
        <p:spPr>
          <a:xfrm>
            <a:off x="9735270" y="2391747"/>
            <a:ext cx="1161288" cy="3541892"/>
          </a:xfrm>
          <a:prstGeom prst="rect">
            <a:avLst/>
          </a:prstGeom>
        </p:spPr>
      </p:pic>
      <p:pic>
        <p:nvPicPr>
          <p:cNvPr id="16" name="Picture 15"/>
          <p:cNvPicPr>
            <a:picLocks noChangeAspect="1"/>
          </p:cNvPicPr>
          <p:nvPr/>
        </p:nvPicPr>
        <p:blipFill rotWithShape="1">
          <a:blip r:embed="rId5">
            <a:extLst>
              <a:ext uri="{BEBA8EAE-BF5A-486C-A8C5-ECC9F3942E4B}">
                <a14:imgProps xmlns:a14="http://schemas.microsoft.com/office/drawing/2010/main">
                  <a14:imgLayer r:embed="rId6">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p:blipFill>
        <p:spPr>
          <a:xfrm>
            <a:off x="774424" y="-179702"/>
            <a:ext cx="1161288" cy="3541892"/>
          </a:xfrm>
          <a:prstGeom prst="rect">
            <a:avLst/>
          </a:prstGeom>
        </p:spPr>
      </p:pic>
      <p:pic>
        <p:nvPicPr>
          <p:cNvPr id="17" name="Picture 16"/>
          <p:cNvPicPr>
            <a:picLocks noChangeAspect="1"/>
          </p:cNvPicPr>
          <p:nvPr/>
        </p:nvPicPr>
        <p:blipFill rotWithShape="1">
          <a:blip r:embed="rId5">
            <a:extLst>
              <a:ext uri="{BEBA8EAE-BF5A-486C-A8C5-ECC9F3942E4B}">
                <a14:imgProps xmlns:a14="http://schemas.microsoft.com/office/drawing/2010/main">
                  <a14:imgLayer r:embed="rId6">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p:blipFill>
        <p:spPr>
          <a:xfrm>
            <a:off x="10820844" y="1254482"/>
            <a:ext cx="1161288" cy="3541892"/>
          </a:xfrm>
          <a:prstGeom prst="rect">
            <a:avLst/>
          </a:prstGeom>
        </p:spPr>
      </p:pic>
      <p:sp>
        <p:nvSpPr>
          <p:cNvPr id="2" name="Rounded Rectangle 2">
            <a:extLst>
              <a:ext uri="{FF2B5EF4-FFF2-40B4-BE49-F238E27FC236}">
                <a16:creationId xmlns:a16="http://schemas.microsoft.com/office/drawing/2014/main" id="{A64F39F4-C20D-1101-5A2A-0798B07584B6}"/>
              </a:ext>
            </a:extLst>
          </p:cNvPr>
          <p:cNvSpPr/>
          <p:nvPr/>
        </p:nvSpPr>
        <p:spPr>
          <a:xfrm>
            <a:off x="6180916" y="3896124"/>
            <a:ext cx="3876092" cy="533138"/>
          </a:xfrm>
          <a:prstGeom prst="roundRect">
            <a:avLst/>
          </a:prstGeom>
          <a:solidFill>
            <a:sysClr val="window" lastClr="FFFFFF"/>
          </a:solidFill>
          <a:ln w="12700" cap="flat" cmpd="sng" algn="ctr">
            <a:solidFill>
              <a:srgbClr val="0000FF"/>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70C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Trang 42 – </a:t>
            </a:r>
            <a:r>
              <a:rPr kumimoji="0" lang="en-US" sz="2400" b="1" i="0" u="none" strike="noStrike" kern="0" cap="none" spc="0" normalizeH="0" baseline="0" noProof="0" dirty="0" err="1">
                <a:ln>
                  <a:noFill/>
                </a:ln>
                <a:solidFill>
                  <a:srgbClr val="0070C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Sách</a:t>
            </a:r>
            <a:r>
              <a:rPr kumimoji="0" lang="en-US" sz="2400" b="1" i="0" u="none" strike="noStrike" kern="0" cap="none" spc="0" normalizeH="0" baseline="0" noProof="0" dirty="0">
                <a:ln>
                  <a:noFill/>
                </a:ln>
                <a:solidFill>
                  <a:srgbClr val="0070C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0" cap="none" spc="0" normalizeH="0" baseline="0" noProof="0" dirty="0" err="1">
                <a:ln>
                  <a:noFill/>
                </a:ln>
                <a:solidFill>
                  <a:srgbClr val="0070C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Toán</a:t>
            </a:r>
            <a:endParaRPr kumimoji="0" lang="en-US" sz="2400" b="1" i="0" u="none" strike="noStrike" kern="0" cap="none" spc="0" normalizeH="0" baseline="0" noProof="0" dirty="0">
              <a:ln>
                <a:noFill/>
              </a:ln>
              <a:solidFill>
                <a:srgbClr val="0070C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6" name="图片 99">
            <a:extLst>
              <a:ext uri="{FF2B5EF4-FFF2-40B4-BE49-F238E27FC236}">
                <a16:creationId xmlns:a16="http://schemas.microsoft.com/office/drawing/2014/main" id="{4AF56255-30A8-63DA-1ED1-8F7CC5589A5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7203" y="5125516"/>
            <a:ext cx="4328770" cy="1356902"/>
          </a:xfrm>
          <a:prstGeom prst="rect">
            <a:avLst/>
          </a:prstGeom>
        </p:spPr>
      </p:pic>
      <p:pic>
        <p:nvPicPr>
          <p:cNvPr id="7" name="图片 97">
            <a:extLst>
              <a:ext uri="{FF2B5EF4-FFF2-40B4-BE49-F238E27FC236}">
                <a16:creationId xmlns:a16="http://schemas.microsoft.com/office/drawing/2014/main" id="{E59A624A-A694-1BDF-1579-44EF9D4D401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51946" y="4254778"/>
            <a:ext cx="1840054" cy="2697480"/>
          </a:xfrm>
          <a:prstGeom prst="rect">
            <a:avLst/>
          </a:prstGeom>
        </p:spPr>
      </p:pic>
      <p:pic>
        <p:nvPicPr>
          <p:cNvPr id="8" name="图片 101">
            <a:extLst>
              <a:ext uri="{FF2B5EF4-FFF2-40B4-BE49-F238E27FC236}">
                <a16:creationId xmlns:a16="http://schemas.microsoft.com/office/drawing/2014/main" id="{DA46AA1C-EB36-BD80-B642-F76384ACF6F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5590949"/>
            <a:ext cx="12196868" cy="1356902"/>
          </a:xfrm>
          <a:prstGeom prst="rect">
            <a:avLst/>
          </a:prstGeom>
        </p:spPr>
      </p:pic>
      <p:sp>
        <p:nvSpPr>
          <p:cNvPr id="9" name="Hộp Văn bản 8">
            <a:extLst>
              <a:ext uri="{FF2B5EF4-FFF2-40B4-BE49-F238E27FC236}">
                <a16:creationId xmlns:a16="http://schemas.microsoft.com/office/drawing/2014/main" id="{FB543591-E5FD-B4F5-2A36-DBE6656C9D82}"/>
              </a:ext>
            </a:extLst>
          </p:cNvPr>
          <p:cNvSpPr txBox="1"/>
          <p:nvPr/>
        </p:nvSpPr>
        <p:spPr>
          <a:xfrm>
            <a:off x="2107096" y="1033670"/>
            <a:ext cx="8503880" cy="2062103"/>
          </a:xfrm>
          <a:prstGeom prst="rect">
            <a:avLst/>
          </a:prstGeom>
          <a:noFill/>
        </p:spPr>
        <p:txBody>
          <a:bodyPr wrap="square" rtlCol="0">
            <a:spAutoFit/>
          </a:bodyPr>
          <a:lstStyle/>
          <a:p>
            <a:pPr algn="ctr"/>
            <a:r>
              <a:rPr lang="en-US" sz="3200" b="1" dirty="0" err="1">
                <a:latin typeface="Times New Roman" panose="02020603050405020304" pitchFamily="18" charset="0"/>
                <a:cs typeface="Times New Roman" panose="02020603050405020304" pitchFamily="18" charset="0"/>
              </a:rPr>
              <a:t>Thứ</a:t>
            </a:r>
            <a:r>
              <a:rPr lang="en-US" sz="3200" b="1" dirty="0">
                <a:latin typeface="Times New Roman" panose="02020603050405020304" pitchFamily="18" charset="0"/>
                <a:cs typeface="Times New Roman" panose="02020603050405020304" pitchFamily="18" charset="0"/>
              </a:rPr>
              <a:t> Ba </a:t>
            </a:r>
            <a:r>
              <a:rPr lang="en-US" sz="3200" b="1" dirty="0" err="1">
                <a:latin typeface="Times New Roman" panose="02020603050405020304" pitchFamily="18" charset="0"/>
                <a:cs typeface="Times New Roman" panose="02020603050405020304" pitchFamily="18" charset="0"/>
              </a:rPr>
              <a:t>ngày</a:t>
            </a:r>
            <a:r>
              <a:rPr lang="en-US" sz="3200" b="1" dirty="0">
                <a:latin typeface="Times New Roman" panose="02020603050405020304" pitchFamily="18" charset="0"/>
                <a:cs typeface="Times New Roman" panose="02020603050405020304" pitchFamily="18" charset="0"/>
              </a:rPr>
              <a:t> 15 </a:t>
            </a:r>
            <a:r>
              <a:rPr lang="en-US" sz="3200" b="1" dirty="0" err="1">
                <a:latin typeface="Times New Roman" panose="02020603050405020304" pitchFamily="18" charset="0"/>
                <a:cs typeface="Times New Roman" panose="02020603050405020304" pitchFamily="18" charset="0"/>
              </a:rPr>
              <a:t>tháng</a:t>
            </a:r>
            <a:r>
              <a:rPr lang="en-US" sz="3200" b="1" dirty="0">
                <a:latin typeface="Times New Roman" panose="02020603050405020304" pitchFamily="18" charset="0"/>
                <a:cs typeface="Times New Roman" panose="02020603050405020304" pitchFamily="18" charset="0"/>
              </a:rPr>
              <a:t> 10 </a:t>
            </a:r>
            <a:r>
              <a:rPr lang="en-US" sz="3200" b="1" dirty="0" err="1">
                <a:latin typeface="Times New Roman" panose="02020603050405020304" pitchFamily="18" charset="0"/>
                <a:cs typeface="Times New Roman" panose="02020603050405020304" pitchFamily="18" charset="0"/>
              </a:rPr>
              <a:t>năm</a:t>
            </a:r>
            <a:r>
              <a:rPr lang="en-US" sz="3200" b="1" dirty="0">
                <a:latin typeface="Times New Roman" panose="02020603050405020304" pitchFamily="18" charset="0"/>
                <a:cs typeface="Times New Roman" panose="02020603050405020304" pitchFamily="18" charset="0"/>
              </a:rPr>
              <a:t> 2024</a:t>
            </a:r>
          </a:p>
          <a:p>
            <a:pPr algn="ctr"/>
            <a:r>
              <a:rPr lang="en-US" sz="3200" b="1" dirty="0">
                <a:latin typeface="Times New Roman" panose="02020603050405020304" pitchFamily="18" charset="0"/>
                <a:cs typeface="Times New Roman" panose="02020603050405020304" pitchFamily="18" charset="0"/>
              </a:rPr>
              <a:t>TOÁN</a:t>
            </a:r>
          </a:p>
          <a:p>
            <a:pPr algn="ctr"/>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 12: </a:t>
            </a:r>
            <a:r>
              <a:rPr lang="en-US" sz="3200" b="1" dirty="0" err="1">
                <a:latin typeface="Times New Roman" panose="02020603050405020304" pitchFamily="18" charset="0"/>
                <a:cs typeface="Times New Roman" panose="02020603050405020304" pitchFamily="18" charset="0"/>
              </a:rPr>
              <a:t>Các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số</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phạm</a:t>
            </a:r>
            <a:r>
              <a:rPr lang="en-US" sz="3200" b="1" dirty="0">
                <a:latin typeface="Times New Roman" panose="02020603050405020304" pitchFamily="18" charset="0"/>
                <a:cs typeface="Times New Roman" panose="02020603050405020304" pitchFamily="18" charset="0"/>
              </a:rPr>
              <a:t> vi </a:t>
            </a:r>
            <a:r>
              <a:rPr lang="en-US" sz="3200" b="1" dirty="0" err="1">
                <a:latin typeface="Times New Roman" panose="02020603050405020304" pitchFamily="18" charset="0"/>
                <a:cs typeface="Times New Roman" panose="02020603050405020304" pitchFamily="18" charset="0"/>
              </a:rPr>
              <a:t>lớp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triệu</a:t>
            </a:r>
            <a:r>
              <a:rPr lang="en-US" sz="3200" b="1" dirty="0">
                <a:latin typeface="Times New Roman" panose="02020603050405020304" pitchFamily="18" charset="0"/>
                <a:cs typeface="Times New Roman" panose="02020603050405020304" pitchFamily="18" charset="0"/>
              </a:rPr>
              <a:t> (3 </a:t>
            </a:r>
            <a:r>
              <a:rPr lang="en-US" sz="3200" b="1" dirty="0" err="1">
                <a:latin typeface="Times New Roman" panose="02020603050405020304" pitchFamily="18" charset="0"/>
                <a:cs typeface="Times New Roman" panose="02020603050405020304" pitchFamily="18" charset="0"/>
              </a:rPr>
              <a:t>tiết</a:t>
            </a:r>
            <a:r>
              <a:rPr lang="en-US" sz="3200" b="1" dirty="0">
                <a:latin typeface="Times New Roman" panose="02020603050405020304" pitchFamily="18" charset="0"/>
                <a:cs typeface="Times New Roman" panose="02020603050405020304" pitchFamily="18" charset="0"/>
              </a:rPr>
              <a:t>)</a:t>
            </a:r>
          </a:p>
          <a:p>
            <a:pPr algn="ctr"/>
            <a:r>
              <a:rPr lang="en-US" sz="3200" b="1" dirty="0" err="1">
                <a:latin typeface="Times New Roman" panose="02020603050405020304" pitchFamily="18" charset="0"/>
                <a:cs typeface="Times New Roman" panose="02020603050405020304" pitchFamily="18" charset="0"/>
              </a:rPr>
              <a:t>Tiết</a:t>
            </a:r>
            <a:r>
              <a:rPr lang="en-US" sz="3200" b="1" dirty="0">
                <a:latin typeface="Times New Roman" panose="02020603050405020304" pitchFamily="18" charset="0"/>
                <a:cs typeface="Times New Roman" panose="02020603050405020304" pitchFamily="18" charset="0"/>
              </a:rPr>
              <a:t> 2: </a:t>
            </a:r>
            <a:r>
              <a:rPr lang="en-US" sz="3200" b="1" dirty="0" err="1">
                <a:latin typeface="Times New Roman" panose="02020603050405020304" pitchFamily="18" charset="0"/>
                <a:cs typeface="Times New Roman" panose="02020603050405020304" pitchFamily="18" charset="0"/>
              </a:rPr>
              <a:t>Luyện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tập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trang</a:t>
            </a:r>
            <a:r>
              <a:rPr lang="en-US" sz="3200" b="1" dirty="0">
                <a:latin typeface="Times New Roman" panose="02020603050405020304" pitchFamily="18" charset="0"/>
                <a:cs typeface="Times New Roman" panose="02020603050405020304" pitchFamily="18" charset="0"/>
              </a:rPr>
              <a:t> 42)</a:t>
            </a:r>
          </a:p>
        </p:txBody>
      </p:sp>
    </p:spTree>
    <p:extLst>
      <p:ext uri="{BB962C8B-B14F-4D97-AF65-F5344CB8AC3E}">
        <p14:creationId xmlns:p14="http://schemas.microsoft.com/office/powerpoint/2010/main" val="39272794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par>
                                <p:cTn id="13" presetID="42"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Science Subject for Pre-K: Planet Earth by Slidesgo">
  <a:themeElements>
    <a:clrScheme name="Simple Light">
      <a:dk1>
        <a:srgbClr val="191919"/>
      </a:dk1>
      <a:lt1>
        <a:srgbClr val="C2E5F3"/>
      </a:lt1>
      <a:dk2>
        <a:srgbClr val="23A84A"/>
      </a:dk2>
      <a:lt2>
        <a:srgbClr val="24915E"/>
      </a:lt2>
      <a:accent1>
        <a:srgbClr val="9ACF27"/>
      </a:accent1>
      <a:accent2>
        <a:srgbClr val="FFB842"/>
      </a:accent2>
      <a:accent3>
        <a:srgbClr val="FF950E"/>
      </a:accent3>
      <a:accent4>
        <a:srgbClr val="FF6935"/>
      </a:accent4>
      <a:accent5>
        <a:srgbClr val="FA5400"/>
      </a:accent5>
      <a:accent6>
        <a:srgbClr val="FFE029"/>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4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i5uvygcf">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522</TotalTime>
  <Words>570</Words>
  <Application>Microsoft Office PowerPoint</Application>
  <PresentationFormat>Màn hình rộng</PresentationFormat>
  <Paragraphs>186</Paragraphs>
  <Slides>20</Slides>
  <Notes>6</Notes>
  <HiddenSlides>0</HiddenSlides>
  <MMClips>7</MMClips>
  <ScaleCrop>false</ScaleCrop>
  <HeadingPairs>
    <vt:vector size="6" baseType="variant">
      <vt:variant>
        <vt:lpstr>Phông được Dùng</vt:lpstr>
      </vt:variant>
      <vt:variant>
        <vt:i4>22</vt:i4>
      </vt:variant>
      <vt:variant>
        <vt:lpstr>Chủ đề</vt:lpstr>
      </vt:variant>
      <vt:variant>
        <vt:i4>11</vt:i4>
      </vt:variant>
      <vt:variant>
        <vt:lpstr>Tiêu đề Bản chiếu</vt:lpstr>
      </vt:variant>
      <vt:variant>
        <vt:i4>20</vt:i4>
      </vt:variant>
    </vt:vector>
  </HeadingPairs>
  <TitlesOfParts>
    <vt:vector size="53" baseType="lpstr">
      <vt:lpstr>等线</vt:lpstr>
      <vt:lpstr>Anton</vt:lpstr>
      <vt:lpstr>Arial</vt:lpstr>
      <vt:lpstr>Baloo 2</vt:lpstr>
      <vt:lpstr>Bebas Neue</vt:lpstr>
      <vt:lpstr>Bodoni MT</vt:lpstr>
      <vt:lpstr>Calibri</vt:lpstr>
      <vt:lpstr>Calibri Light</vt:lpstr>
      <vt:lpstr>Cambria</vt:lpstr>
      <vt:lpstr>Fredoka One</vt:lpstr>
      <vt:lpstr>Nunito</vt:lpstr>
      <vt:lpstr>Open Sans</vt:lpstr>
      <vt:lpstr>Roboto</vt:lpstr>
      <vt:lpstr>Shrikhand</vt:lpstr>
      <vt:lpstr>Sitka Display</vt:lpstr>
      <vt:lpstr>Tahoma</vt:lpstr>
      <vt:lpstr>Times New Roman</vt:lpstr>
      <vt:lpstr>UTM Cookies</vt:lpstr>
      <vt:lpstr>字魂59号-创粗黑</vt:lpstr>
      <vt:lpstr>庞门正道标题体</vt:lpstr>
      <vt:lpstr>方正行楷简体</vt:lpstr>
      <vt:lpstr>汉真广标</vt:lpstr>
      <vt:lpstr>1_Office Theme</vt:lpstr>
      <vt:lpstr>Custom Design</vt:lpstr>
      <vt:lpstr>2_Office Theme</vt:lpstr>
      <vt:lpstr>Office 主题</vt:lpstr>
      <vt:lpstr>1_Custom Design</vt:lpstr>
      <vt:lpstr>Office Theme</vt:lpstr>
      <vt:lpstr>Office 主题​​</vt:lpstr>
      <vt:lpstr>3_Office Theme</vt:lpstr>
      <vt:lpstr>自定义设计方案</vt:lpstr>
      <vt:lpstr>Science Subject for Pre-K: Planet Earth by Slidesgo</vt:lpstr>
      <vt:lpstr>4_Office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HP</cp:lastModifiedBy>
  <cp:revision>30</cp:revision>
  <dcterms:created xsi:type="dcterms:W3CDTF">2023-07-20T12:40:07Z</dcterms:created>
  <dcterms:modified xsi:type="dcterms:W3CDTF">2025-03-12T12:27:36Z</dcterms:modified>
</cp:coreProperties>
</file>