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91" r:id="rId1"/>
  </p:sldMasterIdLst>
  <p:notesMasterIdLst>
    <p:notesMasterId r:id="rId38"/>
  </p:notesMasterIdLst>
  <p:sldIdLst>
    <p:sldId id="294" r:id="rId2"/>
    <p:sldId id="256" r:id="rId3"/>
    <p:sldId id="313" r:id="rId4"/>
    <p:sldId id="314" r:id="rId5"/>
    <p:sldId id="315" r:id="rId6"/>
    <p:sldId id="323" r:id="rId7"/>
    <p:sldId id="317" r:id="rId8"/>
    <p:sldId id="320" r:id="rId9"/>
    <p:sldId id="321" r:id="rId10"/>
    <p:sldId id="324" r:id="rId11"/>
    <p:sldId id="318" r:id="rId12"/>
    <p:sldId id="319" r:id="rId13"/>
    <p:sldId id="322" r:id="rId14"/>
    <p:sldId id="343" r:id="rId15"/>
    <p:sldId id="347" r:id="rId16"/>
    <p:sldId id="295" r:id="rId17"/>
    <p:sldId id="325" r:id="rId18"/>
    <p:sldId id="326" r:id="rId19"/>
    <p:sldId id="259" r:id="rId20"/>
    <p:sldId id="344" r:id="rId21"/>
    <p:sldId id="345" r:id="rId22"/>
    <p:sldId id="330" r:id="rId23"/>
    <p:sldId id="331" r:id="rId24"/>
    <p:sldId id="332" r:id="rId25"/>
    <p:sldId id="333" r:id="rId26"/>
    <p:sldId id="327" r:id="rId27"/>
    <p:sldId id="329" r:id="rId28"/>
    <p:sldId id="334" r:id="rId29"/>
    <p:sldId id="346" r:id="rId30"/>
    <p:sldId id="336" r:id="rId31"/>
    <p:sldId id="339" r:id="rId32"/>
    <p:sldId id="340" r:id="rId33"/>
    <p:sldId id="341" r:id="rId34"/>
    <p:sldId id="338" r:id="rId35"/>
    <p:sldId id="342" r:id="rId36"/>
    <p:sldId id="276" r:id="rId37"/>
  </p:sldIdLst>
  <p:sldSz cx="9144000" cy="5143500" type="screen16x9"/>
  <p:notesSz cx="6858000" cy="9144000"/>
  <p:embeddedFontLst>
    <p:embeddedFont>
      <p:font typeface="Denk One" charset="0"/>
      <p:regular r:id="rId39"/>
    </p:embeddedFont>
    <p:embeddedFont>
      <p:font typeface="Algerian" pitchFamily="82" charset="0"/>
      <p:regular r:id="rId40"/>
    </p:embeddedFont>
    <p:embeddedFont>
      <p:font typeface="Abhaya Libre" charset="0"/>
      <p:regular r:id="rId41"/>
      <p:bold r:id="rId42"/>
    </p:embeddedFont>
    <p:embeddedFont>
      <p:font typeface="Montserrat" charset="0"/>
      <p:regular r:id="rId43"/>
      <p:bold r:id="rId44"/>
      <p:italic r:id="rId45"/>
      <p:boldItalic r:id="rId46"/>
    </p:embeddedFont>
    <p:embeddedFont>
      <p:font typeface="Black Han Sans" charset="-127"/>
      <p:regular r:id="rId47"/>
    </p:embeddedFont>
    <p:embeddedFont>
      <p:font typeface="Amiko" charset="0"/>
      <p:regular r:id="rId48"/>
      <p:bold r:id="rId49"/>
    </p:embeddedFont>
    <p:embeddedFont>
      <p:font typeface="Calibri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FF"/>
    <a:srgbClr val="BAF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479C9571-0A6A-4109-AE28-6A5B7BDC3DE3}">
  <a:tblStyle styleId="{479C9571-0A6A-4109-AE28-6A5B7BDC3D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804" y="-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3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1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13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35857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" name="Google Shape;1134;g181c6faab5c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5" name="Google Shape;1135;g181c6faab5c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dbeaceb75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dbeaceb75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dbeaceb75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dbeaceb75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1dbeaceb75d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8" name="Google Shape;1158;g1dbeaceb75d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5" name="Google Shape;2125;g152a7caf94b_1_18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6" name="Google Shape;2126;g152a7caf94b_1_18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00195fadf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00195fadf6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00195fadf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00195fadf6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00195fadf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00195fadf6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g152a7caf94b_1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3" name="Google Shape;1293;g152a7caf94b_1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g200195fadf6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1" name="Google Shape;1051;g200195fadf6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713224" y="539500"/>
            <a:ext cx="7717514" cy="3767349"/>
            <a:chOff x="713224" y="539500"/>
            <a:chExt cx="7717514" cy="3767349"/>
          </a:xfrm>
        </p:grpSpPr>
        <p:sp>
          <p:nvSpPr>
            <p:cNvPr id="10" name="Google Shape;10;p2"/>
            <p:cNvSpPr/>
            <p:nvPr/>
          </p:nvSpPr>
          <p:spPr>
            <a:xfrm>
              <a:off x="713224" y="4073119"/>
              <a:ext cx="7717502" cy="233730"/>
            </a:xfrm>
            <a:custGeom>
              <a:avLst/>
              <a:gdLst/>
              <a:ahLst/>
              <a:cxnLst/>
              <a:rect l="l" t="t" r="r" b="b"/>
              <a:pathLst>
                <a:path w="43049" h="1913" extrusionOk="0">
                  <a:moveTo>
                    <a:pt x="0" y="0"/>
                  </a:moveTo>
                  <a:lnTo>
                    <a:pt x="0" y="1913"/>
                  </a:lnTo>
                  <a:lnTo>
                    <a:pt x="43049" y="1913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C99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713237" y="539500"/>
              <a:ext cx="7717502" cy="3564684"/>
            </a:xfrm>
            <a:custGeom>
              <a:avLst/>
              <a:gdLst/>
              <a:ahLst/>
              <a:cxnLst/>
              <a:rect l="l" t="t" r="r" b="b"/>
              <a:pathLst>
                <a:path w="43049" h="25678" extrusionOk="0">
                  <a:moveTo>
                    <a:pt x="0" y="0"/>
                  </a:moveTo>
                  <a:lnTo>
                    <a:pt x="0" y="25678"/>
                  </a:lnTo>
                  <a:lnTo>
                    <a:pt x="43049" y="25678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 rot="-174">
            <a:off x="1137875" y="849186"/>
            <a:ext cx="5943000" cy="2308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37875" y="3120100"/>
            <a:ext cx="3942300" cy="4353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0" y="4622291"/>
            <a:ext cx="9144000" cy="522300"/>
          </a:xfrm>
          <a:prstGeom prst="rect">
            <a:avLst/>
          </a:prstGeom>
          <a:solidFill>
            <a:srgbClr val="C99D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15;p2"/>
          <p:cNvGrpSpPr/>
          <p:nvPr/>
        </p:nvGrpSpPr>
        <p:grpSpPr>
          <a:xfrm rot="-983678">
            <a:off x="-531177" y="3714770"/>
            <a:ext cx="1987348" cy="1667062"/>
            <a:chOff x="2677400" y="3539525"/>
            <a:chExt cx="801675" cy="672475"/>
          </a:xfrm>
        </p:grpSpPr>
        <p:sp>
          <p:nvSpPr>
            <p:cNvPr id="16" name="Google Shape;16;p2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>
            <a:off x="-133857" y="-151639"/>
            <a:ext cx="5863156" cy="1178573"/>
            <a:chOff x="4348300" y="1432000"/>
            <a:chExt cx="966975" cy="194375"/>
          </a:xfrm>
        </p:grpSpPr>
        <p:sp>
          <p:nvSpPr>
            <p:cNvPr id="27" name="Google Shape;27;p2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"/>
          <p:cNvSpPr txBox="1">
            <a:spLocks noGrp="1"/>
          </p:cNvSpPr>
          <p:nvPr>
            <p:ph type="title"/>
          </p:nvPr>
        </p:nvSpPr>
        <p:spPr>
          <a:xfrm>
            <a:off x="4841525" y="1421775"/>
            <a:ext cx="35892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ubTitle" idx="1"/>
          </p:nvPr>
        </p:nvSpPr>
        <p:spPr>
          <a:xfrm>
            <a:off x="4841525" y="2334925"/>
            <a:ext cx="3589200" cy="155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3638153" y="-49169"/>
            <a:ext cx="5558447" cy="1409062"/>
            <a:chOff x="3977675" y="1131550"/>
            <a:chExt cx="3402575" cy="862550"/>
          </a:xfrm>
        </p:grpSpPr>
        <p:sp>
          <p:nvSpPr>
            <p:cNvPr id="195" name="Google Shape;195;p9"/>
            <p:cNvSpPr/>
            <p:nvPr/>
          </p:nvSpPr>
          <p:spPr>
            <a:xfrm>
              <a:off x="6735400" y="1571350"/>
              <a:ext cx="485375" cy="422750"/>
            </a:xfrm>
            <a:custGeom>
              <a:avLst/>
              <a:gdLst/>
              <a:ahLst/>
              <a:cxnLst/>
              <a:rect l="l" t="t" r="r" b="b"/>
              <a:pathLst>
                <a:path w="19415" h="16910" extrusionOk="0">
                  <a:moveTo>
                    <a:pt x="99" y="0"/>
                  </a:moveTo>
                  <a:cubicBezTo>
                    <a:pt x="17" y="4912"/>
                    <a:pt x="0" y="9807"/>
                    <a:pt x="99" y="14718"/>
                  </a:cubicBezTo>
                  <a:cubicBezTo>
                    <a:pt x="3214" y="13795"/>
                    <a:pt x="6345" y="12872"/>
                    <a:pt x="9477" y="11949"/>
                  </a:cubicBezTo>
                  <a:cubicBezTo>
                    <a:pt x="9786" y="11859"/>
                    <a:pt x="10116" y="11759"/>
                    <a:pt x="10450" y="11759"/>
                  </a:cubicBezTo>
                  <a:cubicBezTo>
                    <a:pt x="10543" y="11759"/>
                    <a:pt x="10636" y="11766"/>
                    <a:pt x="10729" y="11784"/>
                  </a:cubicBezTo>
                  <a:cubicBezTo>
                    <a:pt x="11224" y="11867"/>
                    <a:pt x="11619" y="12229"/>
                    <a:pt x="11982" y="12559"/>
                  </a:cubicBezTo>
                  <a:cubicBezTo>
                    <a:pt x="13581" y="14009"/>
                    <a:pt x="15179" y="15460"/>
                    <a:pt x="16778" y="16910"/>
                  </a:cubicBezTo>
                  <a:cubicBezTo>
                    <a:pt x="18063" y="11949"/>
                    <a:pt x="18953" y="6873"/>
                    <a:pt x="19415" y="1764"/>
                  </a:cubicBezTo>
                  <a:lnTo>
                    <a:pt x="99" y="0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6116525" y="1500475"/>
              <a:ext cx="473850" cy="384050"/>
            </a:xfrm>
            <a:custGeom>
              <a:avLst/>
              <a:gdLst/>
              <a:ahLst/>
              <a:cxnLst/>
              <a:rect l="l" t="t" r="r" b="b"/>
              <a:pathLst>
                <a:path w="18954" h="15362" extrusionOk="0">
                  <a:moveTo>
                    <a:pt x="2192" y="1"/>
                  </a:moveTo>
                  <a:cubicBezTo>
                    <a:pt x="1616" y="2704"/>
                    <a:pt x="1055" y="5423"/>
                    <a:pt x="495" y="8126"/>
                  </a:cubicBezTo>
                  <a:cubicBezTo>
                    <a:pt x="248" y="9362"/>
                    <a:pt x="0" y="10631"/>
                    <a:pt x="297" y="11851"/>
                  </a:cubicBezTo>
                  <a:cubicBezTo>
                    <a:pt x="3330" y="11142"/>
                    <a:pt x="6362" y="10433"/>
                    <a:pt x="9395" y="9708"/>
                  </a:cubicBezTo>
                  <a:cubicBezTo>
                    <a:pt x="9593" y="9666"/>
                    <a:pt x="9791" y="9625"/>
                    <a:pt x="9985" y="9625"/>
                  </a:cubicBezTo>
                  <a:cubicBezTo>
                    <a:pt x="10097" y="9625"/>
                    <a:pt x="10209" y="9639"/>
                    <a:pt x="10318" y="9675"/>
                  </a:cubicBezTo>
                  <a:cubicBezTo>
                    <a:pt x="10598" y="9790"/>
                    <a:pt x="10796" y="10038"/>
                    <a:pt x="10977" y="10268"/>
                  </a:cubicBezTo>
                  <a:cubicBezTo>
                    <a:pt x="12576" y="12246"/>
                    <a:pt x="14504" y="13977"/>
                    <a:pt x="16663" y="15361"/>
                  </a:cubicBezTo>
                  <a:cubicBezTo>
                    <a:pt x="17437" y="10845"/>
                    <a:pt x="18196" y="6329"/>
                    <a:pt x="18954" y="1830"/>
                  </a:cubicBezTo>
                  <a:lnTo>
                    <a:pt x="2192" y="1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>
              <a:off x="5529375" y="1403250"/>
              <a:ext cx="474700" cy="390200"/>
            </a:xfrm>
            <a:custGeom>
              <a:avLst/>
              <a:gdLst/>
              <a:ahLst/>
              <a:cxnLst/>
              <a:rect l="l" t="t" r="r" b="b"/>
              <a:pathLst>
                <a:path w="18988" h="15608" extrusionOk="0">
                  <a:moveTo>
                    <a:pt x="561" y="0"/>
                  </a:moveTo>
                  <a:lnTo>
                    <a:pt x="1" y="12559"/>
                  </a:lnTo>
                  <a:cubicBezTo>
                    <a:pt x="2605" y="12097"/>
                    <a:pt x="5209" y="11619"/>
                    <a:pt x="7813" y="11158"/>
                  </a:cubicBezTo>
                  <a:cubicBezTo>
                    <a:pt x="8113" y="11098"/>
                    <a:pt x="8419" y="11044"/>
                    <a:pt x="8716" y="11044"/>
                  </a:cubicBezTo>
                  <a:cubicBezTo>
                    <a:pt x="8909" y="11044"/>
                    <a:pt x="9098" y="11067"/>
                    <a:pt x="9280" y="11125"/>
                  </a:cubicBezTo>
                  <a:cubicBezTo>
                    <a:pt x="9725" y="11257"/>
                    <a:pt x="10087" y="11570"/>
                    <a:pt x="10450" y="11883"/>
                  </a:cubicBezTo>
                  <a:cubicBezTo>
                    <a:pt x="12098" y="13300"/>
                    <a:pt x="13894" y="14553"/>
                    <a:pt x="15806" y="15608"/>
                  </a:cubicBezTo>
                  <a:cubicBezTo>
                    <a:pt x="16861" y="11454"/>
                    <a:pt x="17932" y="7318"/>
                    <a:pt x="18987" y="3165"/>
                  </a:cubicBezTo>
                  <a:lnTo>
                    <a:pt x="561" y="0"/>
                  </a:ln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9"/>
            <p:cNvSpPr/>
            <p:nvPr/>
          </p:nvSpPr>
          <p:spPr>
            <a:xfrm>
              <a:off x="4859425" y="1296525"/>
              <a:ext cx="478800" cy="374150"/>
            </a:xfrm>
            <a:custGeom>
              <a:avLst/>
              <a:gdLst/>
              <a:ahLst/>
              <a:cxnLst/>
              <a:rect l="l" t="t" r="r" b="b"/>
              <a:pathLst>
                <a:path w="19152" h="14966" extrusionOk="0">
                  <a:moveTo>
                    <a:pt x="1632" y="1"/>
                  </a:moveTo>
                  <a:cubicBezTo>
                    <a:pt x="528" y="3659"/>
                    <a:pt x="0" y="7483"/>
                    <a:pt x="66" y="11290"/>
                  </a:cubicBezTo>
                  <a:cubicBezTo>
                    <a:pt x="137" y="11292"/>
                    <a:pt x="208" y="11293"/>
                    <a:pt x="279" y="11293"/>
                  </a:cubicBezTo>
                  <a:cubicBezTo>
                    <a:pt x="2854" y="11293"/>
                    <a:pt x="5292" y="10146"/>
                    <a:pt x="7730" y="9296"/>
                  </a:cubicBezTo>
                  <a:cubicBezTo>
                    <a:pt x="7958" y="9229"/>
                    <a:pt x="8186" y="9151"/>
                    <a:pt x="8414" y="9151"/>
                  </a:cubicBezTo>
                  <a:cubicBezTo>
                    <a:pt x="8467" y="9151"/>
                    <a:pt x="8519" y="9155"/>
                    <a:pt x="8571" y="9164"/>
                  </a:cubicBezTo>
                  <a:cubicBezTo>
                    <a:pt x="8867" y="9213"/>
                    <a:pt x="9131" y="9411"/>
                    <a:pt x="9362" y="9593"/>
                  </a:cubicBezTo>
                  <a:cubicBezTo>
                    <a:pt x="11669" y="11389"/>
                    <a:pt x="13960" y="13169"/>
                    <a:pt x="16267" y="14965"/>
                  </a:cubicBezTo>
                  <a:cubicBezTo>
                    <a:pt x="17108" y="11257"/>
                    <a:pt x="18327" y="6758"/>
                    <a:pt x="19152" y="3033"/>
                  </a:cubicBezTo>
                  <a:lnTo>
                    <a:pt x="1632" y="1"/>
                  </a:ln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4283825" y="1184450"/>
              <a:ext cx="447900" cy="370450"/>
            </a:xfrm>
            <a:custGeom>
              <a:avLst/>
              <a:gdLst/>
              <a:ahLst/>
              <a:cxnLst/>
              <a:rect l="l" t="t" r="r" b="b"/>
              <a:pathLst>
                <a:path w="17916" h="14818" extrusionOk="0">
                  <a:moveTo>
                    <a:pt x="1006" y="1"/>
                  </a:moveTo>
                  <a:cubicBezTo>
                    <a:pt x="643" y="3363"/>
                    <a:pt x="412" y="7252"/>
                    <a:pt x="33" y="10615"/>
                  </a:cubicBezTo>
                  <a:cubicBezTo>
                    <a:pt x="17" y="10878"/>
                    <a:pt x="0" y="11191"/>
                    <a:pt x="198" y="11373"/>
                  </a:cubicBezTo>
                  <a:cubicBezTo>
                    <a:pt x="297" y="11455"/>
                    <a:pt x="421" y="11484"/>
                    <a:pt x="550" y="11484"/>
                  </a:cubicBezTo>
                  <a:cubicBezTo>
                    <a:pt x="680" y="11484"/>
                    <a:pt x="816" y="11455"/>
                    <a:pt x="940" y="11422"/>
                  </a:cubicBezTo>
                  <a:cubicBezTo>
                    <a:pt x="3181" y="10928"/>
                    <a:pt x="5423" y="10417"/>
                    <a:pt x="7664" y="9906"/>
                  </a:cubicBezTo>
                  <a:cubicBezTo>
                    <a:pt x="7932" y="9848"/>
                    <a:pt x="8200" y="9789"/>
                    <a:pt x="8468" y="9789"/>
                  </a:cubicBezTo>
                  <a:cubicBezTo>
                    <a:pt x="8579" y="9789"/>
                    <a:pt x="8690" y="9799"/>
                    <a:pt x="8801" y="9823"/>
                  </a:cubicBezTo>
                  <a:cubicBezTo>
                    <a:pt x="9164" y="9922"/>
                    <a:pt x="9460" y="10170"/>
                    <a:pt x="9741" y="10417"/>
                  </a:cubicBezTo>
                  <a:cubicBezTo>
                    <a:pt x="11438" y="11884"/>
                    <a:pt x="13136" y="13350"/>
                    <a:pt x="14833" y="14817"/>
                  </a:cubicBezTo>
                  <a:cubicBezTo>
                    <a:pt x="15954" y="11323"/>
                    <a:pt x="17091" y="6857"/>
                    <a:pt x="17915" y="3280"/>
                  </a:cubicBezTo>
                  <a:lnTo>
                    <a:pt x="1006" y="1"/>
                  </a:ln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9"/>
            <p:cNvSpPr/>
            <p:nvPr/>
          </p:nvSpPr>
          <p:spPr>
            <a:xfrm>
              <a:off x="3977675" y="1131550"/>
              <a:ext cx="3402575" cy="502875"/>
            </a:xfrm>
            <a:custGeom>
              <a:avLst/>
              <a:gdLst/>
              <a:ahLst/>
              <a:cxnLst/>
              <a:rect l="l" t="t" r="r" b="b"/>
              <a:pathLst>
                <a:path w="136103" h="20115" extrusionOk="0">
                  <a:moveTo>
                    <a:pt x="289" y="1"/>
                  </a:moveTo>
                  <a:cubicBezTo>
                    <a:pt x="162" y="1"/>
                    <a:pt x="48" y="92"/>
                    <a:pt x="34" y="221"/>
                  </a:cubicBezTo>
                  <a:cubicBezTo>
                    <a:pt x="1" y="370"/>
                    <a:pt x="100" y="502"/>
                    <a:pt x="232" y="535"/>
                  </a:cubicBezTo>
                  <a:lnTo>
                    <a:pt x="8637" y="2216"/>
                  </a:lnTo>
                  <a:lnTo>
                    <a:pt x="17042" y="3847"/>
                  </a:lnTo>
                  <a:lnTo>
                    <a:pt x="25481" y="5380"/>
                  </a:lnTo>
                  <a:lnTo>
                    <a:pt x="33919" y="6847"/>
                  </a:lnTo>
                  <a:cubicBezTo>
                    <a:pt x="45176" y="8775"/>
                    <a:pt x="56449" y="10572"/>
                    <a:pt x="67755" y="12203"/>
                  </a:cubicBezTo>
                  <a:cubicBezTo>
                    <a:pt x="79061" y="13818"/>
                    <a:pt x="90383" y="15285"/>
                    <a:pt x="101739" y="16620"/>
                  </a:cubicBezTo>
                  <a:lnTo>
                    <a:pt x="110243" y="17592"/>
                  </a:lnTo>
                  <a:lnTo>
                    <a:pt x="118764" y="18515"/>
                  </a:lnTo>
                  <a:lnTo>
                    <a:pt x="127285" y="19339"/>
                  </a:lnTo>
                  <a:lnTo>
                    <a:pt x="135822" y="20114"/>
                  </a:lnTo>
                  <a:cubicBezTo>
                    <a:pt x="135954" y="20114"/>
                    <a:pt x="136069" y="20015"/>
                    <a:pt x="136086" y="19883"/>
                  </a:cubicBezTo>
                  <a:cubicBezTo>
                    <a:pt x="136102" y="19751"/>
                    <a:pt x="136003" y="19636"/>
                    <a:pt x="135871" y="19620"/>
                  </a:cubicBezTo>
                  <a:lnTo>
                    <a:pt x="135855" y="19620"/>
                  </a:lnTo>
                  <a:lnTo>
                    <a:pt x="127334" y="18763"/>
                  </a:lnTo>
                  <a:lnTo>
                    <a:pt x="118830" y="17856"/>
                  </a:lnTo>
                  <a:lnTo>
                    <a:pt x="110326" y="16900"/>
                  </a:lnTo>
                  <a:lnTo>
                    <a:pt x="101821" y="15895"/>
                  </a:lnTo>
                  <a:cubicBezTo>
                    <a:pt x="90482" y="14527"/>
                    <a:pt x="79176" y="13011"/>
                    <a:pt x="67870" y="11363"/>
                  </a:cubicBezTo>
                  <a:cubicBezTo>
                    <a:pt x="56581" y="9731"/>
                    <a:pt x="45291" y="8000"/>
                    <a:pt x="34034" y="6105"/>
                  </a:cubicBezTo>
                  <a:lnTo>
                    <a:pt x="25596" y="4655"/>
                  </a:lnTo>
                  <a:lnTo>
                    <a:pt x="17174" y="3155"/>
                  </a:lnTo>
                  <a:lnTo>
                    <a:pt x="8752" y="1622"/>
                  </a:lnTo>
                  <a:lnTo>
                    <a:pt x="347" y="7"/>
                  </a:lnTo>
                  <a:cubicBezTo>
                    <a:pt x="328" y="3"/>
                    <a:pt x="308" y="1"/>
                    <a:pt x="28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" name="Google Shape;201;p9"/>
          <p:cNvGrpSpPr/>
          <p:nvPr/>
        </p:nvGrpSpPr>
        <p:grpSpPr>
          <a:xfrm rot="6796574" flipH="1">
            <a:off x="7497380" y="4183934"/>
            <a:ext cx="1444849" cy="1211993"/>
            <a:chOff x="2677400" y="3539525"/>
            <a:chExt cx="801675" cy="672475"/>
          </a:xfrm>
        </p:grpSpPr>
        <p:sp>
          <p:nvSpPr>
            <p:cNvPr id="202" name="Google Shape;202;p9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9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9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9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9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9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9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26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 txBox="1">
            <a:spLocks noGrp="1"/>
          </p:cNvSpPr>
          <p:nvPr>
            <p:ph type="title" hasCustomPrompt="1"/>
          </p:nvPr>
        </p:nvSpPr>
        <p:spPr>
          <a:xfrm flipH="1">
            <a:off x="2859403" y="1552025"/>
            <a:ext cx="859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1"/>
          </p:nvPr>
        </p:nvSpPr>
        <p:spPr>
          <a:xfrm flipH="1">
            <a:off x="3825648" y="1591925"/>
            <a:ext cx="44475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2"/>
          </p:nvPr>
        </p:nvSpPr>
        <p:spPr>
          <a:xfrm flipH="1">
            <a:off x="3825650" y="1915525"/>
            <a:ext cx="44475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title" idx="3" hasCustomPrompt="1"/>
          </p:nvPr>
        </p:nvSpPr>
        <p:spPr>
          <a:xfrm flipH="1">
            <a:off x="2859403" y="2543825"/>
            <a:ext cx="859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4"/>
          </p:nvPr>
        </p:nvSpPr>
        <p:spPr>
          <a:xfrm flipH="1">
            <a:off x="3825500" y="2583713"/>
            <a:ext cx="44475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5"/>
          </p:nvPr>
        </p:nvSpPr>
        <p:spPr>
          <a:xfrm flipH="1">
            <a:off x="3825650" y="2907313"/>
            <a:ext cx="44475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title" idx="6" hasCustomPrompt="1"/>
          </p:nvPr>
        </p:nvSpPr>
        <p:spPr>
          <a:xfrm>
            <a:off x="2859403" y="3535625"/>
            <a:ext cx="859800" cy="4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None/>
              <a:defRPr sz="32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7"/>
          </p:nvPr>
        </p:nvSpPr>
        <p:spPr>
          <a:xfrm>
            <a:off x="3825500" y="3575500"/>
            <a:ext cx="4447500" cy="371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8"/>
          </p:nvPr>
        </p:nvSpPr>
        <p:spPr>
          <a:xfrm>
            <a:off x="3825502" y="3899101"/>
            <a:ext cx="4447500" cy="52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9"/>
          </p:nvPr>
        </p:nvSpPr>
        <p:spPr>
          <a:xfrm>
            <a:off x="713250" y="560425"/>
            <a:ext cx="77175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bhaya Libre"/>
              <a:buNone/>
              <a:defRPr sz="3500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/>
          </a:p>
        </p:txBody>
      </p:sp>
      <p:grpSp>
        <p:nvGrpSpPr>
          <p:cNvPr id="240" name="Google Shape;240;p13"/>
          <p:cNvGrpSpPr/>
          <p:nvPr/>
        </p:nvGrpSpPr>
        <p:grpSpPr>
          <a:xfrm rot="2081239" flipH="1">
            <a:off x="8040849" y="3988494"/>
            <a:ext cx="1444881" cy="1212020"/>
            <a:chOff x="2677400" y="3539525"/>
            <a:chExt cx="801675" cy="672475"/>
          </a:xfrm>
        </p:grpSpPr>
        <p:sp>
          <p:nvSpPr>
            <p:cNvPr id="241" name="Google Shape;241;p13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13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13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13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_AND_BODY_1_1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7"/>
          <p:cNvGrpSpPr/>
          <p:nvPr/>
        </p:nvGrpSpPr>
        <p:grpSpPr>
          <a:xfrm>
            <a:off x="713224" y="539500"/>
            <a:ext cx="7717514" cy="3767349"/>
            <a:chOff x="713224" y="539500"/>
            <a:chExt cx="7717514" cy="3767349"/>
          </a:xfrm>
        </p:grpSpPr>
        <p:sp>
          <p:nvSpPr>
            <p:cNvPr id="323" name="Google Shape;323;p17"/>
            <p:cNvSpPr/>
            <p:nvPr/>
          </p:nvSpPr>
          <p:spPr>
            <a:xfrm>
              <a:off x="713224" y="4073119"/>
              <a:ext cx="7717502" cy="233730"/>
            </a:xfrm>
            <a:custGeom>
              <a:avLst/>
              <a:gdLst/>
              <a:ahLst/>
              <a:cxnLst/>
              <a:rect l="l" t="t" r="r" b="b"/>
              <a:pathLst>
                <a:path w="43049" h="1913" extrusionOk="0">
                  <a:moveTo>
                    <a:pt x="0" y="0"/>
                  </a:moveTo>
                  <a:lnTo>
                    <a:pt x="0" y="1913"/>
                  </a:lnTo>
                  <a:lnTo>
                    <a:pt x="43049" y="1913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C99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713237" y="539500"/>
              <a:ext cx="7717502" cy="3564684"/>
            </a:xfrm>
            <a:custGeom>
              <a:avLst/>
              <a:gdLst/>
              <a:ahLst/>
              <a:cxnLst/>
              <a:rect l="l" t="t" r="r" b="b"/>
              <a:pathLst>
                <a:path w="43049" h="25678" extrusionOk="0">
                  <a:moveTo>
                    <a:pt x="0" y="0"/>
                  </a:moveTo>
                  <a:lnTo>
                    <a:pt x="0" y="25678"/>
                  </a:lnTo>
                  <a:lnTo>
                    <a:pt x="43049" y="25678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5" name="Google Shape;325;p17"/>
          <p:cNvSpPr txBox="1">
            <a:spLocks noGrp="1"/>
          </p:cNvSpPr>
          <p:nvPr>
            <p:ph type="title"/>
          </p:nvPr>
        </p:nvSpPr>
        <p:spPr>
          <a:xfrm>
            <a:off x="1867650" y="1079500"/>
            <a:ext cx="5408700" cy="15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12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17"/>
          <p:cNvSpPr txBox="1">
            <a:spLocks noGrp="1"/>
          </p:cNvSpPr>
          <p:nvPr>
            <p:ph type="body" idx="1"/>
          </p:nvPr>
        </p:nvSpPr>
        <p:spPr>
          <a:xfrm>
            <a:off x="1867650" y="2873175"/>
            <a:ext cx="5408700" cy="7134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7" name="Google Shape;327;p17"/>
          <p:cNvSpPr/>
          <p:nvPr/>
        </p:nvSpPr>
        <p:spPr>
          <a:xfrm>
            <a:off x="0" y="4622291"/>
            <a:ext cx="9144000" cy="522300"/>
          </a:xfrm>
          <a:prstGeom prst="rect">
            <a:avLst/>
          </a:prstGeom>
          <a:solidFill>
            <a:srgbClr val="C99D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" name="Google Shape;328;p17"/>
          <p:cNvGrpSpPr/>
          <p:nvPr/>
        </p:nvGrpSpPr>
        <p:grpSpPr>
          <a:xfrm>
            <a:off x="-312047" y="-35045"/>
            <a:ext cx="4398092" cy="884076"/>
            <a:chOff x="4348300" y="1432000"/>
            <a:chExt cx="966975" cy="194375"/>
          </a:xfrm>
        </p:grpSpPr>
        <p:sp>
          <p:nvSpPr>
            <p:cNvPr id="329" name="Google Shape;329;p17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17"/>
          <p:cNvGrpSpPr/>
          <p:nvPr/>
        </p:nvGrpSpPr>
        <p:grpSpPr>
          <a:xfrm flipH="1">
            <a:off x="4921253" y="-70120"/>
            <a:ext cx="4398092" cy="884076"/>
            <a:chOff x="4348300" y="1432000"/>
            <a:chExt cx="966975" cy="194375"/>
          </a:xfrm>
        </p:grpSpPr>
        <p:sp>
          <p:nvSpPr>
            <p:cNvPr id="336" name="Google Shape;336;p17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7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17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17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7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7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8_1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8" name="Google Shape;428;p21"/>
          <p:cNvGrpSpPr/>
          <p:nvPr/>
        </p:nvGrpSpPr>
        <p:grpSpPr>
          <a:xfrm>
            <a:off x="713224" y="539500"/>
            <a:ext cx="7717514" cy="3767349"/>
            <a:chOff x="713224" y="539500"/>
            <a:chExt cx="7717514" cy="3767349"/>
          </a:xfrm>
        </p:grpSpPr>
        <p:sp>
          <p:nvSpPr>
            <p:cNvPr id="429" name="Google Shape;429;p21"/>
            <p:cNvSpPr/>
            <p:nvPr/>
          </p:nvSpPr>
          <p:spPr>
            <a:xfrm>
              <a:off x="713224" y="4073119"/>
              <a:ext cx="7717502" cy="233730"/>
            </a:xfrm>
            <a:custGeom>
              <a:avLst/>
              <a:gdLst/>
              <a:ahLst/>
              <a:cxnLst/>
              <a:rect l="l" t="t" r="r" b="b"/>
              <a:pathLst>
                <a:path w="43049" h="1913" extrusionOk="0">
                  <a:moveTo>
                    <a:pt x="0" y="0"/>
                  </a:moveTo>
                  <a:lnTo>
                    <a:pt x="0" y="1913"/>
                  </a:lnTo>
                  <a:lnTo>
                    <a:pt x="43049" y="1913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C99D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1"/>
            <p:cNvSpPr/>
            <p:nvPr/>
          </p:nvSpPr>
          <p:spPr>
            <a:xfrm>
              <a:off x="713237" y="539500"/>
              <a:ext cx="7717502" cy="3564684"/>
            </a:xfrm>
            <a:custGeom>
              <a:avLst/>
              <a:gdLst/>
              <a:ahLst/>
              <a:cxnLst/>
              <a:rect l="l" t="t" r="r" b="b"/>
              <a:pathLst>
                <a:path w="43049" h="25678" extrusionOk="0">
                  <a:moveTo>
                    <a:pt x="0" y="0"/>
                  </a:moveTo>
                  <a:lnTo>
                    <a:pt x="0" y="25678"/>
                  </a:lnTo>
                  <a:lnTo>
                    <a:pt x="43049" y="25678"/>
                  </a:lnTo>
                  <a:lnTo>
                    <a:pt x="43049" y="0"/>
                  </a:ln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1" name="Google Shape;431;p21"/>
          <p:cNvSpPr txBox="1">
            <a:spLocks noGrp="1"/>
          </p:cNvSpPr>
          <p:nvPr>
            <p:ph type="title"/>
          </p:nvPr>
        </p:nvSpPr>
        <p:spPr>
          <a:xfrm>
            <a:off x="1526936" y="3371160"/>
            <a:ext cx="47982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21"/>
          <p:cNvSpPr txBox="1">
            <a:spLocks noGrp="1"/>
          </p:cNvSpPr>
          <p:nvPr>
            <p:ph type="subTitle" idx="1"/>
          </p:nvPr>
        </p:nvSpPr>
        <p:spPr>
          <a:xfrm>
            <a:off x="1139400" y="1065700"/>
            <a:ext cx="5493600" cy="20865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800"/>
            </a:lvl9pPr>
          </a:lstStyle>
          <a:p>
            <a:endParaRPr/>
          </a:p>
        </p:txBody>
      </p:sp>
      <p:sp>
        <p:nvSpPr>
          <p:cNvPr id="433" name="Google Shape;433;p21"/>
          <p:cNvSpPr/>
          <p:nvPr/>
        </p:nvSpPr>
        <p:spPr>
          <a:xfrm>
            <a:off x="0" y="4622291"/>
            <a:ext cx="9144000" cy="522300"/>
          </a:xfrm>
          <a:prstGeom prst="rect">
            <a:avLst/>
          </a:prstGeom>
          <a:solidFill>
            <a:srgbClr val="C99D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21"/>
          <p:cNvGrpSpPr/>
          <p:nvPr/>
        </p:nvGrpSpPr>
        <p:grpSpPr>
          <a:xfrm rot="-983678">
            <a:off x="-351702" y="3803945"/>
            <a:ext cx="1987348" cy="1667062"/>
            <a:chOff x="2677400" y="3539525"/>
            <a:chExt cx="801675" cy="672475"/>
          </a:xfrm>
        </p:grpSpPr>
        <p:sp>
          <p:nvSpPr>
            <p:cNvPr id="435" name="Google Shape;435;p21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1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1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1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5" name="Google Shape;445;p21"/>
          <p:cNvGrpSpPr/>
          <p:nvPr/>
        </p:nvGrpSpPr>
        <p:grpSpPr>
          <a:xfrm flipH="1">
            <a:off x="4133951" y="9870"/>
            <a:ext cx="5269627" cy="1059266"/>
            <a:chOff x="4348300" y="1432000"/>
            <a:chExt cx="966975" cy="194375"/>
          </a:xfrm>
        </p:grpSpPr>
        <p:sp>
          <p:nvSpPr>
            <p:cNvPr id="446" name="Google Shape;446;p21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4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41"/>
          <p:cNvGrpSpPr/>
          <p:nvPr/>
        </p:nvGrpSpPr>
        <p:grpSpPr>
          <a:xfrm rot="-556221">
            <a:off x="-445253" y="245905"/>
            <a:ext cx="4398097" cy="884077"/>
            <a:chOff x="4348300" y="1432000"/>
            <a:chExt cx="966975" cy="194375"/>
          </a:xfrm>
        </p:grpSpPr>
        <p:sp>
          <p:nvSpPr>
            <p:cNvPr id="969" name="Google Shape;969;p41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41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41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41"/>
          <p:cNvGrpSpPr/>
          <p:nvPr/>
        </p:nvGrpSpPr>
        <p:grpSpPr>
          <a:xfrm rot="949010" flipH="1">
            <a:off x="5306988" y="402264"/>
            <a:ext cx="4398100" cy="884077"/>
            <a:chOff x="4348300" y="1432000"/>
            <a:chExt cx="966975" cy="194375"/>
          </a:xfrm>
        </p:grpSpPr>
        <p:sp>
          <p:nvSpPr>
            <p:cNvPr id="976" name="Google Shape;976;p41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41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41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41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5"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42"/>
          <p:cNvGrpSpPr/>
          <p:nvPr/>
        </p:nvGrpSpPr>
        <p:grpSpPr>
          <a:xfrm rot="5737116">
            <a:off x="7223582" y="-83007"/>
            <a:ext cx="1987280" cy="1667005"/>
            <a:chOff x="2677400" y="3539525"/>
            <a:chExt cx="801675" cy="672475"/>
          </a:xfrm>
        </p:grpSpPr>
        <p:sp>
          <p:nvSpPr>
            <p:cNvPr id="984" name="Google Shape;984;p42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42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42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42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42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42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42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42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42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42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42"/>
          <p:cNvGrpSpPr/>
          <p:nvPr/>
        </p:nvGrpSpPr>
        <p:grpSpPr>
          <a:xfrm>
            <a:off x="253656" y="1898815"/>
            <a:ext cx="1843465" cy="3421828"/>
            <a:chOff x="5753775" y="2927475"/>
            <a:chExt cx="681125" cy="1264300"/>
          </a:xfrm>
        </p:grpSpPr>
        <p:sp>
          <p:nvSpPr>
            <p:cNvPr id="995" name="Google Shape;995;p42"/>
            <p:cNvSpPr/>
            <p:nvPr/>
          </p:nvSpPr>
          <p:spPr>
            <a:xfrm>
              <a:off x="5814350" y="3851025"/>
              <a:ext cx="544125" cy="340750"/>
            </a:xfrm>
            <a:custGeom>
              <a:avLst/>
              <a:gdLst/>
              <a:ahLst/>
              <a:cxnLst/>
              <a:rect l="l" t="t" r="r" b="b"/>
              <a:pathLst>
                <a:path w="21765" h="13630" extrusionOk="0">
                  <a:moveTo>
                    <a:pt x="1637" y="1"/>
                  </a:moveTo>
                  <a:cubicBezTo>
                    <a:pt x="1056" y="4007"/>
                    <a:pt x="464" y="8431"/>
                    <a:pt x="0" y="12449"/>
                  </a:cubicBezTo>
                  <a:cubicBezTo>
                    <a:pt x="123" y="12637"/>
                    <a:pt x="475" y="12813"/>
                    <a:pt x="698" y="12854"/>
                  </a:cubicBezTo>
                  <a:cubicBezTo>
                    <a:pt x="3010" y="13242"/>
                    <a:pt x="5347" y="13629"/>
                    <a:pt x="7681" y="13629"/>
                  </a:cubicBezTo>
                  <a:cubicBezTo>
                    <a:pt x="8279" y="13629"/>
                    <a:pt x="8877" y="13604"/>
                    <a:pt x="9475" y="13546"/>
                  </a:cubicBezTo>
                  <a:lnTo>
                    <a:pt x="10965" y="7856"/>
                  </a:lnTo>
                  <a:lnTo>
                    <a:pt x="12285" y="13546"/>
                  </a:lnTo>
                  <a:cubicBezTo>
                    <a:pt x="12883" y="13604"/>
                    <a:pt x="13482" y="13629"/>
                    <a:pt x="14081" y="13629"/>
                  </a:cubicBezTo>
                  <a:cubicBezTo>
                    <a:pt x="16418" y="13629"/>
                    <a:pt x="18755" y="13242"/>
                    <a:pt x="21067" y="12854"/>
                  </a:cubicBezTo>
                  <a:cubicBezTo>
                    <a:pt x="21290" y="12813"/>
                    <a:pt x="21642" y="12637"/>
                    <a:pt x="21765" y="12449"/>
                  </a:cubicBezTo>
                  <a:cubicBezTo>
                    <a:pt x="21295" y="8431"/>
                    <a:pt x="20920" y="4359"/>
                    <a:pt x="20339" y="359"/>
                  </a:cubicBezTo>
                  <a:lnTo>
                    <a:pt x="163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42"/>
            <p:cNvSpPr/>
            <p:nvPr/>
          </p:nvSpPr>
          <p:spPr>
            <a:xfrm>
              <a:off x="5795850" y="3355350"/>
              <a:ext cx="596950" cy="248000"/>
            </a:xfrm>
            <a:custGeom>
              <a:avLst/>
              <a:gdLst/>
              <a:ahLst/>
              <a:cxnLst/>
              <a:rect l="l" t="t" r="r" b="b"/>
              <a:pathLst>
                <a:path w="23878" h="9920" extrusionOk="0">
                  <a:moveTo>
                    <a:pt x="12066" y="1"/>
                  </a:moveTo>
                  <a:cubicBezTo>
                    <a:pt x="8218" y="1"/>
                    <a:pt x="4372" y="801"/>
                    <a:pt x="3163" y="2187"/>
                  </a:cubicBezTo>
                  <a:cubicBezTo>
                    <a:pt x="3163" y="2187"/>
                    <a:pt x="1890" y="3490"/>
                    <a:pt x="1" y="7256"/>
                  </a:cubicBezTo>
                  <a:lnTo>
                    <a:pt x="4178" y="9919"/>
                  </a:lnTo>
                  <a:cubicBezTo>
                    <a:pt x="4436" y="9327"/>
                    <a:pt x="4413" y="9315"/>
                    <a:pt x="4723" y="8752"/>
                  </a:cubicBezTo>
                  <a:lnTo>
                    <a:pt x="19178" y="8722"/>
                  </a:lnTo>
                  <a:cubicBezTo>
                    <a:pt x="19489" y="9286"/>
                    <a:pt x="19437" y="9327"/>
                    <a:pt x="19695" y="9919"/>
                  </a:cubicBezTo>
                  <a:lnTo>
                    <a:pt x="23878" y="7256"/>
                  </a:lnTo>
                  <a:cubicBezTo>
                    <a:pt x="23408" y="6176"/>
                    <a:pt x="22863" y="5126"/>
                    <a:pt x="22235" y="4129"/>
                  </a:cubicBezTo>
                  <a:cubicBezTo>
                    <a:pt x="21789" y="3413"/>
                    <a:pt x="21243" y="2762"/>
                    <a:pt x="20622" y="2187"/>
                  </a:cubicBezTo>
                  <a:cubicBezTo>
                    <a:pt x="19126" y="674"/>
                    <a:pt x="15595" y="1"/>
                    <a:pt x="12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42"/>
            <p:cNvSpPr/>
            <p:nvPr/>
          </p:nvSpPr>
          <p:spPr>
            <a:xfrm>
              <a:off x="5853950" y="3542300"/>
              <a:ext cx="468900" cy="347450"/>
            </a:xfrm>
            <a:custGeom>
              <a:avLst/>
              <a:gdLst/>
              <a:ahLst/>
              <a:cxnLst/>
              <a:rect l="l" t="t" r="r" b="b"/>
              <a:pathLst>
                <a:path w="18756" h="13898" extrusionOk="0">
                  <a:moveTo>
                    <a:pt x="2587" y="1"/>
                  </a:moveTo>
                  <a:cubicBezTo>
                    <a:pt x="2587" y="1"/>
                    <a:pt x="405" y="7756"/>
                    <a:pt x="0" y="12708"/>
                  </a:cubicBezTo>
                  <a:cubicBezTo>
                    <a:pt x="0" y="12708"/>
                    <a:pt x="4103" y="13898"/>
                    <a:pt x="7787" y="13898"/>
                  </a:cubicBezTo>
                  <a:cubicBezTo>
                    <a:pt x="8217" y="13898"/>
                    <a:pt x="8641" y="13882"/>
                    <a:pt x="9052" y="13846"/>
                  </a:cubicBezTo>
                  <a:lnTo>
                    <a:pt x="9709" y="13846"/>
                  </a:lnTo>
                  <a:cubicBezTo>
                    <a:pt x="10120" y="13882"/>
                    <a:pt x="10543" y="13898"/>
                    <a:pt x="10972" y="13898"/>
                  </a:cubicBezTo>
                  <a:cubicBezTo>
                    <a:pt x="14652" y="13898"/>
                    <a:pt x="18755" y="12708"/>
                    <a:pt x="18755" y="12708"/>
                  </a:cubicBezTo>
                  <a:cubicBezTo>
                    <a:pt x="17447" y="3427"/>
                    <a:pt x="16925" y="1"/>
                    <a:pt x="169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42"/>
            <p:cNvSpPr/>
            <p:nvPr/>
          </p:nvSpPr>
          <p:spPr>
            <a:xfrm>
              <a:off x="5954850" y="3354875"/>
              <a:ext cx="247000" cy="70350"/>
            </a:xfrm>
            <a:custGeom>
              <a:avLst/>
              <a:gdLst/>
              <a:ahLst/>
              <a:cxnLst/>
              <a:rect l="l" t="t" r="r" b="b"/>
              <a:pathLst>
                <a:path w="9880" h="2814" extrusionOk="0">
                  <a:moveTo>
                    <a:pt x="5881" y="0"/>
                  </a:moveTo>
                  <a:cubicBezTo>
                    <a:pt x="4181" y="0"/>
                    <a:pt x="2382" y="155"/>
                    <a:pt x="1097" y="423"/>
                  </a:cubicBezTo>
                  <a:cubicBezTo>
                    <a:pt x="1097" y="423"/>
                    <a:pt x="0" y="2711"/>
                    <a:pt x="4952" y="2811"/>
                  </a:cubicBezTo>
                  <a:cubicBezTo>
                    <a:pt x="5049" y="2813"/>
                    <a:pt x="5144" y="2814"/>
                    <a:pt x="5237" y="2814"/>
                  </a:cubicBezTo>
                  <a:cubicBezTo>
                    <a:pt x="9879" y="2814"/>
                    <a:pt x="9293" y="282"/>
                    <a:pt x="9293" y="282"/>
                  </a:cubicBezTo>
                  <a:cubicBezTo>
                    <a:pt x="8385" y="88"/>
                    <a:pt x="7161" y="0"/>
                    <a:pt x="5881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42"/>
            <p:cNvSpPr/>
            <p:nvPr/>
          </p:nvSpPr>
          <p:spPr>
            <a:xfrm>
              <a:off x="5965550" y="3474700"/>
              <a:ext cx="276475" cy="375175"/>
            </a:xfrm>
            <a:custGeom>
              <a:avLst/>
              <a:gdLst/>
              <a:ahLst/>
              <a:cxnLst/>
              <a:rect l="l" t="t" r="r" b="b"/>
              <a:pathLst>
                <a:path w="11059" h="15007" extrusionOk="0">
                  <a:moveTo>
                    <a:pt x="9844" y="1672"/>
                  </a:moveTo>
                  <a:lnTo>
                    <a:pt x="9815" y="1708"/>
                  </a:lnTo>
                  <a:lnTo>
                    <a:pt x="9690" y="1716"/>
                  </a:lnTo>
                  <a:lnTo>
                    <a:pt x="9690" y="1716"/>
                  </a:lnTo>
                  <a:cubicBezTo>
                    <a:pt x="9728" y="1713"/>
                    <a:pt x="9766" y="1710"/>
                    <a:pt x="9803" y="1708"/>
                  </a:cubicBezTo>
                  <a:cubicBezTo>
                    <a:pt x="9821" y="1696"/>
                    <a:pt x="9833" y="1684"/>
                    <a:pt x="9844" y="1672"/>
                  </a:cubicBezTo>
                  <a:close/>
                  <a:moveTo>
                    <a:pt x="528" y="0"/>
                  </a:moveTo>
                  <a:cubicBezTo>
                    <a:pt x="241" y="71"/>
                    <a:pt x="135" y="223"/>
                    <a:pt x="65" y="505"/>
                  </a:cubicBezTo>
                  <a:cubicBezTo>
                    <a:pt x="0" y="786"/>
                    <a:pt x="106" y="1109"/>
                    <a:pt x="329" y="1297"/>
                  </a:cubicBezTo>
                  <a:cubicBezTo>
                    <a:pt x="581" y="1502"/>
                    <a:pt x="927" y="1537"/>
                    <a:pt x="1250" y="1567"/>
                  </a:cubicBezTo>
                  <a:cubicBezTo>
                    <a:pt x="3058" y="1716"/>
                    <a:pt x="4882" y="1820"/>
                    <a:pt x="6700" y="1820"/>
                  </a:cubicBezTo>
                  <a:cubicBezTo>
                    <a:pt x="7570" y="1820"/>
                    <a:pt x="8437" y="1797"/>
                    <a:pt x="9302" y="1742"/>
                  </a:cubicBezTo>
                  <a:lnTo>
                    <a:pt x="9302" y="1742"/>
                  </a:lnTo>
                  <a:lnTo>
                    <a:pt x="8607" y="1790"/>
                  </a:lnTo>
                  <a:lnTo>
                    <a:pt x="8290" y="15007"/>
                  </a:lnTo>
                  <a:lnTo>
                    <a:pt x="9334" y="14948"/>
                  </a:lnTo>
                  <a:lnTo>
                    <a:pt x="10742" y="13998"/>
                  </a:lnTo>
                  <a:cubicBezTo>
                    <a:pt x="10848" y="9486"/>
                    <a:pt x="10953" y="4975"/>
                    <a:pt x="11059" y="464"/>
                  </a:cubicBezTo>
                  <a:lnTo>
                    <a:pt x="11059" y="464"/>
                  </a:lnTo>
                  <a:lnTo>
                    <a:pt x="11053" y="470"/>
                  </a:lnTo>
                  <a:cubicBezTo>
                    <a:pt x="11047" y="464"/>
                    <a:pt x="11047" y="458"/>
                    <a:pt x="11035" y="458"/>
                  </a:cubicBezTo>
                  <a:cubicBezTo>
                    <a:pt x="10313" y="491"/>
                    <a:pt x="9596" y="506"/>
                    <a:pt x="8881" y="506"/>
                  </a:cubicBezTo>
                  <a:cubicBezTo>
                    <a:pt x="6130" y="506"/>
                    <a:pt x="3411" y="284"/>
                    <a:pt x="5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42"/>
            <p:cNvSpPr/>
            <p:nvPr/>
          </p:nvSpPr>
          <p:spPr>
            <a:xfrm>
              <a:off x="5975075" y="3488200"/>
              <a:ext cx="251550" cy="361100"/>
            </a:xfrm>
            <a:custGeom>
              <a:avLst/>
              <a:gdLst/>
              <a:ahLst/>
              <a:cxnLst/>
              <a:rect l="l" t="t" r="r" b="b"/>
              <a:pathLst>
                <a:path w="10062" h="14444" extrusionOk="0">
                  <a:moveTo>
                    <a:pt x="8959" y="1555"/>
                  </a:moveTo>
                  <a:lnTo>
                    <a:pt x="8930" y="1584"/>
                  </a:lnTo>
                  <a:lnTo>
                    <a:pt x="8844" y="1590"/>
                  </a:lnTo>
                  <a:lnTo>
                    <a:pt x="8844" y="1590"/>
                  </a:lnTo>
                  <a:cubicBezTo>
                    <a:pt x="8869" y="1588"/>
                    <a:pt x="8893" y="1586"/>
                    <a:pt x="8918" y="1584"/>
                  </a:cubicBezTo>
                  <a:cubicBezTo>
                    <a:pt x="8935" y="1572"/>
                    <a:pt x="8947" y="1566"/>
                    <a:pt x="8959" y="1555"/>
                  </a:cubicBezTo>
                  <a:close/>
                  <a:moveTo>
                    <a:pt x="488" y="0"/>
                  </a:moveTo>
                  <a:cubicBezTo>
                    <a:pt x="230" y="65"/>
                    <a:pt x="130" y="205"/>
                    <a:pt x="65" y="475"/>
                  </a:cubicBezTo>
                  <a:cubicBezTo>
                    <a:pt x="1" y="739"/>
                    <a:pt x="101" y="1038"/>
                    <a:pt x="306" y="1214"/>
                  </a:cubicBezTo>
                  <a:cubicBezTo>
                    <a:pt x="529" y="1408"/>
                    <a:pt x="846" y="1443"/>
                    <a:pt x="1139" y="1467"/>
                  </a:cubicBezTo>
                  <a:cubicBezTo>
                    <a:pt x="2754" y="1602"/>
                    <a:pt x="4382" y="1697"/>
                    <a:pt x="6007" y="1697"/>
                  </a:cubicBezTo>
                  <a:cubicBezTo>
                    <a:pt x="6745" y="1697"/>
                    <a:pt x="7483" y="1677"/>
                    <a:pt x="8218" y="1633"/>
                  </a:cubicBezTo>
                  <a:lnTo>
                    <a:pt x="8218" y="1633"/>
                  </a:lnTo>
                  <a:lnTo>
                    <a:pt x="7833" y="1660"/>
                  </a:lnTo>
                  <a:lnTo>
                    <a:pt x="7504" y="14443"/>
                  </a:lnTo>
                  <a:lnTo>
                    <a:pt x="8953" y="14408"/>
                  </a:lnTo>
                  <a:lnTo>
                    <a:pt x="9804" y="13839"/>
                  </a:lnTo>
                  <a:cubicBezTo>
                    <a:pt x="9909" y="9592"/>
                    <a:pt x="9956" y="4658"/>
                    <a:pt x="10062" y="411"/>
                  </a:cubicBezTo>
                  <a:lnTo>
                    <a:pt x="10062" y="411"/>
                  </a:lnTo>
                  <a:lnTo>
                    <a:pt x="10056" y="417"/>
                  </a:lnTo>
                  <a:cubicBezTo>
                    <a:pt x="10050" y="411"/>
                    <a:pt x="10050" y="405"/>
                    <a:pt x="10044" y="405"/>
                  </a:cubicBezTo>
                  <a:cubicBezTo>
                    <a:pt x="9351" y="439"/>
                    <a:pt x="8664" y="455"/>
                    <a:pt x="7978" y="455"/>
                  </a:cubicBezTo>
                  <a:cubicBezTo>
                    <a:pt x="5511" y="455"/>
                    <a:pt x="3073" y="253"/>
                    <a:pt x="4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42"/>
            <p:cNvSpPr/>
            <p:nvPr/>
          </p:nvSpPr>
          <p:spPr>
            <a:xfrm>
              <a:off x="5955275" y="3493175"/>
              <a:ext cx="256400" cy="362800"/>
            </a:xfrm>
            <a:custGeom>
              <a:avLst/>
              <a:gdLst/>
              <a:ahLst/>
              <a:cxnLst/>
              <a:rect l="l" t="t" r="r" b="b"/>
              <a:pathLst>
                <a:path w="10256" h="14512" extrusionOk="0">
                  <a:moveTo>
                    <a:pt x="464" y="1"/>
                  </a:moveTo>
                  <a:cubicBezTo>
                    <a:pt x="253" y="3784"/>
                    <a:pt x="1" y="10191"/>
                    <a:pt x="71" y="13980"/>
                  </a:cubicBezTo>
                  <a:cubicBezTo>
                    <a:pt x="71" y="13980"/>
                    <a:pt x="658" y="14274"/>
                    <a:pt x="3943" y="14444"/>
                  </a:cubicBezTo>
                  <a:cubicBezTo>
                    <a:pt x="4907" y="14494"/>
                    <a:pt x="5804" y="14511"/>
                    <a:pt x="6591" y="14511"/>
                  </a:cubicBezTo>
                  <a:cubicBezTo>
                    <a:pt x="8490" y="14511"/>
                    <a:pt x="9745" y="14409"/>
                    <a:pt x="9745" y="14409"/>
                  </a:cubicBezTo>
                  <a:cubicBezTo>
                    <a:pt x="9681" y="10015"/>
                    <a:pt x="9857" y="5263"/>
                    <a:pt x="10255" y="892"/>
                  </a:cubicBezTo>
                  <a:lnTo>
                    <a:pt x="10255" y="892"/>
                  </a:lnTo>
                  <a:cubicBezTo>
                    <a:pt x="10255" y="892"/>
                    <a:pt x="9832" y="900"/>
                    <a:pt x="9140" y="900"/>
                  </a:cubicBezTo>
                  <a:cubicBezTo>
                    <a:pt x="8201" y="900"/>
                    <a:pt x="6768" y="886"/>
                    <a:pt x="5228" y="822"/>
                  </a:cubicBezTo>
                  <a:cubicBezTo>
                    <a:pt x="2547" y="705"/>
                    <a:pt x="464" y="1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42"/>
            <p:cNvSpPr/>
            <p:nvPr/>
          </p:nvSpPr>
          <p:spPr>
            <a:xfrm>
              <a:off x="6032725" y="3556175"/>
              <a:ext cx="107075" cy="55100"/>
            </a:xfrm>
            <a:custGeom>
              <a:avLst/>
              <a:gdLst/>
              <a:ahLst/>
              <a:cxnLst/>
              <a:rect l="l" t="t" r="r" b="b"/>
              <a:pathLst>
                <a:path w="4283" h="2204" extrusionOk="0">
                  <a:moveTo>
                    <a:pt x="1437" y="1"/>
                  </a:moveTo>
                  <a:cubicBezTo>
                    <a:pt x="790" y="1"/>
                    <a:pt x="248" y="45"/>
                    <a:pt x="147" y="185"/>
                  </a:cubicBezTo>
                  <a:cubicBezTo>
                    <a:pt x="94" y="250"/>
                    <a:pt x="77" y="338"/>
                    <a:pt x="59" y="420"/>
                  </a:cubicBezTo>
                  <a:cubicBezTo>
                    <a:pt x="0" y="766"/>
                    <a:pt x="6" y="1124"/>
                    <a:pt x="82" y="1464"/>
                  </a:cubicBezTo>
                  <a:cubicBezTo>
                    <a:pt x="106" y="1581"/>
                    <a:pt x="147" y="1704"/>
                    <a:pt x="235" y="1781"/>
                  </a:cubicBezTo>
                  <a:cubicBezTo>
                    <a:pt x="300" y="1833"/>
                    <a:pt x="382" y="1851"/>
                    <a:pt x="458" y="1875"/>
                  </a:cubicBezTo>
                  <a:cubicBezTo>
                    <a:pt x="1273" y="2091"/>
                    <a:pt x="2120" y="2204"/>
                    <a:pt x="2967" y="2204"/>
                  </a:cubicBezTo>
                  <a:cubicBezTo>
                    <a:pt x="3083" y="2204"/>
                    <a:pt x="3199" y="2201"/>
                    <a:pt x="3315" y="2197"/>
                  </a:cubicBezTo>
                  <a:cubicBezTo>
                    <a:pt x="3602" y="2191"/>
                    <a:pt x="3931" y="2144"/>
                    <a:pt x="4089" y="1898"/>
                  </a:cubicBezTo>
                  <a:cubicBezTo>
                    <a:pt x="4160" y="1798"/>
                    <a:pt x="4183" y="1681"/>
                    <a:pt x="4201" y="1564"/>
                  </a:cubicBezTo>
                  <a:cubicBezTo>
                    <a:pt x="4248" y="1276"/>
                    <a:pt x="4277" y="989"/>
                    <a:pt x="4283" y="701"/>
                  </a:cubicBezTo>
                  <a:cubicBezTo>
                    <a:pt x="4283" y="519"/>
                    <a:pt x="4265" y="302"/>
                    <a:pt x="4113" y="197"/>
                  </a:cubicBezTo>
                  <a:cubicBezTo>
                    <a:pt x="4031" y="144"/>
                    <a:pt x="3937" y="132"/>
                    <a:pt x="3837" y="120"/>
                  </a:cubicBezTo>
                  <a:cubicBezTo>
                    <a:pt x="3438" y="86"/>
                    <a:pt x="2337" y="1"/>
                    <a:pt x="1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42"/>
            <p:cNvSpPr/>
            <p:nvPr/>
          </p:nvSpPr>
          <p:spPr>
            <a:xfrm>
              <a:off x="6214575" y="3511225"/>
              <a:ext cx="7225" cy="319725"/>
            </a:xfrm>
            <a:custGeom>
              <a:avLst/>
              <a:gdLst/>
              <a:ahLst/>
              <a:cxnLst/>
              <a:rect l="l" t="t" r="r" b="b"/>
              <a:pathLst>
                <a:path w="289" h="12789" extrusionOk="0">
                  <a:moveTo>
                    <a:pt x="288" y="0"/>
                  </a:moveTo>
                  <a:lnTo>
                    <a:pt x="1" y="1278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42"/>
            <p:cNvSpPr/>
            <p:nvPr/>
          </p:nvSpPr>
          <p:spPr>
            <a:xfrm>
              <a:off x="6214425" y="3511075"/>
              <a:ext cx="7650" cy="320175"/>
            </a:xfrm>
            <a:custGeom>
              <a:avLst/>
              <a:gdLst/>
              <a:ahLst/>
              <a:cxnLst/>
              <a:rect l="l" t="t" r="r" b="b"/>
              <a:pathLst>
                <a:path w="306" h="12807" extrusionOk="0">
                  <a:moveTo>
                    <a:pt x="294" y="0"/>
                  </a:moveTo>
                  <a:cubicBezTo>
                    <a:pt x="294" y="0"/>
                    <a:pt x="288" y="0"/>
                    <a:pt x="288" y="6"/>
                  </a:cubicBezTo>
                  <a:lnTo>
                    <a:pt x="1" y="12795"/>
                  </a:lnTo>
                  <a:cubicBezTo>
                    <a:pt x="1" y="12801"/>
                    <a:pt x="1" y="12807"/>
                    <a:pt x="7" y="12807"/>
                  </a:cubicBezTo>
                  <a:cubicBezTo>
                    <a:pt x="13" y="12807"/>
                    <a:pt x="18" y="12801"/>
                    <a:pt x="18" y="12795"/>
                  </a:cubicBezTo>
                  <a:lnTo>
                    <a:pt x="306" y="6"/>
                  </a:lnTo>
                  <a:cubicBezTo>
                    <a:pt x="306" y="0"/>
                    <a:pt x="300" y="0"/>
                    <a:pt x="29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42"/>
            <p:cNvSpPr/>
            <p:nvPr/>
          </p:nvSpPr>
          <p:spPr>
            <a:xfrm>
              <a:off x="6206525" y="3511650"/>
              <a:ext cx="9700" cy="323425"/>
            </a:xfrm>
            <a:custGeom>
              <a:avLst/>
              <a:gdLst/>
              <a:ahLst/>
              <a:cxnLst/>
              <a:rect l="l" t="t" r="r" b="b"/>
              <a:pathLst>
                <a:path w="388" h="12937" extrusionOk="0">
                  <a:moveTo>
                    <a:pt x="387" y="1"/>
                  </a:moveTo>
                  <a:lnTo>
                    <a:pt x="0" y="1293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42"/>
            <p:cNvSpPr/>
            <p:nvPr/>
          </p:nvSpPr>
          <p:spPr>
            <a:xfrm>
              <a:off x="6206225" y="3511500"/>
              <a:ext cx="10150" cy="323850"/>
            </a:xfrm>
            <a:custGeom>
              <a:avLst/>
              <a:gdLst/>
              <a:ahLst/>
              <a:cxnLst/>
              <a:rect l="l" t="t" r="r" b="b"/>
              <a:pathLst>
                <a:path w="406" h="12954" extrusionOk="0">
                  <a:moveTo>
                    <a:pt x="399" y="1"/>
                  </a:moveTo>
                  <a:cubicBezTo>
                    <a:pt x="393" y="1"/>
                    <a:pt x="388" y="1"/>
                    <a:pt x="388" y="7"/>
                  </a:cubicBezTo>
                  <a:lnTo>
                    <a:pt x="0" y="12942"/>
                  </a:lnTo>
                  <a:cubicBezTo>
                    <a:pt x="0" y="12948"/>
                    <a:pt x="6" y="12954"/>
                    <a:pt x="12" y="12954"/>
                  </a:cubicBezTo>
                  <a:cubicBezTo>
                    <a:pt x="12" y="12954"/>
                    <a:pt x="18" y="12948"/>
                    <a:pt x="18" y="12942"/>
                  </a:cubicBezTo>
                  <a:lnTo>
                    <a:pt x="405" y="7"/>
                  </a:lnTo>
                  <a:cubicBezTo>
                    <a:pt x="405" y="1"/>
                    <a:pt x="399" y="1"/>
                    <a:pt x="39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42"/>
            <p:cNvSpPr/>
            <p:nvPr/>
          </p:nvSpPr>
          <p:spPr>
            <a:xfrm>
              <a:off x="5992825" y="3492300"/>
              <a:ext cx="226925" cy="12225"/>
            </a:xfrm>
            <a:custGeom>
              <a:avLst/>
              <a:gdLst/>
              <a:ahLst/>
              <a:cxnLst/>
              <a:rect l="l" t="t" r="r" b="b"/>
              <a:pathLst>
                <a:path w="9077" h="489" extrusionOk="0">
                  <a:moveTo>
                    <a:pt x="1" y="0"/>
                  </a:moveTo>
                  <a:cubicBezTo>
                    <a:pt x="1" y="0"/>
                    <a:pt x="5475" y="488"/>
                    <a:pt x="8110" y="488"/>
                  </a:cubicBezTo>
                  <a:cubicBezTo>
                    <a:pt x="8505" y="488"/>
                    <a:pt x="8837" y="477"/>
                    <a:pt x="9076" y="4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42"/>
            <p:cNvSpPr/>
            <p:nvPr/>
          </p:nvSpPr>
          <p:spPr>
            <a:xfrm>
              <a:off x="5992675" y="3492150"/>
              <a:ext cx="227200" cy="12525"/>
            </a:xfrm>
            <a:custGeom>
              <a:avLst/>
              <a:gdLst/>
              <a:ahLst/>
              <a:cxnLst/>
              <a:rect l="l" t="t" r="r" b="b"/>
              <a:pathLst>
                <a:path w="9088" h="501" extrusionOk="0">
                  <a:moveTo>
                    <a:pt x="7" y="0"/>
                  </a:moveTo>
                  <a:cubicBezTo>
                    <a:pt x="7" y="0"/>
                    <a:pt x="1" y="6"/>
                    <a:pt x="1" y="6"/>
                  </a:cubicBezTo>
                  <a:cubicBezTo>
                    <a:pt x="1" y="12"/>
                    <a:pt x="1" y="12"/>
                    <a:pt x="7" y="18"/>
                  </a:cubicBezTo>
                  <a:cubicBezTo>
                    <a:pt x="1514" y="147"/>
                    <a:pt x="3028" y="264"/>
                    <a:pt x="4541" y="364"/>
                  </a:cubicBezTo>
                  <a:cubicBezTo>
                    <a:pt x="5298" y="405"/>
                    <a:pt x="6055" y="446"/>
                    <a:pt x="6812" y="476"/>
                  </a:cubicBezTo>
                  <a:cubicBezTo>
                    <a:pt x="7187" y="487"/>
                    <a:pt x="7569" y="499"/>
                    <a:pt x="7944" y="499"/>
                  </a:cubicBezTo>
                  <a:cubicBezTo>
                    <a:pt x="8008" y="500"/>
                    <a:pt x="8071" y="501"/>
                    <a:pt x="8135" y="501"/>
                  </a:cubicBezTo>
                  <a:cubicBezTo>
                    <a:pt x="8452" y="501"/>
                    <a:pt x="8769" y="488"/>
                    <a:pt x="9082" y="464"/>
                  </a:cubicBezTo>
                  <a:cubicBezTo>
                    <a:pt x="9088" y="464"/>
                    <a:pt x="9088" y="458"/>
                    <a:pt x="9088" y="452"/>
                  </a:cubicBezTo>
                  <a:cubicBezTo>
                    <a:pt x="9088" y="452"/>
                    <a:pt x="9082" y="446"/>
                    <a:pt x="9082" y="446"/>
                  </a:cubicBezTo>
                  <a:cubicBezTo>
                    <a:pt x="8764" y="471"/>
                    <a:pt x="8451" y="483"/>
                    <a:pt x="8134" y="483"/>
                  </a:cubicBezTo>
                  <a:cubicBezTo>
                    <a:pt x="8071" y="483"/>
                    <a:pt x="8008" y="483"/>
                    <a:pt x="7944" y="482"/>
                  </a:cubicBezTo>
                  <a:cubicBezTo>
                    <a:pt x="7569" y="482"/>
                    <a:pt x="7187" y="470"/>
                    <a:pt x="6812" y="458"/>
                  </a:cubicBezTo>
                  <a:cubicBezTo>
                    <a:pt x="6055" y="429"/>
                    <a:pt x="5298" y="382"/>
                    <a:pt x="4541" y="335"/>
                  </a:cubicBezTo>
                  <a:cubicBezTo>
                    <a:pt x="3028" y="247"/>
                    <a:pt x="1520" y="130"/>
                    <a:pt x="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42"/>
            <p:cNvSpPr/>
            <p:nvPr/>
          </p:nvSpPr>
          <p:spPr>
            <a:xfrm>
              <a:off x="6012775" y="3497575"/>
              <a:ext cx="192150" cy="11075"/>
            </a:xfrm>
            <a:custGeom>
              <a:avLst/>
              <a:gdLst/>
              <a:ahLst/>
              <a:cxnLst/>
              <a:rect l="l" t="t" r="r" b="b"/>
              <a:pathLst>
                <a:path w="7686" h="443" extrusionOk="0">
                  <a:moveTo>
                    <a:pt x="0" y="1"/>
                  </a:moveTo>
                  <a:cubicBezTo>
                    <a:pt x="1" y="1"/>
                    <a:pt x="3940" y="443"/>
                    <a:pt x="6856" y="443"/>
                  </a:cubicBezTo>
                  <a:cubicBezTo>
                    <a:pt x="7144" y="443"/>
                    <a:pt x="7422" y="438"/>
                    <a:pt x="7686" y="42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42"/>
            <p:cNvSpPr/>
            <p:nvPr/>
          </p:nvSpPr>
          <p:spPr>
            <a:xfrm>
              <a:off x="6012475" y="3497425"/>
              <a:ext cx="192600" cy="11425"/>
            </a:xfrm>
            <a:custGeom>
              <a:avLst/>
              <a:gdLst/>
              <a:ahLst/>
              <a:cxnLst/>
              <a:rect l="l" t="t" r="r" b="b"/>
              <a:pathLst>
                <a:path w="7704" h="457" extrusionOk="0">
                  <a:moveTo>
                    <a:pt x="12" y="1"/>
                  </a:moveTo>
                  <a:cubicBezTo>
                    <a:pt x="7" y="1"/>
                    <a:pt x="7" y="1"/>
                    <a:pt x="1" y="7"/>
                  </a:cubicBezTo>
                  <a:cubicBezTo>
                    <a:pt x="1" y="12"/>
                    <a:pt x="7" y="12"/>
                    <a:pt x="12" y="12"/>
                  </a:cubicBezTo>
                  <a:cubicBezTo>
                    <a:pt x="646" y="83"/>
                    <a:pt x="1286" y="147"/>
                    <a:pt x="1925" y="200"/>
                  </a:cubicBezTo>
                  <a:cubicBezTo>
                    <a:pt x="2564" y="259"/>
                    <a:pt x="3204" y="312"/>
                    <a:pt x="3849" y="353"/>
                  </a:cubicBezTo>
                  <a:cubicBezTo>
                    <a:pt x="4489" y="388"/>
                    <a:pt x="5128" y="423"/>
                    <a:pt x="5773" y="441"/>
                  </a:cubicBezTo>
                  <a:cubicBezTo>
                    <a:pt x="6116" y="450"/>
                    <a:pt x="6458" y="456"/>
                    <a:pt x="6801" y="456"/>
                  </a:cubicBezTo>
                  <a:cubicBezTo>
                    <a:pt x="7099" y="456"/>
                    <a:pt x="7398" y="452"/>
                    <a:pt x="7698" y="441"/>
                  </a:cubicBezTo>
                  <a:cubicBezTo>
                    <a:pt x="7703" y="441"/>
                    <a:pt x="7703" y="441"/>
                    <a:pt x="7703" y="435"/>
                  </a:cubicBezTo>
                  <a:cubicBezTo>
                    <a:pt x="7703" y="429"/>
                    <a:pt x="7703" y="429"/>
                    <a:pt x="7698" y="429"/>
                  </a:cubicBezTo>
                  <a:cubicBezTo>
                    <a:pt x="7427" y="436"/>
                    <a:pt x="7158" y="440"/>
                    <a:pt x="6889" y="440"/>
                  </a:cubicBezTo>
                  <a:cubicBezTo>
                    <a:pt x="6517" y="440"/>
                    <a:pt x="6145" y="433"/>
                    <a:pt x="5773" y="423"/>
                  </a:cubicBezTo>
                  <a:cubicBezTo>
                    <a:pt x="5128" y="400"/>
                    <a:pt x="4489" y="364"/>
                    <a:pt x="3849" y="323"/>
                  </a:cubicBezTo>
                  <a:cubicBezTo>
                    <a:pt x="3210" y="288"/>
                    <a:pt x="2570" y="235"/>
                    <a:pt x="1931" y="183"/>
                  </a:cubicBezTo>
                  <a:cubicBezTo>
                    <a:pt x="1291" y="130"/>
                    <a:pt x="652" y="71"/>
                    <a:pt x="1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42"/>
            <p:cNvSpPr/>
            <p:nvPr/>
          </p:nvSpPr>
          <p:spPr>
            <a:xfrm>
              <a:off x="6067325" y="4046650"/>
              <a:ext cx="40800" cy="5375"/>
            </a:xfrm>
            <a:custGeom>
              <a:avLst/>
              <a:gdLst/>
              <a:ahLst/>
              <a:cxnLst/>
              <a:rect l="l" t="t" r="r" b="b"/>
              <a:pathLst>
                <a:path w="1632" h="215" extrusionOk="0">
                  <a:moveTo>
                    <a:pt x="933" y="0"/>
                  </a:moveTo>
                  <a:cubicBezTo>
                    <a:pt x="892" y="0"/>
                    <a:pt x="851" y="1"/>
                    <a:pt x="810" y="1"/>
                  </a:cubicBezTo>
                  <a:cubicBezTo>
                    <a:pt x="558" y="1"/>
                    <a:pt x="312" y="13"/>
                    <a:pt x="59" y="43"/>
                  </a:cubicBezTo>
                  <a:cubicBezTo>
                    <a:pt x="30" y="48"/>
                    <a:pt x="7" y="72"/>
                    <a:pt x="1" y="101"/>
                  </a:cubicBezTo>
                  <a:cubicBezTo>
                    <a:pt x="1" y="131"/>
                    <a:pt x="24" y="166"/>
                    <a:pt x="59" y="172"/>
                  </a:cubicBezTo>
                  <a:cubicBezTo>
                    <a:pt x="312" y="201"/>
                    <a:pt x="558" y="213"/>
                    <a:pt x="810" y="213"/>
                  </a:cubicBezTo>
                  <a:cubicBezTo>
                    <a:pt x="851" y="214"/>
                    <a:pt x="892" y="214"/>
                    <a:pt x="933" y="214"/>
                  </a:cubicBezTo>
                  <a:cubicBezTo>
                    <a:pt x="1145" y="214"/>
                    <a:pt x="1356" y="201"/>
                    <a:pt x="1567" y="172"/>
                  </a:cubicBezTo>
                  <a:cubicBezTo>
                    <a:pt x="1596" y="172"/>
                    <a:pt x="1626" y="148"/>
                    <a:pt x="1626" y="119"/>
                  </a:cubicBezTo>
                  <a:cubicBezTo>
                    <a:pt x="1632" y="78"/>
                    <a:pt x="1608" y="43"/>
                    <a:pt x="1567" y="43"/>
                  </a:cubicBezTo>
                  <a:cubicBezTo>
                    <a:pt x="1356" y="13"/>
                    <a:pt x="1145" y="0"/>
                    <a:pt x="93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42"/>
            <p:cNvSpPr/>
            <p:nvPr/>
          </p:nvSpPr>
          <p:spPr>
            <a:xfrm>
              <a:off x="6261375" y="3879025"/>
              <a:ext cx="66150" cy="81850"/>
            </a:xfrm>
            <a:custGeom>
              <a:avLst/>
              <a:gdLst/>
              <a:ahLst/>
              <a:cxnLst/>
              <a:rect l="l" t="t" r="r" b="b"/>
              <a:pathLst>
                <a:path w="2646" h="3274" extrusionOk="0">
                  <a:moveTo>
                    <a:pt x="64" y="0"/>
                  </a:moveTo>
                  <a:cubicBezTo>
                    <a:pt x="61" y="0"/>
                    <a:pt x="57" y="0"/>
                    <a:pt x="53" y="1"/>
                  </a:cubicBezTo>
                  <a:cubicBezTo>
                    <a:pt x="18" y="13"/>
                    <a:pt x="0" y="48"/>
                    <a:pt x="6" y="77"/>
                  </a:cubicBezTo>
                  <a:cubicBezTo>
                    <a:pt x="47" y="248"/>
                    <a:pt x="117" y="412"/>
                    <a:pt x="188" y="564"/>
                  </a:cubicBezTo>
                  <a:cubicBezTo>
                    <a:pt x="270" y="723"/>
                    <a:pt x="358" y="869"/>
                    <a:pt x="458" y="1010"/>
                  </a:cubicBezTo>
                  <a:cubicBezTo>
                    <a:pt x="645" y="1298"/>
                    <a:pt x="863" y="1562"/>
                    <a:pt x="1068" y="1831"/>
                  </a:cubicBezTo>
                  <a:cubicBezTo>
                    <a:pt x="1285" y="2095"/>
                    <a:pt x="1502" y="2359"/>
                    <a:pt x="1743" y="2600"/>
                  </a:cubicBezTo>
                  <a:cubicBezTo>
                    <a:pt x="1983" y="2846"/>
                    <a:pt x="2247" y="3075"/>
                    <a:pt x="2534" y="3263"/>
                  </a:cubicBezTo>
                  <a:cubicBezTo>
                    <a:pt x="2546" y="3270"/>
                    <a:pt x="2559" y="3273"/>
                    <a:pt x="2571" y="3273"/>
                  </a:cubicBezTo>
                  <a:cubicBezTo>
                    <a:pt x="2590" y="3273"/>
                    <a:pt x="2608" y="3265"/>
                    <a:pt x="2622" y="3251"/>
                  </a:cubicBezTo>
                  <a:cubicBezTo>
                    <a:pt x="2646" y="3222"/>
                    <a:pt x="2646" y="3181"/>
                    <a:pt x="2617" y="3157"/>
                  </a:cubicBezTo>
                  <a:lnTo>
                    <a:pt x="2611" y="3151"/>
                  </a:lnTo>
                  <a:cubicBezTo>
                    <a:pt x="2488" y="3046"/>
                    <a:pt x="2358" y="2940"/>
                    <a:pt x="2241" y="2823"/>
                  </a:cubicBezTo>
                  <a:cubicBezTo>
                    <a:pt x="2118" y="2711"/>
                    <a:pt x="2001" y="2588"/>
                    <a:pt x="1889" y="2465"/>
                  </a:cubicBezTo>
                  <a:cubicBezTo>
                    <a:pt x="1660" y="2219"/>
                    <a:pt x="1449" y="1961"/>
                    <a:pt x="1238" y="1697"/>
                  </a:cubicBezTo>
                  <a:cubicBezTo>
                    <a:pt x="1027" y="1433"/>
                    <a:pt x="810" y="1169"/>
                    <a:pt x="610" y="905"/>
                  </a:cubicBezTo>
                  <a:cubicBezTo>
                    <a:pt x="417" y="635"/>
                    <a:pt x="241" y="353"/>
                    <a:pt x="123" y="42"/>
                  </a:cubicBezTo>
                  <a:cubicBezTo>
                    <a:pt x="113" y="17"/>
                    <a:pt x="90" y="0"/>
                    <a:pt x="6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42"/>
            <p:cNvSpPr/>
            <p:nvPr/>
          </p:nvSpPr>
          <p:spPr>
            <a:xfrm>
              <a:off x="5849675" y="3874825"/>
              <a:ext cx="50500" cy="77725"/>
            </a:xfrm>
            <a:custGeom>
              <a:avLst/>
              <a:gdLst/>
              <a:ahLst/>
              <a:cxnLst/>
              <a:rect l="l" t="t" r="r" b="b"/>
              <a:pathLst>
                <a:path w="2020" h="3109" extrusionOk="0">
                  <a:moveTo>
                    <a:pt x="1954" y="0"/>
                  </a:moveTo>
                  <a:cubicBezTo>
                    <a:pt x="1929" y="0"/>
                    <a:pt x="1905" y="12"/>
                    <a:pt x="1896" y="34"/>
                  </a:cubicBezTo>
                  <a:cubicBezTo>
                    <a:pt x="1767" y="298"/>
                    <a:pt x="1638" y="562"/>
                    <a:pt x="1497" y="820"/>
                  </a:cubicBezTo>
                  <a:cubicBezTo>
                    <a:pt x="1350" y="1078"/>
                    <a:pt x="1209" y="1331"/>
                    <a:pt x="1051" y="1577"/>
                  </a:cubicBezTo>
                  <a:cubicBezTo>
                    <a:pt x="893" y="1823"/>
                    <a:pt x="728" y="2064"/>
                    <a:pt x="558" y="2299"/>
                  </a:cubicBezTo>
                  <a:cubicBezTo>
                    <a:pt x="470" y="2422"/>
                    <a:pt x="382" y="2539"/>
                    <a:pt x="294" y="2651"/>
                  </a:cubicBezTo>
                  <a:lnTo>
                    <a:pt x="159" y="2827"/>
                  </a:lnTo>
                  <a:cubicBezTo>
                    <a:pt x="112" y="2885"/>
                    <a:pt x="66" y="2938"/>
                    <a:pt x="19" y="2997"/>
                  </a:cubicBezTo>
                  <a:cubicBezTo>
                    <a:pt x="1" y="3026"/>
                    <a:pt x="1" y="3061"/>
                    <a:pt x="24" y="3091"/>
                  </a:cubicBezTo>
                  <a:cubicBezTo>
                    <a:pt x="39" y="3102"/>
                    <a:pt x="57" y="3108"/>
                    <a:pt x="74" y="3108"/>
                  </a:cubicBezTo>
                  <a:cubicBezTo>
                    <a:pt x="92" y="3108"/>
                    <a:pt x="110" y="3102"/>
                    <a:pt x="124" y="3091"/>
                  </a:cubicBezTo>
                  <a:cubicBezTo>
                    <a:pt x="230" y="2985"/>
                    <a:pt x="329" y="2874"/>
                    <a:pt x="429" y="2762"/>
                  </a:cubicBezTo>
                  <a:cubicBezTo>
                    <a:pt x="529" y="2651"/>
                    <a:pt x="623" y="2539"/>
                    <a:pt x="717" y="2422"/>
                  </a:cubicBezTo>
                  <a:cubicBezTo>
                    <a:pt x="899" y="2187"/>
                    <a:pt x="1069" y="1941"/>
                    <a:pt x="1233" y="1689"/>
                  </a:cubicBezTo>
                  <a:cubicBezTo>
                    <a:pt x="1385" y="1436"/>
                    <a:pt x="1538" y="1178"/>
                    <a:pt x="1667" y="908"/>
                  </a:cubicBezTo>
                  <a:cubicBezTo>
                    <a:pt x="1796" y="638"/>
                    <a:pt x="1913" y="363"/>
                    <a:pt x="2007" y="81"/>
                  </a:cubicBezTo>
                  <a:cubicBezTo>
                    <a:pt x="2019" y="52"/>
                    <a:pt x="2007" y="22"/>
                    <a:pt x="1978" y="5"/>
                  </a:cubicBezTo>
                  <a:cubicBezTo>
                    <a:pt x="1970" y="2"/>
                    <a:pt x="1962" y="0"/>
                    <a:pt x="195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42"/>
            <p:cNvSpPr/>
            <p:nvPr/>
          </p:nvSpPr>
          <p:spPr>
            <a:xfrm>
              <a:off x="6020850" y="3328325"/>
              <a:ext cx="126450" cy="71900"/>
            </a:xfrm>
            <a:custGeom>
              <a:avLst/>
              <a:gdLst/>
              <a:ahLst/>
              <a:cxnLst/>
              <a:rect l="l" t="t" r="r" b="b"/>
              <a:pathLst>
                <a:path w="5058" h="2876" extrusionOk="0">
                  <a:moveTo>
                    <a:pt x="0" y="1"/>
                  </a:moveTo>
                  <a:lnTo>
                    <a:pt x="0" y="2001"/>
                  </a:lnTo>
                  <a:cubicBezTo>
                    <a:pt x="0" y="2001"/>
                    <a:pt x="644" y="2875"/>
                    <a:pt x="2611" y="2875"/>
                  </a:cubicBezTo>
                  <a:cubicBezTo>
                    <a:pt x="2630" y="2875"/>
                    <a:pt x="2650" y="2875"/>
                    <a:pt x="2669" y="2875"/>
                  </a:cubicBezTo>
                  <a:cubicBezTo>
                    <a:pt x="4511" y="2864"/>
                    <a:pt x="5057" y="2042"/>
                    <a:pt x="5057" y="2042"/>
                  </a:cubicBezTo>
                  <a:lnTo>
                    <a:pt x="5057" y="1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42"/>
            <p:cNvSpPr/>
            <p:nvPr/>
          </p:nvSpPr>
          <p:spPr>
            <a:xfrm>
              <a:off x="5873000" y="2935975"/>
              <a:ext cx="426225" cy="418200"/>
            </a:xfrm>
            <a:custGeom>
              <a:avLst/>
              <a:gdLst/>
              <a:ahLst/>
              <a:cxnLst/>
              <a:rect l="l" t="t" r="r" b="b"/>
              <a:pathLst>
                <a:path w="17049" h="16728" extrusionOk="0">
                  <a:moveTo>
                    <a:pt x="9152" y="0"/>
                  </a:moveTo>
                  <a:cubicBezTo>
                    <a:pt x="8447" y="0"/>
                    <a:pt x="7702" y="70"/>
                    <a:pt x="6923" y="213"/>
                  </a:cubicBezTo>
                  <a:cubicBezTo>
                    <a:pt x="1074" y="1293"/>
                    <a:pt x="816" y="8555"/>
                    <a:pt x="816" y="8555"/>
                  </a:cubicBezTo>
                  <a:cubicBezTo>
                    <a:pt x="816" y="8555"/>
                    <a:pt x="1" y="16727"/>
                    <a:pt x="8730" y="16727"/>
                  </a:cubicBezTo>
                  <a:cubicBezTo>
                    <a:pt x="17049" y="16727"/>
                    <a:pt x="16556" y="7957"/>
                    <a:pt x="16556" y="7957"/>
                  </a:cubicBezTo>
                  <a:cubicBezTo>
                    <a:pt x="16668" y="2958"/>
                    <a:pt x="13743" y="0"/>
                    <a:pt x="915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42"/>
            <p:cNvSpPr/>
            <p:nvPr/>
          </p:nvSpPr>
          <p:spPr>
            <a:xfrm>
              <a:off x="6020850" y="3345625"/>
              <a:ext cx="113525" cy="16275"/>
            </a:xfrm>
            <a:custGeom>
              <a:avLst/>
              <a:gdLst/>
              <a:ahLst/>
              <a:cxnLst/>
              <a:rect l="l" t="t" r="r" b="b"/>
              <a:pathLst>
                <a:path w="4541" h="651" extrusionOk="0">
                  <a:moveTo>
                    <a:pt x="0" y="1"/>
                  </a:moveTo>
                  <a:lnTo>
                    <a:pt x="0" y="529"/>
                  </a:lnTo>
                  <a:cubicBezTo>
                    <a:pt x="777" y="616"/>
                    <a:pt x="1430" y="651"/>
                    <a:pt x="1976" y="651"/>
                  </a:cubicBezTo>
                  <a:cubicBezTo>
                    <a:pt x="3957" y="651"/>
                    <a:pt x="4541" y="200"/>
                    <a:pt x="4541" y="200"/>
                  </a:cubicBezTo>
                  <a:lnTo>
                    <a:pt x="4541" y="200"/>
                  </a:lnTo>
                  <a:cubicBezTo>
                    <a:pt x="4013" y="294"/>
                    <a:pt x="3438" y="341"/>
                    <a:pt x="2816" y="341"/>
                  </a:cubicBezTo>
                  <a:cubicBezTo>
                    <a:pt x="1742" y="341"/>
                    <a:pt x="810" y="218"/>
                    <a:pt x="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42"/>
            <p:cNvSpPr/>
            <p:nvPr/>
          </p:nvSpPr>
          <p:spPr>
            <a:xfrm>
              <a:off x="6157525" y="3154925"/>
              <a:ext cx="68950" cy="18825"/>
            </a:xfrm>
            <a:custGeom>
              <a:avLst/>
              <a:gdLst/>
              <a:ahLst/>
              <a:cxnLst/>
              <a:rect l="l" t="t" r="r" b="b"/>
              <a:pathLst>
                <a:path w="2758" h="753" extrusionOk="0">
                  <a:moveTo>
                    <a:pt x="1314" y="0"/>
                  </a:moveTo>
                  <a:cubicBezTo>
                    <a:pt x="1094" y="0"/>
                    <a:pt x="875" y="36"/>
                    <a:pt x="669" y="108"/>
                  </a:cubicBezTo>
                  <a:cubicBezTo>
                    <a:pt x="435" y="190"/>
                    <a:pt x="212" y="313"/>
                    <a:pt x="30" y="478"/>
                  </a:cubicBezTo>
                  <a:cubicBezTo>
                    <a:pt x="7" y="501"/>
                    <a:pt x="1" y="536"/>
                    <a:pt x="18" y="566"/>
                  </a:cubicBezTo>
                  <a:cubicBezTo>
                    <a:pt x="30" y="588"/>
                    <a:pt x="53" y="599"/>
                    <a:pt x="76" y="599"/>
                  </a:cubicBezTo>
                  <a:cubicBezTo>
                    <a:pt x="89" y="599"/>
                    <a:pt x="102" y="596"/>
                    <a:pt x="112" y="589"/>
                  </a:cubicBezTo>
                  <a:cubicBezTo>
                    <a:pt x="306" y="466"/>
                    <a:pt x="517" y="372"/>
                    <a:pt x="734" y="313"/>
                  </a:cubicBezTo>
                  <a:cubicBezTo>
                    <a:pt x="908" y="271"/>
                    <a:pt x="1086" y="244"/>
                    <a:pt x="1265" y="244"/>
                  </a:cubicBezTo>
                  <a:cubicBezTo>
                    <a:pt x="1309" y="244"/>
                    <a:pt x="1353" y="245"/>
                    <a:pt x="1397" y="249"/>
                  </a:cubicBezTo>
                  <a:cubicBezTo>
                    <a:pt x="1614" y="261"/>
                    <a:pt x="1837" y="313"/>
                    <a:pt x="2042" y="396"/>
                  </a:cubicBezTo>
                  <a:cubicBezTo>
                    <a:pt x="2148" y="437"/>
                    <a:pt x="2248" y="484"/>
                    <a:pt x="2347" y="542"/>
                  </a:cubicBezTo>
                  <a:cubicBezTo>
                    <a:pt x="2441" y="595"/>
                    <a:pt x="2535" y="665"/>
                    <a:pt x="2623" y="736"/>
                  </a:cubicBezTo>
                  <a:cubicBezTo>
                    <a:pt x="2637" y="747"/>
                    <a:pt x="2653" y="753"/>
                    <a:pt x="2670" y="753"/>
                  </a:cubicBezTo>
                  <a:cubicBezTo>
                    <a:pt x="2689" y="753"/>
                    <a:pt x="2707" y="745"/>
                    <a:pt x="2723" y="730"/>
                  </a:cubicBezTo>
                  <a:cubicBezTo>
                    <a:pt x="2752" y="707"/>
                    <a:pt x="2758" y="654"/>
                    <a:pt x="2729" y="624"/>
                  </a:cubicBezTo>
                  <a:cubicBezTo>
                    <a:pt x="2646" y="531"/>
                    <a:pt x="2553" y="448"/>
                    <a:pt x="2453" y="372"/>
                  </a:cubicBezTo>
                  <a:cubicBezTo>
                    <a:pt x="2353" y="302"/>
                    <a:pt x="2248" y="237"/>
                    <a:pt x="2136" y="184"/>
                  </a:cubicBezTo>
                  <a:cubicBezTo>
                    <a:pt x="1907" y="79"/>
                    <a:pt x="1661" y="14"/>
                    <a:pt x="1409" y="3"/>
                  </a:cubicBezTo>
                  <a:cubicBezTo>
                    <a:pt x="1377" y="1"/>
                    <a:pt x="1346" y="0"/>
                    <a:pt x="131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42"/>
            <p:cNvSpPr/>
            <p:nvPr/>
          </p:nvSpPr>
          <p:spPr>
            <a:xfrm>
              <a:off x="5953075" y="3149850"/>
              <a:ext cx="69100" cy="17525"/>
            </a:xfrm>
            <a:custGeom>
              <a:avLst/>
              <a:gdLst/>
              <a:ahLst/>
              <a:cxnLst/>
              <a:rect l="l" t="t" r="r" b="b"/>
              <a:pathLst>
                <a:path w="2764" h="701" extrusionOk="0">
                  <a:moveTo>
                    <a:pt x="1374" y="0"/>
                  </a:moveTo>
                  <a:cubicBezTo>
                    <a:pt x="1121" y="6"/>
                    <a:pt x="869" y="59"/>
                    <a:pt x="640" y="159"/>
                  </a:cubicBezTo>
                  <a:cubicBezTo>
                    <a:pt x="529" y="206"/>
                    <a:pt x="417" y="264"/>
                    <a:pt x="312" y="335"/>
                  </a:cubicBezTo>
                  <a:cubicBezTo>
                    <a:pt x="212" y="405"/>
                    <a:pt x="112" y="481"/>
                    <a:pt x="30" y="569"/>
                  </a:cubicBezTo>
                  <a:cubicBezTo>
                    <a:pt x="7" y="599"/>
                    <a:pt x="1" y="640"/>
                    <a:pt x="24" y="669"/>
                  </a:cubicBezTo>
                  <a:cubicBezTo>
                    <a:pt x="38" y="690"/>
                    <a:pt x="61" y="701"/>
                    <a:pt x="84" y="701"/>
                  </a:cubicBezTo>
                  <a:cubicBezTo>
                    <a:pt x="100" y="701"/>
                    <a:pt x="116" y="696"/>
                    <a:pt x="130" y="687"/>
                  </a:cubicBezTo>
                  <a:cubicBezTo>
                    <a:pt x="224" y="622"/>
                    <a:pt x="318" y="558"/>
                    <a:pt x="417" y="505"/>
                  </a:cubicBezTo>
                  <a:cubicBezTo>
                    <a:pt x="517" y="452"/>
                    <a:pt x="617" y="405"/>
                    <a:pt x="722" y="370"/>
                  </a:cubicBezTo>
                  <a:cubicBezTo>
                    <a:pt x="934" y="294"/>
                    <a:pt x="1157" y="252"/>
                    <a:pt x="1379" y="247"/>
                  </a:cubicBezTo>
                  <a:cubicBezTo>
                    <a:pt x="1396" y="246"/>
                    <a:pt x="1412" y="246"/>
                    <a:pt x="1428" y="246"/>
                  </a:cubicBezTo>
                  <a:cubicBezTo>
                    <a:pt x="1634" y="246"/>
                    <a:pt x="1835" y="281"/>
                    <a:pt x="2037" y="340"/>
                  </a:cubicBezTo>
                  <a:cubicBezTo>
                    <a:pt x="2254" y="405"/>
                    <a:pt x="2453" y="505"/>
                    <a:pt x="2647" y="634"/>
                  </a:cubicBezTo>
                  <a:cubicBezTo>
                    <a:pt x="2657" y="644"/>
                    <a:pt x="2671" y="649"/>
                    <a:pt x="2685" y="649"/>
                  </a:cubicBezTo>
                  <a:cubicBezTo>
                    <a:pt x="2703" y="649"/>
                    <a:pt x="2721" y="641"/>
                    <a:pt x="2735" y="628"/>
                  </a:cubicBezTo>
                  <a:cubicBezTo>
                    <a:pt x="2764" y="599"/>
                    <a:pt x="2758" y="558"/>
                    <a:pt x="2735" y="528"/>
                  </a:cubicBezTo>
                  <a:cubicBezTo>
                    <a:pt x="2559" y="358"/>
                    <a:pt x="2342" y="223"/>
                    <a:pt x="2107" y="135"/>
                  </a:cubicBezTo>
                  <a:cubicBezTo>
                    <a:pt x="1878" y="41"/>
                    <a:pt x="1626" y="0"/>
                    <a:pt x="137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42"/>
            <p:cNvSpPr/>
            <p:nvPr/>
          </p:nvSpPr>
          <p:spPr>
            <a:xfrm>
              <a:off x="6060300" y="3211750"/>
              <a:ext cx="51500" cy="11525"/>
            </a:xfrm>
            <a:custGeom>
              <a:avLst/>
              <a:gdLst/>
              <a:ahLst/>
              <a:cxnLst/>
              <a:rect l="l" t="t" r="r" b="b"/>
              <a:pathLst>
                <a:path w="2060" h="461" extrusionOk="0">
                  <a:moveTo>
                    <a:pt x="84" y="0"/>
                  </a:moveTo>
                  <a:cubicBezTo>
                    <a:pt x="61" y="0"/>
                    <a:pt x="40" y="9"/>
                    <a:pt x="24" y="29"/>
                  </a:cubicBezTo>
                  <a:cubicBezTo>
                    <a:pt x="0" y="64"/>
                    <a:pt x="12" y="117"/>
                    <a:pt x="47" y="141"/>
                  </a:cubicBezTo>
                  <a:cubicBezTo>
                    <a:pt x="329" y="334"/>
                    <a:pt x="669" y="434"/>
                    <a:pt x="1015" y="457"/>
                  </a:cubicBezTo>
                  <a:cubicBezTo>
                    <a:pt x="1054" y="459"/>
                    <a:pt x="1094" y="460"/>
                    <a:pt x="1133" y="460"/>
                  </a:cubicBezTo>
                  <a:cubicBezTo>
                    <a:pt x="1440" y="460"/>
                    <a:pt x="1748" y="398"/>
                    <a:pt x="2018" y="258"/>
                  </a:cubicBezTo>
                  <a:cubicBezTo>
                    <a:pt x="2042" y="246"/>
                    <a:pt x="2059" y="211"/>
                    <a:pt x="2053" y="182"/>
                  </a:cubicBezTo>
                  <a:cubicBezTo>
                    <a:pt x="2044" y="148"/>
                    <a:pt x="2018" y="126"/>
                    <a:pt x="1986" y="126"/>
                  </a:cubicBezTo>
                  <a:cubicBezTo>
                    <a:pt x="1980" y="126"/>
                    <a:pt x="1973" y="127"/>
                    <a:pt x="1965" y="129"/>
                  </a:cubicBezTo>
                  <a:cubicBezTo>
                    <a:pt x="1725" y="188"/>
                    <a:pt x="1484" y="219"/>
                    <a:pt x="1243" y="219"/>
                  </a:cubicBezTo>
                  <a:cubicBezTo>
                    <a:pt x="1173" y="219"/>
                    <a:pt x="1103" y="216"/>
                    <a:pt x="1033" y="211"/>
                  </a:cubicBezTo>
                  <a:cubicBezTo>
                    <a:pt x="722" y="193"/>
                    <a:pt x="417" y="117"/>
                    <a:pt x="118" y="6"/>
                  </a:cubicBezTo>
                  <a:cubicBezTo>
                    <a:pt x="106" y="2"/>
                    <a:pt x="95" y="0"/>
                    <a:pt x="8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42"/>
            <p:cNvSpPr/>
            <p:nvPr/>
          </p:nvSpPr>
          <p:spPr>
            <a:xfrm>
              <a:off x="6078325" y="3176075"/>
              <a:ext cx="14250" cy="17500"/>
            </a:xfrm>
            <a:custGeom>
              <a:avLst/>
              <a:gdLst/>
              <a:ahLst/>
              <a:cxnLst/>
              <a:rect l="l" t="t" r="r" b="b"/>
              <a:pathLst>
                <a:path w="570" h="700" extrusionOk="0">
                  <a:moveTo>
                    <a:pt x="207" y="1"/>
                  </a:moveTo>
                  <a:cubicBezTo>
                    <a:pt x="194" y="1"/>
                    <a:pt x="181" y="5"/>
                    <a:pt x="171" y="13"/>
                  </a:cubicBezTo>
                  <a:cubicBezTo>
                    <a:pt x="95" y="54"/>
                    <a:pt x="42" y="136"/>
                    <a:pt x="18" y="224"/>
                  </a:cubicBezTo>
                  <a:cubicBezTo>
                    <a:pt x="1" y="306"/>
                    <a:pt x="7" y="406"/>
                    <a:pt x="54" y="494"/>
                  </a:cubicBezTo>
                  <a:cubicBezTo>
                    <a:pt x="95" y="576"/>
                    <a:pt x="171" y="641"/>
                    <a:pt x="253" y="676"/>
                  </a:cubicBezTo>
                  <a:cubicBezTo>
                    <a:pt x="297" y="691"/>
                    <a:pt x="343" y="699"/>
                    <a:pt x="387" y="699"/>
                  </a:cubicBezTo>
                  <a:cubicBezTo>
                    <a:pt x="432" y="699"/>
                    <a:pt x="476" y="691"/>
                    <a:pt x="517" y="670"/>
                  </a:cubicBezTo>
                  <a:cubicBezTo>
                    <a:pt x="541" y="658"/>
                    <a:pt x="552" y="641"/>
                    <a:pt x="558" y="617"/>
                  </a:cubicBezTo>
                  <a:cubicBezTo>
                    <a:pt x="570" y="570"/>
                    <a:pt x="541" y="529"/>
                    <a:pt x="499" y="523"/>
                  </a:cubicBezTo>
                  <a:lnTo>
                    <a:pt x="488" y="523"/>
                  </a:lnTo>
                  <a:cubicBezTo>
                    <a:pt x="382" y="500"/>
                    <a:pt x="306" y="447"/>
                    <a:pt x="265" y="377"/>
                  </a:cubicBezTo>
                  <a:cubicBezTo>
                    <a:pt x="230" y="312"/>
                    <a:pt x="224" y="207"/>
                    <a:pt x="265" y="113"/>
                  </a:cubicBezTo>
                  <a:lnTo>
                    <a:pt x="271" y="101"/>
                  </a:lnTo>
                  <a:cubicBezTo>
                    <a:pt x="282" y="83"/>
                    <a:pt x="277" y="60"/>
                    <a:pt x="265" y="37"/>
                  </a:cubicBezTo>
                  <a:cubicBezTo>
                    <a:pt x="253" y="14"/>
                    <a:pt x="230" y="1"/>
                    <a:pt x="20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42"/>
            <p:cNvSpPr/>
            <p:nvPr/>
          </p:nvSpPr>
          <p:spPr>
            <a:xfrm>
              <a:off x="6148500" y="3536725"/>
              <a:ext cx="286400" cy="221825"/>
            </a:xfrm>
            <a:custGeom>
              <a:avLst/>
              <a:gdLst/>
              <a:ahLst/>
              <a:cxnLst/>
              <a:rect l="l" t="t" r="r" b="b"/>
              <a:pathLst>
                <a:path w="11456" h="8873" extrusionOk="0">
                  <a:moveTo>
                    <a:pt x="9772" y="1"/>
                  </a:moveTo>
                  <a:lnTo>
                    <a:pt x="5589" y="2664"/>
                  </a:lnTo>
                  <a:cubicBezTo>
                    <a:pt x="5847" y="3257"/>
                    <a:pt x="6076" y="3867"/>
                    <a:pt x="6275" y="4483"/>
                  </a:cubicBezTo>
                  <a:cubicBezTo>
                    <a:pt x="5371" y="4771"/>
                    <a:pt x="4372" y="4949"/>
                    <a:pt x="3401" y="4949"/>
                  </a:cubicBezTo>
                  <a:cubicBezTo>
                    <a:pt x="3049" y="4949"/>
                    <a:pt x="2701" y="4926"/>
                    <a:pt x="2362" y="4876"/>
                  </a:cubicBezTo>
                  <a:cubicBezTo>
                    <a:pt x="2239" y="4718"/>
                    <a:pt x="1846" y="4500"/>
                    <a:pt x="1764" y="4348"/>
                  </a:cubicBezTo>
                  <a:cubicBezTo>
                    <a:pt x="1723" y="4278"/>
                    <a:pt x="1652" y="4225"/>
                    <a:pt x="1576" y="4225"/>
                  </a:cubicBezTo>
                  <a:cubicBezTo>
                    <a:pt x="1429" y="4225"/>
                    <a:pt x="1406" y="4342"/>
                    <a:pt x="1394" y="4442"/>
                  </a:cubicBezTo>
                  <a:cubicBezTo>
                    <a:pt x="1382" y="4630"/>
                    <a:pt x="1394" y="4817"/>
                    <a:pt x="1424" y="4999"/>
                  </a:cubicBezTo>
                  <a:cubicBezTo>
                    <a:pt x="1401" y="5005"/>
                    <a:pt x="1378" y="5008"/>
                    <a:pt x="1356" y="5008"/>
                  </a:cubicBezTo>
                  <a:cubicBezTo>
                    <a:pt x="1123" y="5008"/>
                    <a:pt x="907" y="4696"/>
                    <a:pt x="687" y="4696"/>
                  </a:cubicBezTo>
                  <a:cubicBezTo>
                    <a:pt x="655" y="4696"/>
                    <a:pt x="623" y="4702"/>
                    <a:pt x="590" y="4718"/>
                  </a:cubicBezTo>
                  <a:cubicBezTo>
                    <a:pt x="497" y="4764"/>
                    <a:pt x="444" y="4864"/>
                    <a:pt x="438" y="4964"/>
                  </a:cubicBezTo>
                  <a:cubicBezTo>
                    <a:pt x="433" y="5125"/>
                    <a:pt x="516" y="5252"/>
                    <a:pt x="611" y="5367"/>
                  </a:cubicBezTo>
                  <a:lnTo>
                    <a:pt x="611" y="5367"/>
                  </a:lnTo>
                  <a:cubicBezTo>
                    <a:pt x="575" y="5333"/>
                    <a:pt x="529" y="5317"/>
                    <a:pt x="481" y="5317"/>
                  </a:cubicBezTo>
                  <a:cubicBezTo>
                    <a:pt x="344" y="5317"/>
                    <a:pt x="188" y="5438"/>
                    <a:pt x="180" y="5592"/>
                  </a:cubicBezTo>
                  <a:cubicBezTo>
                    <a:pt x="168" y="5815"/>
                    <a:pt x="344" y="6002"/>
                    <a:pt x="538" y="6102"/>
                  </a:cubicBezTo>
                  <a:lnTo>
                    <a:pt x="256" y="6073"/>
                  </a:lnTo>
                  <a:cubicBezTo>
                    <a:pt x="250" y="6072"/>
                    <a:pt x="245" y="6072"/>
                    <a:pt x="239" y="6072"/>
                  </a:cubicBezTo>
                  <a:cubicBezTo>
                    <a:pt x="112" y="6072"/>
                    <a:pt x="17" y="6195"/>
                    <a:pt x="57" y="6319"/>
                  </a:cubicBezTo>
                  <a:cubicBezTo>
                    <a:pt x="100" y="6464"/>
                    <a:pt x="196" y="6597"/>
                    <a:pt x="323" y="6679"/>
                  </a:cubicBezTo>
                  <a:lnTo>
                    <a:pt x="323" y="6679"/>
                  </a:lnTo>
                  <a:cubicBezTo>
                    <a:pt x="313" y="6677"/>
                    <a:pt x="304" y="6677"/>
                    <a:pt x="293" y="6677"/>
                  </a:cubicBezTo>
                  <a:cubicBezTo>
                    <a:pt x="152" y="6677"/>
                    <a:pt x="0" y="6846"/>
                    <a:pt x="27" y="7005"/>
                  </a:cubicBezTo>
                  <a:cubicBezTo>
                    <a:pt x="68" y="7217"/>
                    <a:pt x="274" y="7346"/>
                    <a:pt x="473" y="7398"/>
                  </a:cubicBezTo>
                  <a:cubicBezTo>
                    <a:pt x="667" y="7457"/>
                    <a:pt x="1341" y="7686"/>
                    <a:pt x="1341" y="7686"/>
                  </a:cubicBezTo>
                  <a:cubicBezTo>
                    <a:pt x="2755" y="8179"/>
                    <a:pt x="4187" y="8671"/>
                    <a:pt x="5671" y="8824"/>
                  </a:cubicBezTo>
                  <a:cubicBezTo>
                    <a:pt x="5966" y="8855"/>
                    <a:pt x="6264" y="8872"/>
                    <a:pt x="6562" y="8872"/>
                  </a:cubicBezTo>
                  <a:cubicBezTo>
                    <a:pt x="7765" y="8872"/>
                    <a:pt x="8971" y="8601"/>
                    <a:pt x="9977" y="7938"/>
                  </a:cubicBezTo>
                  <a:cubicBezTo>
                    <a:pt x="10399" y="7657"/>
                    <a:pt x="10792" y="7299"/>
                    <a:pt x="11027" y="6835"/>
                  </a:cubicBezTo>
                  <a:cubicBezTo>
                    <a:pt x="11455" y="6008"/>
                    <a:pt x="11309" y="4999"/>
                    <a:pt x="11103" y="4084"/>
                  </a:cubicBezTo>
                  <a:cubicBezTo>
                    <a:pt x="10786" y="2688"/>
                    <a:pt x="10335" y="1315"/>
                    <a:pt x="9772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42"/>
            <p:cNvSpPr/>
            <p:nvPr/>
          </p:nvSpPr>
          <p:spPr>
            <a:xfrm>
              <a:off x="5753775" y="3536725"/>
              <a:ext cx="286250" cy="221825"/>
            </a:xfrm>
            <a:custGeom>
              <a:avLst/>
              <a:gdLst/>
              <a:ahLst/>
              <a:cxnLst/>
              <a:rect l="l" t="t" r="r" b="b"/>
              <a:pathLst>
                <a:path w="11450" h="8873" extrusionOk="0">
                  <a:moveTo>
                    <a:pt x="1684" y="1"/>
                  </a:moveTo>
                  <a:cubicBezTo>
                    <a:pt x="1115" y="1315"/>
                    <a:pt x="669" y="2688"/>
                    <a:pt x="352" y="4084"/>
                  </a:cubicBezTo>
                  <a:cubicBezTo>
                    <a:pt x="141" y="4999"/>
                    <a:pt x="0" y="6008"/>
                    <a:pt x="423" y="6835"/>
                  </a:cubicBezTo>
                  <a:cubicBezTo>
                    <a:pt x="663" y="7299"/>
                    <a:pt x="1050" y="7657"/>
                    <a:pt x="1479" y="7938"/>
                  </a:cubicBezTo>
                  <a:cubicBezTo>
                    <a:pt x="2485" y="8601"/>
                    <a:pt x="3691" y="8872"/>
                    <a:pt x="4894" y="8872"/>
                  </a:cubicBezTo>
                  <a:cubicBezTo>
                    <a:pt x="5192" y="8872"/>
                    <a:pt x="5490" y="8855"/>
                    <a:pt x="5785" y="8824"/>
                  </a:cubicBezTo>
                  <a:cubicBezTo>
                    <a:pt x="7269" y="8671"/>
                    <a:pt x="8700" y="8179"/>
                    <a:pt x="10114" y="7686"/>
                  </a:cubicBezTo>
                  <a:cubicBezTo>
                    <a:pt x="10114" y="7686"/>
                    <a:pt x="10783" y="7457"/>
                    <a:pt x="10982" y="7398"/>
                  </a:cubicBezTo>
                  <a:cubicBezTo>
                    <a:pt x="11182" y="7346"/>
                    <a:pt x="11387" y="7217"/>
                    <a:pt x="11422" y="7005"/>
                  </a:cubicBezTo>
                  <a:cubicBezTo>
                    <a:pt x="11450" y="6846"/>
                    <a:pt x="11301" y="6677"/>
                    <a:pt x="11161" y="6677"/>
                  </a:cubicBezTo>
                  <a:cubicBezTo>
                    <a:pt x="11152" y="6677"/>
                    <a:pt x="11142" y="6677"/>
                    <a:pt x="11132" y="6679"/>
                  </a:cubicBezTo>
                  <a:lnTo>
                    <a:pt x="11132" y="6679"/>
                  </a:lnTo>
                  <a:cubicBezTo>
                    <a:pt x="11260" y="6597"/>
                    <a:pt x="11355" y="6464"/>
                    <a:pt x="11399" y="6319"/>
                  </a:cubicBezTo>
                  <a:cubicBezTo>
                    <a:pt x="11433" y="6195"/>
                    <a:pt x="11337" y="6072"/>
                    <a:pt x="11216" y="6072"/>
                  </a:cubicBezTo>
                  <a:cubicBezTo>
                    <a:pt x="11210" y="6072"/>
                    <a:pt x="11205" y="6072"/>
                    <a:pt x="11199" y="6073"/>
                  </a:cubicBezTo>
                  <a:lnTo>
                    <a:pt x="10912" y="6102"/>
                  </a:lnTo>
                  <a:cubicBezTo>
                    <a:pt x="11106" y="6002"/>
                    <a:pt x="11287" y="5815"/>
                    <a:pt x="11276" y="5592"/>
                  </a:cubicBezTo>
                  <a:cubicBezTo>
                    <a:pt x="11264" y="5438"/>
                    <a:pt x="11109" y="5317"/>
                    <a:pt x="10974" y="5317"/>
                  </a:cubicBezTo>
                  <a:cubicBezTo>
                    <a:pt x="10926" y="5317"/>
                    <a:pt x="10880" y="5333"/>
                    <a:pt x="10844" y="5367"/>
                  </a:cubicBezTo>
                  <a:lnTo>
                    <a:pt x="10844" y="5367"/>
                  </a:lnTo>
                  <a:cubicBezTo>
                    <a:pt x="10939" y="5252"/>
                    <a:pt x="11018" y="5125"/>
                    <a:pt x="11018" y="4964"/>
                  </a:cubicBezTo>
                  <a:cubicBezTo>
                    <a:pt x="11012" y="4864"/>
                    <a:pt x="10959" y="4764"/>
                    <a:pt x="10865" y="4718"/>
                  </a:cubicBezTo>
                  <a:cubicBezTo>
                    <a:pt x="10833" y="4702"/>
                    <a:pt x="10801" y="4696"/>
                    <a:pt x="10769" y="4696"/>
                  </a:cubicBezTo>
                  <a:cubicBezTo>
                    <a:pt x="10548" y="4696"/>
                    <a:pt x="10333" y="5008"/>
                    <a:pt x="10100" y="5008"/>
                  </a:cubicBezTo>
                  <a:cubicBezTo>
                    <a:pt x="10077" y="5008"/>
                    <a:pt x="10055" y="5005"/>
                    <a:pt x="10032" y="4999"/>
                  </a:cubicBezTo>
                  <a:cubicBezTo>
                    <a:pt x="10061" y="4817"/>
                    <a:pt x="10073" y="4630"/>
                    <a:pt x="10055" y="4442"/>
                  </a:cubicBezTo>
                  <a:cubicBezTo>
                    <a:pt x="10050" y="4342"/>
                    <a:pt x="10026" y="4225"/>
                    <a:pt x="9879" y="4225"/>
                  </a:cubicBezTo>
                  <a:cubicBezTo>
                    <a:pt x="9797" y="4225"/>
                    <a:pt x="9727" y="4278"/>
                    <a:pt x="9686" y="4348"/>
                  </a:cubicBezTo>
                  <a:cubicBezTo>
                    <a:pt x="9610" y="4500"/>
                    <a:pt x="9217" y="4718"/>
                    <a:pt x="9087" y="4876"/>
                  </a:cubicBezTo>
                  <a:cubicBezTo>
                    <a:pt x="8749" y="4926"/>
                    <a:pt x="8401" y="4949"/>
                    <a:pt x="8050" y="4949"/>
                  </a:cubicBezTo>
                  <a:cubicBezTo>
                    <a:pt x="7080" y="4949"/>
                    <a:pt x="6085" y="4771"/>
                    <a:pt x="5180" y="4483"/>
                  </a:cubicBezTo>
                  <a:cubicBezTo>
                    <a:pt x="5380" y="3867"/>
                    <a:pt x="5609" y="3257"/>
                    <a:pt x="5861" y="2664"/>
                  </a:cubicBezTo>
                  <a:lnTo>
                    <a:pt x="1684" y="1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42"/>
            <p:cNvSpPr/>
            <p:nvPr/>
          </p:nvSpPr>
          <p:spPr>
            <a:xfrm>
              <a:off x="5883275" y="2927475"/>
              <a:ext cx="441550" cy="222400"/>
            </a:xfrm>
            <a:custGeom>
              <a:avLst/>
              <a:gdLst/>
              <a:ahLst/>
              <a:cxnLst/>
              <a:rect l="l" t="t" r="r" b="b"/>
              <a:pathLst>
                <a:path w="17662" h="8896" extrusionOk="0">
                  <a:moveTo>
                    <a:pt x="8215" y="0"/>
                  </a:moveTo>
                  <a:cubicBezTo>
                    <a:pt x="6437" y="0"/>
                    <a:pt x="4927" y="317"/>
                    <a:pt x="4406" y="606"/>
                  </a:cubicBezTo>
                  <a:cubicBezTo>
                    <a:pt x="2265" y="1797"/>
                    <a:pt x="1402" y="2741"/>
                    <a:pt x="769" y="4589"/>
                  </a:cubicBezTo>
                  <a:cubicBezTo>
                    <a:pt x="335" y="5856"/>
                    <a:pt x="0" y="7446"/>
                    <a:pt x="687" y="8608"/>
                  </a:cubicBezTo>
                  <a:cubicBezTo>
                    <a:pt x="1238" y="8056"/>
                    <a:pt x="1825" y="7188"/>
                    <a:pt x="1884" y="6408"/>
                  </a:cubicBezTo>
                  <a:cubicBezTo>
                    <a:pt x="2939" y="6185"/>
                    <a:pt x="3843" y="5375"/>
                    <a:pt x="4183" y="4355"/>
                  </a:cubicBezTo>
                  <a:cubicBezTo>
                    <a:pt x="4301" y="5100"/>
                    <a:pt x="5072" y="5631"/>
                    <a:pt x="5831" y="5631"/>
                  </a:cubicBezTo>
                  <a:cubicBezTo>
                    <a:pt x="5866" y="5631"/>
                    <a:pt x="5902" y="5630"/>
                    <a:pt x="5937" y="5628"/>
                  </a:cubicBezTo>
                  <a:cubicBezTo>
                    <a:pt x="6729" y="5569"/>
                    <a:pt x="7421" y="5012"/>
                    <a:pt x="7809" y="4319"/>
                  </a:cubicBezTo>
                  <a:cubicBezTo>
                    <a:pt x="7850" y="5023"/>
                    <a:pt x="7897" y="5768"/>
                    <a:pt x="8290" y="6355"/>
                  </a:cubicBezTo>
                  <a:cubicBezTo>
                    <a:pt x="8725" y="7006"/>
                    <a:pt x="9501" y="7305"/>
                    <a:pt x="10297" y="7305"/>
                  </a:cubicBezTo>
                  <a:cubicBezTo>
                    <a:pt x="10735" y="7305"/>
                    <a:pt x="11179" y="7214"/>
                    <a:pt x="11575" y="7041"/>
                  </a:cubicBezTo>
                  <a:cubicBezTo>
                    <a:pt x="12695" y="6560"/>
                    <a:pt x="13517" y="5598"/>
                    <a:pt x="14303" y="4666"/>
                  </a:cubicBezTo>
                  <a:cubicBezTo>
                    <a:pt x="14303" y="6232"/>
                    <a:pt x="14942" y="7786"/>
                    <a:pt x="16045" y="8895"/>
                  </a:cubicBezTo>
                  <a:cubicBezTo>
                    <a:pt x="17661" y="1628"/>
                    <a:pt x="12248" y="0"/>
                    <a:pt x="821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42"/>
            <p:cNvSpPr/>
            <p:nvPr/>
          </p:nvSpPr>
          <p:spPr>
            <a:xfrm>
              <a:off x="6268400" y="3127875"/>
              <a:ext cx="89200" cy="79325"/>
            </a:xfrm>
            <a:custGeom>
              <a:avLst/>
              <a:gdLst/>
              <a:ahLst/>
              <a:cxnLst/>
              <a:rect l="l" t="t" r="r" b="b"/>
              <a:pathLst>
                <a:path w="3568" h="3173" extrusionOk="0">
                  <a:moveTo>
                    <a:pt x="2125" y="0"/>
                  </a:moveTo>
                  <a:cubicBezTo>
                    <a:pt x="2086" y="0"/>
                    <a:pt x="2046" y="2"/>
                    <a:pt x="2007" y="5"/>
                  </a:cubicBezTo>
                  <a:cubicBezTo>
                    <a:pt x="1579" y="34"/>
                    <a:pt x="335" y="416"/>
                    <a:pt x="1" y="686"/>
                  </a:cubicBezTo>
                  <a:lnTo>
                    <a:pt x="476" y="2545"/>
                  </a:lnTo>
                  <a:cubicBezTo>
                    <a:pt x="871" y="2925"/>
                    <a:pt x="1410" y="3173"/>
                    <a:pt x="1953" y="3173"/>
                  </a:cubicBezTo>
                  <a:cubicBezTo>
                    <a:pt x="2047" y="3173"/>
                    <a:pt x="2142" y="3165"/>
                    <a:pt x="2236" y="3150"/>
                  </a:cubicBezTo>
                  <a:cubicBezTo>
                    <a:pt x="2869" y="3050"/>
                    <a:pt x="3444" y="2534"/>
                    <a:pt x="3532" y="1900"/>
                  </a:cubicBezTo>
                  <a:cubicBezTo>
                    <a:pt x="3568" y="1665"/>
                    <a:pt x="3538" y="1431"/>
                    <a:pt x="3485" y="1196"/>
                  </a:cubicBezTo>
                  <a:cubicBezTo>
                    <a:pt x="3427" y="932"/>
                    <a:pt x="3333" y="668"/>
                    <a:pt x="3163" y="457"/>
                  </a:cubicBezTo>
                  <a:cubicBezTo>
                    <a:pt x="2912" y="158"/>
                    <a:pt x="2516" y="0"/>
                    <a:pt x="2125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42"/>
            <p:cNvSpPr/>
            <p:nvPr/>
          </p:nvSpPr>
          <p:spPr>
            <a:xfrm>
              <a:off x="6298475" y="3150775"/>
              <a:ext cx="27600" cy="34025"/>
            </a:xfrm>
            <a:custGeom>
              <a:avLst/>
              <a:gdLst/>
              <a:ahLst/>
              <a:cxnLst/>
              <a:rect l="l" t="t" r="r" b="b"/>
              <a:pathLst>
                <a:path w="1104" h="1361" extrusionOk="0">
                  <a:moveTo>
                    <a:pt x="1020" y="1"/>
                  </a:moveTo>
                  <a:cubicBezTo>
                    <a:pt x="1013" y="1"/>
                    <a:pt x="1005" y="2"/>
                    <a:pt x="998" y="4"/>
                  </a:cubicBezTo>
                  <a:cubicBezTo>
                    <a:pt x="734" y="104"/>
                    <a:pt x="505" y="286"/>
                    <a:pt x="329" y="503"/>
                  </a:cubicBezTo>
                  <a:cubicBezTo>
                    <a:pt x="153" y="726"/>
                    <a:pt x="30" y="996"/>
                    <a:pt x="0" y="1277"/>
                  </a:cubicBezTo>
                  <a:cubicBezTo>
                    <a:pt x="0" y="1307"/>
                    <a:pt x="18" y="1342"/>
                    <a:pt x="47" y="1354"/>
                  </a:cubicBezTo>
                  <a:cubicBezTo>
                    <a:pt x="58" y="1358"/>
                    <a:pt x="69" y="1360"/>
                    <a:pt x="80" y="1360"/>
                  </a:cubicBezTo>
                  <a:cubicBezTo>
                    <a:pt x="111" y="1360"/>
                    <a:pt x="140" y="1343"/>
                    <a:pt x="153" y="1313"/>
                  </a:cubicBezTo>
                  <a:cubicBezTo>
                    <a:pt x="253" y="1078"/>
                    <a:pt x="370" y="855"/>
                    <a:pt x="522" y="655"/>
                  </a:cubicBezTo>
                  <a:cubicBezTo>
                    <a:pt x="675" y="456"/>
                    <a:pt x="857" y="286"/>
                    <a:pt x="1062" y="127"/>
                  </a:cubicBezTo>
                  <a:lnTo>
                    <a:pt x="1068" y="127"/>
                  </a:lnTo>
                  <a:cubicBezTo>
                    <a:pt x="1092" y="110"/>
                    <a:pt x="1103" y="81"/>
                    <a:pt x="1092" y="45"/>
                  </a:cubicBezTo>
                  <a:cubicBezTo>
                    <a:pt x="1078" y="18"/>
                    <a:pt x="1049" y="1"/>
                    <a:pt x="102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42"/>
            <p:cNvSpPr/>
            <p:nvPr/>
          </p:nvSpPr>
          <p:spPr>
            <a:xfrm>
              <a:off x="6306825" y="3164025"/>
              <a:ext cx="16300" cy="24175"/>
            </a:xfrm>
            <a:custGeom>
              <a:avLst/>
              <a:gdLst/>
              <a:ahLst/>
              <a:cxnLst/>
              <a:rect l="l" t="t" r="r" b="b"/>
              <a:pathLst>
                <a:path w="652" h="967" extrusionOk="0">
                  <a:moveTo>
                    <a:pt x="85" y="0"/>
                  </a:moveTo>
                  <a:cubicBezTo>
                    <a:pt x="65" y="0"/>
                    <a:pt x="48" y="7"/>
                    <a:pt x="30" y="20"/>
                  </a:cubicBezTo>
                  <a:cubicBezTo>
                    <a:pt x="1" y="43"/>
                    <a:pt x="1" y="90"/>
                    <a:pt x="30" y="120"/>
                  </a:cubicBezTo>
                  <a:lnTo>
                    <a:pt x="30" y="125"/>
                  </a:lnTo>
                  <a:cubicBezTo>
                    <a:pt x="136" y="237"/>
                    <a:pt x="230" y="354"/>
                    <a:pt x="300" y="483"/>
                  </a:cubicBezTo>
                  <a:cubicBezTo>
                    <a:pt x="370" y="618"/>
                    <a:pt x="417" y="753"/>
                    <a:pt x="464" y="906"/>
                  </a:cubicBezTo>
                  <a:lnTo>
                    <a:pt x="464" y="912"/>
                  </a:lnTo>
                  <a:cubicBezTo>
                    <a:pt x="470" y="935"/>
                    <a:pt x="494" y="959"/>
                    <a:pt x="523" y="964"/>
                  </a:cubicBezTo>
                  <a:cubicBezTo>
                    <a:pt x="529" y="966"/>
                    <a:pt x="535" y="967"/>
                    <a:pt x="541" y="967"/>
                  </a:cubicBezTo>
                  <a:cubicBezTo>
                    <a:pt x="576" y="967"/>
                    <a:pt x="607" y="941"/>
                    <a:pt x="617" y="906"/>
                  </a:cubicBezTo>
                  <a:cubicBezTo>
                    <a:pt x="652" y="718"/>
                    <a:pt x="605" y="524"/>
                    <a:pt x="517" y="366"/>
                  </a:cubicBezTo>
                  <a:cubicBezTo>
                    <a:pt x="423" y="202"/>
                    <a:pt x="276" y="67"/>
                    <a:pt x="106" y="2"/>
                  </a:cubicBezTo>
                  <a:cubicBezTo>
                    <a:pt x="99" y="1"/>
                    <a:pt x="92" y="0"/>
                    <a:pt x="8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42"/>
            <p:cNvSpPr/>
            <p:nvPr/>
          </p:nvSpPr>
          <p:spPr>
            <a:xfrm>
              <a:off x="5821825" y="3110450"/>
              <a:ext cx="94900" cy="79400"/>
            </a:xfrm>
            <a:custGeom>
              <a:avLst/>
              <a:gdLst/>
              <a:ahLst/>
              <a:cxnLst/>
              <a:rect l="l" t="t" r="r" b="b"/>
              <a:pathLst>
                <a:path w="3796" h="3176" extrusionOk="0">
                  <a:moveTo>
                    <a:pt x="1457" y="0"/>
                  </a:moveTo>
                  <a:cubicBezTo>
                    <a:pt x="1060" y="0"/>
                    <a:pt x="653" y="154"/>
                    <a:pt x="405" y="462"/>
                  </a:cubicBezTo>
                  <a:cubicBezTo>
                    <a:pt x="235" y="673"/>
                    <a:pt x="141" y="937"/>
                    <a:pt x="82" y="1201"/>
                  </a:cubicBezTo>
                  <a:cubicBezTo>
                    <a:pt x="30" y="1430"/>
                    <a:pt x="0" y="1670"/>
                    <a:pt x="36" y="1899"/>
                  </a:cubicBezTo>
                  <a:cubicBezTo>
                    <a:pt x="124" y="2538"/>
                    <a:pt x="698" y="3049"/>
                    <a:pt x="1332" y="3154"/>
                  </a:cubicBezTo>
                  <a:cubicBezTo>
                    <a:pt x="1422" y="3168"/>
                    <a:pt x="1513" y="3175"/>
                    <a:pt x="1603" y="3175"/>
                  </a:cubicBezTo>
                  <a:cubicBezTo>
                    <a:pt x="2150" y="3175"/>
                    <a:pt x="2694" y="2927"/>
                    <a:pt x="3092" y="2544"/>
                  </a:cubicBezTo>
                  <a:lnTo>
                    <a:pt x="3796" y="984"/>
                  </a:lnTo>
                  <a:cubicBezTo>
                    <a:pt x="3045" y="221"/>
                    <a:pt x="1989" y="33"/>
                    <a:pt x="1561" y="4"/>
                  </a:cubicBezTo>
                  <a:cubicBezTo>
                    <a:pt x="1526" y="2"/>
                    <a:pt x="1492" y="0"/>
                    <a:pt x="145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42"/>
            <p:cNvSpPr/>
            <p:nvPr/>
          </p:nvSpPr>
          <p:spPr>
            <a:xfrm>
              <a:off x="5853350" y="3133425"/>
              <a:ext cx="27600" cy="34050"/>
            </a:xfrm>
            <a:custGeom>
              <a:avLst/>
              <a:gdLst/>
              <a:ahLst/>
              <a:cxnLst/>
              <a:rect l="l" t="t" r="r" b="b"/>
              <a:pathLst>
                <a:path w="1104" h="1362" extrusionOk="0">
                  <a:moveTo>
                    <a:pt x="77" y="0"/>
                  </a:moveTo>
                  <a:cubicBezTo>
                    <a:pt x="56" y="0"/>
                    <a:pt x="36" y="9"/>
                    <a:pt x="24" y="30"/>
                  </a:cubicBezTo>
                  <a:cubicBezTo>
                    <a:pt x="1" y="59"/>
                    <a:pt x="6" y="106"/>
                    <a:pt x="36" y="129"/>
                  </a:cubicBezTo>
                  <a:cubicBezTo>
                    <a:pt x="241" y="282"/>
                    <a:pt x="429" y="458"/>
                    <a:pt x="576" y="657"/>
                  </a:cubicBezTo>
                  <a:cubicBezTo>
                    <a:pt x="734" y="857"/>
                    <a:pt x="851" y="1074"/>
                    <a:pt x="951" y="1314"/>
                  </a:cubicBezTo>
                  <a:cubicBezTo>
                    <a:pt x="963" y="1344"/>
                    <a:pt x="998" y="1361"/>
                    <a:pt x="1033" y="1361"/>
                  </a:cubicBezTo>
                  <a:cubicBezTo>
                    <a:pt x="1074" y="1355"/>
                    <a:pt x="1104" y="1320"/>
                    <a:pt x="1098" y="1273"/>
                  </a:cubicBezTo>
                  <a:cubicBezTo>
                    <a:pt x="1068" y="997"/>
                    <a:pt x="945" y="728"/>
                    <a:pt x="775" y="505"/>
                  </a:cubicBezTo>
                  <a:cubicBezTo>
                    <a:pt x="599" y="282"/>
                    <a:pt x="370" y="100"/>
                    <a:pt x="106" y="6"/>
                  </a:cubicBezTo>
                  <a:cubicBezTo>
                    <a:pt x="97" y="2"/>
                    <a:pt x="87" y="0"/>
                    <a:pt x="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42"/>
            <p:cNvSpPr/>
            <p:nvPr/>
          </p:nvSpPr>
          <p:spPr>
            <a:xfrm>
              <a:off x="5856275" y="3146625"/>
              <a:ext cx="16175" cy="24150"/>
            </a:xfrm>
            <a:custGeom>
              <a:avLst/>
              <a:gdLst/>
              <a:ahLst/>
              <a:cxnLst/>
              <a:rect l="l" t="t" r="r" b="b"/>
              <a:pathLst>
                <a:path w="647" h="966" extrusionOk="0">
                  <a:moveTo>
                    <a:pt x="572" y="0"/>
                  </a:moveTo>
                  <a:cubicBezTo>
                    <a:pt x="563" y="0"/>
                    <a:pt x="555" y="2"/>
                    <a:pt x="547" y="6"/>
                  </a:cubicBezTo>
                  <a:cubicBezTo>
                    <a:pt x="371" y="65"/>
                    <a:pt x="230" y="206"/>
                    <a:pt x="136" y="364"/>
                  </a:cubicBezTo>
                  <a:cubicBezTo>
                    <a:pt x="42" y="528"/>
                    <a:pt x="1" y="722"/>
                    <a:pt x="36" y="904"/>
                  </a:cubicBezTo>
                  <a:cubicBezTo>
                    <a:pt x="42" y="933"/>
                    <a:pt x="60" y="956"/>
                    <a:pt x="89" y="962"/>
                  </a:cubicBezTo>
                  <a:cubicBezTo>
                    <a:pt x="97" y="964"/>
                    <a:pt x="105" y="965"/>
                    <a:pt x="113" y="965"/>
                  </a:cubicBezTo>
                  <a:cubicBezTo>
                    <a:pt x="149" y="965"/>
                    <a:pt x="179" y="943"/>
                    <a:pt x="189" y="909"/>
                  </a:cubicBezTo>
                  <a:cubicBezTo>
                    <a:pt x="230" y="757"/>
                    <a:pt x="283" y="616"/>
                    <a:pt x="353" y="487"/>
                  </a:cubicBezTo>
                  <a:cubicBezTo>
                    <a:pt x="423" y="358"/>
                    <a:pt x="511" y="241"/>
                    <a:pt x="623" y="123"/>
                  </a:cubicBezTo>
                  <a:cubicBezTo>
                    <a:pt x="640" y="100"/>
                    <a:pt x="646" y="76"/>
                    <a:pt x="640" y="47"/>
                  </a:cubicBezTo>
                  <a:cubicBezTo>
                    <a:pt x="627" y="20"/>
                    <a:pt x="600" y="0"/>
                    <a:pt x="57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42"/>
            <p:cNvSpPr/>
            <p:nvPr/>
          </p:nvSpPr>
          <p:spPr>
            <a:xfrm>
              <a:off x="6078325" y="3919800"/>
              <a:ext cx="21150" cy="83925"/>
            </a:xfrm>
            <a:custGeom>
              <a:avLst/>
              <a:gdLst/>
              <a:ahLst/>
              <a:cxnLst/>
              <a:rect l="l" t="t" r="r" b="b"/>
              <a:pathLst>
                <a:path w="846" h="3357" extrusionOk="0">
                  <a:moveTo>
                    <a:pt x="92" y="0"/>
                  </a:moveTo>
                  <a:cubicBezTo>
                    <a:pt x="60" y="0"/>
                    <a:pt x="36" y="28"/>
                    <a:pt x="36" y="60"/>
                  </a:cubicBezTo>
                  <a:cubicBezTo>
                    <a:pt x="24" y="318"/>
                    <a:pt x="18" y="576"/>
                    <a:pt x="13" y="834"/>
                  </a:cubicBezTo>
                  <a:cubicBezTo>
                    <a:pt x="7" y="1092"/>
                    <a:pt x="1" y="1356"/>
                    <a:pt x="1" y="1614"/>
                  </a:cubicBezTo>
                  <a:lnTo>
                    <a:pt x="1" y="2001"/>
                  </a:lnTo>
                  <a:lnTo>
                    <a:pt x="7" y="2395"/>
                  </a:lnTo>
                  <a:lnTo>
                    <a:pt x="13" y="2782"/>
                  </a:lnTo>
                  <a:lnTo>
                    <a:pt x="24" y="3169"/>
                  </a:lnTo>
                  <a:lnTo>
                    <a:pt x="24" y="3175"/>
                  </a:lnTo>
                  <a:cubicBezTo>
                    <a:pt x="24" y="3216"/>
                    <a:pt x="54" y="3257"/>
                    <a:pt x="101" y="3263"/>
                  </a:cubicBezTo>
                  <a:cubicBezTo>
                    <a:pt x="318" y="3298"/>
                    <a:pt x="541" y="3327"/>
                    <a:pt x="763" y="3357"/>
                  </a:cubicBezTo>
                  <a:cubicBezTo>
                    <a:pt x="799" y="3357"/>
                    <a:pt x="828" y="3339"/>
                    <a:pt x="840" y="3304"/>
                  </a:cubicBezTo>
                  <a:cubicBezTo>
                    <a:pt x="846" y="3269"/>
                    <a:pt x="822" y="3233"/>
                    <a:pt x="787" y="3222"/>
                  </a:cubicBezTo>
                  <a:cubicBezTo>
                    <a:pt x="595" y="3175"/>
                    <a:pt x="404" y="3133"/>
                    <a:pt x="208" y="3096"/>
                  </a:cubicBezTo>
                  <a:lnTo>
                    <a:pt x="208" y="3096"/>
                  </a:lnTo>
                  <a:lnTo>
                    <a:pt x="218" y="2782"/>
                  </a:lnTo>
                  <a:lnTo>
                    <a:pt x="218" y="2389"/>
                  </a:lnTo>
                  <a:lnTo>
                    <a:pt x="218" y="2001"/>
                  </a:lnTo>
                  <a:lnTo>
                    <a:pt x="212" y="1614"/>
                  </a:lnTo>
                  <a:cubicBezTo>
                    <a:pt x="206" y="1356"/>
                    <a:pt x="206" y="1092"/>
                    <a:pt x="194" y="834"/>
                  </a:cubicBezTo>
                  <a:cubicBezTo>
                    <a:pt x="189" y="576"/>
                    <a:pt x="177" y="318"/>
                    <a:pt x="159" y="54"/>
                  </a:cubicBezTo>
                  <a:cubicBezTo>
                    <a:pt x="159" y="24"/>
                    <a:pt x="136" y="1"/>
                    <a:pt x="101" y="1"/>
                  </a:cubicBezTo>
                  <a:cubicBezTo>
                    <a:pt x="97" y="1"/>
                    <a:pt x="94" y="0"/>
                    <a:pt x="9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42"/>
            <p:cNvSpPr/>
            <p:nvPr/>
          </p:nvSpPr>
          <p:spPr>
            <a:xfrm>
              <a:off x="6111775" y="3079600"/>
              <a:ext cx="170300" cy="170725"/>
            </a:xfrm>
            <a:custGeom>
              <a:avLst/>
              <a:gdLst/>
              <a:ahLst/>
              <a:cxnLst/>
              <a:rect l="l" t="t" r="r" b="b"/>
              <a:pathLst>
                <a:path w="6812" h="6829" extrusionOk="0">
                  <a:moveTo>
                    <a:pt x="3460" y="305"/>
                  </a:moveTo>
                  <a:cubicBezTo>
                    <a:pt x="4268" y="305"/>
                    <a:pt x="5068" y="633"/>
                    <a:pt x="5644" y="1203"/>
                  </a:cubicBezTo>
                  <a:cubicBezTo>
                    <a:pt x="6236" y="1778"/>
                    <a:pt x="6583" y="2587"/>
                    <a:pt x="6588" y="3414"/>
                  </a:cubicBezTo>
                  <a:lnTo>
                    <a:pt x="6594" y="3414"/>
                  </a:lnTo>
                  <a:cubicBezTo>
                    <a:pt x="6588" y="3825"/>
                    <a:pt x="6500" y="4236"/>
                    <a:pt x="6336" y="4617"/>
                  </a:cubicBezTo>
                  <a:cubicBezTo>
                    <a:pt x="6178" y="4993"/>
                    <a:pt x="5937" y="5339"/>
                    <a:pt x="5644" y="5626"/>
                  </a:cubicBezTo>
                  <a:cubicBezTo>
                    <a:pt x="5351" y="5908"/>
                    <a:pt x="5004" y="6137"/>
                    <a:pt x="4629" y="6289"/>
                  </a:cubicBezTo>
                  <a:cubicBezTo>
                    <a:pt x="4260" y="6436"/>
                    <a:pt x="3870" y="6518"/>
                    <a:pt x="3479" y="6518"/>
                  </a:cubicBezTo>
                  <a:cubicBezTo>
                    <a:pt x="3465" y="6518"/>
                    <a:pt x="3452" y="6518"/>
                    <a:pt x="3438" y="6518"/>
                  </a:cubicBezTo>
                  <a:cubicBezTo>
                    <a:pt x="2623" y="6512"/>
                    <a:pt x="1819" y="6178"/>
                    <a:pt x="1250" y="5603"/>
                  </a:cubicBezTo>
                  <a:cubicBezTo>
                    <a:pt x="675" y="5028"/>
                    <a:pt x="346" y="4224"/>
                    <a:pt x="352" y="3414"/>
                  </a:cubicBezTo>
                  <a:cubicBezTo>
                    <a:pt x="352" y="3010"/>
                    <a:pt x="429" y="2605"/>
                    <a:pt x="581" y="2229"/>
                  </a:cubicBezTo>
                  <a:cubicBezTo>
                    <a:pt x="734" y="1860"/>
                    <a:pt x="962" y="1514"/>
                    <a:pt x="1250" y="1226"/>
                  </a:cubicBezTo>
                  <a:cubicBezTo>
                    <a:pt x="1819" y="651"/>
                    <a:pt x="2623" y="311"/>
                    <a:pt x="3438" y="305"/>
                  </a:cubicBezTo>
                  <a:cubicBezTo>
                    <a:pt x="3445" y="305"/>
                    <a:pt x="3452" y="305"/>
                    <a:pt x="3460" y="305"/>
                  </a:cubicBezTo>
                  <a:close/>
                  <a:moveTo>
                    <a:pt x="3438" y="0"/>
                  </a:moveTo>
                  <a:cubicBezTo>
                    <a:pt x="2992" y="0"/>
                    <a:pt x="2541" y="88"/>
                    <a:pt x="2130" y="252"/>
                  </a:cubicBezTo>
                  <a:cubicBezTo>
                    <a:pt x="1713" y="423"/>
                    <a:pt x="1332" y="675"/>
                    <a:pt x="1015" y="992"/>
                  </a:cubicBezTo>
                  <a:cubicBezTo>
                    <a:pt x="376" y="1625"/>
                    <a:pt x="0" y="2517"/>
                    <a:pt x="6" y="3414"/>
                  </a:cubicBezTo>
                  <a:cubicBezTo>
                    <a:pt x="6" y="3860"/>
                    <a:pt x="94" y="4312"/>
                    <a:pt x="270" y="4723"/>
                  </a:cubicBezTo>
                  <a:cubicBezTo>
                    <a:pt x="440" y="5139"/>
                    <a:pt x="698" y="5521"/>
                    <a:pt x="1015" y="5837"/>
                  </a:cubicBezTo>
                  <a:cubicBezTo>
                    <a:pt x="1332" y="6148"/>
                    <a:pt x="1713" y="6400"/>
                    <a:pt x="2130" y="6571"/>
                  </a:cubicBezTo>
                  <a:cubicBezTo>
                    <a:pt x="2541" y="6747"/>
                    <a:pt x="2992" y="6829"/>
                    <a:pt x="3438" y="6829"/>
                  </a:cubicBezTo>
                  <a:cubicBezTo>
                    <a:pt x="3884" y="6823"/>
                    <a:pt x="4330" y="6729"/>
                    <a:pt x="4740" y="6559"/>
                  </a:cubicBezTo>
                  <a:cubicBezTo>
                    <a:pt x="5145" y="6383"/>
                    <a:pt x="5521" y="6131"/>
                    <a:pt x="5832" y="5814"/>
                  </a:cubicBezTo>
                  <a:cubicBezTo>
                    <a:pt x="6459" y="5180"/>
                    <a:pt x="6811" y="4294"/>
                    <a:pt x="6794" y="3414"/>
                  </a:cubicBezTo>
                  <a:lnTo>
                    <a:pt x="6800" y="3414"/>
                  </a:lnTo>
                  <a:cubicBezTo>
                    <a:pt x="6805" y="2974"/>
                    <a:pt x="6723" y="2529"/>
                    <a:pt x="6559" y="2124"/>
                  </a:cubicBezTo>
                  <a:cubicBezTo>
                    <a:pt x="6389" y="1713"/>
                    <a:pt x="6143" y="1332"/>
                    <a:pt x="5832" y="1015"/>
                  </a:cubicBezTo>
                  <a:cubicBezTo>
                    <a:pt x="5521" y="698"/>
                    <a:pt x="5151" y="446"/>
                    <a:pt x="4740" y="270"/>
                  </a:cubicBezTo>
                  <a:cubicBezTo>
                    <a:pt x="4330" y="100"/>
                    <a:pt x="3884" y="6"/>
                    <a:pt x="343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42"/>
            <p:cNvSpPr/>
            <p:nvPr/>
          </p:nvSpPr>
          <p:spPr>
            <a:xfrm>
              <a:off x="5896475" y="3075475"/>
              <a:ext cx="170300" cy="170600"/>
            </a:xfrm>
            <a:custGeom>
              <a:avLst/>
              <a:gdLst/>
              <a:ahLst/>
              <a:cxnLst/>
              <a:rect l="l" t="t" r="r" b="b"/>
              <a:pathLst>
                <a:path w="6812" h="6824" extrusionOk="0">
                  <a:moveTo>
                    <a:pt x="3454" y="306"/>
                  </a:moveTo>
                  <a:cubicBezTo>
                    <a:pt x="4262" y="306"/>
                    <a:pt x="5062" y="634"/>
                    <a:pt x="5644" y="1204"/>
                  </a:cubicBezTo>
                  <a:cubicBezTo>
                    <a:pt x="6231" y="1773"/>
                    <a:pt x="6577" y="2588"/>
                    <a:pt x="6583" y="3415"/>
                  </a:cubicBezTo>
                  <a:lnTo>
                    <a:pt x="6594" y="3415"/>
                  </a:lnTo>
                  <a:cubicBezTo>
                    <a:pt x="6583" y="3826"/>
                    <a:pt x="6495" y="4237"/>
                    <a:pt x="6336" y="4612"/>
                  </a:cubicBezTo>
                  <a:cubicBezTo>
                    <a:pt x="6172" y="4993"/>
                    <a:pt x="5937" y="5334"/>
                    <a:pt x="5644" y="5621"/>
                  </a:cubicBezTo>
                  <a:cubicBezTo>
                    <a:pt x="5351" y="5908"/>
                    <a:pt x="5004" y="6137"/>
                    <a:pt x="4623" y="6290"/>
                  </a:cubicBezTo>
                  <a:cubicBezTo>
                    <a:pt x="4248" y="6442"/>
                    <a:pt x="3843" y="6519"/>
                    <a:pt x="3432" y="6519"/>
                  </a:cubicBezTo>
                  <a:cubicBezTo>
                    <a:pt x="2617" y="6513"/>
                    <a:pt x="1819" y="6178"/>
                    <a:pt x="1244" y="5598"/>
                  </a:cubicBezTo>
                  <a:cubicBezTo>
                    <a:pt x="675" y="5028"/>
                    <a:pt x="341" y="4225"/>
                    <a:pt x="346" y="3415"/>
                  </a:cubicBezTo>
                  <a:cubicBezTo>
                    <a:pt x="352" y="3010"/>
                    <a:pt x="429" y="2606"/>
                    <a:pt x="581" y="2230"/>
                  </a:cubicBezTo>
                  <a:cubicBezTo>
                    <a:pt x="734" y="1855"/>
                    <a:pt x="962" y="1514"/>
                    <a:pt x="1250" y="1227"/>
                  </a:cubicBezTo>
                  <a:cubicBezTo>
                    <a:pt x="1819" y="652"/>
                    <a:pt x="2617" y="312"/>
                    <a:pt x="3432" y="306"/>
                  </a:cubicBezTo>
                  <a:cubicBezTo>
                    <a:pt x="3439" y="306"/>
                    <a:pt x="3447" y="306"/>
                    <a:pt x="3454" y="306"/>
                  </a:cubicBezTo>
                  <a:close/>
                  <a:moveTo>
                    <a:pt x="3432" y="1"/>
                  </a:moveTo>
                  <a:cubicBezTo>
                    <a:pt x="2986" y="1"/>
                    <a:pt x="2541" y="83"/>
                    <a:pt x="2124" y="253"/>
                  </a:cubicBezTo>
                  <a:cubicBezTo>
                    <a:pt x="1708" y="423"/>
                    <a:pt x="1332" y="676"/>
                    <a:pt x="1009" y="992"/>
                  </a:cubicBezTo>
                  <a:cubicBezTo>
                    <a:pt x="376" y="1620"/>
                    <a:pt x="0" y="2512"/>
                    <a:pt x="0" y="3415"/>
                  </a:cubicBezTo>
                  <a:cubicBezTo>
                    <a:pt x="6" y="3861"/>
                    <a:pt x="94" y="4313"/>
                    <a:pt x="270" y="4723"/>
                  </a:cubicBezTo>
                  <a:cubicBezTo>
                    <a:pt x="440" y="5140"/>
                    <a:pt x="693" y="5515"/>
                    <a:pt x="1015" y="5832"/>
                  </a:cubicBezTo>
                  <a:cubicBezTo>
                    <a:pt x="1332" y="6149"/>
                    <a:pt x="1713" y="6401"/>
                    <a:pt x="2124" y="6571"/>
                  </a:cubicBezTo>
                  <a:cubicBezTo>
                    <a:pt x="2528" y="6736"/>
                    <a:pt x="2959" y="6824"/>
                    <a:pt x="3390" y="6824"/>
                  </a:cubicBezTo>
                  <a:cubicBezTo>
                    <a:pt x="3404" y="6824"/>
                    <a:pt x="3418" y="6824"/>
                    <a:pt x="3432" y="6824"/>
                  </a:cubicBezTo>
                  <a:cubicBezTo>
                    <a:pt x="3878" y="6818"/>
                    <a:pt x="4324" y="6730"/>
                    <a:pt x="4735" y="6554"/>
                  </a:cubicBezTo>
                  <a:cubicBezTo>
                    <a:pt x="5145" y="6384"/>
                    <a:pt x="5521" y="6126"/>
                    <a:pt x="5832" y="5809"/>
                  </a:cubicBezTo>
                  <a:cubicBezTo>
                    <a:pt x="6453" y="5175"/>
                    <a:pt x="6811" y="4295"/>
                    <a:pt x="6794" y="3415"/>
                  </a:cubicBezTo>
                  <a:lnTo>
                    <a:pt x="6800" y="3415"/>
                  </a:lnTo>
                  <a:cubicBezTo>
                    <a:pt x="6805" y="2969"/>
                    <a:pt x="6723" y="2529"/>
                    <a:pt x="6553" y="2119"/>
                  </a:cubicBezTo>
                  <a:cubicBezTo>
                    <a:pt x="6389" y="1708"/>
                    <a:pt x="6143" y="1333"/>
                    <a:pt x="5832" y="1016"/>
                  </a:cubicBezTo>
                  <a:cubicBezTo>
                    <a:pt x="5521" y="699"/>
                    <a:pt x="5145" y="441"/>
                    <a:pt x="4735" y="271"/>
                  </a:cubicBezTo>
                  <a:cubicBezTo>
                    <a:pt x="4324" y="95"/>
                    <a:pt x="3878" y="7"/>
                    <a:pt x="343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42"/>
            <p:cNvSpPr/>
            <p:nvPr/>
          </p:nvSpPr>
          <p:spPr>
            <a:xfrm>
              <a:off x="6062200" y="3147900"/>
              <a:ext cx="55750" cy="18975"/>
            </a:xfrm>
            <a:custGeom>
              <a:avLst/>
              <a:gdLst/>
              <a:ahLst/>
              <a:cxnLst/>
              <a:rect l="l" t="t" r="r" b="b"/>
              <a:pathLst>
                <a:path w="2230" h="759" extrusionOk="0">
                  <a:moveTo>
                    <a:pt x="1011" y="0"/>
                  </a:moveTo>
                  <a:cubicBezTo>
                    <a:pt x="841" y="0"/>
                    <a:pt x="673" y="32"/>
                    <a:pt x="523" y="96"/>
                  </a:cubicBezTo>
                  <a:cubicBezTo>
                    <a:pt x="317" y="172"/>
                    <a:pt x="147" y="284"/>
                    <a:pt x="0" y="448"/>
                  </a:cubicBezTo>
                  <a:lnTo>
                    <a:pt x="130" y="583"/>
                  </a:lnTo>
                  <a:cubicBezTo>
                    <a:pt x="276" y="489"/>
                    <a:pt x="446" y="413"/>
                    <a:pt x="611" y="372"/>
                  </a:cubicBezTo>
                  <a:cubicBezTo>
                    <a:pt x="730" y="339"/>
                    <a:pt x="849" y="320"/>
                    <a:pt x="969" y="320"/>
                  </a:cubicBezTo>
                  <a:cubicBezTo>
                    <a:pt x="1019" y="320"/>
                    <a:pt x="1070" y="323"/>
                    <a:pt x="1121" y="330"/>
                  </a:cubicBezTo>
                  <a:cubicBezTo>
                    <a:pt x="1162" y="336"/>
                    <a:pt x="1203" y="348"/>
                    <a:pt x="1250" y="354"/>
                  </a:cubicBezTo>
                  <a:cubicBezTo>
                    <a:pt x="1291" y="360"/>
                    <a:pt x="1332" y="372"/>
                    <a:pt x="1373" y="383"/>
                  </a:cubicBezTo>
                  <a:cubicBezTo>
                    <a:pt x="1414" y="401"/>
                    <a:pt x="1455" y="407"/>
                    <a:pt x="1496" y="424"/>
                  </a:cubicBezTo>
                  <a:cubicBezTo>
                    <a:pt x="1538" y="442"/>
                    <a:pt x="1579" y="460"/>
                    <a:pt x="1620" y="477"/>
                  </a:cubicBezTo>
                  <a:cubicBezTo>
                    <a:pt x="1661" y="495"/>
                    <a:pt x="1696" y="518"/>
                    <a:pt x="1737" y="542"/>
                  </a:cubicBezTo>
                  <a:lnTo>
                    <a:pt x="1860" y="606"/>
                  </a:lnTo>
                  <a:cubicBezTo>
                    <a:pt x="1936" y="653"/>
                    <a:pt x="2007" y="706"/>
                    <a:pt x="2089" y="759"/>
                  </a:cubicBezTo>
                  <a:lnTo>
                    <a:pt x="2230" y="606"/>
                  </a:lnTo>
                  <a:cubicBezTo>
                    <a:pt x="2159" y="530"/>
                    <a:pt x="2089" y="460"/>
                    <a:pt x="2013" y="389"/>
                  </a:cubicBezTo>
                  <a:cubicBezTo>
                    <a:pt x="1931" y="330"/>
                    <a:pt x="1854" y="260"/>
                    <a:pt x="1760" y="213"/>
                  </a:cubicBezTo>
                  <a:cubicBezTo>
                    <a:pt x="1579" y="102"/>
                    <a:pt x="1373" y="37"/>
                    <a:pt x="1156" y="8"/>
                  </a:cubicBezTo>
                  <a:cubicBezTo>
                    <a:pt x="1108" y="3"/>
                    <a:pt x="1059" y="0"/>
                    <a:pt x="10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4" name="Google Shape;1034;p42"/>
          <p:cNvGrpSpPr/>
          <p:nvPr/>
        </p:nvGrpSpPr>
        <p:grpSpPr>
          <a:xfrm rot="-10438819">
            <a:off x="2081333" y="2110512"/>
            <a:ext cx="755854" cy="1266070"/>
            <a:chOff x="6316225" y="3717575"/>
            <a:chExt cx="251400" cy="421100"/>
          </a:xfrm>
        </p:grpSpPr>
        <p:sp>
          <p:nvSpPr>
            <p:cNvPr id="1035" name="Google Shape;1035;p42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42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42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42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42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42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42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42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968F27A-7A44-6875-EB7D-46471128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7F527C25-FEE9-BDE6-BE7F-B4A0C2643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1EC7CF6-7EA0-8DDD-8C97-7D31963B82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72200" y="4629151"/>
            <a:ext cx="2514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441BBD28-5BF4-4B2E-B1F2-E8AB6A2BCD95}" type="datetimeFigureOut">
              <a:rPr lang="en-US" smtClean="0"/>
              <a:t>3/12/2025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CBBE27F-82FF-D1D5-662B-6B00E2DD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57200" y="4629151"/>
            <a:ext cx="3352801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D892F0D-556E-BF48-4B81-760104D87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10000" y="4629151"/>
            <a:ext cx="18288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D5027A0-8DE8-406D-8C33-9FBEFADE2E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83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sh dir="u"/>
      </p:transition>
    </mc:Choice>
    <mc:Fallback xmlns="">
      <p:transition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517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Denk One"/>
              <a:buNone/>
              <a:defRPr sz="3000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24695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miko"/>
              <a:buChar char="●"/>
              <a:defRPr sz="18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8" r:id="rId3"/>
    <p:sldLayoutId id="2147483659" r:id="rId4"/>
    <p:sldLayoutId id="2147483663" r:id="rId5"/>
    <p:sldLayoutId id="2147483667" r:id="rId6"/>
    <p:sldLayoutId id="2147483687" r:id="rId7"/>
    <p:sldLayoutId id="2147483688" r:id="rId8"/>
    <p:sldLayoutId id="214748369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340">
          <p15:clr>
            <a:srgbClr val="EA4335"/>
          </p15:clr>
        </p15:guide>
        <p15:guide id="2" pos="449">
          <p15:clr>
            <a:srgbClr val="EA4335"/>
          </p15:clr>
        </p15:guide>
        <p15:guide id="3" pos="5311">
          <p15:clr>
            <a:srgbClr val="EA4335"/>
          </p15:clr>
        </p15:guide>
        <p15:guide id="4" orient="horz" pos="2903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10" Type="http://schemas.openxmlformats.org/officeDocument/2006/relationships/image" Target="../media/image1.png"/><Relationship Id="rId9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" name="Google Shape;1137;p48"/>
          <p:cNvSpPr txBox="1">
            <a:spLocks noGrp="1"/>
          </p:cNvSpPr>
          <p:nvPr>
            <p:ph type="title"/>
          </p:nvPr>
        </p:nvSpPr>
        <p:spPr>
          <a:xfrm>
            <a:off x="477228" y="991650"/>
            <a:ext cx="7904772" cy="158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sz="3200" dirty="0" smtClean="0">
                <a:solidFill>
                  <a:srgbClr val="FFFF00"/>
                </a:solidFill>
                <a:latin typeface="Algerian" pitchFamily="82" charset="0"/>
                <a:cs typeface="Denk One" charset="0"/>
              </a:rPr>
              <a:t>NHIỆT LIỆT </a:t>
            </a:r>
            <a:r>
              <a:rPr lang="en-US" sz="3200" dirty="0">
                <a:solidFill>
                  <a:srgbClr val="FFFF00"/>
                </a:solidFill>
                <a:latin typeface="Algerian" pitchFamily="82" charset="0"/>
                <a:cs typeface="Denk One" charset="0"/>
              </a:rPr>
              <a:t>CHÀO MỪNG THẦY CÔ VÀ </a:t>
            </a:r>
            <a:r>
              <a:rPr lang="en-US" sz="3200" dirty="0" smtClean="0">
                <a:solidFill>
                  <a:srgbClr val="FFFF00"/>
                </a:solidFill>
                <a:latin typeface="Algerian" pitchFamily="82" charset="0"/>
                <a:cs typeface="Denk One" charset="0"/>
              </a:rPr>
              <a:t/>
            </a:r>
            <a:br>
              <a:rPr lang="en-US" sz="3200" dirty="0" smtClean="0">
                <a:solidFill>
                  <a:srgbClr val="FFFF00"/>
                </a:solidFill>
                <a:latin typeface="Algerian" pitchFamily="82" charset="0"/>
                <a:cs typeface="Denk One" charset="0"/>
              </a:rPr>
            </a:br>
            <a:r>
              <a:rPr lang="en-US" sz="3200" dirty="0" smtClean="0">
                <a:solidFill>
                  <a:srgbClr val="FFFF00"/>
                </a:solidFill>
                <a:latin typeface="Algerian" pitchFamily="82" charset="0"/>
                <a:cs typeface="Denk One" charset="0"/>
              </a:rPr>
              <a:t>CÁC </a:t>
            </a:r>
            <a:r>
              <a:rPr lang="en-US" sz="3200" dirty="0">
                <a:solidFill>
                  <a:srgbClr val="FFFF00"/>
                </a:solidFill>
                <a:latin typeface="Algerian" pitchFamily="82" charset="0"/>
                <a:cs typeface="Denk One" charset="0"/>
              </a:rPr>
              <a:t>EM ĐẾN VỚI TIẾT HỌC</a:t>
            </a:r>
            <a:endParaRPr sz="3200" dirty="0">
              <a:solidFill>
                <a:srgbClr val="FFFF00"/>
              </a:solidFill>
              <a:latin typeface="Algerian" pitchFamily="82" charset="0"/>
              <a:cs typeface="Denk One" charset="0"/>
            </a:endParaRPr>
          </a:p>
        </p:txBody>
      </p:sp>
      <p:sp>
        <p:nvSpPr>
          <p:cNvPr id="1138" name="Google Shape;1138;p48"/>
          <p:cNvSpPr txBox="1">
            <a:spLocks noGrp="1"/>
          </p:cNvSpPr>
          <p:nvPr>
            <p:ph type="body" idx="1"/>
          </p:nvPr>
        </p:nvSpPr>
        <p:spPr>
          <a:xfrm>
            <a:off x="914400" y="2163150"/>
            <a:ext cx="7153709" cy="713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9700" indent="0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MÔN: TIẾNG VIỆT </a:t>
            </a:r>
          </a:p>
          <a:p>
            <a:pPr marL="139700" indent="0">
              <a:buNone/>
            </a:pPr>
            <a:r>
              <a:rPr lang="en-US" sz="2400" b="1" dirty="0" smtClean="0">
                <a:solidFill>
                  <a:srgbClr val="002060"/>
                </a:solidFill>
                <a:latin typeface="+mn-lt"/>
              </a:rPr>
              <a:t>LỚP : 4D</a:t>
            </a:r>
            <a:endParaRPr lang="en-US" sz="2400" dirty="0">
              <a:solidFill>
                <a:srgbClr val="002060"/>
              </a:solidFill>
              <a:latin typeface="+mn-lt"/>
            </a:endParaRPr>
          </a:p>
          <a:p>
            <a:pPr marL="139700" indent="0">
              <a:buNone/>
            </a:pPr>
            <a:endParaRPr lang="en-US" sz="2400" i="1" dirty="0">
              <a:solidFill>
                <a:srgbClr val="002060"/>
              </a:solidFill>
              <a:latin typeface="+mn-l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1139" name="Google Shape;1139;p48"/>
          <p:cNvGrpSpPr/>
          <p:nvPr/>
        </p:nvGrpSpPr>
        <p:grpSpPr>
          <a:xfrm rot="-983671">
            <a:off x="401002" y="3510640"/>
            <a:ext cx="1199745" cy="1006391"/>
            <a:chOff x="2677400" y="3539525"/>
            <a:chExt cx="801675" cy="672475"/>
          </a:xfrm>
        </p:grpSpPr>
        <p:sp>
          <p:nvSpPr>
            <p:cNvPr id="1140" name="Google Shape;1140;p48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8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8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8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8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8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8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8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8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8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0" name="Google Shape;1150;p48"/>
          <p:cNvGrpSpPr/>
          <p:nvPr/>
        </p:nvGrpSpPr>
        <p:grpSpPr>
          <a:xfrm>
            <a:off x="-152400" y="4019866"/>
            <a:ext cx="1060091" cy="1177394"/>
            <a:chOff x="4488675" y="3729750"/>
            <a:chExt cx="424750" cy="471750"/>
          </a:xfrm>
        </p:grpSpPr>
        <p:sp>
          <p:nvSpPr>
            <p:cNvPr id="1151" name="Google Shape;1151;p48"/>
            <p:cNvSpPr/>
            <p:nvPr/>
          </p:nvSpPr>
          <p:spPr>
            <a:xfrm>
              <a:off x="4488675" y="3729750"/>
              <a:ext cx="252275" cy="135175"/>
            </a:xfrm>
            <a:custGeom>
              <a:avLst/>
              <a:gdLst/>
              <a:ahLst/>
              <a:cxnLst/>
              <a:rect l="l" t="t" r="r" b="b"/>
              <a:pathLst>
                <a:path w="10091" h="5407" extrusionOk="0">
                  <a:moveTo>
                    <a:pt x="9545" y="0"/>
                  </a:moveTo>
                  <a:cubicBezTo>
                    <a:pt x="8565" y="422"/>
                    <a:pt x="2294" y="3444"/>
                    <a:pt x="0" y="4963"/>
                  </a:cubicBezTo>
                  <a:cubicBezTo>
                    <a:pt x="0" y="4963"/>
                    <a:pt x="180" y="5407"/>
                    <a:pt x="1055" y="5407"/>
                  </a:cubicBezTo>
                  <a:cubicBezTo>
                    <a:pt x="1319" y="5407"/>
                    <a:pt x="1645" y="5367"/>
                    <a:pt x="2048" y="5262"/>
                  </a:cubicBezTo>
                  <a:lnTo>
                    <a:pt x="10090" y="968"/>
                  </a:lnTo>
                  <a:lnTo>
                    <a:pt x="9545" y="0"/>
                  </a:ln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48"/>
            <p:cNvSpPr/>
            <p:nvPr/>
          </p:nvSpPr>
          <p:spPr>
            <a:xfrm>
              <a:off x="4493950" y="3733400"/>
              <a:ext cx="272800" cy="137550"/>
            </a:xfrm>
            <a:custGeom>
              <a:avLst/>
              <a:gdLst/>
              <a:ahLst/>
              <a:cxnLst/>
              <a:rect l="l" t="t" r="r" b="b"/>
              <a:pathLst>
                <a:path w="10912" h="5502" extrusionOk="0">
                  <a:moveTo>
                    <a:pt x="9868" y="1"/>
                  </a:moveTo>
                  <a:cubicBezTo>
                    <a:pt x="9756" y="1"/>
                    <a:pt x="9651" y="48"/>
                    <a:pt x="9545" y="95"/>
                  </a:cubicBezTo>
                  <a:cubicBezTo>
                    <a:pt x="8565" y="511"/>
                    <a:pt x="2294" y="3538"/>
                    <a:pt x="0" y="5058"/>
                  </a:cubicBezTo>
                  <a:cubicBezTo>
                    <a:pt x="0" y="5058"/>
                    <a:pt x="181" y="5501"/>
                    <a:pt x="1056" y="5501"/>
                  </a:cubicBezTo>
                  <a:cubicBezTo>
                    <a:pt x="1319" y="5501"/>
                    <a:pt x="1645" y="5461"/>
                    <a:pt x="2048" y="5357"/>
                  </a:cubicBezTo>
                  <a:lnTo>
                    <a:pt x="10912" y="376"/>
                  </a:lnTo>
                  <a:cubicBezTo>
                    <a:pt x="10912" y="376"/>
                    <a:pt x="10478" y="230"/>
                    <a:pt x="10202" y="101"/>
                  </a:cubicBezTo>
                  <a:cubicBezTo>
                    <a:pt x="10097" y="54"/>
                    <a:pt x="9985" y="1"/>
                    <a:pt x="98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8"/>
            <p:cNvSpPr/>
            <p:nvPr/>
          </p:nvSpPr>
          <p:spPr>
            <a:xfrm>
              <a:off x="4535900" y="3739425"/>
              <a:ext cx="377525" cy="456275"/>
            </a:xfrm>
            <a:custGeom>
              <a:avLst/>
              <a:gdLst/>
              <a:ahLst/>
              <a:cxnLst/>
              <a:rect l="l" t="t" r="r" b="b"/>
              <a:pathLst>
                <a:path w="15101" h="18251" extrusionOk="0">
                  <a:moveTo>
                    <a:pt x="9298" y="0"/>
                  </a:moveTo>
                  <a:cubicBezTo>
                    <a:pt x="6547" y="1496"/>
                    <a:pt x="2822" y="3221"/>
                    <a:pt x="0" y="4588"/>
                  </a:cubicBezTo>
                  <a:lnTo>
                    <a:pt x="5538" y="18251"/>
                  </a:lnTo>
                  <a:cubicBezTo>
                    <a:pt x="8847" y="17142"/>
                    <a:pt x="12285" y="15312"/>
                    <a:pt x="15100" y="13258"/>
                  </a:cubicBezTo>
                  <a:cubicBezTo>
                    <a:pt x="13516" y="8694"/>
                    <a:pt x="11575" y="4259"/>
                    <a:pt x="9298" y="0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8"/>
            <p:cNvSpPr/>
            <p:nvPr/>
          </p:nvSpPr>
          <p:spPr>
            <a:xfrm>
              <a:off x="4535900" y="3847225"/>
              <a:ext cx="377525" cy="348475"/>
            </a:xfrm>
            <a:custGeom>
              <a:avLst/>
              <a:gdLst/>
              <a:ahLst/>
              <a:cxnLst/>
              <a:rect l="l" t="t" r="r" b="b"/>
              <a:pathLst>
                <a:path w="15101" h="13939" extrusionOk="0">
                  <a:moveTo>
                    <a:pt x="15100" y="8946"/>
                  </a:moveTo>
                  <a:cubicBezTo>
                    <a:pt x="14508" y="9378"/>
                    <a:pt x="13888" y="9801"/>
                    <a:pt x="13247" y="10208"/>
                  </a:cubicBezTo>
                  <a:lnTo>
                    <a:pt x="13247" y="10208"/>
                  </a:lnTo>
                  <a:cubicBezTo>
                    <a:pt x="14387" y="9612"/>
                    <a:pt x="15100" y="8947"/>
                    <a:pt x="15100" y="8946"/>
                  </a:cubicBezTo>
                  <a:close/>
                  <a:moveTo>
                    <a:pt x="569" y="0"/>
                  </a:moveTo>
                  <a:cubicBezTo>
                    <a:pt x="376" y="94"/>
                    <a:pt x="188" y="188"/>
                    <a:pt x="0" y="276"/>
                  </a:cubicBezTo>
                  <a:lnTo>
                    <a:pt x="5538" y="13939"/>
                  </a:lnTo>
                  <a:cubicBezTo>
                    <a:pt x="8151" y="13063"/>
                    <a:pt x="10843" y="11738"/>
                    <a:pt x="13247" y="10208"/>
                  </a:cubicBezTo>
                  <a:lnTo>
                    <a:pt x="13247" y="10208"/>
                  </a:lnTo>
                  <a:cubicBezTo>
                    <a:pt x="12319" y="10694"/>
                    <a:pt x="11109" y="11135"/>
                    <a:pt x="9770" y="11135"/>
                  </a:cubicBezTo>
                  <a:cubicBezTo>
                    <a:pt x="6766" y="11135"/>
                    <a:pt x="3116" y="8914"/>
                    <a:pt x="569" y="0"/>
                  </a:cubicBezTo>
                  <a:close/>
                </a:path>
              </a:pathLst>
            </a:custGeom>
            <a:solidFill>
              <a:srgbClr val="FFFDFB">
                <a:alpha val="2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48"/>
            <p:cNvSpPr/>
            <p:nvPr/>
          </p:nvSpPr>
          <p:spPr>
            <a:xfrm>
              <a:off x="4488675" y="3853675"/>
              <a:ext cx="185700" cy="347825"/>
            </a:xfrm>
            <a:custGeom>
              <a:avLst/>
              <a:gdLst/>
              <a:ahLst/>
              <a:cxnLst/>
              <a:rect l="l" t="t" r="r" b="b"/>
              <a:pathLst>
                <a:path w="7428" h="13913" extrusionOk="0">
                  <a:moveTo>
                    <a:pt x="1930" y="0"/>
                  </a:moveTo>
                  <a:cubicBezTo>
                    <a:pt x="1496" y="162"/>
                    <a:pt x="1165" y="239"/>
                    <a:pt x="870" y="239"/>
                  </a:cubicBezTo>
                  <a:cubicBezTo>
                    <a:pt x="566" y="239"/>
                    <a:pt x="301" y="158"/>
                    <a:pt x="0" y="6"/>
                  </a:cubicBezTo>
                  <a:lnTo>
                    <a:pt x="0" y="6"/>
                  </a:lnTo>
                  <a:lnTo>
                    <a:pt x="5391" y="13628"/>
                  </a:lnTo>
                  <a:cubicBezTo>
                    <a:pt x="5653" y="13804"/>
                    <a:pt x="5964" y="13913"/>
                    <a:pt x="6279" y="13913"/>
                  </a:cubicBezTo>
                  <a:cubicBezTo>
                    <a:pt x="6310" y="13913"/>
                    <a:pt x="6340" y="13912"/>
                    <a:pt x="6371" y="13910"/>
                  </a:cubicBezTo>
                  <a:cubicBezTo>
                    <a:pt x="6711" y="13880"/>
                    <a:pt x="7104" y="13792"/>
                    <a:pt x="7427" y="13681"/>
                  </a:cubicBezTo>
                  <a:lnTo>
                    <a:pt x="1930" y="0"/>
                  </a:lnTo>
                  <a:close/>
                </a:path>
              </a:pathLst>
            </a:custGeom>
            <a:solidFill>
              <a:srgbClr val="D1B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828800" y="539175"/>
            <a:ext cx="495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2060"/>
                </a:solidFill>
                <a:latin typeface="+mn-lt"/>
              </a:rPr>
              <a:t>TRƯỜNG </a:t>
            </a:r>
            <a:r>
              <a:rPr lang="en-US" sz="1600" b="1" dirty="0">
                <a:solidFill>
                  <a:srgbClr val="002060"/>
                </a:solidFill>
                <a:latin typeface="+mn-lt"/>
              </a:rPr>
              <a:t>TIỂU HỌC HIỆP CÁT</a:t>
            </a:r>
          </a:p>
          <a:p>
            <a:pPr algn="ctr"/>
            <a:r>
              <a:rPr lang="vi-VN" sz="1600" b="1" dirty="0">
                <a:solidFill>
                  <a:srgbClr val="002060"/>
                </a:solidFill>
                <a:latin typeface="+mn-lt"/>
              </a:rPr>
              <a:t> </a:t>
            </a:r>
            <a:r>
              <a:rPr lang="en-US" sz="1600" b="1" dirty="0" smtClean="0">
                <a:solidFill>
                  <a:srgbClr val="002060"/>
                </a:solidFill>
                <a:latin typeface="+mn-lt"/>
              </a:rPr>
              <a:t>HỘI THI GIÁO VIÊN GIỎI CẤP TRƯỜNG</a:t>
            </a:r>
            <a:endParaRPr lang="en-US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3" name="Google Shape;1138;p48"/>
          <p:cNvSpPr txBox="1">
            <a:spLocks/>
          </p:cNvSpPr>
          <p:nvPr/>
        </p:nvSpPr>
        <p:spPr>
          <a:xfrm>
            <a:off x="1752600" y="3229950"/>
            <a:ext cx="54087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6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139700" indent="0">
              <a:buFont typeface="Montserrat"/>
              <a:buNone/>
            </a:pP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Người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thực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hiện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: </a:t>
            </a: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Nguyễn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Thị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Uyên</a:t>
            </a:r>
            <a:endParaRPr lang="en-US" b="1" i="1" dirty="0" smtClean="0">
              <a:solidFill>
                <a:srgbClr val="002060"/>
              </a:solidFill>
              <a:latin typeface="+mn-lt"/>
            </a:endParaRPr>
          </a:p>
          <a:p>
            <a:pPr marL="139700" indent="0">
              <a:buFont typeface="Montserrat"/>
              <a:buNone/>
            </a:pPr>
            <a:r>
              <a:rPr lang="en-US" b="1" i="1" dirty="0" err="1" smtClean="0">
                <a:solidFill>
                  <a:srgbClr val="002060"/>
                </a:solidFill>
                <a:latin typeface="+mn-lt"/>
              </a:rPr>
              <a:t>Tổ</a:t>
            </a:r>
            <a:r>
              <a:rPr lang="en-US" b="1" i="1" dirty="0" smtClean="0">
                <a:solidFill>
                  <a:srgbClr val="002060"/>
                </a:solidFill>
                <a:latin typeface="+mn-lt"/>
              </a:rPr>
              <a:t>: 4 + 5</a:t>
            </a:r>
            <a:endParaRPr lang="vi-VN" i="1" dirty="0" smtClean="0">
              <a:solidFill>
                <a:srgbClr val="002060"/>
              </a:solidFill>
              <a:latin typeface="+mn-lt"/>
            </a:endParaRPr>
          </a:p>
          <a:p>
            <a:pPr marL="0" indent="0">
              <a:buFont typeface="Montserrat"/>
              <a:buNone/>
            </a:pPr>
            <a:endParaRPr lang="vi-VN" i="1" dirty="0">
              <a:solidFill>
                <a:srgbClr val="002060"/>
              </a:solidFill>
            </a:endParaRPr>
          </a:p>
        </p:txBody>
      </p:sp>
      <p:sp>
        <p:nvSpPr>
          <p:cNvPr id="24" name="Freeform 5"/>
          <p:cNvSpPr/>
          <p:nvPr/>
        </p:nvSpPr>
        <p:spPr>
          <a:xfrm flipH="1">
            <a:off x="6781800" y="2114550"/>
            <a:ext cx="2362200" cy="3028950"/>
          </a:xfrm>
          <a:custGeom>
            <a:avLst/>
            <a:gdLst/>
            <a:ahLst/>
            <a:cxnLst/>
            <a:rect l="l" t="t" r="r" b="b"/>
            <a:pathLst>
              <a:path w="5850556" h="8069732">
                <a:moveTo>
                  <a:pt x="0" y="0"/>
                </a:moveTo>
                <a:lnTo>
                  <a:pt x="5850555" y="0"/>
                </a:lnTo>
                <a:lnTo>
                  <a:pt x="5850555" y="8069732"/>
                </a:lnTo>
                <a:lnTo>
                  <a:pt x="0" y="806973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86942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p52"/>
          <p:cNvSpPr txBox="1">
            <a:spLocks noGrp="1"/>
          </p:cNvSpPr>
          <p:nvPr>
            <p:ph type="subTitle" idx="1"/>
          </p:nvPr>
        </p:nvSpPr>
        <p:spPr>
          <a:xfrm>
            <a:off x="2438400" y="1349217"/>
            <a:ext cx="5029200" cy="91440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/>
            <a:r>
              <a:rPr lang="en-US" sz="4000" dirty="0" err="1" smtClean="0">
                <a:latin typeface="Denk One" charset="0"/>
                <a:cs typeface="Denk One" charset="0"/>
              </a:rPr>
              <a:t>Trò</a:t>
            </a:r>
            <a:r>
              <a:rPr lang="en-US" sz="4000" dirty="0" smtClean="0">
                <a:latin typeface="Denk One" charset="0"/>
                <a:cs typeface="Denk One" charset="0"/>
              </a:rPr>
              <a:t> </a:t>
            </a:r>
            <a:r>
              <a:rPr lang="en-US" sz="4000" dirty="0" err="1" smtClean="0">
                <a:latin typeface="Denk One" charset="0"/>
                <a:cs typeface="Denk One" charset="0"/>
              </a:rPr>
              <a:t>chơi</a:t>
            </a:r>
            <a:r>
              <a:rPr lang="en-US" sz="4000" dirty="0" smtClean="0">
                <a:latin typeface="Denk One" charset="0"/>
                <a:cs typeface="Denk One" charset="0"/>
              </a:rPr>
              <a:t>: </a:t>
            </a:r>
            <a:r>
              <a:rPr lang="en-US" sz="4000" dirty="0" err="1" smtClean="0">
                <a:latin typeface="Denk One" charset="0"/>
                <a:cs typeface="Denk One" charset="0"/>
              </a:rPr>
              <a:t>Chuyền</a:t>
            </a:r>
            <a:r>
              <a:rPr lang="en-US" sz="4000" dirty="0" smtClean="0">
                <a:latin typeface="Denk One" charset="0"/>
                <a:cs typeface="Denk One" charset="0"/>
              </a:rPr>
              <a:t> </a:t>
            </a:r>
            <a:r>
              <a:rPr lang="en-US" sz="4000" dirty="0" err="1" smtClean="0">
                <a:latin typeface="Denk One" charset="0"/>
                <a:cs typeface="Denk One" charset="0"/>
              </a:rPr>
              <a:t>bút</a:t>
            </a:r>
            <a:endParaRPr sz="4000" dirty="0">
              <a:latin typeface="Denk One" charset="0"/>
              <a:cs typeface="Denk One" charset="0"/>
            </a:endParaRPr>
          </a:p>
        </p:txBody>
      </p:sp>
      <p:grpSp>
        <p:nvGrpSpPr>
          <p:cNvPr id="233" name="Google Shape;2507;p70"/>
          <p:cNvGrpSpPr/>
          <p:nvPr/>
        </p:nvGrpSpPr>
        <p:grpSpPr>
          <a:xfrm>
            <a:off x="6440024" y="4089276"/>
            <a:ext cx="889348" cy="1083604"/>
            <a:chOff x="4943150" y="1912300"/>
            <a:chExt cx="1184850" cy="1443650"/>
          </a:xfrm>
        </p:grpSpPr>
        <p:sp>
          <p:nvSpPr>
            <p:cNvPr id="234" name="Google Shape;2508;p70"/>
            <p:cNvSpPr/>
            <p:nvPr/>
          </p:nvSpPr>
          <p:spPr>
            <a:xfrm>
              <a:off x="5039625" y="2510675"/>
              <a:ext cx="991900" cy="845275"/>
            </a:xfrm>
            <a:custGeom>
              <a:avLst/>
              <a:gdLst/>
              <a:ahLst/>
              <a:cxnLst/>
              <a:rect l="l" t="t" r="r" b="b"/>
              <a:pathLst>
                <a:path w="39676" h="33811" extrusionOk="0">
                  <a:moveTo>
                    <a:pt x="1" y="1"/>
                  </a:moveTo>
                  <a:cubicBezTo>
                    <a:pt x="1" y="1"/>
                    <a:pt x="427" y="1580"/>
                    <a:pt x="1028" y="4337"/>
                  </a:cubicBezTo>
                  <a:cubicBezTo>
                    <a:pt x="2156" y="9575"/>
                    <a:pt x="3911" y="19048"/>
                    <a:pt x="4612" y="30201"/>
                  </a:cubicBezTo>
                  <a:cubicBezTo>
                    <a:pt x="4612" y="30903"/>
                    <a:pt x="5690" y="31555"/>
                    <a:pt x="7469" y="32106"/>
                  </a:cubicBezTo>
                  <a:cubicBezTo>
                    <a:pt x="8647" y="32482"/>
                    <a:pt x="10176" y="32808"/>
                    <a:pt x="11906" y="33059"/>
                  </a:cubicBezTo>
                  <a:cubicBezTo>
                    <a:pt x="12231" y="33109"/>
                    <a:pt x="12557" y="33159"/>
                    <a:pt x="12908" y="33209"/>
                  </a:cubicBezTo>
                  <a:cubicBezTo>
                    <a:pt x="15765" y="33585"/>
                    <a:pt x="19074" y="33810"/>
                    <a:pt x="22382" y="33810"/>
                  </a:cubicBezTo>
                  <a:cubicBezTo>
                    <a:pt x="25515" y="33810"/>
                    <a:pt x="28221" y="33610"/>
                    <a:pt x="30452" y="33284"/>
                  </a:cubicBezTo>
                  <a:cubicBezTo>
                    <a:pt x="32131" y="33008"/>
                    <a:pt x="33510" y="32658"/>
                    <a:pt x="34562" y="32282"/>
                  </a:cubicBezTo>
                  <a:lnTo>
                    <a:pt x="34562" y="32257"/>
                  </a:lnTo>
                  <a:cubicBezTo>
                    <a:pt x="36091" y="31680"/>
                    <a:pt x="36918" y="30978"/>
                    <a:pt x="36918" y="30201"/>
                  </a:cubicBezTo>
                  <a:cubicBezTo>
                    <a:pt x="36918" y="30201"/>
                    <a:pt x="37720" y="13635"/>
                    <a:pt x="3967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509;p70"/>
            <p:cNvSpPr/>
            <p:nvPr/>
          </p:nvSpPr>
          <p:spPr>
            <a:xfrm>
              <a:off x="5073475" y="2645675"/>
              <a:ext cx="50625" cy="69300"/>
            </a:xfrm>
            <a:custGeom>
              <a:avLst/>
              <a:gdLst/>
              <a:ahLst/>
              <a:cxnLst/>
              <a:rect l="l" t="t" r="r" b="b"/>
              <a:pathLst>
                <a:path w="2025" h="2772" extrusionOk="0">
                  <a:moveTo>
                    <a:pt x="1219" y="1"/>
                  </a:moveTo>
                  <a:cubicBezTo>
                    <a:pt x="1198" y="1"/>
                    <a:pt x="1176" y="5"/>
                    <a:pt x="1153" y="14"/>
                  </a:cubicBezTo>
                  <a:cubicBezTo>
                    <a:pt x="752" y="140"/>
                    <a:pt x="401" y="315"/>
                    <a:pt x="100" y="516"/>
                  </a:cubicBezTo>
                  <a:cubicBezTo>
                    <a:pt x="75" y="541"/>
                    <a:pt x="50" y="541"/>
                    <a:pt x="0" y="541"/>
                  </a:cubicBezTo>
                  <a:cubicBezTo>
                    <a:pt x="151" y="1217"/>
                    <a:pt x="301" y="1969"/>
                    <a:pt x="451" y="2771"/>
                  </a:cubicBezTo>
                  <a:cubicBezTo>
                    <a:pt x="526" y="2646"/>
                    <a:pt x="577" y="2546"/>
                    <a:pt x="652" y="2445"/>
                  </a:cubicBezTo>
                  <a:cubicBezTo>
                    <a:pt x="677" y="2420"/>
                    <a:pt x="702" y="2420"/>
                    <a:pt x="727" y="2395"/>
                  </a:cubicBezTo>
                  <a:cubicBezTo>
                    <a:pt x="934" y="2348"/>
                    <a:pt x="1160" y="2330"/>
                    <a:pt x="1401" y="2330"/>
                  </a:cubicBezTo>
                  <a:cubicBezTo>
                    <a:pt x="1540" y="2330"/>
                    <a:pt x="1683" y="2336"/>
                    <a:pt x="1830" y="2345"/>
                  </a:cubicBezTo>
                  <a:cubicBezTo>
                    <a:pt x="1839" y="2347"/>
                    <a:pt x="1848" y="2348"/>
                    <a:pt x="1857" y="2348"/>
                  </a:cubicBezTo>
                  <a:cubicBezTo>
                    <a:pt x="1966" y="2348"/>
                    <a:pt x="2025" y="2214"/>
                    <a:pt x="1955" y="2145"/>
                  </a:cubicBezTo>
                  <a:cubicBezTo>
                    <a:pt x="1729" y="1794"/>
                    <a:pt x="1479" y="1518"/>
                    <a:pt x="1203" y="1267"/>
                  </a:cubicBezTo>
                  <a:cubicBezTo>
                    <a:pt x="1178" y="1242"/>
                    <a:pt x="1153" y="1192"/>
                    <a:pt x="1153" y="1167"/>
                  </a:cubicBezTo>
                  <a:cubicBezTo>
                    <a:pt x="1153" y="841"/>
                    <a:pt x="1228" y="516"/>
                    <a:pt x="1328" y="165"/>
                  </a:cubicBezTo>
                  <a:cubicBezTo>
                    <a:pt x="1369" y="83"/>
                    <a:pt x="1310" y="1"/>
                    <a:pt x="1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510;p70"/>
            <p:cNvSpPr/>
            <p:nvPr/>
          </p:nvSpPr>
          <p:spPr>
            <a:xfrm>
              <a:off x="5153050" y="2958025"/>
              <a:ext cx="148500" cy="137775"/>
            </a:xfrm>
            <a:custGeom>
              <a:avLst/>
              <a:gdLst/>
              <a:ahLst/>
              <a:cxnLst/>
              <a:rect l="l" t="t" r="r" b="b"/>
              <a:pathLst>
                <a:path w="5940" h="5511" extrusionOk="0">
                  <a:moveTo>
                    <a:pt x="2951" y="1"/>
                  </a:moveTo>
                  <a:cubicBezTo>
                    <a:pt x="2883" y="1"/>
                    <a:pt x="2817" y="33"/>
                    <a:pt x="2782" y="102"/>
                  </a:cubicBezTo>
                  <a:cubicBezTo>
                    <a:pt x="2431" y="653"/>
                    <a:pt x="2181" y="1180"/>
                    <a:pt x="2030" y="1681"/>
                  </a:cubicBezTo>
                  <a:cubicBezTo>
                    <a:pt x="2005" y="1756"/>
                    <a:pt x="1955" y="1806"/>
                    <a:pt x="1880" y="1831"/>
                  </a:cubicBezTo>
                  <a:cubicBezTo>
                    <a:pt x="1353" y="1956"/>
                    <a:pt x="827" y="2032"/>
                    <a:pt x="301" y="2032"/>
                  </a:cubicBezTo>
                  <a:cubicBezTo>
                    <a:pt x="125" y="2032"/>
                    <a:pt x="0" y="2207"/>
                    <a:pt x="100" y="2357"/>
                  </a:cubicBezTo>
                  <a:cubicBezTo>
                    <a:pt x="451" y="2834"/>
                    <a:pt x="877" y="3260"/>
                    <a:pt x="1328" y="3636"/>
                  </a:cubicBezTo>
                  <a:cubicBezTo>
                    <a:pt x="1379" y="3661"/>
                    <a:pt x="1404" y="3711"/>
                    <a:pt x="1404" y="3786"/>
                  </a:cubicBezTo>
                  <a:cubicBezTo>
                    <a:pt x="1404" y="4262"/>
                    <a:pt x="1328" y="4738"/>
                    <a:pt x="1203" y="5240"/>
                  </a:cubicBezTo>
                  <a:cubicBezTo>
                    <a:pt x="1162" y="5383"/>
                    <a:pt x="1272" y="5510"/>
                    <a:pt x="1410" y="5510"/>
                  </a:cubicBezTo>
                  <a:cubicBezTo>
                    <a:pt x="1440" y="5510"/>
                    <a:pt x="1472" y="5504"/>
                    <a:pt x="1504" y="5490"/>
                  </a:cubicBezTo>
                  <a:cubicBezTo>
                    <a:pt x="2080" y="5190"/>
                    <a:pt x="2632" y="4889"/>
                    <a:pt x="3033" y="4588"/>
                  </a:cubicBezTo>
                  <a:cubicBezTo>
                    <a:pt x="3075" y="4557"/>
                    <a:pt x="3117" y="4543"/>
                    <a:pt x="3157" y="4543"/>
                  </a:cubicBezTo>
                  <a:cubicBezTo>
                    <a:pt x="3213" y="4543"/>
                    <a:pt x="3265" y="4569"/>
                    <a:pt x="3308" y="4613"/>
                  </a:cubicBezTo>
                  <a:cubicBezTo>
                    <a:pt x="3584" y="4914"/>
                    <a:pt x="4010" y="5190"/>
                    <a:pt x="4511" y="5465"/>
                  </a:cubicBezTo>
                  <a:cubicBezTo>
                    <a:pt x="4539" y="5479"/>
                    <a:pt x="4568" y="5485"/>
                    <a:pt x="4596" y="5485"/>
                  </a:cubicBezTo>
                  <a:cubicBezTo>
                    <a:pt x="4726" y="5485"/>
                    <a:pt x="4853" y="5358"/>
                    <a:pt x="4812" y="5215"/>
                  </a:cubicBezTo>
                  <a:cubicBezTo>
                    <a:pt x="4612" y="4588"/>
                    <a:pt x="4486" y="3987"/>
                    <a:pt x="4486" y="3485"/>
                  </a:cubicBezTo>
                  <a:cubicBezTo>
                    <a:pt x="4486" y="3435"/>
                    <a:pt x="4511" y="3385"/>
                    <a:pt x="4536" y="3335"/>
                  </a:cubicBezTo>
                  <a:cubicBezTo>
                    <a:pt x="4812" y="2934"/>
                    <a:pt x="5263" y="2583"/>
                    <a:pt x="5790" y="2232"/>
                  </a:cubicBezTo>
                  <a:cubicBezTo>
                    <a:pt x="5940" y="2157"/>
                    <a:pt x="5890" y="1906"/>
                    <a:pt x="5739" y="1881"/>
                  </a:cubicBezTo>
                  <a:cubicBezTo>
                    <a:pt x="5138" y="1706"/>
                    <a:pt x="4562" y="1581"/>
                    <a:pt x="4010" y="1555"/>
                  </a:cubicBezTo>
                  <a:cubicBezTo>
                    <a:pt x="3960" y="1555"/>
                    <a:pt x="3885" y="1530"/>
                    <a:pt x="3860" y="1480"/>
                  </a:cubicBezTo>
                  <a:cubicBezTo>
                    <a:pt x="3559" y="1104"/>
                    <a:pt x="3333" y="628"/>
                    <a:pt x="3158" y="127"/>
                  </a:cubicBezTo>
                  <a:cubicBezTo>
                    <a:pt x="3117" y="45"/>
                    <a:pt x="3033" y="1"/>
                    <a:pt x="2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511;p70"/>
            <p:cNvSpPr/>
            <p:nvPr/>
          </p:nvSpPr>
          <p:spPr>
            <a:xfrm>
              <a:off x="5754825" y="2670500"/>
              <a:ext cx="209650" cy="202250"/>
            </a:xfrm>
            <a:custGeom>
              <a:avLst/>
              <a:gdLst/>
              <a:ahLst/>
              <a:cxnLst/>
              <a:rect l="l" t="t" r="r" b="b"/>
              <a:pathLst>
                <a:path w="8386" h="8090" extrusionOk="0">
                  <a:moveTo>
                    <a:pt x="4572" y="0"/>
                  </a:moveTo>
                  <a:cubicBezTo>
                    <a:pt x="4481" y="0"/>
                    <a:pt x="4388" y="40"/>
                    <a:pt x="4325" y="124"/>
                  </a:cubicBezTo>
                  <a:cubicBezTo>
                    <a:pt x="3749" y="826"/>
                    <a:pt x="3273" y="1528"/>
                    <a:pt x="2947" y="2204"/>
                  </a:cubicBezTo>
                  <a:cubicBezTo>
                    <a:pt x="2897" y="2305"/>
                    <a:pt x="2821" y="2380"/>
                    <a:pt x="2696" y="2380"/>
                  </a:cubicBezTo>
                  <a:cubicBezTo>
                    <a:pt x="2367" y="2424"/>
                    <a:pt x="2037" y="2444"/>
                    <a:pt x="1707" y="2444"/>
                  </a:cubicBezTo>
                  <a:cubicBezTo>
                    <a:pt x="1285" y="2444"/>
                    <a:pt x="863" y="2411"/>
                    <a:pt x="441" y="2355"/>
                  </a:cubicBezTo>
                  <a:cubicBezTo>
                    <a:pt x="419" y="2350"/>
                    <a:pt x="397" y="2348"/>
                    <a:pt x="376" y="2348"/>
                  </a:cubicBezTo>
                  <a:cubicBezTo>
                    <a:pt x="157" y="2348"/>
                    <a:pt x="0" y="2575"/>
                    <a:pt x="115" y="2781"/>
                  </a:cubicBezTo>
                  <a:cubicBezTo>
                    <a:pt x="516" y="3533"/>
                    <a:pt x="1017" y="4209"/>
                    <a:pt x="1593" y="4811"/>
                  </a:cubicBezTo>
                  <a:cubicBezTo>
                    <a:pt x="1669" y="4886"/>
                    <a:pt x="1694" y="4961"/>
                    <a:pt x="1669" y="5061"/>
                  </a:cubicBezTo>
                  <a:cubicBezTo>
                    <a:pt x="1568" y="5713"/>
                    <a:pt x="1368" y="6390"/>
                    <a:pt x="1092" y="7092"/>
                  </a:cubicBezTo>
                  <a:cubicBezTo>
                    <a:pt x="1004" y="7289"/>
                    <a:pt x="1167" y="7506"/>
                    <a:pt x="1360" y="7506"/>
                  </a:cubicBezTo>
                  <a:cubicBezTo>
                    <a:pt x="1387" y="7506"/>
                    <a:pt x="1415" y="7502"/>
                    <a:pt x="1443" y="7493"/>
                  </a:cubicBezTo>
                  <a:cubicBezTo>
                    <a:pt x="2345" y="7192"/>
                    <a:pt x="3172" y="6866"/>
                    <a:pt x="3799" y="6515"/>
                  </a:cubicBezTo>
                  <a:cubicBezTo>
                    <a:pt x="3847" y="6491"/>
                    <a:pt x="3895" y="6480"/>
                    <a:pt x="3942" y="6480"/>
                  </a:cubicBezTo>
                  <a:cubicBezTo>
                    <a:pt x="4041" y="6480"/>
                    <a:pt x="4132" y="6530"/>
                    <a:pt x="4200" y="6615"/>
                  </a:cubicBezTo>
                  <a:cubicBezTo>
                    <a:pt x="4526" y="7066"/>
                    <a:pt x="5077" y="7543"/>
                    <a:pt x="5704" y="8019"/>
                  </a:cubicBezTo>
                  <a:cubicBezTo>
                    <a:pt x="5766" y="8068"/>
                    <a:pt x="5835" y="8089"/>
                    <a:pt x="5900" y="8089"/>
                  </a:cubicBezTo>
                  <a:cubicBezTo>
                    <a:pt x="6069" y="8089"/>
                    <a:pt x="6216" y="7942"/>
                    <a:pt x="6180" y="7743"/>
                  </a:cubicBezTo>
                  <a:cubicBezTo>
                    <a:pt x="6055" y="6816"/>
                    <a:pt x="5979" y="5964"/>
                    <a:pt x="6080" y="5212"/>
                  </a:cubicBezTo>
                  <a:cubicBezTo>
                    <a:pt x="6105" y="5162"/>
                    <a:pt x="6130" y="5087"/>
                    <a:pt x="6180" y="5036"/>
                  </a:cubicBezTo>
                  <a:cubicBezTo>
                    <a:pt x="6656" y="4535"/>
                    <a:pt x="7358" y="4109"/>
                    <a:pt x="8160" y="3733"/>
                  </a:cubicBezTo>
                  <a:cubicBezTo>
                    <a:pt x="8385" y="3633"/>
                    <a:pt x="8385" y="3307"/>
                    <a:pt x="8160" y="3207"/>
                  </a:cubicBezTo>
                  <a:cubicBezTo>
                    <a:pt x="7358" y="2831"/>
                    <a:pt x="6556" y="2580"/>
                    <a:pt x="5779" y="2405"/>
                  </a:cubicBezTo>
                  <a:cubicBezTo>
                    <a:pt x="5704" y="2405"/>
                    <a:pt x="5629" y="2355"/>
                    <a:pt x="5578" y="2279"/>
                  </a:cubicBezTo>
                  <a:cubicBezTo>
                    <a:pt x="5228" y="1678"/>
                    <a:pt x="5002" y="976"/>
                    <a:pt x="4852" y="224"/>
                  </a:cubicBezTo>
                  <a:cubicBezTo>
                    <a:pt x="4822" y="78"/>
                    <a:pt x="4700" y="0"/>
                    <a:pt x="4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512;p70"/>
            <p:cNvSpPr/>
            <p:nvPr/>
          </p:nvSpPr>
          <p:spPr>
            <a:xfrm>
              <a:off x="5902425" y="3022950"/>
              <a:ext cx="75825" cy="90525"/>
            </a:xfrm>
            <a:custGeom>
              <a:avLst/>
              <a:gdLst/>
              <a:ahLst/>
              <a:cxnLst/>
              <a:rect l="l" t="t" r="r" b="b"/>
              <a:pathLst>
                <a:path w="3033" h="3621" extrusionOk="0">
                  <a:moveTo>
                    <a:pt x="853" y="1"/>
                  </a:moveTo>
                  <a:cubicBezTo>
                    <a:pt x="785" y="1"/>
                    <a:pt x="727" y="51"/>
                    <a:pt x="727" y="136"/>
                  </a:cubicBezTo>
                  <a:cubicBezTo>
                    <a:pt x="702" y="512"/>
                    <a:pt x="752" y="913"/>
                    <a:pt x="827" y="1289"/>
                  </a:cubicBezTo>
                  <a:cubicBezTo>
                    <a:pt x="852" y="1339"/>
                    <a:pt x="827" y="1365"/>
                    <a:pt x="802" y="1415"/>
                  </a:cubicBezTo>
                  <a:cubicBezTo>
                    <a:pt x="602" y="1640"/>
                    <a:pt x="376" y="1866"/>
                    <a:pt x="100" y="2066"/>
                  </a:cubicBezTo>
                  <a:cubicBezTo>
                    <a:pt x="0" y="2141"/>
                    <a:pt x="25" y="2292"/>
                    <a:pt x="151" y="2317"/>
                  </a:cubicBezTo>
                  <a:cubicBezTo>
                    <a:pt x="577" y="2417"/>
                    <a:pt x="978" y="2467"/>
                    <a:pt x="1303" y="2492"/>
                  </a:cubicBezTo>
                  <a:cubicBezTo>
                    <a:pt x="1379" y="2492"/>
                    <a:pt x="1429" y="2542"/>
                    <a:pt x="1454" y="2618"/>
                  </a:cubicBezTo>
                  <a:cubicBezTo>
                    <a:pt x="1479" y="2893"/>
                    <a:pt x="1579" y="3194"/>
                    <a:pt x="1704" y="3545"/>
                  </a:cubicBezTo>
                  <a:cubicBezTo>
                    <a:pt x="1730" y="3595"/>
                    <a:pt x="1786" y="3620"/>
                    <a:pt x="1842" y="3620"/>
                  </a:cubicBezTo>
                  <a:cubicBezTo>
                    <a:pt x="1899" y="3620"/>
                    <a:pt x="1955" y="3595"/>
                    <a:pt x="1980" y="3545"/>
                  </a:cubicBezTo>
                  <a:cubicBezTo>
                    <a:pt x="2131" y="3144"/>
                    <a:pt x="2306" y="2793"/>
                    <a:pt x="2532" y="2517"/>
                  </a:cubicBezTo>
                  <a:cubicBezTo>
                    <a:pt x="2557" y="2492"/>
                    <a:pt x="2582" y="2467"/>
                    <a:pt x="2607" y="2467"/>
                  </a:cubicBezTo>
                  <a:cubicBezTo>
                    <a:pt x="2682" y="2442"/>
                    <a:pt x="2782" y="2417"/>
                    <a:pt x="2857" y="2417"/>
                  </a:cubicBezTo>
                  <a:cubicBezTo>
                    <a:pt x="2907" y="1665"/>
                    <a:pt x="2983" y="888"/>
                    <a:pt x="3033" y="61"/>
                  </a:cubicBezTo>
                  <a:lnTo>
                    <a:pt x="3033" y="61"/>
                  </a:lnTo>
                  <a:cubicBezTo>
                    <a:pt x="2632" y="212"/>
                    <a:pt x="2281" y="362"/>
                    <a:pt x="1980" y="562"/>
                  </a:cubicBezTo>
                  <a:cubicBezTo>
                    <a:pt x="1962" y="580"/>
                    <a:pt x="1932" y="598"/>
                    <a:pt x="1898" y="598"/>
                  </a:cubicBezTo>
                  <a:cubicBezTo>
                    <a:pt x="1884" y="598"/>
                    <a:pt x="1870" y="595"/>
                    <a:pt x="1855" y="588"/>
                  </a:cubicBezTo>
                  <a:cubicBezTo>
                    <a:pt x="1529" y="437"/>
                    <a:pt x="1228" y="262"/>
                    <a:pt x="953" y="36"/>
                  </a:cubicBezTo>
                  <a:cubicBezTo>
                    <a:pt x="920" y="12"/>
                    <a:pt x="886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513;p70"/>
            <p:cNvSpPr/>
            <p:nvPr/>
          </p:nvSpPr>
          <p:spPr>
            <a:xfrm>
              <a:off x="5701925" y="3176575"/>
              <a:ext cx="197375" cy="169350"/>
            </a:xfrm>
            <a:custGeom>
              <a:avLst/>
              <a:gdLst/>
              <a:ahLst/>
              <a:cxnLst/>
              <a:rect l="l" t="t" r="r" b="b"/>
              <a:pathLst>
                <a:path w="7895" h="6774" extrusionOk="0">
                  <a:moveTo>
                    <a:pt x="2683" y="0"/>
                  </a:moveTo>
                  <a:cubicBezTo>
                    <a:pt x="2548" y="0"/>
                    <a:pt x="2422" y="98"/>
                    <a:pt x="2406" y="257"/>
                  </a:cubicBezTo>
                  <a:cubicBezTo>
                    <a:pt x="2281" y="1159"/>
                    <a:pt x="2256" y="2012"/>
                    <a:pt x="2331" y="2788"/>
                  </a:cubicBezTo>
                  <a:cubicBezTo>
                    <a:pt x="2331" y="2889"/>
                    <a:pt x="2306" y="2989"/>
                    <a:pt x="2206" y="3039"/>
                  </a:cubicBezTo>
                  <a:cubicBezTo>
                    <a:pt x="1629" y="3515"/>
                    <a:pt x="978" y="3891"/>
                    <a:pt x="251" y="4192"/>
                  </a:cubicBezTo>
                  <a:cubicBezTo>
                    <a:pt x="25" y="4292"/>
                    <a:pt x="0" y="4618"/>
                    <a:pt x="201" y="4743"/>
                  </a:cubicBezTo>
                  <a:cubicBezTo>
                    <a:pt x="952" y="5169"/>
                    <a:pt x="1729" y="5470"/>
                    <a:pt x="2531" y="5696"/>
                  </a:cubicBezTo>
                  <a:cubicBezTo>
                    <a:pt x="2632" y="5721"/>
                    <a:pt x="2707" y="5796"/>
                    <a:pt x="2732" y="5871"/>
                  </a:cubicBezTo>
                  <a:cubicBezTo>
                    <a:pt x="2857" y="6147"/>
                    <a:pt x="2958" y="6448"/>
                    <a:pt x="3033" y="6773"/>
                  </a:cubicBezTo>
                  <a:cubicBezTo>
                    <a:pt x="3760" y="6673"/>
                    <a:pt x="4411" y="6573"/>
                    <a:pt x="5013" y="6448"/>
                  </a:cubicBezTo>
                  <a:cubicBezTo>
                    <a:pt x="5138" y="6297"/>
                    <a:pt x="5213" y="6147"/>
                    <a:pt x="5313" y="5997"/>
                  </a:cubicBezTo>
                  <a:cubicBezTo>
                    <a:pt x="5366" y="5892"/>
                    <a:pt x="5455" y="5848"/>
                    <a:pt x="5555" y="5848"/>
                  </a:cubicBezTo>
                  <a:cubicBezTo>
                    <a:pt x="5598" y="5848"/>
                    <a:pt x="5644" y="5856"/>
                    <a:pt x="5689" y="5871"/>
                  </a:cubicBezTo>
                  <a:cubicBezTo>
                    <a:pt x="5940" y="5971"/>
                    <a:pt x="6216" y="6047"/>
                    <a:pt x="6516" y="6122"/>
                  </a:cubicBezTo>
                  <a:cubicBezTo>
                    <a:pt x="7043" y="5997"/>
                    <a:pt x="7494" y="5846"/>
                    <a:pt x="7895" y="5696"/>
                  </a:cubicBezTo>
                  <a:cubicBezTo>
                    <a:pt x="7344" y="5019"/>
                    <a:pt x="6867" y="4342"/>
                    <a:pt x="6592" y="3691"/>
                  </a:cubicBezTo>
                  <a:cubicBezTo>
                    <a:pt x="6567" y="3641"/>
                    <a:pt x="6541" y="3565"/>
                    <a:pt x="6567" y="3490"/>
                  </a:cubicBezTo>
                  <a:cubicBezTo>
                    <a:pt x="6717" y="2814"/>
                    <a:pt x="7093" y="2087"/>
                    <a:pt x="7569" y="1360"/>
                  </a:cubicBezTo>
                  <a:cubicBezTo>
                    <a:pt x="7684" y="1153"/>
                    <a:pt x="7545" y="903"/>
                    <a:pt x="7347" y="903"/>
                  </a:cubicBezTo>
                  <a:cubicBezTo>
                    <a:pt x="7329" y="903"/>
                    <a:pt x="7312" y="905"/>
                    <a:pt x="7293" y="909"/>
                  </a:cubicBezTo>
                  <a:cubicBezTo>
                    <a:pt x="6416" y="1009"/>
                    <a:pt x="5589" y="1210"/>
                    <a:pt x="4862" y="1460"/>
                  </a:cubicBezTo>
                  <a:cubicBezTo>
                    <a:pt x="4812" y="1473"/>
                    <a:pt x="4768" y="1479"/>
                    <a:pt x="4728" y="1479"/>
                  </a:cubicBezTo>
                  <a:cubicBezTo>
                    <a:pt x="4687" y="1479"/>
                    <a:pt x="4649" y="1473"/>
                    <a:pt x="4612" y="1460"/>
                  </a:cubicBezTo>
                  <a:cubicBezTo>
                    <a:pt x="4010" y="1109"/>
                    <a:pt x="3459" y="658"/>
                    <a:pt x="2907" y="107"/>
                  </a:cubicBezTo>
                  <a:cubicBezTo>
                    <a:pt x="2843" y="33"/>
                    <a:pt x="2762" y="0"/>
                    <a:pt x="26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514;p70"/>
            <p:cNvSpPr/>
            <p:nvPr/>
          </p:nvSpPr>
          <p:spPr>
            <a:xfrm>
              <a:off x="5469450" y="3249875"/>
              <a:ext cx="139750" cy="106075"/>
            </a:xfrm>
            <a:custGeom>
              <a:avLst/>
              <a:gdLst/>
              <a:ahLst/>
              <a:cxnLst/>
              <a:rect l="l" t="t" r="r" b="b"/>
              <a:pathLst>
                <a:path w="5590" h="4243" extrusionOk="0">
                  <a:moveTo>
                    <a:pt x="2168" y="0"/>
                  </a:moveTo>
                  <a:cubicBezTo>
                    <a:pt x="2075" y="0"/>
                    <a:pt x="1987" y="64"/>
                    <a:pt x="1956" y="157"/>
                  </a:cubicBezTo>
                  <a:cubicBezTo>
                    <a:pt x="1805" y="784"/>
                    <a:pt x="1730" y="1385"/>
                    <a:pt x="1755" y="1912"/>
                  </a:cubicBezTo>
                  <a:cubicBezTo>
                    <a:pt x="1755" y="1987"/>
                    <a:pt x="1705" y="2062"/>
                    <a:pt x="1655" y="2087"/>
                  </a:cubicBezTo>
                  <a:cubicBezTo>
                    <a:pt x="1204" y="2388"/>
                    <a:pt x="728" y="2613"/>
                    <a:pt x="201" y="2789"/>
                  </a:cubicBezTo>
                  <a:cubicBezTo>
                    <a:pt x="51" y="2839"/>
                    <a:pt x="1" y="3039"/>
                    <a:pt x="151" y="3140"/>
                  </a:cubicBezTo>
                  <a:cubicBezTo>
                    <a:pt x="627" y="3491"/>
                    <a:pt x="1154" y="3766"/>
                    <a:pt x="1705" y="3967"/>
                  </a:cubicBezTo>
                  <a:cubicBezTo>
                    <a:pt x="1780" y="3992"/>
                    <a:pt x="1830" y="4042"/>
                    <a:pt x="1830" y="4092"/>
                  </a:cubicBezTo>
                  <a:cubicBezTo>
                    <a:pt x="1855" y="4117"/>
                    <a:pt x="1855" y="4142"/>
                    <a:pt x="1855" y="4167"/>
                  </a:cubicBezTo>
                  <a:cubicBezTo>
                    <a:pt x="2958" y="4217"/>
                    <a:pt x="4061" y="4242"/>
                    <a:pt x="5189" y="4242"/>
                  </a:cubicBezTo>
                  <a:lnTo>
                    <a:pt x="5414" y="4242"/>
                  </a:lnTo>
                  <a:cubicBezTo>
                    <a:pt x="5089" y="3766"/>
                    <a:pt x="4813" y="3290"/>
                    <a:pt x="4662" y="2814"/>
                  </a:cubicBezTo>
                  <a:cubicBezTo>
                    <a:pt x="4637" y="2789"/>
                    <a:pt x="4637" y="2739"/>
                    <a:pt x="4662" y="2689"/>
                  </a:cubicBezTo>
                  <a:cubicBezTo>
                    <a:pt x="4813" y="2212"/>
                    <a:pt x="5114" y="1736"/>
                    <a:pt x="5490" y="1260"/>
                  </a:cubicBezTo>
                  <a:cubicBezTo>
                    <a:pt x="5590" y="1110"/>
                    <a:pt x="5490" y="909"/>
                    <a:pt x="5314" y="909"/>
                  </a:cubicBezTo>
                  <a:cubicBezTo>
                    <a:pt x="4713" y="934"/>
                    <a:pt x="4136" y="1009"/>
                    <a:pt x="3585" y="1160"/>
                  </a:cubicBezTo>
                  <a:cubicBezTo>
                    <a:pt x="3570" y="1167"/>
                    <a:pt x="3555" y="1170"/>
                    <a:pt x="3541" y="1170"/>
                  </a:cubicBezTo>
                  <a:cubicBezTo>
                    <a:pt x="3505" y="1170"/>
                    <a:pt x="3470" y="1152"/>
                    <a:pt x="3434" y="1135"/>
                  </a:cubicBezTo>
                  <a:cubicBezTo>
                    <a:pt x="3033" y="859"/>
                    <a:pt x="2657" y="508"/>
                    <a:pt x="2332" y="82"/>
                  </a:cubicBezTo>
                  <a:cubicBezTo>
                    <a:pt x="2284" y="25"/>
                    <a:pt x="2225" y="0"/>
                    <a:pt x="2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515;p70"/>
            <p:cNvSpPr/>
            <p:nvPr/>
          </p:nvSpPr>
          <p:spPr>
            <a:xfrm>
              <a:off x="5289000" y="3148900"/>
              <a:ext cx="97150" cy="90975"/>
            </a:xfrm>
            <a:custGeom>
              <a:avLst/>
              <a:gdLst/>
              <a:ahLst/>
              <a:cxnLst/>
              <a:rect l="l" t="t" r="r" b="b"/>
              <a:pathLst>
                <a:path w="3886" h="3639" extrusionOk="0">
                  <a:moveTo>
                    <a:pt x="865" y="0"/>
                  </a:moveTo>
                  <a:cubicBezTo>
                    <a:pt x="797" y="0"/>
                    <a:pt x="728" y="51"/>
                    <a:pt x="728" y="136"/>
                  </a:cubicBezTo>
                  <a:cubicBezTo>
                    <a:pt x="702" y="512"/>
                    <a:pt x="753" y="913"/>
                    <a:pt x="828" y="1289"/>
                  </a:cubicBezTo>
                  <a:cubicBezTo>
                    <a:pt x="853" y="1339"/>
                    <a:pt x="828" y="1364"/>
                    <a:pt x="803" y="1414"/>
                  </a:cubicBezTo>
                  <a:cubicBezTo>
                    <a:pt x="627" y="1640"/>
                    <a:pt x="377" y="1865"/>
                    <a:pt x="101" y="2066"/>
                  </a:cubicBezTo>
                  <a:cubicBezTo>
                    <a:pt x="1" y="2141"/>
                    <a:pt x="26" y="2291"/>
                    <a:pt x="151" y="2317"/>
                  </a:cubicBezTo>
                  <a:cubicBezTo>
                    <a:pt x="577" y="2417"/>
                    <a:pt x="978" y="2467"/>
                    <a:pt x="1304" y="2492"/>
                  </a:cubicBezTo>
                  <a:cubicBezTo>
                    <a:pt x="1379" y="2492"/>
                    <a:pt x="1454" y="2542"/>
                    <a:pt x="1454" y="2617"/>
                  </a:cubicBezTo>
                  <a:cubicBezTo>
                    <a:pt x="1479" y="2893"/>
                    <a:pt x="1580" y="3194"/>
                    <a:pt x="1730" y="3545"/>
                  </a:cubicBezTo>
                  <a:cubicBezTo>
                    <a:pt x="1743" y="3607"/>
                    <a:pt x="1793" y="3639"/>
                    <a:pt x="1846" y="3639"/>
                  </a:cubicBezTo>
                  <a:cubicBezTo>
                    <a:pt x="1899" y="3639"/>
                    <a:pt x="1956" y="3607"/>
                    <a:pt x="1981" y="3545"/>
                  </a:cubicBezTo>
                  <a:cubicBezTo>
                    <a:pt x="2131" y="3144"/>
                    <a:pt x="2307" y="2793"/>
                    <a:pt x="2532" y="2517"/>
                  </a:cubicBezTo>
                  <a:cubicBezTo>
                    <a:pt x="2557" y="2492"/>
                    <a:pt x="2582" y="2467"/>
                    <a:pt x="2607" y="2467"/>
                  </a:cubicBezTo>
                  <a:cubicBezTo>
                    <a:pt x="2783" y="2408"/>
                    <a:pt x="2985" y="2384"/>
                    <a:pt x="3208" y="2384"/>
                  </a:cubicBezTo>
                  <a:cubicBezTo>
                    <a:pt x="3366" y="2384"/>
                    <a:pt x="3534" y="2396"/>
                    <a:pt x="3710" y="2417"/>
                  </a:cubicBezTo>
                  <a:cubicBezTo>
                    <a:pt x="3810" y="2417"/>
                    <a:pt x="3885" y="2291"/>
                    <a:pt x="3835" y="2191"/>
                  </a:cubicBezTo>
                  <a:cubicBezTo>
                    <a:pt x="3585" y="1865"/>
                    <a:pt x="3334" y="1565"/>
                    <a:pt x="3083" y="1314"/>
                  </a:cubicBezTo>
                  <a:cubicBezTo>
                    <a:pt x="3033" y="1289"/>
                    <a:pt x="3033" y="1264"/>
                    <a:pt x="3033" y="1214"/>
                  </a:cubicBezTo>
                  <a:cubicBezTo>
                    <a:pt x="3033" y="913"/>
                    <a:pt x="3109" y="562"/>
                    <a:pt x="3209" y="236"/>
                  </a:cubicBezTo>
                  <a:cubicBezTo>
                    <a:pt x="3250" y="134"/>
                    <a:pt x="3173" y="48"/>
                    <a:pt x="3089" y="48"/>
                  </a:cubicBezTo>
                  <a:cubicBezTo>
                    <a:pt x="3070" y="48"/>
                    <a:pt x="3051" y="52"/>
                    <a:pt x="3033" y="61"/>
                  </a:cubicBezTo>
                  <a:cubicBezTo>
                    <a:pt x="2632" y="211"/>
                    <a:pt x="2281" y="387"/>
                    <a:pt x="1981" y="562"/>
                  </a:cubicBezTo>
                  <a:cubicBezTo>
                    <a:pt x="1966" y="591"/>
                    <a:pt x="1943" y="604"/>
                    <a:pt x="1916" y="604"/>
                  </a:cubicBezTo>
                  <a:cubicBezTo>
                    <a:pt x="1897" y="604"/>
                    <a:pt x="1876" y="598"/>
                    <a:pt x="1855" y="587"/>
                  </a:cubicBezTo>
                  <a:cubicBezTo>
                    <a:pt x="1530" y="437"/>
                    <a:pt x="1229" y="261"/>
                    <a:pt x="953" y="36"/>
                  </a:cubicBezTo>
                  <a:cubicBezTo>
                    <a:pt x="929" y="12"/>
                    <a:pt x="897" y="0"/>
                    <a:pt x="8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516;p70"/>
            <p:cNvSpPr/>
            <p:nvPr/>
          </p:nvSpPr>
          <p:spPr>
            <a:xfrm>
              <a:off x="5198150" y="2689550"/>
              <a:ext cx="204125" cy="203875"/>
            </a:xfrm>
            <a:custGeom>
              <a:avLst/>
              <a:gdLst/>
              <a:ahLst/>
              <a:cxnLst/>
              <a:rect l="l" t="t" r="r" b="b"/>
              <a:pathLst>
                <a:path w="8165" h="8155" extrusionOk="0">
                  <a:moveTo>
                    <a:pt x="2722" y="1"/>
                  </a:moveTo>
                  <a:cubicBezTo>
                    <a:pt x="2580" y="1"/>
                    <a:pt x="2439" y="100"/>
                    <a:pt x="2407" y="264"/>
                  </a:cubicBezTo>
                  <a:cubicBezTo>
                    <a:pt x="2306" y="1167"/>
                    <a:pt x="2256" y="2019"/>
                    <a:pt x="2331" y="2771"/>
                  </a:cubicBezTo>
                  <a:cubicBezTo>
                    <a:pt x="2357" y="2871"/>
                    <a:pt x="2306" y="2971"/>
                    <a:pt x="2231" y="3046"/>
                  </a:cubicBezTo>
                  <a:cubicBezTo>
                    <a:pt x="1630" y="3522"/>
                    <a:pt x="978" y="3898"/>
                    <a:pt x="276" y="4199"/>
                  </a:cubicBezTo>
                  <a:cubicBezTo>
                    <a:pt x="51" y="4299"/>
                    <a:pt x="1" y="4600"/>
                    <a:pt x="226" y="4726"/>
                  </a:cubicBezTo>
                  <a:cubicBezTo>
                    <a:pt x="953" y="5152"/>
                    <a:pt x="1730" y="5477"/>
                    <a:pt x="2557" y="5703"/>
                  </a:cubicBezTo>
                  <a:cubicBezTo>
                    <a:pt x="2632" y="5728"/>
                    <a:pt x="2707" y="5778"/>
                    <a:pt x="2758" y="5878"/>
                  </a:cubicBezTo>
                  <a:cubicBezTo>
                    <a:pt x="3008" y="6480"/>
                    <a:pt x="3184" y="7157"/>
                    <a:pt x="3284" y="7908"/>
                  </a:cubicBezTo>
                  <a:cubicBezTo>
                    <a:pt x="3315" y="8066"/>
                    <a:pt x="3456" y="8154"/>
                    <a:pt x="3594" y="8154"/>
                  </a:cubicBezTo>
                  <a:cubicBezTo>
                    <a:pt x="3675" y="8154"/>
                    <a:pt x="3754" y="8124"/>
                    <a:pt x="3810" y="8059"/>
                  </a:cubicBezTo>
                  <a:cubicBezTo>
                    <a:pt x="4437" y="7332"/>
                    <a:pt x="4963" y="6630"/>
                    <a:pt x="5314" y="6004"/>
                  </a:cubicBezTo>
                  <a:cubicBezTo>
                    <a:pt x="5366" y="5900"/>
                    <a:pt x="5466" y="5844"/>
                    <a:pt x="5572" y="5844"/>
                  </a:cubicBezTo>
                  <a:cubicBezTo>
                    <a:pt x="5619" y="5844"/>
                    <a:pt x="5668" y="5855"/>
                    <a:pt x="5715" y="5878"/>
                  </a:cubicBezTo>
                  <a:cubicBezTo>
                    <a:pt x="6216" y="6104"/>
                    <a:pt x="6943" y="6204"/>
                    <a:pt x="7745" y="6279"/>
                  </a:cubicBezTo>
                  <a:cubicBezTo>
                    <a:pt x="7755" y="6280"/>
                    <a:pt x="7765" y="6281"/>
                    <a:pt x="7774" y="6281"/>
                  </a:cubicBezTo>
                  <a:cubicBezTo>
                    <a:pt x="8009" y="6281"/>
                    <a:pt x="8164" y="5996"/>
                    <a:pt x="7996" y="5803"/>
                  </a:cubicBezTo>
                  <a:cubicBezTo>
                    <a:pt x="7394" y="5076"/>
                    <a:pt x="6893" y="4375"/>
                    <a:pt x="6592" y="3698"/>
                  </a:cubicBezTo>
                  <a:cubicBezTo>
                    <a:pt x="6567" y="3648"/>
                    <a:pt x="6567" y="3573"/>
                    <a:pt x="6567" y="3497"/>
                  </a:cubicBezTo>
                  <a:cubicBezTo>
                    <a:pt x="6717" y="2821"/>
                    <a:pt x="7093" y="2094"/>
                    <a:pt x="7570" y="1367"/>
                  </a:cubicBezTo>
                  <a:cubicBezTo>
                    <a:pt x="7714" y="1151"/>
                    <a:pt x="7559" y="889"/>
                    <a:pt x="7326" y="889"/>
                  </a:cubicBezTo>
                  <a:cubicBezTo>
                    <a:pt x="7315" y="889"/>
                    <a:pt x="7305" y="890"/>
                    <a:pt x="7294" y="891"/>
                  </a:cubicBezTo>
                  <a:cubicBezTo>
                    <a:pt x="6417" y="1016"/>
                    <a:pt x="5615" y="1192"/>
                    <a:pt x="4863" y="1467"/>
                  </a:cubicBezTo>
                  <a:cubicBezTo>
                    <a:pt x="4832" y="1478"/>
                    <a:pt x="4796" y="1484"/>
                    <a:pt x="4760" y="1484"/>
                  </a:cubicBezTo>
                  <a:cubicBezTo>
                    <a:pt x="4709" y="1484"/>
                    <a:pt x="4656" y="1472"/>
                    <a:pt x="4612" y="1442"/>
                  </a:cubicBezTo>
                  <a:cubicBezTo>
                    <a:pt x="4011" y="1116"/>
                    <a:pt x="3459" y="665"/>
                    <a:pt x="2933" y="89"/>
                  </a:cubicBezTo>
                  <a:cubicBezTo>
                    <a:pt x="2872" y="28"/>
                    <a:pt x="2797" y="1"/>
                    <a:pt x="27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517;p70"/>
            <p:cNvSpPr/>
            <p:nvPr/>
          </p:nvSpPr>
          <p:spPr>
            <a:xfrm>
              <a:off x="5434375" y="3012275"/>
              <a:ext cx="97775" cy="90550"/>
            </a:xfrm>
            <a:custGeom>
              <a:avLst/>
              <a:gdLst/>
              <a:ahLst/>
              <a:cxnLst/>
              <a:rect l="l" t="t" r="r" b="b"/>
              <a:pathLst>
                <a:path w="3911" h="3622" extrusionOk="0">
                  <a:moveTo>
                    <a:pt x="861" y="1"/>
                  </a:moveTo>
                  <a:cubicBezTo>
                    <a:pt x="794" y="1"/>
                    <a:pt x="727" y="45"/>
                    <a:pt x="727" y="112"/>
                  </a:cubicBezTo>
                  <a:cubicBezTo>
                    <a:pt x="727" y="513"/>
                    <a:pt x="752" y="914"/>
                    <a:pt x="827" y="1290"/>
                  </a:cubicBezTo>
                  <a:cubicBezTo>
                    <a:pt x="852" y="1340"/>
                    <a:pt x="827" y="1365"/>
                    <a:pt x="802" y="1416"/>
                  </a:cubicBezTo>
                  <a:cubicBezTo>
                    <a:pt x="627" y="1641"/>
                    <a:pt x="376" y="1867"/>
                    <a:pt x="101" y="2067"/>
                  </a:cubicBezTo>
                  <a:cubicBezTo>
                    <a:pt x="0" y="2142"/>
                    <a:pt x="25" y="2293"/>
                    <a:pt x="151" y="2318"/>
                  </a:cubicBezTo>
                  <a:cubicBezTo>
                    <a:pt x="577" y="2418"/>
                    <a:pt x="978" y="2468"/>
                    <a:pt x="1329" y="2493"/>
                  </a:cubicBezTo>
                  <a:cubicBezTo>
                    <a:pt x="1404" y="2493"/>
                    <a:pt x="1454" y="2543"/>
                    <a:pt x="1454" y="2619"/>
                  </a:cubicBezTo>
                  <a:cubicBezTo>
                    <a:pt x="1479" y="2869"/>
                    <a:pt x="1579" y="3195"/>
                    <a:pt x="1730" y="3546"/>
                  </a:cubicBezTo>
                  <a:cubicBezTo>
                    <a:pt x="1755" y="3596"/>
                    <a:pt x="1805" y="3621"/>
                    <a:pt x="1855" y="3621"/>
                  </a:cubicBezTo>
                  <a:cubicBezTo>
                    <a:pt x="1905" y="3621"/>
                    <a:pt x="1955" y="3596"/>
                    <a:pt x="1980" y="3546"/>
                  </a:cubicBezTo>
                  <a:cubicBezTo>
                    <a:pt x="2131" y="3145"/>
                    <a:pt x="2331" y="2794"/>
                    <a:pt x="2532" y="2518"/>
                  </a:cubicBezTo>
                  <a:cubicBezTo>
                    <a:pt x="2557" y="2493"/>
                    <a:pt x="2582" y="2468"/>
                    <a:pt x="2607" y="2468"/>
                  </a:cubicBezTo>
                  <a:cubicBezTo>
                    <a:pt x="2798" y="2409"/>
                    <a:pt x="3006" y="2385"/>
                    <a:pt x="3226" y="2385"/>
                  </a:cubicBezTo>
                  <a:cubicBezTo>
                    <a:pt x="3382" y="2385"/>
                    <a:pt x="3543" y="2397"/>
                    <a:pt x="3710" y="2418"/>
                  </a:cubicBezTo>
                  <a:cubicBezTo>
                    <a:pt x="3810" y="2418"/>
                    <a:pt x="3910" y="2293"/>
                    <a:pt x="3835" y="2193"/>
                  </a:cubicBezTo>
                  <a:cubicBezTo>
                    <a:pt x="3609" y="1867"/>
                    <a:pt x="3334" y="1566"/>
                    <a:pt x="3083" y="1315"/>
                  </a:cubicBezTo>
                  <a:cubicBezTo>
                    <a:pt x="3033" y="1290"/>
                    <a:pt x="3033" y="1265"/>
                    <a:pt x="3033" y="1215"/>
                  </a:cubicBezTo>
                  <a:cubicBezTo>
                    <a:pt x="3033" y="889"/>
                    <a:pt x="3108" y="563"/>
                    <a:pt x="3208" y="238"/>
                  </a:cubicBezTo>
                  <a:cubicBezTo>
                    <a:pt x="3249" y="135"/>
                    <a:pt x="3173" y="49"/>
                    <a:pt x="3088" y="49"/>
                  </a:cubicBezTo>
                  <a:cubicBezTo>
                    <a:pt x="3070" y="49"/>
                    <a:pt x="3051" y="53"/>
                    <a:pt x="3033" y="62"/>
                  </a:cubicBezTo>
                  <a:cubicBezTo>
                    <a:pt x="2632" y="213"/>
                    <a:pt x="2281" y="363"/>
                    <a:pt x="1980" y="563"/>
                  </a:cubicBezTo>
                  <a:cubicBezTo>
                    <a:pt x="1955" y="588"/>
                    <a:pt x="1905" y="588"/>
                    <a:pt x="1855" y="588"/>
                  </a:cubicBezTo>
                  <a:cubicBezTo>
                    <a:pt x="1529" y="438"/>
                    <a:pt x="1228" y="263"/>
                    <a:pt x="953" y="37"/>
                  </a:cubicBezTo>
                  <a:cubicBezTo>
                    <a:pt x="928" y="12"/>
                    <a:pt x="894" y="1"/>
                    <a:pt x="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518;p70"/>
            <p:cNvSpPr/>
            <p:nvPr/>
          </p:nvSpPr>
          <p:spPr>
            <a:xfrm>
              <a:off x="5617950" y="2985750"/>
              <a:ext cx="140375" cy="143675"/>
            </a:xfrm>
            <a:custGeom>
              <a:avLst/>
              <a:gdLst/>
              <a:ahLst/>
              <a:cxnLst/>
              <a:rect l="l" t="t" r="r" b="b"/>
              <a:pathLst>
                <a:path w="5615" h="5747" extrusionOk="0">
                  <a:moveTo>
                    <a:pt x="2181" y="1"/>
                  </a:moveTo>
                  <a:cubicBezTo>
                    <a:pt x="2086" y="1"/>
                    <a:pt x="1987" y="62"/>
                    <a:pt x="1956" y="171"/>
                  </a:cubicBezTo>
                  <a:cubicBezTo>
                    <a:pt x="1830" y="797"/>
                    <a:pt x="1755" y="1374"/>
                    <a:pt x="1755" y="1900"/>
                  </a:cubicBezTo>
                  <a:cubicBezTo>
                    <a:pt x="1755" y="1975"/>
                    <a:pt x="1730" y="2050"/>
                    <a:pt x="1655" y="2101"/>
                  </a:cubicBezTo>
                  <a:cubicBezTo>
                    <a:pt x="1204" y="2376"/>
                    <a:pt x="728" y="2602"/>
                    <a:pt x="226" y="2777"/>
                  </a:cubicBezTo>
                  <a:cubicBezTo>
                    <a:pt x="51" y="2827"/>
                    <a:pt x="1" y="3053"/>
                    <a:pt x="151" y="3153"/>
                  </a:cubicBezTo>
                  <a:cubicBezTo>
                    <a:pt x="627" y="3479"/>
                    <a:pt x="1154" y="3755"/>
                    <a:pt x="1705" y="3955"/>
                  </a:cubicBezTo>
                  <a:cubicBezTo>
                    <a:pt x="1780" y="3980"/>
                    <a:pt x="1830" y="4030"/>
                    <a:pt x="1855" y="4106"/>
                  </a:cubicBezTo>
                  <a:cubicBezTo>
                    <a:pt x="1981" y="4532"/>
                    <a:pt x="2056" y="5033"/>
                    <a:pt x="2106" y="5559"/>
                  </a:cubicBezTo>
                  <a:cubicBezTo>
                    <a:pt x="2106" y="5675"/>
                    <a:pt x="2204" y="5747"/>
                    <a:pt x="2306" y="5747"/>
                  </a:cubicBezTo>
                  <a:cubicBezTo>
                    <a:pt x="2360" y="5747"/>
                    <a:pt x="2414" y="5727"/>
                    <a:pt x="2457" y="5685"/>
                  </a:cubicBezTo>
                  <a:cubicBezTo>
                    <a:pt x="2933" y="5208"/>
                    <a:pt x="3334" y="4757"/>
                    <a:pt x="3635" y="4331"/>
                  </a:cubicBezTo>
                  <a:cubicBezTo>
                    <a:pt x="3667" y="4283"/>
                    <a:pt x="3731" y="4255"/>
                    <a:pt x="3799" y="4255"/>
                  </a:cubicBezTo>
                  <a:cubicBezTo>
                    <a:pt x="3836" y="4255"/>
                    <a:pt x="3875" y="4263"/>
                    <a:pt x="3910" y="4281"/>
                  </a:cubicBezTo>
                  <a:cubicBezTo>
                    <a:pt x="4261" y="4457"/>
                    <a:pt x="4738" y="4607"/>
                    <a:pt x="5314" y="4707"/>
                  </a:cubicBezTo>
                  <a:cubicBezTo>
                    <a:pt x="5324" y="4709"/>
                    <a:pt x="5334" y="4709"/>
                    <a:pt x="5344" y="4709"/>
                  </a:cubicBezTo>
                  <a:cubicBezTo>
                    <a:pt x="5503" y="4709"/>
                    <a:pt x="5609" y="4523"/>
                    <a:pt x="5515" y="4381"/>
                  </a:cubicBezTo>
                  <a:cubicBezTo>
                    <a:pt x="5139" y="3830"/>
                    <a:pt x="4838" y="3329"/>
                    <a:pt x="4662" y="2827"/>
                  </a:cubicBezTo>
                  <a:cubicBezTo>
                    <a:pt x="4637" y="2777"/>
                    <a:pt x="4637" y="2727"/>
                    <a:pt x="4662" y="2677"/>
                  </a:cubicBezTo>
                  <a:cubicBezTo>
                    <a:pt x="4813" y="2226"/>
                    <a:pt x="5114" y="1725"/>
                    <a:pt x="5489" y="1248"/>
                  </a:cubicBezTo>
                  <a:cubicBezTo>
                    <a:pt x="5615" y="1098"/>
                    <a:pt x="5489" y="898"/>
                    <a:pt x="5314" y="898"/>
                  </a:cubicBezTo>
                  <a:cubicBezTo>
                    <a:pt x="4712" y="923"/>
                    <a:pt x="4136" y="1023"/>
                    <a:pt x="3585" y="1148"/>
                  </a:cubicBezTo>
                  <a:cubicBezTo>
                    <a:pt x="3570" y="1156"/>
                    <a:pt x="3555" y="1159"/>
                    <a:pt x="3541" y="1159"/>
                  </a:cubicBezTo>
                  <a:cubicBezTo>
                    <a:pt x="3505" y="1159"/>
                    <a:pt x="3470" y="1141"/>
                    <a:pt x="3434" y="1123"/>
                  </a:cubicBezTo>
                  <a:cubicBezTo>
                    <a:pt x="3033" y="873"/>
                    <a:pt x="2657" y="497"/>
                    <a:pt x="2332" y="71"/>
                  </a:cubicBezTo>
                  <a:cubicBezTo>
                    <a:pt x="2294" y="23"/>
                    <a:pt x="2238" y="1"/>
                    <a:pt x="21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519;p70"/>
            <p:cNvSpPr/>
            <p:nvPr/>
          </p:nvSpPr>
          <p:spPr>
            <a:xfrm>
              <a:off x="5515825" y="2794250"/>
              <a:ext cx="146025" cy="142075"/>
            </a:xfrm>
            <a:custGeom>
              <a:avLst/>
              <a:gdLst/>
              <a:ahLst/>
              <a:cxnLst/>
              <a:rect l="l" t="t" r="r" b="b"/>
              <a:pathLst>
                <a:path w="5841" h="5683" extrusionOk="0">
                  <a:moveTo>
                    <a:pt x="4001" y="1"/>
                  </a:moveTo>
                  <a:cubicBezTo>
                    <a:pt x="3962" y="1"/>
                    <a:pt x="3922" y="12"/>
                    <a:pt x="3885" y="36"/>
                  </a:cubicBezTo>
                  <a:cubicBezTo>
                    <a:pt x="3359" y="362"/>
                    <a:pt x="2883" y="713"/>
                    <a:pt x="2482" y="1089"/>
                  </a:cubicBezTo>
                  <a:cubicBezTo>
                    <a:pt x="2432" y="1139"/>
                    <a:pt x="2381" y="1164"/>
                    <a:pt x="2306" y="1164"/>
                  </a:cubicBezTo>
                  <a:cubicBezTo>
                    <a:pt x="1780" y="1039"/>
                    <a:pt x="1279" y="863"/>
                    <a:pt x="802" y="588"/>
                  </a:cubicBezTo>
                  <a:cubicBezTo>
                    <a:pt x="772" y="572"/>
                    <a:pt x="740" y="565"/>
                    <a:pt x="710" y="565"/>
                  </a:cubicBezTo>
                  <a:cubicBezTo>
                    <a:pt x="589" y="565"/>
                    <a:pt x="482" y="673"/>
                    <a:pt x="502" y="813"/>
                  </a:cubicBezTo>
                  <a:cubicBezTo>
                    <a:pt x="577" y="1390"/>
                    <a:pt x="752" y="1966"/>
                    <a:pt x="1003" y="2492"/>
                  </a:cubicBezTo>
                  <a:cubicBezTo>
                    <a:pt x="1028" y="2568"/>
                    <a:pt x="1028" y="2618"/>
                    <a:pt x="1003" y="2693"/>
                  </a:cubicBezTo>
                  <a:cubicBezTo>
                    <a:pt x="777" y="3094"/>
                    <a:pt x="477" y="3495"/>
                    <a:pt x="126" y="3896"/>
                  </a:cubicBezTo>
                  <a:cubicBezTo>
                    <a:pt x="0" y="4021"/>
                    <a:pt x="101" y="4222"/>
                    <a:pt x="276" y="4222"/>
                  </a:cubicBezTo>
                  <a:cubicBezTo>
                    <a:pt x="445" y="4228"/>
                    <a:pt x="610" y="4231"/>
                    <a:pt x="769" y="4231"/>
                  </a:cubicBezTo>
                  <a:cubicBezTo>
                    <a:pt x="1247" y="4231"/>
                    <a:pt x="1680" y="4203"/>
                    <a:pt x="2056" y="4147"/>
                  </a:cubicBezTo>
                  <a:cubicBezTo>
                    <a:pt x="2072" y="4143"/>
                    <a:pt x="2088" y="4142"/>
                    <a:pt x="2104" y="4142"/>
                  </a:cubicBezTo>
                  <a:cubicBezTo>
                    <a:pt x="2206" y="4142"/>
                    <a:pt x="2284" y="4210"/>
                    <a:pt x="2306" y="4297"/>
                  </a:cubicBezTo>
                  <a:cubicBezTo>
                    <a:pt x="2406" y="4673"/>
                    <a:pt x="2657" y="5124"/>
                    <a:pt x="2983" y="5575"/>
                  </a:cubicBezTo>
                  <a:cubicBezTo>
                    <a:pt x="3025" y="5648"/>
                    <a:pt x="3089" y="5682"/>
                    <a:pt x="3152" y="5682"/>
                  </a:cubicBezTo>
                  <a:cubicBezTo>
                    <a:pt x="3241" y="5682"/>
                    <a:pt x="3330" y="5617"/>
                    <a:pt x="3359" y="5500"/>
                  </a:cubicBezTo>
                  <a:cubicBezTo>
                    <a:pt x="3484" y="4873"/>
                    <a:pt x="3635" y="4272"/>
                    <a:pt x="3885" y="3821"/>
                  </a:cubicBezTo>
                  <a:cubicBezTo>
                    <a:pt x="3885" y="3771"/>
                    <a:pt x="3935" y="3746"/>
                    <a:pt x="3960" y="3720"/>
                  </a:cubicBezTo>
                  <a:cubicBezTo>
                    <a:pt x="4412" y="3495"/>
                    <a:pt x="4963" y="3395"/>
                    <a:pt x="5589" y="3319"/>
                  </a:cubicBezTo>
                  <a:cubicBezTo>
                    <a:pt x="5765" y="3294"/>
                    <a:pt x="5840" y="3069"/>
                    <a:pt x="5715" y="2969"/>
                  </a:cubicBezTo>
                  <a:cubicBezTo>
                    <a:pt x="5264" y="2543"/>
                    <a:pt x="4787" y="2167"/>
                    <a:pt x="4311" y="1891"/>
                  </a:cubicBezTo>
                  <a:cubicBezTo>
                    <a:pt x="4261" y="1866"/>
                    <a:pt x="4236" y="1816"/>
                    <a:pt x="4236" y="1741"/>
                  </a:cubicBezTo>
                  <a:cubicBezTo>
                    <a:pt x="4136" y="1289"/>
                    <a:pt x="4136" y="763"/>
                    <a:pt x="4211" y="237"/>
                  </a:cubicBezTo>
                  <a:cubicBezTo>
                    <a:pt x="4230" y="104"/>
                    <a:pt x="4120" y="1"/>
                    <a:pt x="4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520;p70"/>
            <p:cNvSpPr/>
            <p:nvPr/>
          </p:nvSpPr>
          <p:spPr>
            <a:xfrm>
              <a:off x="5037743" y="2510675"/>
              <a:ext cx="991900" cy="845275"/>
            </a:xfrm>
            <a:custGeom>
              <a:avLst/>
              <a:gdLst/>
              <a:ahLst/>
              <a:cxnLst/>
              <a:rect l="l" t="t" r="r" b="b"/>
              <a:pathLst>
                <a:path w="39676" h="33811" extrusionOk="0">
                  <a:moveTo>
                    <a:pt x="1" y="1"/>
                  </a:moveTo>
                  <a:cubicBezTo>
                    <a:pt x="1" y="1"/>
                    <a:pt x="427" y="1580"/>
                    <a:pt x="1028" y="4337"/>
                  </a:cubicBezTo>
                  <a:cubicBezTo>
                    <a:pt x="6934" y="6031"/>
                    <a:pt x="13030" y="6935"/>
                    <a:pt x="19133" y="6935"/>
                  </a:cubicBezTo>
                  <a:cubicBezTo>
                    <a:pt x="22690" y="6935"/>
                    <a:pt x="26250" y="6628"/>
                    <a:pt x="29775" y="5991"/>
                  </a:cubicBezTo>
                  <a:lnTo>
                    <a:pt x="29775" y="5991"/>
                  </a:lnTo>
                  <a:cubicBezTo>
                    <a:pt x="29500" y="9550"/>
                    <a:pt x="29901" y="13159"/>
                    <a:pt x="29775" y="16743"/>
                  </a:cubicBezTo>
                  <a:cubicBezTo>
                    <a:pt x="29650" y="20327"/>
                    <a:pt x="28948" y="24036"/>
                    <a:pt x="26818" y="26918"/>
                  </a:cubicBezTo>
                  <a:cubicBezTo>
                    <a:pt x="24713" y="29725"/>
                    <a:pt x="21429" y="31480"/>
                    <a:pt x="18046" y="32357"/>
                  </a:cubicBezTo>
                  <a:cubicBezTo>
                    <a:pt x="16367" y="32808"/>
                    <a:pt x="14637" y="33059"/>
                    <a:pt x="12908" y="33209"/>
                  </a:cubicBezTo>
                  <a:cubicBezTo>
                    <a:pt x="15765" y="33585"/>
                    <a:pt x="19074" y="33810"/>
                    <a:pt x="22382" y="33810"/>
                  </a:cubicBezTo>
                  <a:cubicBezTo>
                    <a:pt x="25515" y="33810"/>
                    <a:pt x="28221" y="33610"/>
                    <a:pt x="30452" y="33284"/>
                  </a:cubicBezTo>
                  <a:cubicBezTo>
                    <a:pt x="32131" y="33008"/>
                    <a:pt x="33510" y="32658"/>
                    <a:pt x="34562" y="32282"/>
                  </a:cubicBezTo>
                  <a:lnTo>
                    <a:pt x="34562" y="32257"/>
                  </a:lnTo>
                  <a:cubicBezTo>
                    <a:pt x="36091" y="31680"/>
                    <a:pt x="36918" y="30978"/>
                    <a:pt x="36918" y="30201"/>
                  </a:cubicBezTo>
                  <a:cubicBezTo>
                    <a:pt x="36918" y="30201"/>
                    <a:pt x="37720" y="13635"/>
                    <a:pt x="39675" y="1"/>
                  </a:cubicBezTo>
                  <a:close/>
                </a:path>
              </a:pathLst>
            </a:custGeom>
            <a:solidFill>
              <a:srgbClr val="FFFDFB">
                <a:alpha val="25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521;p70"/>
            <p:cNvSpPr/>
            <p:nvPr/>
          </p:nvSpPr>
          <p:spPr>
            <a:xfrm>
              <a:off x="4945025" y="2402900"/>
              <a:ext cx="1181100" cy="233200"/>
            </a:xfrm>
            <a:custGeom>
              <a:avLst/>
              <a:gdLst/>
              <a:ahLst/>
              <a:cxnLst/>
              <a:rect l="l" t="t" r="r" b="b"/>
              <a:pathLst>
                <a:path w="47244" h="9328" extrusionOk="0">
                  <a:moveTo>
                    <a:pt x="0" y="1"/>
                  </a:moveTo>
                  <a:cubicBezTo>
                    <a:pt x="1454" y="2482"/>
                    <a:pt x="2557" y="4863"/>
                    <a:pt x="3183" y="7194"/>
                  </a:cubicBezTo>
                  <a:cubicBezTo>
                    <a:pt x="10135" y="8619"/>
                    <a:pt x="17075" y="9327"/>
                    <a:pt x="24005" y="9327"/>
                  </a:cubicBezTo>
                  <a:cubicBezTo>
                    <a:pt x="30966" y="9327"/>
                    <a:pt x="37918" y="8613"/>
                    <a:pt x="44863" y="7194"/>
                  </a:cubicBezTo>
                  <a:cubicBezTo>
                    <a:pt x="45163" y="4688"/>
                    <a:pt x="45990" y="2282"/>
                    <a:pt x="472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522;p70"/>
            <p:cNvSpPr/>
            <p:nvPr/>
          </p:nvSpPr>
          <p:spPr>
            <a:xfrm>
              <a:off x="4943150" y="2292000"/>
              <a:ext cx="1184850" cy="204925"/>
            </a:xfrm>
            <a:custGeom>
              <a:avLst/>
              <a:gdLst/>
              <a:ahLst/>
              <a:cxnLst/>
              <a:rect l="l" t="t" r="r" b="b"/>
              <a:pathLst>
                <a:path w="47394" h="8197" extrusionOk="0">
                  <a:moveTo>
                    <a:pt x="23684" y="1"/>
                  </a:moveTo>
                  <a:cubicBezTo>
                    <a:pt x="18446" y="1"/>
                    <a:pt x="13609" y="302"/>
                    <a:pt x="9699" y="803"/>
                  </a:cubicBezTo>
                  <a:cubicBezTo>
                    <a:pt x="8171" y="1003"/>
                    <a:pt x="6792" y="1204"/>
                    <a:pt x="5589" y="1454"/>
                  </a:cubicBezTo>
                  <a:cubicBezTo>
                    <a:pt x="2105" y="2181"/>
                    <a:pt x="0" y="3109"/>
                    <a:pt x="0" y="4111"/>
                  </a:cubicBezTo>
                  <a:cubicBezTo>
                    <a:pt x="0" y="5139"/>
                    <a:pt x="2231" y="6091"/>
                    <a:pt x="5940" y="6818"/>
                  </a:cubicBezTo>
                  <a:cubicBezTo>
                    <a:pt x="7669" y="7169"/>
                    <a:pt x="9724" y="7444"/>
                    <a:pt x="11980" y="7670"/>
                  </a:cubicBezTo>
                  <a:cubicBezTo>
                    <a:pt x="15439" y="7996"/>
                    <a:pt x="19449" y="8196"/>
                    <a:pt x="23684" y="8196"/>
                  </a:cubicBezTo>
                  <a:cubicBezTo>
                    <a:pt x="28647" y="8196"/>
                    <a:pt x="33258" y="7946"/>
                    <a:pt x="37068" y="7495"/>
                  </a:cubicBezTo>
                  <a:cubicBezTo>
                    <a:pt x="39098" y="7244"/>
                    <a:pt x="40877" y="6968"/>
                    <a:pt x="42381" y="6617"/>
                  </a:cubicBezTo>
                  <a:cubicBezTo>
                    <a:pt x="45539" y="5941"/>
                    <a:pt x="47394" y="5064"/>
                    <a:pt x="47394" y="4111"/>
                  </a:cubicBezTo>
                  <a:cubicBezTo>
                    <a:pt x="47394" y="3058"/>
                    <a:pt x="45138" y="2106"/>
                    <a:pt x="41404" y="1379"/>
                  </a:cubicBezTo>
                  <a:cubicBezTo>
                    <a:pt x="39700" y="1053"/>
                    <a:pt x="37669" y="778"/>
                    <a:pt x="35439" y="552"/>
                  </a:cubicBezTo>
                  <a:lnTo>
                    <a:pt x="35414" y="552"/>
                  </a:lnTo>
                  <a:cubicBezTo>
                    <a:pt x="31955" y="201"/>
                    <a:pt x="27970" y="1"/>
                    <a:pt x="23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523;p70"/>
            <p:cNvSpPr/>
            <p:nvPr/>
          </p:nvSpPr>
          <p:spPr>
            <a:xfrm>
              <a:off x="5089125" y="2305800"/>
              <a:ext cx="889125" cy="1031350"/>
            </a:xfrm>
            <a:custGeom>
              <a:avLst/>
              <a:gdLst/>
              <a:ahLst/>
              <a:cxnLst/>
              <a:rect l="l" t="t" r="r" b="b"/>
              <a:pathLst>
                <a:path w="35565" h="41254" extrusionOk="0">
                  <a:moveTo>
                    <a:pt x="29575" y="0"/>
                  </a:moveTo>
                  <a:lnTo>
                    <a:pt x="17219" y="2632"/>
                  </a:lnTo>
                  <a:lnTo>
                    <a:pt x="17194" y="2632"/>
                  </a:lnTo>
                  <a:lnTo>
                    <a:pt x="13184" y="3484"/>
                  </a:lnTo>
                  <a:lnTo>
                    <a:pt x="101" y="6266"/>
                  </a:lnTo>
                  <a:lnTo>
                    <a:pt x="1" y="6291"/>
                  </a:lnTo>
                  <a:cubicBezTo>
                    <a:pt x="226" y="6918"/>
                    <a:pt x="452" y="7544"/>
                    <a:pt x="652" y="8196"/>
                  </a:cubicBezTo>
                  <a:cubicBezTo>
                    <a:pt x="4311" y="19800"/>
                    <a:pt x="5289" y="35990"/>
                    <a:pt x="5489" y="40301"/>
                  </a:cubicBezTo>
                  <a:cubicBezTo>
                    <a:pt x="6667" y="40677"/>
                    <a:pt x="8196" y="41003"/>
                    <a:pt x="9926" y="41254"/>
                  </a:cubicBezTo>
                  <a:cubicBezTo>
                    <a:pt x="9725" y="26692"/>
                    <a:pt x="7119" y="12206"/>
                    <a:pt x="6367" y="8196"/>
                  </a:cubicBezTo>
                  <a:cubicBezTo>
                    <a:pt x="6216" y="7494"/>
                    <a:pt x="6141" y="7118"/>
                    <a:pt x="6141" y="7118"/>
                  </a:cubicBezTo>
                  <a:lnTo>
                    <a:pt x="18447" y="4486"/>
                  </a:lnTo>
                  <a:lnTo>
                    <a:pt x="22632" y="3584"/>
                  </a:lnTo>
                  <a:lnTo>
                    <a:pt x="35565" y="827"/>
                  </a:lnTo>
                  <a:cubicBezTo>
                    <a:pt x="33861" y="501"/>
                    <a:pt x="31830" y="226"/>
                    <a:pt x="296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24;p70"/>
            <p:cNvSpPr/>
            <p:nvPr/>
          </p:nvSpPr>
          <p:spPr>
            <a:xfrm>
              <a:off x="5082875" y="2312050"/>
              <a:ext cx="919825" cy="1030750"/>
            </a:xfrm>
            <a:custGeom>
              <a:avLst/>
              <a:gdLst/>
              <a:ahLst/>
              <a:cxnLst/>
              <a:rect l="l" t="t" r="r" b="b"/>
              <a:pathLst>
                <a:path w="36793" h="41230" extrusionOk="0">
                  <a:moveTo>
                    <a:pt x="4110" y="1"/>
                  </a:moveTo>
                  <a:cubicBezTo>
                    <a:pt x="2582" y="201"/>
                    <a:pt x="1203" y="402"/>
                    <a:pt x="0" y="652"/>
                  </a:cubicBezTo>
                  <a:lnTo>
                    <a:pt x="13434" y="3234"/>
                  </a:lnTo>
                  <a:lnTo>
                    <a:pt x="18697" y="4236"/>
                  </a:lnTo>
                  <a:lnTo>
                    <a:pt x="31479" y="6693"/>
                  </a:lnTo>
                  <a:cubicBezTo>
                    <a:pt x="31479" y="6693"/>
                    <a:pt x="31404" y="7144"/>
                    <a:pt x="31278" y="7946"/>
                  </a:cubicBezTo>
                  <a:cubicBezTo>
                    <a:pt x="30602" y="12683"/>
                    <a:pt x="28271" y="29801"/>
                    <a:pt x="28722" y="41229"/>
                  </a:cubicBezTo>
                  <a:cubicBezTo>
                    <a:pt x="30401" y="40953"/>
                    <a:pt x="31780" y="40603"/>
                    <a:pt x="32832" y="40227"/>
                  </a:cubicBezTo>
                  <a:lnTo>
                    <a:pt x="32832" y="40202"/>
                  </a:lnTo>
                  <a:cubicBezTo>
                    <a:pt x="32958" y="35966"/>
                    <a:pt x="33559" y="19575"/>
                    <a:pt x="36266" y="7946"/>
                  </a:cubicBezTo>
                  <a:cubicBezTo>
                    <a:pt x="36441" y="7219"/>
                    <a:pt x="36617" y="6517"/>
                    <a:pt x="36792" y="5815"/>
                  </a:cubicBezTo>
                  <a:lnTo>
                    <a:pt x="22882" y="3334"/>
                  </a:lnTo>
                  <a:lnTo>
                    <a:pt x="17469" y="2382"/>
                  </a:lnTo>
                  <a:lnTo>
                    <a:pt x="17444" y="2382"/>
                  </a:lnTo>
                  <a:lnTo>
                    <a:pt x="411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25;p70"/>
            <p:cNvSpPr/>
            <p:nvPr/>
          </p:nvSpPr>
          <p:spPr>
            <a:xfrm>
              <a:off x="5228850" y="1974325"/>
              <a:ext cx="345900" cy="428600"/>
            </a:xfrm>
            <a:custGeom>
              <a:avLst/>
              <a:gdLst/>
              <a:ahLst/>
              <a:cxnLst/>
              <a:rect l="l" t="t" r="r" b="b"/>
              <a:pathLst>
                <a:path w="13836" h="17144" extrusionOk="0">
                  <a:moveTo>
                    <a:pt x="3484" y="1"/>
                  </a:moveTo>
                  <a:cubicBezTo>
                    <a:pt x="2707" y="1"/>
                    <a:pt x="1931" y="227"/>
                    <a:pt x="1329" y="728"/>
                  </a:cubicBezTo>
                  <a:cubicBezTo>
                    <a:pt x="602" y="1329"/>
                    <a:pt x="176" y="2232"/>
                    <a:pt x="1" y="3209"/>
                  </a:cubicBezTo>
                  <a:cubicBezTo>
                    <a:pt x="76" y="3159"/>
                    <a:pt x="126" y="3084"/>
                    <a:pt x="201" y="3034"/>
                  </a:cubicBezTo>
                  <a:cubicBezTo>
                    <a:pt x="803" y="2557"/>
                    <a:pt x="1530" y="2332"/>
                    <a:pt x="2281" y="2307"/>
                  </a:cubicBezTo>
                  <a:cubicBezTo>
                    <a:pt x="2313" y="2306"/>
                    <a:pt x="2344" y="2306"/>
                    <a:pt x="2376" y="2306"/>
                  </a:cubicBezTo>
                  <a:cubicBezTo>
                    <a:pt x="3350" y="2306"/>
                    <a:pt x="4363" y="2677"/>
                    <a:pt x="5189" y="3284"/>
                  </a:cubicBezTo>
                  <a:cubicBezTo>
                    <a:pt x="6667" y="4362"/>
                    <a:pt x="7620" y="6066"/>
                    <a:pt x="8422" y="7770"/>
                  </a:cubicBezTo>
                  <a:cubicBezTo>
                    <a:pt x="9274" y="9575"/>
                    <a:pt x="9951" y="11430"/>
                    <a:pt x="10602" y="13284"/>
                  </a:cubicBezTo>
                  <a:cubicBezTo>
                    <a:pt x="10903" y="14111"/>
                    <a:pt x="11204" y="14938"/>
                    <a:pt x="11530" y="15740"/>
                  </a:cubicBezTo>
                  <a:cubicBezTo>
                    <a:pt x="11580" y="15891"/>
                    <a:pt x="11630" y="16016"/>
                    <a:pt x="11705" y="16141"/>
                  </a:cubicBezTo>
                  <a:lnTo>
                    <a:pt x="11730" y="16166"/>
                  </a:lnTo>
                  <a:cubicBezTo>
                    <a:pt x="11934" y="16297"/>
                    <a:pt x="12993" y="17143"/>
                    <a:pt x="13527" y="17143"/>
                  </a:cubicBezTo>
                  <a:cubicBezTo>
                    <a:pt x="13713" y="17143"/>
                    <a:pt x="13835" y="17040"/>
                    <a:pt x="13835" y="16768"/>
                  </a:cubicBezTo>
                  <a:cubicBezTo>
                    <a:pt x="13835" y="16192"/>
                    <a:pt x="13585" y="15590"/>
                    <a:pt x="13309" y="14989"/>
                  </a:cubicBezTo>
                  <a:cubicBezTo>
                    <a:pt x="13083" y="14487"/>
                    <a:pt x="12833" y="13986"/>
                    <a:pt x="12682" y="13560"/>
                  </a:cubicBezTo>
                  <a:cubicBezTo>
                    <a:pt x="11655" y="10903"/>
                    <a:pt x="10828" y="8146"/>
                    <a:pt x="9575" y="5515"/>
                  </a:cubicBezTo>
                  <a:cubicBezTo>
                    <a:pt x="8773" y="3785"/>
                    <a:pt x="7795" y="2081"/>
                    <a:pt x="6317" y="978"/>
                  </a:cubicBezTo>
                  <a:cubicBezTo>
                    <a:pt x="5489" y="352"/>
                    <a:pt x="4462" y="1"/>
                    <a:pt x="34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6;p70"/>
            <p:cNvSpPr/>
            <p:nvPr/>
          </p:nvSpPr>
          <p:spPr>
            <a:xfrm>
              <a:off x="5225725" y="2031975"/>
              <a:ext cx="295775" cy="345900"/>
            </a:xfrm>
            <a:custGeom>
              <a:avLst/>
              <a:gdLst/>
              <a:ahLst/>
              <a:cxnLst/>
              <a:rect l="l" t="t" r="r" b="b"/>
              <a:pathLst>
                <a:path w="11831" h="13836" extrusionOk="0">
                  <a:moveTo>
                    <a:pt x="2406" y="1"/>
                  </a:moveTo>
                  <a:cubicBezTo>
                    <a:pt x="1655" y="26"/>
                    <a:pt x="928" y="251"/>
                    <a:pt x="326" y="728"/>
                  </a:cubicBezTo>
                  <a:cubicBezTo>
                    <a:pt x="251" y="778"/>
                    <a:pt x="201" y="853"/>
                    <a:pt x="126" y="903"/>
                  </a:cubicBezTo>
                  <a:cubicBezTo>
                    <a:pt x="0" y="1805"/>
                    <a:pt x="76" y="2733"/>
                    <a:pt x="351" y="3610"/>
                  </a:cubicBezTo>
                  <a:cubicBezTo>
                    <a:pt x="903" y="5389"/>
                    <a:pt x="2156" y="6818"/>
                    <a:pt x="3459" y="8046"/>
                  </a:cubicBezTo>
                  <a:cubicBezTo>
                    <a:pt x="5088" y="9575"/>
                    <a:pt x="7018" y="10828"/>
                    <a:pt x="8873" y="12006"/>
                  </a:cubicBezTo>
                  <a:cubicBezTo>
                    <a:pt x="9875" y="12607"/>
                    <a:pt x="10853" y="13209"/>
                    <a:pt x="11830" y="13835"/>
                  </a:cubicBezTo>
                  <a:cubicBezTo>
                    <a:pt x="11755" y="13710"/>
                    <a:pt x="11705" y="13585"/>
                    <a:pt x="11655" y="13434"/>
                  </a:cubicBezTo>
                  <a:cubicBezTo>
                    <a:pt x="11329" y="12632"/>
                    <a:pt x="11028" y="11805"/>
                    <a:pt x="10727" y="10978"/>
                  </a:cubicBezTo>
                  <a:cubicBezTo>
                    <a:pt x="8973" y="9876"/>
                    <a:pt x="7193" y="8698"/>
                    <a:pt x="5690" y="7244"/>
                  </a:cubicBezTo>
                  <a:cubicBezTo>
                    <a:pt x="4386" y="6016"/>
                    <a:pt x="3133" y="4562"/>
                    <a:pt x="2582" y="2783"/>
                  </a:cubicBezTo>
                  <a:cubicBezTo>
                    <a:pt x="2306" y="1906"/>
                    <a:pt x="2231" y="903"/>
                    <a:pt x="2406" y="1"/>
                  </a:cubicBezTo>
                  <a:close/>
                </a:path>
              </a:pathLst>
            </a:custGeom>
            <a:solidFill>
              <a:srgbClr val="803F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27;p70"/>
            <p:cNvSpPr/>
            <p:nvPr/>
          </p:nvSpPr>
          <p:spPr>
            <a:xfrm>
              <a:off x="5555925" y="1912300"/>
              <a:ext cx="396025" cy="490500"/>
            </a:xfrm>
            <a:custGeom>
              <a:avLst/>
              <a:gdLst/>
              <a:ahLst/>
              <a:cxnLst/>
              <a:rect l="l" t="t" r="r" b="b"/>
              <a:pathLst>
                <a:path w="15841" h="19620" extrusionOk="0">
                  <a:moveTo>
                    <a:pt x="11905" y="1"/>
                  </a:moveTo>
                  <a:cubicBezTo>
                    <a:pt x="10752" y="1"/>
                    <a:pt x="9574" y="427"/>
                    <a:pt x="8622" y="1129"/>
                  </a:cubicBezTo>
                  <a:cubicBezTo>
                    <a:pt x="6943" y="2382"/>
                    <a:pt x="5815" y="4362"/>
                    <a:pt x="4888" y="6342"/>
                  </a:cubicBezTo>
                  <a:cubicBezTo>
                    <a:pt x="3459" y="9349"/>
                    <a:pt x="2507" y="12507"/>
                    <a:pt x="1329" y="15540"/>
                  </a:cubicBezTo>
                  <a:cubicBezTo>
                    <a:pt x="1153" y="16041"/>
                    <a:pt x="853" y="16592"/>
                    <a:pt x="602" y="17169"/>
                  </a:cubicBezTo>
                  <a:cubicBezTo>
                    <a:pt x="276" y="17845"/>
                    <a:pt x="0" y="18547"/>
                    <a:pt x="0" y="19174"/>
                  </a:cubicBezTo>
                  <a:cubicBezTo>
                    <a:pt x="0" y="19498"/>
                    <a:pt x="147" y="19619"/>
                    <a:pt x="368" y="19619"/>
                  </a:cubicBezTo>
                  <a:cubicBezTo>
                    <a:pt x="985" y="19619"/>
                    <a:pt x="2185" y="18670"/>
                    <a:pt x="2407" y="18522"/>
                  </a:cubicBezTo>
                  <a:cubicBezTo>
                    <a:pt x="2407" y="18522"/>
                    <a:pt x="2432" y="18497"/>
                    <a:pt x="2432" y="18497"/>
                  </a:cubicBezTo>
                  <a:cubicBezTo>
                    <a:pt x="2507" y="18347"/>
                    <a:pt x="2582" y="18196"/>
                    <a:pt x="2632" y="18046"/>
                  </a:cubicBezTo>
                  <a:cubicBezTo>
                    <a:pt x="3008" y="17119"/>
                    <a:pt x="3334" y="16166"/>
                    <a:pt x="3685" y="15239"/>
                  </a:cubicBezTo>
                  <a:cubicBezTo>
                    <a:pt x="4462" y="13109"/>
                    <a:pt x="5214" y="11003"/>
                    <a:pt x="6191" y="8923"/>
                  </a:cubicBezTo>
                  <a:cubicBezTo>
                    <a:pt x="7118" y="6968"/>
                    <a:pt x="8246" y="5013"/>
                    <a:pt x="9925" y="3785"/>
                  </a:cubicBezTo>
                  <a:cubicBezTo>
                    <a:pt x="10876" y="3079"/>
                    <a:pt x="12039" y="2656"/>
                    <a:pt x="13162" y="2656"/>
                  </a:cubicBezTo>
                  <a:cubicBezTo>
                    <a:pt x="13194" y="2656"/>
                    <a:pt x="13227" y="2657"/>
                    <a:pt x="13259" y="2657"/>
                  </a:cubicBezTo>
                  <a:cubicBezTo>
                    <a:pt x="14111" y="2657"/>
                    <a:pt x="14938" y="2933"/>
                    <a:pt x="15615" y="3510"/>
                  </a:cubicBezTo>
                  <a:cubicBezTo>
                    <a:pt x="15690" y="3560"/>
                    <a:pt x="15765" y="3635"/>
                    <a:pt x="15840" y="3685"/>
                  </a:cubicBezTo>
                  <a:cubicBezTo>
                    <a:pt x="15665" y="2557"/>
                    <a:pt x="15189" y="1530"/>
                    <a:pt x="14361" y="853"/>
                  </a:cubicBezTo>
                  <a:cubicBezTo>
                    <a:pt x="13660" y="251"/>
                    <a:pt x="12783" y="1"/>
                    <a:pt x="119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28;p70"/>
            <p:cNvSpPr/>
            <p:nvPr/>
          </p:nvSpPr>
          <p:spPr>
            <a:xfrm>
              <a:off x="5616700" y="1978725"/>
              <a:ext cx="339000" cy="396025"/>
            </a:xfrm>
            <a:custGeom>
              <a:avLst/>
              <a:gdLst/>
              <a:ahLst/>
              <a:cxnLst/>
              <a:rect l="l" t="t" r="r" b="b"/>
              <a:pathLst>
                <a:path w="13560" h="15841" extrusionOk="0">
                  <a:moveTo>
                    <a:pt x="10828" y="0"/>
                  </a:moveTo>
                  <a:cubicBezTo>
                    <a:pt x="11003" y="1053"/>
                    <a:pt x="10928" y="2181"/>
                    <a:pt x="10602" y="3183"/>
                  </a:cubicBezTo>
                  <a:cubicBezTo>
                    <a:pt x="9950" y="5239"/>
                    <a:pt x="8522" y="6893"/>
                    <a:pt x="7043" y="8321"/>
                  </a:cubicBezTo>
                  <a:cubicBezTo>
                    <a:pt x="5314" y="9950"/>
                    <a:pt x="3259" y="11304"/>
                    <a:pt x="1254" y="12582"/>
                  </a:cubicBezTo>
                  <a:cubicBezTo>
                    <a:pt x="903" y="13509"/>
                    <a:pt x="577" y="14462"/>
                    <a:pt x="201" y="15389"/>
                  </a:cubicBezTo>
                  <a:cubicBezTo>
                    <a:pt x="151" y="15539"/>
                    <a:pt x="76" y="15690"/>
                    <a:pt x="1" y="15840"/>
                  </a:cubicBezTo>
                  <a:cubicBezTo>
                    <a:pt x="1103" y="15113"/>
                    <a:pt x="2231" y="14437"/>
                    <a:pt x="3359" y="13735"/>
                  </a:cubicBezTo>
                  <a:cubicBezTo>
                    <a:pt x="5514" y="12407"/>
                    <a:pt x="7695" y="10978"/>
                    <a:pt x="9575" y="9224"/>
                  </a:cubicBezTo>
                  <a:cubicBezTo>
                    <a:pt x="11078" y="7820"/>
                    <a:pt x="12507" y="6166"/>
                    <a:pt x="13159" y="4136"/>
                  </a:cubicBezTo>
                  <a:cubicBezTo>
                    <a:pt x="13484" y="3133"/>
                    <a:pt x="13560" y="2056"/>
                    <a:pt x="13409" y="1028"/>
                  </a:cubicBezTo>
                  <a:cubicBezTo>
                    <a:pt x="13334" y="978"/>
                    <a:pt x="13259" y="903"/>
                    <a:pt x="13184" y="853"/>
                  </a:cubicBezTo>
                  <a:cubicBezTo>
                    <a:pt x="12507" y="276"/>
                    <a:pt x="11680" y="0"/>
                    <a:pt x="10828" y="0"/>
                  </a:cubicBezTo>
                  <a:close/>
                </a:path>
              </a:pathLst>
            </a:custGeom>
            <a:solidFill>
              <a:srgbClr val="803F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29;p70"/>
            <p:cNvSpPr/>
            <p:nvPr/>
          </p:nvSpPr>
          <p:spPr>
            <a:xfrm>
              <a:off x="5281475" y="2380975"/>
              <a:ext cx="285125" cy="306425"/>
            </a:xfrm>
            <a:custGeom>
              <a:avLst/>
              <a:gdLst/>
              <a:ahLst/>
              <a:cxnLst/>
              <a:rect l="l" t="t" r="r" b="b"/>
              <a:pathLst>
                <a:path w="11405" h="12257" extrusionOk="0">
                  <a:moveTo>
                    <a:pt x="10076" y="1"/>
                  </a:moveTo>
                  <a:cubicBezTo>
                    <a:pt x="7570" y="1204"/>
                    <a:pt x="5064" y="2582"/>
                    <a:pt x="3159" y="4637"/>
                  </a:cubicBezTo>
                  <a:cubicBezTo>
                    <a:pt x="1254" y="6667"/>
                    <a:pt x="1" y="9500"/>
                    <a:pt x="452" y="12256"/>
                  </a:cubicBezTo>
                  <a:cubicBezTo>
                    <a:pt x="1229" y="11404"/>
                    <a:pt x="2232" y="10627"/>
                    <a:pt x="3209" y="10001"/>
                  </a:cubicBezTo>
                  <a:cubicBezTo>
                    <a:pt x="3610" y="10803"/>
                    <a:pt x="4161" y="11480"/>
                    <a:pt x="4838" y="12056"/>
                  </a:cubicBezTo>
                  <a:cubicBezTo>
                    <a:pt x="4262" y="9750"/>
                    <a:pt x="4713" y="7219"/>
                    <a:pt x="5916" y="5164"/>
                  </a:cubicBezTo>
                  <a:cubicBezTo>
                    <a:pt x="7094" y="3083"/>
                    <a:pt x="9124" y="1505"/>
                    <a:pt x="11405" y="853"/>
                  </a:cubicBezTo>
                  <a:cubicBezTo>
                    <a:pt x="11029" y="427"/>
                    <a:pt x="10552" y="302"/>
                    <a:pt x="100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30;p70"/>
            <p:cNvSpPr/>
            <p:nvPr/>
          </p:nvSpPr>
          <p:spPr>
            <a:xfrm>
              <a:off x="5564700" y="2380975"/>
              <a:ext cx="285100" cy="306425"/>
            </a:xfrm>
            <a:custGeom>
              <a:avLst/>
              <a:gdLst/>
              <a:ahLst/>
              <a:cxnLst/>
              <a:rect l="l" t="t" r="r" b="b"/>
              <a:pathLst>
                <a:path w="11404" h="12257" extrusionOk="0">
                  <a:moveTo>
                    <a:pt x="1329" y="1"/>
                  </a:moveTo>
                  <a:cubicBezTo>
                    <a:pt x="852" y="302"/>
                    <a:pt x="376" y="427"/>
                    <a:pt x="0" y="853"/>
                  </a:cubicBezTo>
                  <a:cubicBezTo>
                    <a:pt x="2281" y="1505"/>
                    <a:pt x="4311" y="3083"/>
                    <a:pt x="5489" y="5164"/>
                  </a:cubicBezTo>
                  <a:cubicBezTo>
                    <a:pt x="6692" y="7219"/>
                    <a:pt x="7143" y="9750"/>
                    <a:pt x="6567" y="12056"/>
                  </a:cubicBezTo>
                  <a:cubicBezTo>
                    <a:pt x="7244" y="11480"/>
                    <a:pt x="7795" y="10803"/>
                    <a:pt x="8196" y="10001"/>
                  </a:cubicBezTo>
                  <a:cubicBezTo>
                    <a:pt x="9173" y="10627"/>
                    <a:pt x="10176" y="11404"/>
                    <a:pt x="10953" y="12256"/>
                  </a:cubicBezTo>
                  <a:cubicBezTo>
                    <a:pt x="11404" y="9500"/>
                    <a:pt x="10151" y="6667"/>
                    <a:pt x="8246" y="4637"/>
                  </a:cubicBezTo>
                  <a:cubicBezTo>
                    <a:pt x="6341" y="2582"/>
                    <a:pt x="3835" y="1204"/>
                    <a:pt x="13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52400" y="1524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2055" name="Picture 7" descr="C:\Users\UYEN\Downloads\Minh Họa Dễ Thương Chúc Mừng Ngày Phụ Nữ Việt Nam Bài Đăng Facebook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" t="28152" r="5489"/>
          <a:stretch/>
        </p:blipFill>
        <p:spPr bwMode="auto">
          <a:xfrm>
            <a:off x="1" y="2297907"/>
            <a:ext cx="3886200" cy="278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7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671513" y="133350"/>
            <a:ext cx="7979569" cy="29777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7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3314700" y="3167062"/>
            <a:ext cx="2986088" cy="528638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567905"/>
            <a:ext cx="490992" cy="436983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1500"/>
            <a:ext cx="616744" cy="534068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1360861"/>
            <a:ext cx="592931" cy="476846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31" y="1818061"/>
            <a:ext cx="785813" cy="476846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846636"/>
            <a:ext cx="652463" cy="436983"/>
          </a:xfrm>
          <a:prstGeom prst="rect">
            <a:avLst/>
          </a:prstGeom>
        </p:spPr>
      </p:pic>
      <p:pic>
        <p:nvPicPr>
          <p:cNvPr id="3" name="IMG_31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23092" y="3790950"/>
            <a:ext cx="406400" cy="406400"/>
          </a:xfrm>
          <a:prstGeom prst="rect">
            <a:avLst/>
          </a:prstGeom>
          <a:ln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0432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68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671513" y="742950"/>
            <a:ext cx="7979569" cy="29777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/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</a:t>
            </a:r>
            <a:r>
              <a:rPr lang="vi-VN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700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700" i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3103959" y="3720688"/>
            <a:ext cx="3114675" cy="528638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2" y="1191792"/>
            <a:ext cx="550069" cy="436983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8979"/>
            <a:ext cx="685800" cy="476846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41836"/>
            <a:ext cx="645319" cy="476846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87" y="2907748"/>
            <a:ext cx="633413" cy="381041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700" y="2370636"/>
            <a:ext cx="723900" cy="553512"/>
          </a:xfrm>
          <a:prstGeom prst="rect">
            <a:avLst/>
          </a:prstGeom>
        </p:spPr>
      </p:pic>
      <p:pic>
        <p:nvPicPr>
          <p:cNvPr id="10" name="IMG_3099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96748" y="4333008"/>
            <a:ext cx="304800" cy="30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3196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3746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4" grpId="0"/>
      <p:bldP spid="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76200" y="120476"/>
            <a:ext cx="8915400" cy="527067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26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26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algn="just"/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2600" b="1" dirty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600" dirty="0"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gió.</a:t>
            </a:r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en-US" sz="2600" i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600" i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600" i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i="1" kern="1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600" i="1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r"/>
            <a:endParaRPr lang="en-US" sz="26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4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2"/>
          <p:cNvSpPr txBox="1">
            <a:spLocks noGrp="1"/>
          </p:cNvSpPr>
          <p:nvPr>
            <p:ph type="title"/>
          </p:nvPr>
        </p:nvSpPr>
        <p:spPr>
          <a:xfrm>
            <a:off x="1074513" y="1428750"/>
            <a:ext cx="7301129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dirty="0" err="1" smtClean="0"/>
              <a:t>Các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em</a:t>
            </a:r>
            <a:r>
              <a:rPr lang="en-US" sz="3600" dirty="0" smtClean="0"/>
              <a:t> </a:t>
            </a:r>
            <a:r>
              <a:rPr lang="en-US" sz="3600" dirty="0" err="1" smtClean="0"/>
              <a:t>vừa</a:t>
            </a:r>
            <a:r>
              <a:rPr lang="en-US" sz="3600" dirty="0" smtClean="0"/>
              <a:t> </a:t>
            </a:r>
            <a:r>
              <a:rPr lang="en-US" sz="3600" dirty="0" err="1" smtClean="0"/>
              <a:t>điền</a:t>
            </a:r>
            <a:r>
              <a:rPr lang="en-US" sz="3600" dirty="0" smtClean="0"/>
              <a:t> </a:t>
            </a:r>
            <a:r>
              <a:rPr lang="en-US" sz="3600" dirty="0" err="1" smtClean="0"/>
              <a:t>là</a:t>
            </a:r>
            <a:r>
              <a:rPr lang="en-US" sz="3600" dirty="0" smtClean="0"/>
              <a:t> </a:t>
            </a:r>
            <a:r>
              <a:rPr lang="en-US" sz="3600" dirty="0" err="1" smtClean="0"/>
              <a:t>từ</a:t>
            </a:r>
            <a:r>
              <a:rPr lang="en-US" sz="3600" dirty="0" smtClean="0"/>
              <a:t> </a:t>
            </a:r>
            <a:r>
              <a:rPr lang="en-US" sz="3600" dirty="0" err="1" smtClean="0"/>
              <a:t>loại</a:t>
            </a:r>
            <a:r>
              <a:rPr lang="en-US" sz="3600" dirty="0" smtClean="0"/>
              <a:t> </a:t>
            </a:r>
            <a:r>
              <a:rPr lang="en-US" sz="3600" dirty="0" err="1" smtClean="0"/>
              <a:t>gì</a:t>
            </a:r>
            <a:r>
              <a:rPr lang="en-US" sz="3600" dirty="0" smtClean="0"/>
              <a:t>?</a:t>
            </a:r>
            <a:endParaRPr lang="en-US" sz="3600" dirty="0">
              <a:effectLst/>
            </a:endParaRPr>
          </a:p>
        </p:txBody>
      </p:sp>
      <p:grpSp>
        <p:nvGrpSpPr>
          <p:cNvPr id="1297" name="Google Shape;1297;p52"/>
          <p:cNvGrpSpPr/>
          <p:nvPr/>
        </p:nvGrpSpPr>
        <p:grpSpPr>
          <a:xfrm>
            <a:off x="87112" y="3093298"/>
            <a:ext cx="2395175" cy="2057309"/>
            <a:chOff x="311075" y="1470775"/>
            <a:chExt cx="4234850" cy="2875975"/>
          </a:xfrm>
        </p:grpSpPr>
        <p:sp>
          <p:nvSpPr>
            <p:cNvPr id="1298" name="Google Shape;1298;p52"/>
            <p:cNvSpPr/>
            <p:nvPr/>
          </p:nvSpPr>
          <p:spPr>
            <a:xfrm>
              <a:off x="420675" y="3755475"/>
              <a:ext cx="4113325" cy="591275"/>
            </a:xfrm>
            <a:custGeom>
              <a:avLst/>
              <a:gdLst/>
              <a:ahLst/>
              <a:cxnLst/>
              <a:rect l="l" t="t" r="r" b="b"/>
              <a:pathLst>
                <a:path w="164533" h="23651" extrusionOk="0">
                  <a:moveTo>
                    <a:pt x="129576" y="0"/>
                  </a:moveTo>
                  <a:cubicBezTo>
                    <a:pt x="116473" y="0"/>
                    <a:pt x="105068" y="1368"/>
                    <a:pt x="99069" y="3396"/>
                  </a:cubicBezTo>
                  <a:cubicBezTo>
                    <a:pt x="90466" y="2143"/>
                    <a:pt x="79654" y="1385"/>
                    <a:pt x="67903" y="1385"/>
                  </a:cubicBezTo>
                  <a:cubicBezTo>
                    <a:pt x="46148" y="1385"/>
                    <a:pt x="27590" y="3956"/>
                    <a:pt x="20371" y="7565"/>
                  </a:cubicBezTo>
                  <a:cubicBezTo>
                    <a:pt x="8719" y="8373"/>
                    <a:pt x="1" y="11620"/>
                    <a:pt x="1" y="15509"/>
                  </a:cubicBezTo>
                  <a:cubicBezTo>
                    <a:pt x="1" y="20008"/>
                    <a:pt x="11620" y="23651"/>
                    <a:pt x="25959" y="23651"/>
                  </a:cubicBezTo>
                  <a:cubicBezTo>
                    <a:pt x="35419" y="23651"/>
                    <a:pt x="43692" y="22069"/>
                    <a:pt x="48225" y="19695"/>
                  </a:cubicBezTo>
                  <a:cubicBezTo>
                    <a:pt x="54273" y="20173"/>
                    <a:pt x="60932" y="20437"/>
                    <a:pt x="67903" y="20437"/>
                  </a:cubicBezTo>
                  <a:cubicBezTo>
                    <a:pt x="92345" y="20437"/>
                    <a:pt x="112748" y="17190"/>
                    <a:pt x="117577" y="12889"/>
                  </a:cubicBezTo>
                  <a:cubicBezTo>
                    <a:pt x="121318" y="13136"/>
                    <a:pt x="125373" y="13284"/>
                    <a:pt x="129576" y="13284"/>
                  </a:cubicBezTo>
                  <a:cubicBezTo>
                    <a:pt x="148891" y="13284"/>
                    <a:pt x="164532" y="10318"/>
                    <a:pt x="164532" y="6642"/>
                  </a:cubicBezTo>
                  <a:cubicBezTo>
                    <a:pt x="164532" y="2984"/>
                    <a:pt x="148891" y="0"/>
                    <a:pt x="129576" y="0"/>
                  </a:cubicBezTo>
                  <a:close/>
                </a:path>
              </a:pathLst>
            </a:custGeom>
            <a:solidFill>
              <a:srgbClr val="FBF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4180450" y="2605250"/>
              <a:ext cx="342825" cy="297800"/>
            </a:xfrm>
            <a:custGeom>
              <a:avLst/>
              <a:gdLst/>
              <a:ahLst/>
              <a:cxnLst/>
              <a:rect l="l" t="t" r="r" b="b"/>
              <a:pathLst>
                <a:path w="13713" h="11912" extrusionOk="0">
                  <a:moveTo>
                    <a:pt x="9872" y="1"/>
                  </a:moveTo>
                  <a:cubicBezTo>
                    <a:pt x="8913" y="1"/>
                    <a:pt x="7907" y="269"/>
                    <a:pt x="7005" y="621"/>
                  </a:cubicBezTo>
                  <a:cubicBezTo>
                    <a:pt x="5867" y="1049"/>
                    <a:pt x="4763" y="1610"/>
                    <a:pt x="3857" y="2417"/>
                  </a:cubicBezTo>
                  <a:cubicBezTo>
                    <a:pt x="1615" y="4411"/>
                    <a:pt x="0" y="10806"/>
                    <a:pt x="3923" y="11762"/>
                  </a:cubicBezTo>
                  <a:cubicBezTo>
                    <a:pt x="4332" y="11863"/>
                    <a:pt x="4751" y="11911"/>
                    <a:pt x="5174" y="11911"/>
                  </a:cubicBezTo>
                  <a:cubicBezTo>
                    <a:pt x="8796" y="11911"/>
                    <a:pt x="12687" y="8397"/>
                    <a:pt x="13366" y="5120"/>
                  </a:cubicBezTo>
                  <a:cubicBezTo>
                    <a:pt x="13713" y="3521"/>
                    <a:pt x="13383" y="1626"/>
                    <a:pt x="12064" y="654"/>
                  </a:cubicBezTo>
                  <a:cubicBezTo>
                    <a:pt x="11423" y="184"/>
                    <a:pt x="10664" y="1"/>
                    <a:pt x="9872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791900" y="2731175"/>
              <a:ext cx="606525" cy="911425"/>
            </a:xfrm>
            <a:custGeom>
              <a:avLst/>
              <a:gdLst/>
              <a:ahLst/>
              <a:cxnLst/>
              <a:rect l="l" t="t" r="r" b="b"/>
              <a:pathLst>
                <a:path w="24261" h="36457" fill="none" extrusionOk="0">
                  <a:moveTo>
                    <a:pt x="24261" y="1"/>
                  </a:moveTo>
                  <a:cubicBezTo>
                    <a:pt x="12262" y="8752"/>
                    <a:pt x="4434" y="22283"/>
                    <a:pt x="0" y="36457"/>
                  </a:cubicBezTo>
                </a:path>
              </a:pathLst>
            </a:custGeom>
            <a:noFill/>
            <a:ln w="1525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4144175" y="2971550"/>
              <a:ext cx="401750" cy="192375"/>
            </a:xfrm>
            <a:custGeom>
              <a:avLst/>
              <a:gdLst/>
              <a:ahLst/>
              <a:cxnLst/>
              <a:rect l="l" t="t" r="r" b="b"/>
              <a:pathLst>
                <a:path w="16070" h="7695" extrusionOk="0">
                  <a:moveTo>
                    <a:pt x="9504" y="1"/>
                  </a:moveTo>
                  <a:cubicBezTo>
                    <a:pt x="9297" y="1"/>
                    <a:pt x="9090" y="4"/>
                    <a:pt x="8884" y="10"/>
                  </a:cubicBezTo>
                  <a:cubicBezTo>
                    <a:pt x="6313" y="109"/>
                    <a:pt x="3528" y="637"/>
                    <a:pt x="1880" y="2829"/>
                  </a:cubicBezTo>
                  <a:cubicBezTo>
                    <a:pt x="1" y="5350"/>
                    <a:pt x="2869" y="6784"/>
                    <a:pt x="5077" y="7312"/>
                  </a:cubicBezTo>
                  <a:cubicBezTo>
                    <a:pt x="6205" y="7576"/>
                    <a:pt x="7361" y="7694"/>
                    <a:pt x="8520" y="7694"/>
                  </a:cubicBezTo>
                  <a:cubicBezTo>
                    <a:pt x="9529" y="7694"/>
                    <a:pt x="10540" y="7605"/>
                    <a:pt x="11538" y="7443"/>
                  </a:cubicBezTo>
                  <a:cubicBezTo>
                    <a:pt x="13021" y="7196"/>
                    <a:pt x="14669" y="6652"/>
                    <a:pt x="15328" y="5301"/>
                  </a:cubicBezTo>
                  <a:cubicBezTo>
                    <a:pt x="16070" y="3785"/>
                    <a:pt x="15180" y="1873"/>
                    <a:pt x="13763" y="966"/>
                  </a:cubicBezTo>
                  <a:cubicBezTo>
                    <a:pt x="12504" y="185"/>
                    <a:pt x="10992" y="1"/>
                    <a:pt x="9504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883775" y="2692150"/>
              <a:ext cx="201925" cy="332125"/>
            </a:xfrm>
            <a:custGeom>
              <a:avLst/>
              <a:gdLst/>
              <a:ahLst/>
              <a:cxnLst/>
              <a:rect l="l" t="t" r="r" b="b"/>
              <a:pathLst>
                <a:path w="8077" h="13285" extrusionOk="0">
                  <a:moveTo>
                    <a:pt x="3190" y="0"/>
                  </a:moveTo>
                  <a:cubicBezTo>
                    <a:pt x="1846" y="0"/>
                    <a:pt x="822" y="1113"/>
                    <a:pt x="413" y="2666"/>
                  </a:cubicBezTo>
                  <a:cubicBezTo>
                    <a:pt x="1" y="4297"/>
                    <a:pt x="83" y="6028"/>
                    <a:pt x="297" y="7709"/>
                  </a:cubicBezTo>
                  <a:cubicBezTo>
                    <a:pt x="512" y="9209"/>
                    <a:pt x="858" y="10774"/>
                    <a:pt x="1847" y="11928"/>
                  </a:cubicBezTo>
                  <a:cubicBezTo>
                    <a:pt x="2523" y="12742"/>
                    <a:pt x="3590" y="13285"/>
                    <a:pt x="4621" y="13285"/>
                  </a:cubicBezTo>
                  <a:cubicBezTo>
                    <a:pt x="5072" y="13285"/>
                    <a:pt x="5516" y="13181"/>
                    <a:pt x="5918" y="12950"/>
                  </a:cubicBezTo>
                  <a:cubicBezTo>
                    <a:pt x="6544" y="12587"/>
                    <a:pt x="6989" y="11978"/>
                    <a:pt x="7302" y="11318"/>
                  </a:cubicBezTo>
                  <a:cubicBezTo>
                    <a:pt x="8044" y="9720"/>
                    <a:pt x="8077" y="7874"/>
                    <a:pt x="7846" y="6127"/>
                  </a:cubicBezTo>
                  <a:cubicBezTo>
                    <a:pt x="7549" y="3935"/>
                    <a:pt x="6692" y="1627"/>
                    <a:pt x="4797" y="490"/>
                  </a:cubicBezTo>
                  <a:cubicBezTo>
                    <a:pt x="4228" y="152"/>
                    <a:pt x="3687" y="0"/>
                    <a:pt x="3190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4067950" y="3228800"/>
              <a:ext cx="311525" cy="212075"/>
            </a:xfrm>
            <a:custGeom>
              <a:avLst/>
              <a:gdLst/>
              <a:ahLst/>
              <a:cxnLst/>
              <a:rect l="l" t="t" r="r" b="b"/>
              <a:pathLst>
                <a:path w="12461" h="8483" extrusionOk="0">
                  <a:moveTo>
                    <a:pt x="6789" y="0"/>
                  </a:moveTo>
                  <a:cubicBezTo>
                    <a:pt x="3847" y="0"/>
                    <a:pt x="669" y="1305"/>
                    <a:pt x="199" y="3878"/>
                  </a:cubicBezTo>
                  <a:cubicBezTo>
                    <a:pt x="1" y="4916"/>
                    <a:pt x="495" y="6004"/>
                    <a:pt x="1253" y="6712"/>
                  </a:cubicBezTo>
                  <a:cubicBezTo>
                    <a:pt x="2012" y="7438"/>
                    <a:pt x="3033" y="7850"/>
                    <a:pt x="4039" y="8130"/>
                  </a:cubicBezTo>
                  <a:cubicBezTo>
                    <a:pt x="4867" y="8346"/>
                    <a:pt x="5733" y="8482"/>
                    <a:pt x="6590" y="8482"/>
                  </a:cubicBezTo>
                  <a:cubicBezTo>
                    <a:pt x="7234" y="8482"/>
                    <a:pt x="7874" y="8405"/>
                    <a:pt x="8489" y="8229"/>
                  </a:cubicBezTo>
                  <a:cubicBezTo>
                    <a:pt x="9939" y="7817"/>
                    <a:pt x="11274" y="6844"/>
                    <a:pt x="11867" y="5460"/>
                  </a:cubicBezTo>
                  <a:cubicBezTo>
                    <a:pt x="12461" y="4075"/>
                    <a:pt x="12197" y="2312"/>
                    <a:pt x="11076" y="1307"/>
                  </a:cubicBezTo>
                  <a:cubicBezTo>
                    <a:pt x="10100" y="433"/>
                    <a:pt x="8484" y="0"/>
                    <a:pt x="6789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710325" y="2892050"/>
              <a:ext cx="194900" cy="287500"/>
            </a:xfrm>
            <a:custGeom>
              <a:avLst/>
              <a:gdLst/>
              <a:ahLst/>
              <a:cxnLst/>
              <a:rect l="l" t="t" r="r" b="b"/>
              <a:pathLst>
                <a:path w="7796" h="11500" extrusionOk="0">
                  <a:moveTo>
                    <a:pt x="3174" y="1"/>
                  </a:moveTo>
                  <a:cubicBezTo>
                    <a:pt x="2896" y="1"/>
                    <a:pt x="2615" y="64"/>
                    <a:pt x="2341" y="207"/>
                  </a:cubicBezTo>
                  <a:cubicBezTo>
                    <a:pt x="1352" y="718"/>
                    <a:pt x="610" y="2531"/>
                    <a:pt x="396" y="3520"/>
                  </a:cubicBezTo>
                  <a:cubicBezTo>
                    <a:pt x="0" y="5432"/>
                    <a:pt x="330" y="7492"/>
                    <a:pt x="1319" y="9190"/>
                  </a:cubicBezTo>
                  <a:cubicBezTo>
                    <a:pt x="1764" y="9931"/>
                    <a:pt x="2341" y="10623"/>
                    <a:pt x="3099" y="11068"/>
                  </a:cubicBezTo>
                  <a:cubicBezTo>
                    <a:pt x="3569" y="11340"/>
                    <a:pt x="4126" y="11499"/>
                    <a:pt x="4676" y="11499"/>
                  </a:cubicBezTo>
                  <a:cubicBezTo>
                    <a:pt x="4994" y="11499"/>
                    <a:pt x="5309" y="11447"/>
                    <a:pt x="5604" y="11332"/>
                  </a:cubicBezTo>
                  <a:cubicBezTo>
                    <a:pt x="6889" y="10805"/>
                    <a:pt x="7483" y="9305"/>
                    <a:pt x="7598" y="7921"/>
                  </a:cubicBezTo>
                  <a:cubicBezTo>
                    <a:pt x="7796" y="5811"/>
                    <a:pt x="7219" y="3619"/>
                    <a:pt x="5983" y="1872"/>
                  </a:cubicBezTo>
                  <a:cubicBezTo>
                    <a:pt x="5402" y="1026"/>
                    <a:pt x="4301" y="1"/>
                    <a:pt x="3174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4070025" y="3055775"/>
              <a:ext cx="306575" cy="38100"/>
            </a:xfrm>
            <a:custGeom>
              <a:avLst/>
              <a:gdLst/>
              <a:ahLst/>
              <a:cxnLst/>
              <a:rect l="l" t="t" r="r" b="b"/>
              <a:pathLst>
                <a:path w="12263" h="1524" extrusionOk="0">
                  <a:moveTo>
                    <a:pt x="198" y="0"/>
                  </a:moveTo>
                  <a:cubicBezTo>
                    <a:pt x="124" y="0"/>
                    <a:pt x="48" y="47"/>
                    <a:pt x="33" y="119"/>
                  </a:cubicBezTo>
                  <a:cubicBezTo>
                    <a:pt x="0" y="218"/>
                    <a:pt x="50" y="317"/>
                    <a:pt x="149" y="350"/>
                  </a:cubicBezTo>
                  <a:cubicBezTo>
                    <a:pt x="1104" y="630"/>
                    <a:pt x="2093" y="844"/>
                    <a:pt x="3082" y="1025"/>
                  </a:cubicBezTo>
                  <a:cubicBezTo>
                    <a:pt x="4071" y="1207"/>
                    <a:pt x="5076" y="1322"/>
                    <a:pt x="6082" y="1421"/>
                  </a:cubicBezTo>
                  <a:cubicBezTo>
                    <a:pt x="6906" y="1490"/>
                    <a:pt x="7741" y="1524"/>
                    <a:pt x="8588" y="1524"/>
                  </a:cubicBezTo>
                  <a:cubicBezTo>
                    <a:pt x="8758" y="1524"/>
                    <a:pt x="8928" y="1523"/>
                    <a:pt x="9098" y="1520"/>
                  </a:cubicBezTo>
                  <a:cubicBezTo>
                    <a:pt x="9592" y="1520"/>
                    <a:pt x="10103" y="1487"/>
                    <a:pt x="10598" y="1470"/>
                  </a:cubicBezTo>
                  <a:cubicBezTo>
                    <a:pt x="11092" y="1421"/>
                    <a:pt x="11603" y="1388"/>
                    <a:pt x="12097" y="1322"/>
                  </a:cubicBezTo>
                  <a:cubicBezTo>
                    <a:pt x="12196" y="1306"/>
                    <a:pt x="12262" y="1240"/>
                    <a:pt x="12262" y="1141"/>
                  </a:cubicBezTo>
                  <a:cubicBezTo>
                    <a:pt x="12262" y="1025"/>
                    <a:pt x="12180" y="943"/>
                    <a:pt x="12064" y="943"/>
                  </a:cubicBezTo>
                  <a:cubicBezTo>
                    <a:pt x="11817" y="943"/>
                    <a:pt x="11570" y="943"/>
                    <a:pt x="11323" y="960"/>
                  </a:cubicBezTo>
                  <a:lnTo>
                    <a:pt x="10581" y="960"/>
                  </a:lnTo>
                  <a:cubicBezTo>
                    <a:pt x="10416" y="965"/>
                    <a:pt x="10252" y="967"/>
                    <a:pt x="10087" y="967"/>
                  </a:cubicBezTo>
                  <a:cubicBezTo>
                    <a:pt x="9757" y="967"/>
                    <a:pt x="9427" y="960"/>
                    <a:pt x="9098" y="960"/>
                  </a:cubicBezTo>
                  <a:cubicBezTo>
                    <a:pt x="8109" y="927"/>
                    <a:pt x="7104" y="894"/>
                    <a:pt x="6131" y="811"/>
                  </a:cubicBezTo>
                  <a:cubicBezTo>
                    <a:pt x="5142" y="745"/>
                    <a:pt x="4154" y="613"/>
                    <a:pt x="3165" y="482"/>
                  </a:cubicBezTo>
                  <a:cubicBezTo>
                    <a:pt x="2192" y="350"/>
                    <a:pt x="1203" y="185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3963300" y="2825125"/>
              <a:ext cx="84500" cy="269800"/>
            </a:xfrm>
            <a:custGeom>
              <a:avLst/>
              <a:gdLst/>
              <a:ahLst/>
              <a:cxnLst/>
              <a:rect l="l" t="t" r="r" b="b"/>
              <a:pathLst>
                <a:path w="3380" h="10792" extrusionOk="0">
                  <a:moveTo>
                    <a:pt x="182" y="0"/>
                  </a:moveTo>
                  <a:cubicBezTo>
                    <a:pt x="83" y="0"/>
                    <a:pt x="1" y="99"/>
                    <a:pt x="1" y="198"/>
                  </a:cubicBezTo>
                  <a:cubicBezTo>
                    <a:pt x="17" y="659"/>
                    <a:pt x="50" y="1121"/>
                    <a:pt x="100" y="1582"/>
                  </a:cubicBezTo>
                  <a:cubicBezTo>
                    <a:pt x="149" y="2027"/>
                    <a:pt x="215" y="2489"/>
                    <a:pt x="281" y="2950"/>
                  </a:cubicBezTo>
                  <a:cubicBezTo>
                    <a:pt x="446" y="3857"/>
                    <a:pt x="660" y="4747"/>
                    <a:pt x="907" y="5637"/>
                  </a:cubicBezTo>
                  <a:cubicBezTo>
                    <a:pt x="1171" y="6510"/>
                    <a:pt x="1451" y="7384"/>
                    <a:pt x="1814" y="8241"/>
                  </a:cubicBezTo>
                  <a:cubicBezTo>
                    <a:pt x="2176" y="9081"/>
                    <a:pt x="2572" y="9922"/>
                    <a:pt x="3033" y="10713"/>
                  </a:cubicBezTo>
                  <a:cubicBezTo>
                    <a:pt x="3057" y="10761"/>
                    <a:pt x="3117" y="10792"/>
                    <a:pt x="3179" y="10792"/>
                  </a:cubicBezTo>
                  <a:cubicBezTo>
                    <a:pt x="3202" y="10792"/>
                    <a:pt x="3225" y="10788"/>
                    <a:pt x="3247" y="10779"/>
                  </a:cubicBezTo>
                  <a:cubicBezTo>
                    <a:pt x="3346" y="10746"/>
                    <a:pt x="3379" y="10647"/>
                    <a:pt x="3346" y="10548"/>
                  </a:cubicBezTo>
                  <a:cubicBezTo>
                    <a:pt x="2984" y="9724"/>
                    <a:pt x="2638" y="8884"/>
                    <a:pt x="2324" y="8043"/>
                  </a:cubicBezTo>
                  <a:cubicBezTo>
                    <a:pt x="2028" y="7186"/>
                    <a:pt x="1731" y="6329"/>
                    <a:pt x="1500" y="5472"/>
                  </a:cubicBezTo>
                  <a:cubicBezTo>
                    <a:pt x="1237" y="4598"/>
                    <a:pt x="1022" y="3725"/>
                    <a:pt x="841" y="2835"/>
                  </a:cubicBezTo>
                  <a:cubicBezTo>
                    <a:pt x="759" y="2390"/>
                    <a:pt x="676" y="1961"/>
                    <a:pt x="594" y="1516"/>
                  </a:cubicBezTo>
                  <a:lnTo>
                    <a:pt x="479" y="841"/>
                  </a:lnTo>
                  <a:cubicBezTo>
                    <a:pt x="462" y="610"/>
                    <a:pt x="429" y="396"/>
                    <a:pt x="380" y="165"/>
                  </a:cubicBezTo>
                  <a:cubicBezTo>
                    <a:pt x="363" y="66"/>
                    <a:pt x="281" y="0"/>
                    <a:pt x="18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3953825" y="3265050"/>
              <a:ext cx="289275" cy="54525"/>
            </a:xfrm>
            <a:custGeom>
              <a:avLst/>
              <a:gdLst/>
              <a:ahLst/>
              <a:cxnLst/>
              <a:rect l="l" t="t" r="r" b="b"/>
              <a:pathLst>
                <a:path w="11571" h="2181" extrusionOk="0">
                  <a:moveTo>
                    <a:pt x="206" y="1"/>
                  </a:moveTo>
                  <a:cubicBezTo>
                    <a:pt x="134" y="1"/>
                    <a:pt x="61" y="35"/>
                    <a:pt x="34" y="104"/>
                  </a:cubicBezTo>
                  <a:cubicBezTo>
                    <a:pt x="1" y="203"/>
                    <a:pt x="34" y="302"/>
                    <a:pt x="132" y="335"/>
                  </a:cubicBezTo>
                  <a:cubicBezTo>
                    <a:pt x="1006" y="714"/>
                    <a:pt x="1912" y="1027"/>
                    <a:pt x="2835" y="1274"/>
                  </a:cubicBezTo>
                  <a:cubicBezTo>
                    <a:pt x="3758" y="1538"/>
                    <a:pt x="4714" y="1736"/>
                    <a:pt x="5654" y="1884"/>
                  </a:cubicBezTo>
                  <a:cubicBezTo>
                    <a:pt x="6610" y="2032"/>
                    <a:pt x="7565" y="2131"/>
                    <a:pt x="8521" y="2164"/>
                  </a:cubicBezTo>
                  <a:lnTo>
                    <a:pt x="9230" y="2180"/>
                  </a:lnTo>
                  <a:lnTo>
                    <a:pt x="9955" y="2164"/>
                  </a:lnTo>
                  <a:cubicBezTo>
                    <a:pt x="10433" y="2148"/>
                    <a:pt x="10911" y="2131"/>
                    <a:pt x="11389" y="2082"/>
                  </a:cubicBezTo>
                  <a:cubicBezTo>
                    <a:pt x="11488" y="2065"/>
                    <a:pt x="11554" y="1983"/>
                    <a:pt x="11554" y="1900"/>
                  </a:cubicBezTo>
                  <a:cubicBezTo>
                    <a:pt x="11570" y="1785"/>
                    <a:pt x="11488" y="1703"/>
                    <a:pt x="11373" y="1703"/>
                  </a:cubicBezTo>
                  <a:cubicBezTo>
                    <a:pt x="11142" y="1686"/>
                    <a:pt x="10895" y="1686"/>
                    <a:pt x="10664" y="1686"/>
                  </a:cubicBezTo>
                  <a:lnTo>
                    <a:pt x="9955" y="1670"/>
                  </a:lnTo>
                  <a:lnTo>
                    <a:pt x="9247" y="1637"/>
                  </a:lnTo>
                  <a:lnTo>
                    <a:pt x="8554" y="1587"/>
                  </a:lnTo>
                  <a:cubicBezTo>
                    <a:pt x="7615" y="1521"/>
                    <a:pt x="6675" y="1422"/>
                    <a:pt x="5752" y="1274"/>
                  </a:cubicBezTo>
                  <a:cubicBezTo>
                    <a:pt x="4813" y="1142"/>
                    <a:pt x="3890" y="961"/>
                    <a:pt x="2984" y="747"/>
                  </a:cubicBezTo>
                  <a:cubicBezTo>
                    <a:pt x="2061" y="532"/>
                    <a:pt x="1154" y="285"/>
                    <a:pt x="248" y="5"/>
                  </a:cubicBezTo>
                  <a:cubicBezTo>
                    <a:pt x="234" y="2"/>
                    <a:pt x="220" y="1"/>
                    <a:pt x="20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3806725" y="3012950"/>
              <a:ext cx="111275" cy="317400"/>
            </a:xfrm>
            <a:custGeom>
              <a:avLst/>
              <a:gdLst/>
              <a:ahLst/>
              <a:cxnLst/>
              <a:rect l="l" t="t" r="r" b="b"/>
              <a:pathLst>
                <a:path w="4451" h="12696" extrusionOk="0">
                  <a:moveTo>
                    <a:pt x="212" y="0"/>
                  </a:moveTo>
                  <a:cubicBezTo>
                    <a:pt x="202" y="0"/>
                    <a:pt x="192" y="1"/>
                    <a:pt x="182" y="3"/>
                  </a:cubicBezTo>
                  <a:cubicBezTo>
                    <a:pt x="67" y="3"/>
                    <a:pt x="1" y="101"/>
                    <a:pt x="1" y="200"/>
                  </a:cubicBezTo>
                  <a:cubicBezTo>
                    <a:pt x="50" y="761"/>
                    <a:pt x="116" y="1305"/>
                    <a:pt x="182" y="1848"/>
                  </a:cubicBezTo>
                  <a:cubicBezTo>
                    <a:pt x="248" y="2392"/>
                    <a:pt x="330" y="2936"/>
                    <a:pt x="413" y="3480"/>
                  </a:cubicBezTo>
                  <a:cubicBezTo>
                    <a:pt x="578" y="4568"/>
                    <a:pt x="808" y="5656"/>
                    <a:pt x="1105" y="6727"/>
                  </a:cubicBezTo>
                  <a:cubicBezTo>
                    <a:pt x="1402" y="7798"/>
                    <a:pt x="1781" y="8853"/>
                    <a:pt x="2275" y="9858"/>
                  </a:cubicBezTo>
                  <a:cubicBezTo>
                    <a:pt x="2770" y="10864"/>
                    <a:pt x="3379" y="11803"/>
                    <a:pt x="4121" y="12644"/>
                  </a:cubicBezTo>
                  <a:cubicBezTo>
                    <a:pt x="4156" y="12679"/>
                    <a:pt x="4201" y="12695"/>
                    <a:pt x="4245" y="12695"/>
                  </a:cubicBezTo>
                  <a:cubicBezTo>
                    <a:pt x="4284" y="12695"/>
                    <a:pt x="4321" y="12683"/>
                    <a:pt x="4352" y="12660"/>
                  </a:cubicBezTo>
                  <a:cubicBezTo>
                    <a:pt x="4434" y="12611"/>
                    <a:pt x="4451" y="12495"/>
                    <a:pt x="4401" y="12413"/>
                  </a:cubicBezTo>
                  <a:cubicBezTo>
                    <a:pt x="3759" y="11539"/>
                    <a:pt x="3215" y="10600"/>
                    <a:pt x="2770" y="9628"/>
                  </a:cubicBezTo>
                  <a:cubicBezTo>
                    <a:pt x="2341" y="8639"/>
                    <a:pt x="1979" y="7617"/>
                    <a:pt x="1698" y="6562"/>
                  </a:cubicBezTo>
                  <a:cubicBezTo>
                    <a:pt x="1402" y="5524"/>
                    <a:pt x="1171" y="4452"/>
                    <a:pt x="973" y="3381"/>
                  </a:cubicBezTo>
                  <a:cubicBezTo>
                    <a:pt x="858" y="2854"/>
                    <a:pt x="775" y="2310"/>
                    <a:pt x="677" y="1766"/>
                  </a:cubicBezTo>
                  <a:lnTo>
                    <a:pt x="380" y="151"/>
                  </a:lnTo>
                  <a:cubicBezTo>
                    <a:pt x="365" y="62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394725" y="2715300"/>
              <a:ext cx="276075" cy="290475"/>
            </a:xfrm>
            <a:custGeom>
              <a:avLst/>
              <a:gdLst/>
              <a:ahLst/>
              <a:cxnLst/>
              <a:rect l="l" t="t" r="r" b="b"/>
              <a:pathLst>
                <a:path w="11043" h="11619" extrusionOk="0">
                  <a:moveTo>
                    <a:pt x="3288" y="0"/>
                  </a:moveTo>
                  <a:cubicBezTo>
                    <a:pt x="2833" y="0"/>
                    <a:pt x="2386" y="87"/>
                    <a:pt x="1962" y="289"/>
                  </a:cubicBezTo>
                  <a:cubicBezTo>
                    <a:pt x="610" y="932"/>
                    <a:pt x="0" y="2564"/>
                    <a:pt x="33" y="4064"/>
                  </a:cubicBezTo>
                  <a:cubicBezTo>
                    <a:pt x="98" y="7400"/>
                    <a:pt x="3519" y="11618"/>
                    <a:pt x="7123" y="11618"/>
                  </a:cubicBezTo>
                  <a:cubicBezTo>
                    <a:pt x="7204" y="11618"/>
                    <a:pt x="7286" y="11616"/>
                    <a:pt x="7368" y="11612"/>
                  </a:cubicBezTo>
                  <a:cubicBezTo>
                    <a:pt x="11043" y="11431"/>
                    <a:pt x="10680" y="5415"/>
                    <a:pt x="9016" y="3256"/>
                  </a:cubicBezTo>
                  <a:cubicBezTo>
                    <a:pt x="8340" y="2366"/>
                    <a:pt x="7433" y="1690"/>
                    <a:pt x="6494" y="1114"/>
                  </a:cubicBezTo>
                  <a:cubicBezTo>
                    <a:pt x="5526" y="507"/>
                    <a:pt x="4386" y="0"/>
                    <a:pt x="3288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500200" y="2834600"/>
              <a:ext cx="387750" cy="918850"/>
            </a:xfrm>
            <a:custGeom>
              <a:avLst/>
              <a:gdLst/>
              <a:ahLst/>
              <a:cxnLst/>
              <a:rect l="l" t="t" r="r" b="b"/>
              <a:pathLst>
                <a:path w="15510" h="36754" fill="none" extrusionOk="0">
                  <a:moveTo>
                    <a:pt x="1" y="0"/>
                  </a:moveTo>
                  <a:cubicBezTo>
                    <a:pt x="9247" y="9872"/>
                    <a:pt x="13944" y="23305"/>
                    <a:pt x="15509" y="36753"/>
                  </a:cubicBezTo>
                </a:path>
              </a:pathLst>
            </a:custGeom>
            <a:noFill/>
            <a:ln w="1400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311075" y="3047450"/>
              <a:ext cx="352725" cy="187925"/>
            </a:xfrm>
            <a:custGeom>
              <a:avLst/>
              <a:gdLst/>
              <a:ahLst/>
              <a:cxnLst/>
              <a:rect l="l" t="t" r="r" b="b"/>
              <a:pathLst>
                <a:path w="14109" h="7517" extrusionOk="0">
                  <a:moveTo>
                    <a:pt x="4577" y="0"/>
                  </a:moveTo>
                  <a:cubicBezTo>
                    <a:pt x="3883" y="0"/>
                    <a:pt x="3200" y="98"/>
                    <a:pt x="2555" y="353"/>
                  </a:cubicBezTo>
                  <a:cubicBezTo>
                    <a:pt x="1122" y="930"/>
                    <a:pt x="1" y="2479"/>
                    <a:pt x="413" y="3962"/>
                  </a:cubicBezTo>
                  <a:cubicBezTo>
                    <a:pt x="775" y="5281"/>
                    <a:pt x="2143" y="6039"/>
                    <a:pt x="3429" y="6517"/>
                  </a:cubicBezTo>
                  <a:cubicBezTo>
                    <a:pt x="5128" y="7133"/>
                    <a:pt x="6923" y="7517"/>
                    <a:pt x="8726" y="7517"/>
                  </a:cubicBezTo>
                  <a:cubicBezTo>
                    <a:pt x="8899" y="7517"/>
                    <a:pt x="9073" y="7513"/>
                    <a:pt x="9247" y="7506"/>
                  </a:cubicBezTo>
                  <a:cubicBezTo>
                    <a:pt x="11307" y="7407"/>
                    <a:pt x="14109" y="6616"/>
                    <a:pt x="12856" y="4045"/>
                  </a:cubicBezTo>
                  <a:cubicBezTo>
                    <a:pt x="11768" y="1803"/>
                    <a:pt x="9362" y="848"/>
                    <a:pt x="7071" y="320"/>
                  </a:cubicBezTo>
                  <a:cubicBezTo>
                    <a:pt x="6254" y="141"/>
                    <a:pt x="5407" y="0"/>
                    <a:pt x="4577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45775" y="2872700"/>
              <a:ext cx="203575" cy="293475"/>
            </a:xfrm>
            <a:custGeom>
              <a:avLst/>
              <a:gdLst/>
              <a:ahLst/>
              <a:cxnLst/>
              <a:rect l="l" t="t" r="r" b="b"/>
              <a:pathLst>
                <a:path w="8143" h="11739" extrusionOk="0">
                  <a:moveTo>
                    <a:pt x="5572" y="1"/>
                  </a:moveTo>
                  <a:cubicBezTo>
                    <a:pt x="5239" y="1"/>
                    <a:pt x="4875" y="66"/>
                    <a:pt x="4483" y="207"/>
                  </a:cubicBezTo>
                  <a:cubicBezTo>
                    <a:pt x="2588" y="899"/>
                    <a:pt x="1434" y="2827"/>
                    <a:pt x="792" y="4739"/>
                  </a:cubicBezTo>
                  <a:cubicBezTo>
                    <a:pt x="281" y="6255"/>
                    <a:pt x="0" y="7920"/>
                    <a:pt x="412" y="9469"/>
                  </a:cubicBezTo>
                  <a:cubicBezTo>
                    <a:pt x="577" y="10112"/>
                    <a:pt x="874" y="10738"/>
                    <a:pt x="1368" y="11167"/>
                  </a:cubicBezTo>
                  <a:cubicBezTo>
                    <a:pt x="1829" y="11562"/>
                    <a:pt x="2408" y="11738"/>
                    <a:pt x="3006" y="11738"/>
                  </a:cubicBezTo>
                  <a:cubicBezTo>
                    <a:pt x="3777" y="11738"/>
                    <a:pt x="4579" y="11445"/>
                    <a:pt x="5192" y="10952"/>
                  </a:cubicBezTo>
                  <a:cubicBezTo>
                    <a:pt x="6263" y="10079"/>
                    <a:pt x="6840" y="8728"/>
                    <a:pt x="7285" y="7426"/>
                  </a:cubicBezTo>
                  <a:cubicBezTo>
                    <a:pt x="7763" y="5959"/>
                    <a:pt x="8142" y="4426"/>
                    <a:pt x="8027" y="2893"/>
                  </a:cubicBezTo>
                  <a:cubicBezTo>
                    <a:pt x="7919" y="1256"/>
                    <a:pt x="7036" y="1"/>
                    <a:pt x="5572" y="1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415325" y="3303400"/>
              <a:ext cx="275575" cy="198175"/>
            </a:xfrm>
            <a:custGeom>
              <a:avLst/>
              <a:gdLst/>
              <a:ahLst/>
              <a:cxnLst/>
              <a:rect l="l" t="t" r="r" b="b"/>
              <a:pathLst>
                <a:path w="11023" h="7927" extrusionOk="0">
                  <a:moveTo>
                    <a:pt x="4218" y="0"/>
                  </a:moveTo>
                  <a:cubicBezTo>
                    <a:pt x="3258" y="0"/>
                    <a:pt x="2371" y="190"/>
                    <a:pt x="1698" y="597"/>
                  </a:cubicBezTo>
                  <a:cubicBezTo>
                    <a:pt x="528" y="1306"/>
                    <a:pt x="1" y="2838"/>
                    <a:pt x="297" y="4190"/>
                  </a:cubicBezTo>
                  <a:cubicBezTo>
                    <a:pt x="594" y="5525"/>
                    <a:pt x="1616" y="6629"/>
                    <a:pt x="2835" y="7239"/>
                  </a:cubicBezTo>
                  <a:cubicBezTo>
                    <a:pt x="3829" y="7736"/>
                    <a:pt x="4954" y="7926"/>
                    <a:pt x="6077" y="7926"/>
                  </a:cubicBezTo>
                  <a:cubicBezTo>
                    <a:pt x="6332" y="7926"/>
                    <a:pt x="6587" y="7916"/>
                    <a:pt x="6840" y="7898"/>
                  </a:cubicBezTo>
                  <a:cubicBezTo>
                    <a:pt x="7796" y="7832"/>
                    <a:pt x="8769" y="7634"/>
                    <a:pt x="9576" y="7107"/>
                  </a:cubicBezTo>
                  <a:cubicBezTo>
                    <a:pt x="10384" y="6596"/>
                    <a:pt x="10993" y="5706"/>
                    <a:pt x="11010" y="4750"/>
                  </a:cubicBezTo>
                  <a:cubicBezTo>
                    <a:pt x="11022" y="1895"/>
                    <a:pt x="7257" y="0"/>
                    <a:pt x="4218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881750" y="3081300"/>
              <a:ext cx="183775" cy="252775"/>
            </a:xfrm>
            <a:custGeom>
              <a:avLst/>
              <a:gdLst/>
              <a:ahLst/>
              <a:cxnLst/>
              <a:rect l="l" t="t" r="r" b="b"/>
              <a:pathLst>
                <a:path w="7351" h="10111" extrusionOk="0">
                  <a:moveTo>
                    <a:pt x="5105" y="0"/>
                  </a:moveTo>
                  <a:cubicBezTo>
                    <a:pt x="4179" y="0"/>
                    <a:pt x="3189" y="646"/>
                    <a:pt x="2588" y="1224"/>
                  </a:cubicBezTo>
                  <a:cubicBezTo>
                    <a:pt x="1203" y="2575"/>
                    <a:pt x="313" y="4438"/>
                    <a:pt x="116" y="6366"/>
                  </a:cubicBezTo>
                  <a:cubicBezTo>
                    <a:pt x="0" y="7635"/>
                    <a:pt x="264" y="9069"/>
                    <a:pt x="1335" y="9745"/>
                  </a:cubicBezTo>
                  <a:cubicBezTo>
                    <a:pt x="1730" y="9995"/>
                    <a:pt x="2192" y="10110"/>
                    <a:pt x="2657" y="10110"/>
                  </a:cubicBezTo>
                  <a:cubicBezTo>
                    <a:pt x="2987" y="10110"/>
                    <a:pt x="3318" y="10052"/>
                    <a:pt x="3626" y="9943"/>
                  </a:cubicBezTo>
                  <a:cubicBezTo>
                    <a:pt x="4384" y="9679"/>
                    <a:pt x="5010" y="9168"/>
                    <a:pt x="5538" y="8558"/>
                  </a:cubicBezTo>
                  <a:cubicBezTo>
                    <a:pt x="6708" y="7223"/>
                    <a:pt x="7351" y="5443"/>
                    <a:pt x="7318" y="3663"/>
                  </a:cubicBezTo>
                  <a:cubicBezTo>
                    <a:pt x="7301" y="2724"/>
                    <a:pt x="6939" y="977"/>
                    <a:pt x="6148" y="351"/>
                  </a:cubicBezTo>
                  <a:cubicBezTo>
                    <a:pt x="5829" y="102"/>
                    <a:pt x="5472" y="0"/>
                    <a:pt x="5105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459000" y="3150550"/>
              <a:ext cx="278550" cy="40475"/>
            </a:xfrm>
            <a:custGeom>
              <a:avLst/>
              <a:gdLst/>
              <a:ahLst/>
              <a:cxnLst/>
              <a:rect l="l" t="t" r="r" b="b"/>
              <a:pathLst>
                <a:path w="11142" h="1619" extrusionOk="0">
                  <a:moveTo>
                    <a:pt x="199" y="0"/>
                  </a:moveTo>
                  <a:cubicBezTo>
                    <a:pt x="125" y="0"/>
                    <a:pt x="46" y="49"/>
                    <a:pt x="17" y="135"/>
                  </a:cubicBezTo>
                  <a:cubicBezTo>
                    <a:pt x="1" y="218"/>
                    <a:pt x="50" y="316"/>
                    <a:pt x="132" y="349"/>
                  </a:cubicBezTo>
                  <a:cubicBezTo>
                    <a:pt x="1006" y="630"/>
                    <a:pt x="1896" y="860"/>
                    <a:pt x="2802" y="1042"/>
                  </a:cubicBezTo>
                  <a:cubicBezTo>
                    <a:pt x="3692" y="1223"/>
                    <a:pt x="4599" y="1355"/>
                    <a:pt x="5522" y="1454"/>
                  </a:cubicBezTo>
                  <a:cubicBezTo>
                    <a:pt x="6428" y="1536"/>
                    <a:pt x="7335" y="1602"/>
                    <a:pt x="8258" y="1618"/>
                  </a:cubicBezTo>
                  <a:cubicBezTo>
                    <a:pt x="9181" y="1618"/>
                    <a:pt x="10087" y="1585"/>
                    <a:pt x="11010" y="1503"/>
                  </a:cubicBezTo>
                  <a:cubicBezTo>
                    <a:pt x="11076" y="1487"/>
                    <a:pt x="11142" y="1421"/>
                    <a:pt x="11142" y="1338"/>
                  </a:cubicBezTo>
                  <a:cubicBezTo>
                    <a:pt x="11142" y="1256"/>
                    <a:pt x="11076" y="1173"/>
                    <a:pt x="10993" y="1173"/>
                  </a:cubicBezTo>
                  <a:cubicBezTo>
                    <a:pt x="10087" y="1173"/>
                    <a:pt x="9181" y="1157"/>
                    <a:pt x="8274" y="1107"/>
                  </a:cubicBezTo>
                  <a:cubicBezTo>
                    <a:pt x="7368" y="1058"/>
                    <a:pt x="6478" y="1009"/>
                    <a:pt x="5571" y="893"/>
                  </a:cubicBezTo>
                  <a:cubicBezTo>
                    <a:pt x="4681" y="811"/>
                    <a:pt x="3775" y="679"/>
                    <a:pt x="2885" y="531"/>
                  </a:cubicBezTo>
                  <a:cubicBezTo>
                    <a:pt x="1995" y="382"/>
                    <a:pt x="1121" y="201"/>
                    <a:pt x="231" y="3"/>
                  </a:cubicBezTo>
                  <a:cubicBezTo>
                    <a:pt x="221" y="1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52775" y="2991725"/>
              <a:ext cx="120350" cy="229200"/>
            </a:xfrm>
            <a:custGeom>
              <a:avLst/>
              <a:gdLst/>
              <a:ahLst/>
              <a:cxnLst/>
              <a:rect l="l" t="t" r="r" b="b"/>
              <a:pathLst>
                <a:path w="4814" h="9168" extrusionOk="0">
                  <a:moveTo>
                    <a:pt x="4620" y="1"/>
                  </a:moveTo>
                  <a:cubicBezTo>
                    <a:pt x="4544" y="1"/>
                    <a:pt x="4477" y="48"/>
                    <a:pt x="4451" y="126"/>
                  </a:cubicBezTo>
                  <a:cubicBezTo>
                    <a:pt x="4187" y="901"/>
                    <a:pt x="3907" y="1676"/>
                    <a:pt x="3593" y="2434"/>
                  </a:cubicBezTo>
                  <a:cubicBezTo>
                    <a:pt x="3280" y="3192"/>
                    <a:pt x="2934" y="3950"/>
                    <a:pt x="2572" y="4675"/>
                  </a:cubicBezTo>
                  <a:cubicBezTo>
                    <a:pt x="2209" y="5417"/>
                    <a:pt x="1797" y="6126"/>
                    <a:pt x="1385" y="6834"/>
                  </a:cubicBezTo>
                  <a:cubicBezTo>
                    <a:pt x="957" y="7543"/>
                    <a:pt x="512" y="8235"/>
                    <a:pt x="50" y="8911"/>
                  </a:cubicBezTo>
                  <a:cubicBezTo>
                    <a:pt x="1" y="8977"/>
                    <a:pt x="17" y="9076"/>
                    <a:pt x="67" y="9125"/>
                  </a:cubicBezTo>
                  <a:cubicBezTo>
                    <a:pt x="95" y="9154"/>
                    <a:pt x="134" y="9167"/>
                    <a:pt x="172" y="9167"/>
                  </a:cubicBezTo>
                  <a:cubicBezTo>
                    <a:pt x="221" y="9167"/>
                    <a:pt x="269" y="9146"/>
                    <a:pt x="297" y="9109"/>
                  </a:cubicBezTo>
                  <a:cubicBezTo>
                    <a:pt x="841" y="8482"/>
                    <a:pt x="1336" y="7807"/>
                    <a:pt x="1797" y="7098"/>
                  </a:cubicBezTo>
                  <a:cubicBezTo>
                    <a:pt x="2275" y="6406"/>
                    <a:pt x="2671" y="5664"/>
                    <a:pt x="3066" y="4922"/>
                  </a:cubicBezTo>
                  <a:cubicBezTo>
                    <a:pt x="3445" y="4181"/>
                    <a:pt x="3775" y="3406"/>
                    <a:pt x="4071" y="2632"/>
                  </a:cubicBezTo>
                  <a:cubicBezTo>
                    <a:pt x="4352" y="1840"/>
                    <a:pt x="4615" y="1033"/>
                    <a:pt x="4797" y="225"/>
                  </a:cubicBezTo>
                  <a:cubicBezTo>
                    <a:pt x="4813" y="126"/>
                    <a:pt x="4764" y="44"/>
                    <a:pt x="4681" y="11"/>
                  </a:cubicBezTo>
                  <a:cubicBezTo>
                    <a:pt x="4661" y="4"/>
                    <a:pt x="4640" y="1"/>
                    <a:pt x="462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539750" y="3377575"/>
              <a:ext cx="266625" cy="28925"/>
            </a:xfrm>
            <a:custGeom>
              <a:avLst/>
              <a:gdLst/>
              <a:ahLst/>
              <a:cxnLst/>
              <a:rect l="l" t="t" r="r" b="b"/>
              <a:pathLst>
                <a:path w="10665" h="1157" extrusionOk="0">
                  <a:moveTo>
                    <a:pt x="200" y="0"/>
                  </a:moveTo>
                  <a:cubicBezTo>
                    <a:pt x="129" y="0"/>
                    <a:pt x="63" y="47"/>
                    <a:pt x="34" y="119"/>
                  </a:cubicBezTo>
                  <a:cubicBezTo>
                    <a:pt x="1" y="218"/>
                    <a:pt x="67" y="316"/>
                    <a:pt x="149" y="349"/>
                  </a:cubicBezTo>
                  <a:cubicBezTo>
                    <a:pt x="990" y="597"/>
                    <a:pt x="1847" y="778"/>
                    <a:pt x="2704" y="910"/>
                  </a:cubicBezTo>
                  <a:cubicBezTo>
                    <a:pt x="3577" y="1042"/>
                    <a:pt x="4451" y="1108"/>
                    <a:pt x="5324" y="1141"/>
                  </a:cubicBezTo>
                  <a:cubicBezTo>
                    <a:pt x="5601" y="1151"/>
                    <a:pt x="5877" y="1156"/>
                    <a:pt x="6154" y="1156"/>
                  </a:cubicBezTo>
                  <a:cubicBezTo>
                    <a:pt x="6751" y="1156"/>
                    <a:pt x="7348" y="1131"/>
                    <a:pt x="7945" y="1075"/>
                  </a:cubicBezTo>
                  <a:cubicBezTo>
                    <a:pt x="8818" y="1009"/>
                    <a:pt x="9675" y="893"/>
                    <a:pt x="10532" y="696"/>
                  </a:cubicBezTo>
                  <a:cubicBezTo>
                    <a:pt x="10615" y="679"/>
                    <a:pt x="10664" y="613"/>
                    <a:pt x="10648" y="531"/>
                  </a:cubicBezTo>
                  <a:cubicBezTo>
                    <a:pt x="10648" y="442"/>
                    <a:pt x="10581" y="380"/>
                    <a:pt x="10508" y="380"/>
                  </a:cubicBezTo>
                  <a:cubicBezTo>
                    <a:pt x="10500" y="380"/>
                    <a:pt x="10491" y="381"/>
                    <a:pt x="10483" y="382"/>
                  </a:cubicBezTo>
                  <a:cubicBezTo>
                    <a:pt x="9626" y="481"/>
                    <a:pt x="8769" y="547"/>
                    <a:pt x="7912" y="580"/>
                  </a:cubicBezTo>
                  <a:cubicBezTo>
                    <a:pt x="7442" y="598"/>
                    <a:pt x="6972" y="611"/>
                    <a:pt x="6501" y="611"/>
                  </a:cubicBezTo>
                  <a:cubicBezTo>
                    <a:pt x="6114" y="611"/>
                    <a:pt x="5728" y="602"/>
                    <a:pt x="5341" y="580"/>
                  </a:cubicBezTo>
                  <a:cubicBezTo>
                    <a:pt x="4484" y="564"/>
                    <a:pt x="3627" y="481"/>
                    <a:pt x="2786" y="382"/>
                  </a:cubicBezTo>
                  <a:cubicBezTo>
                    <a:pt x="1929" y="300"/>
                    <a:pt x="1089" y="152"/>
                    <a:pt x="232" y="3"/>
                  </a:cubicBezTo>
                  <a:cubicBezTo>
                    <a:pt x="221" y="1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829000" y="3186400"/>
              <a:ext cx="152475" cy="266975"/>
            </a:xfrm>
            <a:custGeom>
              <a:avLst/>
              <a:gdLst/>
              <a:ahLst/>
              <a:cxnLst/>
              <a:rect l="l" t="t" r="r" b="b"/>
              <a:pathLst>
                <a:path w="6099" h="10679" extrusionOk="0">
                  <a:moveTo>
                    <a:pt x="5889" y="0"/>
                  </a:moveTo>
                  <a:cubicBezTo>
                    <a:pt x="5820" y="0"/>
                    <a:pt x="5760" y="46"/>
                    <a:pt x="5736" y="118"/>
                  </a:cubicBezTo>
                  <a:cubicBezTo>
                    <a:pt x="5373" y="1041"/>
                    <a:pt x="5027" y="1981"/>
                    <a:pt x="4665" y="2904"/>
                  </a:cubicBezTo>
                  <a:cubicBezTo>
                    <a:pt x="4302" y="3827"/>
                    <a:pt x="3923" y="4750"/>
                    <a:pt x="3478" y="5623"/>
                  </a:cubicBezTo>
                  <a:cubicBezTo>
                    <a:pt x="3050" y="6513"/>
                    <a:pt x="2555" y="7370"/>
                    <a:pt x="1995" y="8178"/>
                  </a:cubicBezTo>
                  <a:cubicBezTo>
                    <a:pt x="1434" y="8985"/>
                    <a:pt x="792" y="9727"/>
                    <a:pt x="67" y="10403"/>
                  </a:cubicBezTo>
                  <a:cubicBezTo>
                    <a:pt x="1" y="10452"/>
                    <a:pt x="1" y="10551"/>
                    <a:pt x="50" y="10617"/>
                  </a:cubicBezTo>
                  <a:cubicBezTo>
                    <a:pt x="80" y="10657"/>
                    <a:pt x="128" y="10679"/>
                    <a:pt x="180" y="10679"/>
                  </a:cubicBezTo>
                  <a:cubicBezTo>
                    <a:pt x="213" y="10679"/>
                    <a:pt x="248" y="10669"/>
                    <a:pt x="281" y="10650"/>
                  </a:cubicBezTo>
                  <a:cubicBezTo>
                    <a:pt x="1072" y="10024"/>
                    <a:pt x="1781" y="9282"/>
                    <a:pt x="2390" y="8474"/>
                  </a:cubicBezTo>
                  <a:cubicBezTo>
                    <a:pt x="3017" y="7667"/>
                    <a:pt x="3528" y="6777"/>
                    <a:pt x="3989" y="5870"/>
                  </a:cubicBezTo>
                  <a:cubicBezTo>
                    <a:pt x="4434" y="4964"/>
                    <a:pt x="4813" y="4041"/>
                    <a:pt x="5159" y="3085"/>
                  </a:cubicBezTo>
                  <a:cubicBezTo>
                    <a:pt x="5489" y="2146"/>
                    <a:pt x="5802" y="1190"/>
                    <a:pt x="6066" y="217"/>
                  </a:cubicBezTo>
                  <a:cubicBezTo>
                    <a:pt x="6099" y="135"/>
                    <a:pt x="6049" y="53"/>
                    <a:pt x="5967" y="20"/>
                  </a:cubicBezTo>
                  <a:cubicBezTo>
                    <a:pt x="5940" y="6"/>
                    <a:pt x="5914" y="0"/>
                    <a:pt x="588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3099700" y="3730350"/>
              <a:ext cx="1300375" cy="244650"/>
            </a:xfrm>
            <a:custGeom>
              <a:avLst/>
              <a:gdLst/>
              <a:ahLst/>
              <a:cxnLst/>
              <a:rect l="l" t="t" r="r" b="b"/>
              <a:pathLst>
                <a:path w="52015" h="9786" extrusionOk="0">
                  <a:moveTo>
                    <a:pt x="49955" y="0"/>
                  </a:moveTo>
                  <a:lnTo>
                    <a:pt x="1863" y="791"/>
                  </a:lnTo>
                  <a:cubicBezTo>
                    <a:pt x="0" y="3016"/>
                    <a:pt x="561" y="5999"/>
                    <a:pt x="1187" y="7812"/>
                  </a:cubicBezTo>
                  <a:cubicBezTo>
                    <a:pt x="1516" y="8768"/>
                    <a:pt x="2406" y="9427"/>
                    <a:pt x="3412" y="9444"/>
                  </a:cubicBezTo>
                  <a:lnTo>
                    <a:pt x="22925" y="9642"/>
                  </a:lnTo>
                  <a:cubicBezTo>
                    <a:pt x="24498" y="9734"/>
                    <a:pt x="26070" y="9786"/>
                    <a:pt x="27649" y="9786"/>
                  </a:cubicBezTo>
                  <a:cubicBezTo>
                    <a:pt x="28320" y="9786"/>
                    <a:pt x="28992" y="9777"/>
                    <a:pt x="29666" y="9757"/>
                  </a:cubicBezTo>
                  <a:lnTo>
                    <a:pt x="49180" y="9246"/>
                  </a:lnTo>
                  <a:cubicBezTo>
                    <a:pt x="50680" y="9197"/>
                    <a:pt x="51883" y="7993"/>
                    <a:pt x="51916" y="6510"/>
                  </a:cubicBezTo>
                  <a:cubicBezTo>
                    <a:pt x="51932" y="5900"/>
                    <a:pt x="51965" y="5291"/>
                    <a:pt x="51982" y="4697"/>
                  </a:cubicBezTo>
                  <a:cubicBezTo>
                    <a:pt x="51998" y="3840"/>
                    <a:pt x="52015" y="2950"/>
                    <a:pt x="51636" y="2192"/>
                  </a:cubicBezTo>
                  <a:cubicBezTo>
                    <a:pt x="51240" y="1352"/>
                    <a:pt x="50432" y="791"/>
                    <a:pt x="499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4133050" y="3518550"/>
              <a:ext cx="351900" cy="234900"/>
            </a:xfrm>
            <a:custGeom>
              <a:avLst/>
              <a:gdLst/>
              <a:ahLst/>
              <a:cxnLst/>
              <a:rect l="l" t="t" r="r" b="b"/>
              <a:pathLst>
                <a:path w="14076" h="9396" extrusionOk="0">
                  <a:moveTo>
                    <a:pt x="11637" y="1"/>
                  </a:moveTo>
                  <a:cubicBezTo>
                    <a:pt x="11636" y="1"/>
                    <a:pt x="1" y="627"/>
                    <a:pt x="660" y="5077"/>
                  </a:cubicBezTo>
                  <a:cubicBezTo>
                    <a:pt x="1287" y="9291"/>
                    <a:pt x="3462" y="9395"/>
                    <a:pt x="3676" y="9395"/>
                  </a:cubicBezTo>
                  <a:cubicBezTo>
                    <a:pt x="3687" y="9395"/>
                    <a:pt x="3693" y="9395"/>
                    <a:pt x="3693" y="9395"/>
                  </a:cubicBezTo>
                  <a:cubicBezTo>
                    <a:pt x="3693" y="9395"/>
                    <a:pt x="5489" y="9329"/>
                    <a:pt x="8258" y="8736"/>
                  </a:cubicBezTo>
                  <a:cubicBezTo>
                    <a:pt x="11043" y="8126"/>
                    <a:pt x="14076" y="6478"/>
                    <a:pt x="14076" y="6478"/>
                  </a:cubicBezTo>
                  <a:cubicBezTo>
                    <a:pt x="10120" y="5176"/>
                    <a:pt x="11686" y="166"/>
                    <a:pt x="11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61375" y="3474950"/>
              <a:ext cx="1458200" cy="305675"/>
            </a:xfrm>
            <a:custGeom>
              <a:avLst/>
              <a:gdLst/>
              <a:ahLst/>
              <a:cxnLst/>
              <a:rect l="l" t="t" r="r" b="b"/>
              <a:pathLst>
                <a:path w="58328" h="12227" extrusionOk="0">
                  <a:moveTo>
                    <a:pt x="48400" y="1"/>
                  </a:moveTo>
                  <a:cubicBezTo>
                    <a:pt x="47650" y="1"/>
                    <a:pt x="46899" y="27"/>
                    <a:pt x="46148" y="80"/>
                  </a:cubicBezTo>
                  <a:cubicBezTo>
                    <a:pt x="46148" y="80"/>
                    <a:pt x="13400" y="591"/>
                    <a:pt x="6923" y="937"/>
                  </a:cubicBezTo>
                  <a:cubicBezTo>
                    <a:pt x="429" y="1267"/>
                    <a:pt x="660" y="4728"/>
                    <a:pt x="660" y="4728"/>
                  </a:cubicBezTo>
                  <a:cubicBezTo>
                    <a:pt x="0" y="6722"/>
                    <a:pt x="132" y="8502"/>
                    <a:pt x="462" y="9821"/>
                  </a:cubicBezTo>
                  <a:cubicBezTo>
                    <a:pt x="808" y="11238"/>
                    <a:pt x="2110" y="12227"/>
                    <a:pt x="3577" y="12227"/>
                  </a:cubicBezTo>
                  <a:lnTo>
                    <a:pt x="45802" y="12227"/>
                  </a:lnTo>
                  <a:cubicBezTo>
                    <a:pt x="46181" y="12227"/>
                    <a:pt x="46560" y="12194"/>
                    <a:pt x="46939" y="12111"/>
                  </a:cubicBezTo>
                  <a:cubicBezTo>
                    <a:pt x="57042" y="10035"/>
                    <a:pt x="58327" y="8304"/>
                    <a:pt x="58327" y="8304"/>
                  </a:cubicBezTo>
                  <a:cubicBezTo>
                    <a:pt x="58276" y="7987"/>
                    <a:pt x="57915" y="7910"/>
                    <a:pt x="57582" y="7910"/>
                  </a:cubicBezTo>
                  <a:cubicBezTo>
                    <a:pt x="57276" y="7910"/>
                    <a:pt x="56992" y="7975"/>
                    <a:pt x="56992" y="7975"/>
                  </a:cubicBezTo>
                  <a:cubicBezTo>
                    <a:pt x="52011" y="9852"/>
                    <a:pt x="48973" y="10536"/>
                    <a:pt x="47112" y="10536"/>
                  </a:cubicBezTo>
                  <a:cubicBezTo>
                    <a:pt x="44547" y="10536"/>
                    <a:pt x="44223" y="9236"/>
                    <a:pt x="44137" y="7975"/>
                  </a:cubicBezTo>
                  <a:cubicBezTo>
                    <a:pt x="43939" y="4942"/>
                    <a:pt x="46148" y="4283"/>
                    <a:pt x="46148" y="4283"/>
                  </a:cubicBezTo>
                  <a:lnTo>
                    <a:pt x="55871" y="1712"/>
                  </a:lnTo>
                  <a:cubicBezTo>
                    <a:pt x="55624" y="888"/>
                    <a:pt x="54635" y="575"/>
                    <a:pt x="53778" y="443"/>
                  </a:cubicBezTo>
                  <a:cubicBezTo>
                    <a:pt x="51998" y="152"/>
                    <a:pt x="50202" y="1"/>
                    <a:pt x="48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112050" y="3572525"/>
              <a:ext cx="1039175" cy="13625"/>
            </a:xfrm>
            <a:custGeom>
              <a:avLst/>
              <a:gdLst/>
              <a:ahLst/>
              <a:cxnLst/>
              <a:rect l="l" t="t" r="r" b="b"/>
              <a:pathLst>
                <a:path w="41567" h="545" extrusionOk="0">
                  <a:moveTo>
                    <a:pt x="100" y="1"/>
                  </a:moveTo>
                  <a:cubicBezTo>
                    <a:pt x="50" y="1"/>
                    <a:pt x="17" y="34"/>
                    <a:pt x="17" y="83"/>
                  </a:cubicBezTo>
                  <a:cubicBezTo>
                    <a:pt x="1" y="133"/>
                    <a:pt x="50" y="182"/>
                    <a:pt x="100" y="182"/>
                  </a:cubicBezTo>
                  <a:lnTo>
                    <a:pt x="5275" y="248"/>
                  </a:lnTo>
                  <a:lnTo>
                    <a:pt x="10450" y="314"/>
                  </a:lnTo>
                  <a:lnTo>
                    <a:pt x="20783" y="413"/>
                  </a:lnTo>
                  <a:lnTo>
                    <a:pt x="31133" y="495"/>
                  </a:lnTo>
                  <a:cubicBezTo>
                    <a:pt x="34578" y="512"/>
                    <a:pt x="38023" y="528"/>
                    <a:pt x="41467" y="545"/>
                  </a:cubicBezTo>
                  <a:cubicBezTo>
                    <a:pt x="41517" y="545"/>
                    <a:pt x="41550" y="512"/>
                    <a:pt x="41550" y="462"/>
                  </a:cubicBezTo>
                  <a:cubicBezTo>
                    <a:pt x="41566" y="413"/>
                    <a:pt x="41517" y="380"/>
                    <a:pt x="41467" y="380"/>
                  </a:cubicBezTo>
                  <a:cubicBezTo>
                    <a:pt x="38023" y="330"/>
                    <a:pt x="34578" y="281"/>
                    <a:pt x="31133" y="248"/>
                  </a:cubicBezTo>
                  <a:lnTo>
                    <a:pt x="20783" y="133"/>
                  </a:lnTo>
                  <a:lnTo>
                    <a:pt x="10450" y="50"/>
                  </a:lnTo>
                  <a:lnTo>
                    <a:pt x="5275" y="1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4191575" y="3555525"/>
              <a:ext cx="210975" cy="98200"/>
            </a:xfrm>
            <a:custGeom>
              <a:avLst/>
              <a:gdLst/>
              <a:ahLst/>
              <a:cxnLst/>
              <a:rect l="l" t="t" r="r" b="b"/>
              <a:pathLst>
                <a:path w="8439" h="3928" extrusionOk="0">
                  <a:moveTo>
                    <a:pt x="8391" y="1"/>
                  </a:moveTo>
                  <a:cubicBezTo>
                    <a:pt x="8385" y="1"/>
                    <a:pt x="8379" y="2"/>
                    <a:pt x="8373" y="5"/>
                  </a:cubicBezTo>
                  <a:cubicBezTo>
                    <a:pt x="7582" y="170"/>
                    <a:pt x="6790" y="351"/>
                    <a:pt x="5999" y="533"/>
                  </a:cubicBezTo>
                  <a:lnTo>
                    <a:pt x="3643" y="1060"/>
                  </a:lnTo>
                  <a:cubicBezTo>
                    <a:pt x="2868" y="1258"/>
                    <a:pt x="2077" y="1472"/>
                    <a:pt x="1352" y="1884"/>
                  </a:cubicBezTo>
                  <a:cubicBezTo>
                    <a:pt x="989" y="2082"/>
                    <a:pt x="659" y="2345"/>
                    <a:pt x="412" y="2675"/>
                  </a:cubicBezTo>
                  <a:cubicBezTo>
                    <a:pt x="165" y="3021"/>
                    <a:pt x="0" y="3433"/>
                    <a:pt x="50" y="3862"/>
                  </a:cubicBezTo>
                  <a:cubicBezTo>
                    <a:pt x="50" y="3895"/>
                    <a:pt x="83" y="3928"/>
                    <a:pt x="116" y="3928"/>
                  </a:cubicBezTo>
                  <a:cubicBezTo>
                    <a:pt x="165" y="3928"/>
                    <a:pt x="181" y="3895"/>
                    <a:pt x="181" y="3845"/>
                  </a:cubicBezTo>
                  <a:cubicBezTo>
                    <a:pt x="165" y="3466"/>
                    <a:pt x="313" y="3087"/>
                    <a:pt x="544" y="2790"/>
                  </a:cubicBezTo>
                  <a:cubicBezTo>
                    <a:pt x="791" y="2477"/>
                    <a:pt x="1104" y="2247"/>
                    <a:pt x="1451" y="2049"/>
                  </a:cubicBezTo>
                  <a:cubicBezTo>
                    <a:pt x="2143" y="1670"/>
                    <a:pt x="2917" y="1472"/>
                    <a:pt x="3692" y="1274"/>
                  </a:cubicBezTo>
                  <a:lnTo>
                    <a:pt x="6049" y="714"/>
                  </a:lnTo>
                  <a:cubicBezTo>
                    <a:pt x="6840" y="516"/>
                    <a:pt x="7614" y="318"/>
                    <a:pt x="8389" y="121"/>
                  </a:cubicBezTo>
                  <a:cubicBezTo>
                    <a:pt x="8422" y="121"/>
                    <a:pt x="8439" y="88"/>
                    <a:pt x="8439" y="55"/>
                  </a:cubicBezTo>
                  <a:cubicBezTo>
                    <a:pt x="8439" y="28"/>
                    <a:pt x="8417" y="1"/>
                    <a:pt x="839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4197750" y="3673725"/>
              <a:ext cx="227875" cy="47375"/>
            </a:xfrm>
            <a:custGeom>
              <a:avLst/>
              <a:gdLst/>
              <a:ahLst/>
              <a:cxnLst/>
              <a:rect l="l" t="t" r="r" b="b"/>
              <a:pathLst>
                <a:path w="9115" h="1895" extrusionOk="0">
                  <a:moveTo>
                    <a:pt x="9042" y="1"/>
                  </a:moveTo>
                  <a:cubicBezTo>
                    <a:pt x="9033" y="1"/>
                    <a:pt x="9024" y="3"/>
                    <a:pt x="9016" y="7"/>
                  </a:cubicBezTo>
                  <a:cubicBezTo>
                    <a:pt x="7549" y="617"/>
                    <a:pt x="6033" y="1111"/>
                    <a:pt x="4483" y="1408"/>
                  </a:cubicBezTo>
                  <a:cubicBezTo>
                    <a:pt x="3761" y="1543"/>
                    <a:pt x="3053" y="1693"/>
                    <a:pt x="2346" y="1693"/>
                  </a:cubicBezTo>
                  <a:cubicBezTo>
                    <a:pt x="2278" y="1693"/>
                    <a:pt x="2211" y="1691"/>
                    <a:pt x="2143" y="1688"/>
                  </a:cubicBezTo>
                  <a:cubicBezTo>
                    <a:pt x="1747" y="1672"/>
                    <a:pt x="1368" y="1589"/>
                    <a:pt x="1022" y="1425"/>
                  </a:cubicBezTo>
                  <a:cubicBezTo>
                    <a:pt x="660" y="1260"/>
                    <a:pt x="347" y="1029"/>
                    <a:pt x="149" y="699"/>
                  </a:cubicBezTo>
                  <a:cubicBezTo>
                    <a:pt x="139" y="679"/>
                    <a:pt x="116" y="665"/>
                    <a:pt x="92" y="665"/>
                  </a:cubicBezTo>
                  <a:cubicBezTo>
                    <a:pt x="77" y="665"/>
                    <a:pt x="62" y="670"/>
                    <a:pt x="50" y="683"/>
                  </a:cubicBezTo>
                  <a:cubicBezTo>
                    <a:pt x="17" y="699"/>
                    <a:pt x="0" y="732"/>
                    <a:pt x="33" y="765"/>
                  </a:cubicBezTo>
                  <a:cubicBezTo>
                    <a:pt x="248" y="1128"/>
                    <a:pt x="577" y="1408"/>
                    <a:pt x="940" y="1589"/>
                  </a:cubicBezTo>
                  <a:cubicBezTo>
                    <a:pt x="1302" y="1771"/>
                    <a:pt x="1714" y="1870"/>
                    <a:pt x="2126" y="1886"/>
                  </a:cubicBezTo>
                  <a:cubicBezTo>
                    <a:pt x="2228" y="1892"/>
                    <a:pt x="2330" y="1895"/>
                    <a:pt x="2431" y="1895"/>
                  </a:cubicBezTo>
                  <a:cubicBezTo>
                    <a:pt x="3146" y="1895"/>
                    <a:pt x="3837" y="1752"/>
                    <a:pt x="4516" y="1622"/>
                  </a:cubicBezTo>
                  <a:cubicBezTo>
                    <a:pt x="5307" y="1458"/>
                    <a:pt x="6082" y="1243"/>
                    <a:pt x="6840" y="996"/>
                  </a:cubicBezTo>
                  <a:cubicBezTo>
                    <a:pt x="7598" y="749"/>
                    <a:pt x="8340" y="452"/>
                    <a:pt x="9065" y="123"/>
                  </a:cubicBezTo>
                  <a:cubicBezTo>
                    <a:pt x="9098" y="106"/>
                    <a:pt x="9114" y="73"/>
                    <a:pt x="9098" y="40"/>
                  </a:cubicBezTo>
                  <a:cubicBezTo>
                    <a:pt x="9086" y="16"/>
                    <a:pt x="9065" y="1"/>
                    <a:pt x="904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4217925" y="3648900"/>
              <a:ext cx="196975" cy="45850"/>
            </a:xfrm>
            <a:custGeom>
              <a:avLst/>
              <a:gdLst/>
              <a:ahLst/>
              <a:cxnLst/>
              <a:rect l="l" t="t" r="r" b="b"/>
              <a:pathLst>
                <a:path w="7879" h="1834" extrusionOk="0">
                  <a:moveTo>
                    <a:pt x="7820" y="1"/>
                  </a:moveTo>
                  <a:cubicBezTo>
                    <a:pt x="7807" y="1"/>
                    <a:pt x="7794" y="5"/>
                    <a:pt x="7780" y="11"/>
                  </a:cubicBezTo>
                  <a:cubicBezTo>
                    <a:pt x="7187" y="308"/>
                    <a:pt x="6560" y="588"/>
                    <a:pt x="5934" y="819"/>
                  </a:cubicBezTo>
                  <a:cubicBezTo>
                    <a:pt x="5291" y="1050"/>
                    <a:pt x="4649" y="1231"/>
                    <a:pt x="3989" y="1363"/>
                  </a:cubicBezTo>
                  <a:cubicBezTo>
                    <a:pt x="3330" y="1495"/>
                    <a:pt x="2654" y="1577"/>
                    <a:pt x="1979" y="1610"/>
                  </a:cubicBezTo>
                  <a:cubicBezTo>
                    <a:pt x="1831" y="1625"/>
                    <a:pt x="1682" y="1633"/>
                    <a:pt x="1534" y="1633"/>
                  </a:cubicBezTo>
                  <a:cubicBezTo>
                    <a:pt x="1353" y="1633"/>
                    <a:pt x="1171" y="1621"/>
                    <a:pt x="990" y="1594"/>
                  </a:cubicBezTo>
                  <a:cubicBezTo>
                    <a:pt x="660" y="1544"/>
                    <a:pt x="347" y="1429"/>
                    <a:pt x="116" y="1214"/>
                  </a:cubicBezTo>
                  <a:cubicBezTo>
                    <a:pt x="107" y="1195"/>
                    <a:pt x="86" y="1187"/>
                    <a:pt x="63" y="1187"/>
                  </a:cubicBezTo>
                  <a:cubicBezTo>
                    <a:pt x="48" y="1187"/>
                    <a:pt x="31" y="1191"/>
                    <a:pt x="17" y="1198"/>
                  </a:cubicBezTo>
                  <a:cubicBezTo>
                    <a:pt x="1" y="1231"/>
                    <a:pt x="1" y="1280"/>
                    <a:pt x="17" y="1297"/>
                  </a:cubicBezTo>
                  <a:cubicBezTo>
                    <a:pt x="265" y="1561"/>
                    <a:pt x="611" y="1709"/>
                    <a:pt x="957" y="1775"/>
                  </a:cubicBezTo>
                  <a:cubicBezTo>
                    <a:pt x="1188" y="1819"/>
                    <a:pt x="1418" y="1833"/>
                    <a:pt x="1649" y="1833"/>
                  </a:cubicBezTo>
                  <a:cubicBezTo>
                    <a:pt x="1764" y="1833"/>
                    <a:pt x="1880" y="1830"/>
                    <a:pt x="1995" y="1824"/>
                  </a:cubicBezTo>
                  <a:cubicBezTo>
                    <a:pt x="2671" y="1791"/>
                    <a:pt x="3363" y="1709"/>
                    <a:pt x="4022" y="1577"/>
                  </a:cubicBezTo>
                  <a:cubicBezTo>
                    <a:pt x="4698" y="1429"/>
                    <a:pt x="5357" y="1231"/>
                    <a:pt x="6000" y="1000"/>
                  </a:cubicBezTo>
                  <a:cubicBezTo>
                    <a:pt x="6643" y="753"/>
                    <a:pt x="7253" y="456"/>
                    <a:pt x="7846" y="110"/>
                  </a:cubicBezTo>
                  <a:cubicBezTo>
                    <a:pt x="7879" y="94"/>
                    <a:pt x="7879" y="61"/>
                    <a:pt x="7862" y="28"/>
                  </a:cubicBezTo>
                  <a:cubicBezTo>
                    <a:pt x="7853" y="9"/>
                    <a:pt x="7838" y="1"/>
                    <a:pt x="782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4220000" y="3582425"/>
              <a:ext cx="179675" cy="72550"/>
            </a:xfrm>
            <a:custGeom>
              <a:avLst/>
              <a:gdLst/>
              <a:ahLst/>
              <a:cxnLst/>
              <a:rect l="l" t="t" r="r" b="b"/>
              <a:pathLst>
                <a:path w="7187" h="2902" extrusionOk="0">
                  <a:moveTo>
                    <a:pt x="7104" y="0"/>
                  </a:moveTo>
                  <a:cubicBezTo>
                    <a:pt x="6461" y="198"/>
                    <a:pt x="5818" y="330"/>
                    <a:pt x="5159" y="445"/>
                  </a:cubicBezTo>
                  <a:cubicBezTo>
                    <a:pt x="4500" y="544"/>
                    <a:pt x="3841" y="610"/>
                    <a:pt x="3181" y="726"/>
                  </a:cubicBezTo>
                  <a:cubicBezTo>
                    <a:pt x="2522" y="841"/>
                    <a:pt x="1863" y="1006"/>
                    <a:pt x="1236" y="1286"/>
                  </a:cubicBezTo>
                  <a:cubicBezTo>
                    <a:pt x="923" y="1418"/>
                    <a:pt x="643" y="1616"/>
                    <a:pt x="396" y="1879"/>
                  </a:cubicBezTo>
                  <a:cubicBezTo>
                    <a:pt x="165" y="2126"/>
                    <a:pt x="0" y="2489"/>
                    <a:pt x="50" y="2852"/>
                  </a:cubicBezTo>
                  <a:cubicBezTo>
                    <a:pt x="50" y="2885"/>
                    <a:pt x="83" y="2901"/>
                    <a:pt x="132" y="2901"/>
                  </a:cubicBezTo>
                  <a:cubicBezTo>
                    <a:pt x="165" y="2901"/>
                    <a:pt x="182" y="2868"/>
                    <a:pt x="182" y="2835"/>
                  </a:cubicBezTo>
                  <a:cubicBezTo>
                    <a:pt x="149" y="2522"/>
                    <a:pt x="314" y="2225"/>
                    <a:pt x="528" y="1995"/>
                  </a:cubicBezTo>
                  <a:cubicBezTo>
                    <a:pt x="742" y="1764"/>
                    <a:pt x="1022" y="1599"/>
                    <a:pt x="1319" y="1467"/>
                  </a:cubicBezTo>
                  <a:cubicBezTo>
                    <a:pt x="1929" y="1204"/>
                    <a:pt x="2571" y="1055"/>
                    <a:pt x="3214" y="940"/>
                  </a:cubicBezTo>
                  <a:cubicBezTo>
                    <a:pt x="3873" y="824"/>
                    <a:pt x="4533" y="742"/>
                    <a:pt x="5192" y="627"/>
                  </a:cubicBezTo>
                  <a:cubicBezTo>
                    <a:pt x="5851" y="511"/>
                    <a:pt x="6510" y="347"/>
                    <a:pt x="7137" y="132"/>
                  </a:cubicBezTo>
                  <a:cubicBezTo>
                    <a:pt x="7170" y="116"/>
                    <a:pt x="7186" y="83"/>
                    <a:pt x="7170" y="50"/>
                  </a:cubicBezTo>
                  <a:cubicBezTo>
                    <a:pt x="7170" y="17"/>
                    <a:pt x="7137" y="0"/>
                    <a:pt x="710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4242250" y="3626750"/>
              <a:ext cx="159900" cy="38100"/>
            </a:xfrm>
            <a:custGeom>
              <a:avLst/>
              <a:gdLst/>
              <a:ahLst/>
              <a:cxnLst/>
              <a:rect l="l" t="t" r="r" b="b"/>
              <a:pathLst>
                <a:path w="6396" h="1524" extrusionOk="0">
                  <a:moveTo>
                    <a:pt x="6322" y="1"/>
                  </a:moveTo>
                  <a:cubicBezTo>
                    <a:pt x="6314" y="1"/>
                    <a:pt x="6305" y="3"/>
                    <a:pt x="6296" y="7"/>
                  </a:cubicBezTo>
                  <a:cubicBezTo>
                    <a:pt x="5307" y="386"/>
                    <a:pt x="4285" y="700"/>
                    <a:pt x="3231" y="930"/>
                  </a:cubicBezTo>
                  <a:cubicBezTo>
                    <a:pt x="2720" y="1046"/>
                    <a:pt x="2192" y="1145"/>
                    <a:pt x="1665" y="1210"/>
                  </a:cubicBezTo>
                  <a:cubicBezTo>
                    <a:pt x="1138" y="1293"/>
                    <a:pt x="610" y="1359"/>
                    <a:pt x="66" y="1392"/>
                  </a:cubicBezTo>
                  <a:cubicBezTo>
                    <a:pt x="33" y="1392"/>
                    <a:pt x="0" y="1425"/>
                    <a:pt x="0" y="1458"/>
                  </a:cubicBezTo>
                  <a:cubicBezTo>
                    <a:pt x="0" y="1507"/>
                    <a:pt x="33" y="1524"/>
                    <a:pt x="83" y="1524"/>
                  </a:cubicBezTo>
                  <a:cubicBezTo>
                    <a:pt x="610" y="1524"/>
                    <a:pt x="1154" y="1491"/>
                    <a:pt x="1681" y="1425"/>
                  </a:cubicBezTo>
                  <a:cubicBezTo>
                    <a:pt x="2225" y="1359"/>
                    <a:pt x="2753" y="1260"/>
                    <a:pt x="3280" y="1145"/>
                  </a:cubicBezTo>
                  <a:cubicBezTo>
                    <a:pt x="4335" y="897"/>
                    <a:pt x="5373" y="568"/>
                    <a:pt x="6346" y="123"/>
                  </a:cubicBezTo>
                  <a:cubicBezTo>
                    <a:pt x="6379" y="106"/>
                    <a:pt x="6395" y="73"/>
                    <a:pt x="6379" y="40"/>
                  </a:cubicBezTo>
                  <a:cubicBezTo>
                    <a:pt x="6367" y="16"/>
                    <a:pt x="6346" y="1"/>
                    <a:pt x="632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4242250" y="3610850"/>
              <a:ext cx="151650" cy="34750"/>
            </a:xfrm>
            <a:custGeom>
              <a:avLst/>
              <a:gdLst/>
              <a:ahLst/>
              <a:cxnLst/>
              <a:rect l="l" t="t" r="r" b="b"/>
              <a:pathLst>
                <a:path w="6066" h="1390" extrusionOk="0">
                  <a:moveTo>
                    <a:pt x="6000" y="1"/>
                  </a:moveTo>
                  <a:cubicBezTo>
                    <a:pt x="5489" y="50"/>
                    <a:pt x="4978" y="99"/>
                    <a:pt x="4483" y="165"/>
                  </a:cubicBezTo>
                  <a:cubicBezTo>
                    <a:pt x="3972" y="248"/>
                    <a:pt x="3478" y="330"/>
                    <a:pt x="2983" y="429"/>
                  </a:cubicBezTo>
                  <a:cubicBezTo>
                    <a:pt x="1995" y="660"/>
                    <a:pt x="1006" y="924"/>
                    <a:pt x="50" y="1270"/>
                  </a:cubicBezTo>
                  <a:cubicBezTo>
                    <a:pt x="17" y="1270"/>
                    <a:pt x="0" y="1303"/>
                    <a:pt x="17" y="1336"/>
                  </a:cubicBezTo>
                  <a:cubicBezTo>
                    <a:pt x="17" y="1362"/>
                    <a:pt x="50" y="1389"/>
                    <a:pt x="80" y="1389"/>
                  </a:cubicBezTo>
                  <a:cubicBezTo>
                    <a:pt x="87" y="1389"/>
                    <a:pt x="93" y="1388"/>
                    <a:pt x="99" y="1385"/>
                  </a:cubicBezTo>
                  <a:cubicBezTo>
                    <a:pt x="1055" y="1105"/>
                    <a:pt x="2044" y="858"/>
                    <a:pt x="3033" y="643"/>
                  </a:cubicBezTo>
                  <a:cubicBezTo>
                    <a:pt x="3511" y="544"/>
                    <a:pt x="4022" y="462"/>
                    <a:pt x="4516" y="363"/>
                  </a:cubicBezTo>
                  <a:cubicBezTo>
                    <a:pt x="5011" y="281"/>
                    <a:pt x="5505" y="215"/>
                    <a:pt x="6000" y="149"/>
                  </a:cubicBezTo>
                  <a:cubicBezTo>
                    <a:pt x="6049" y="132"/>
                    <a:pt x="6065" y="116"/>
                    <a:pt x="6065" y="67"/>
                  </a:cubicBezTo>
                  <a:cubicBezTo>
                    <a:pt x="6065" y="34"/>
                    <a:pt x="6032" y="1"/>
                    <a:pt x="600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3149125" y="3600050"/>
              <a:ext cx="8700" cy="152575"/>
            </a:xfrm>
            <a:custGeom>
              <a:avLst/>
              <a:gdLst/>
              <a:ahLst/>
              <a:cxnLst/>
              <a:rect l="l" t="t" r="r" b="b"/>
              <a:pathLst>
                <a:path w="348" h="6103" extrusionOk="0">
                  <a:moveTo>
                    <a:pt x="96" y="1"/>
                  </a:moveTo>
                  <a:cubicBezTo>
                    <a:pt x="54" y="1"/>
                    <a:pt x="17" y="42"/>
                    <a:pt x="17" y="70"/>
                  </a:cubicBezTo>
                  <a:cubicBezTo>
                    <a:pt x="17" y="581"/>
                    <a:pt x="1" y="1075"/>
                    <a:pt x="1" y="1570"/>
                  </a:cubicBezTo>
                  <a:lnTo>
                    <a:pt x="17" y="3053"/>
                  </a:lnTo>
                  <a:cubicBezTo>
                    <a:pt x="34" y="4042"/>
                    <a:pt x="67" y="5031"/>
                    <a:pt x="133" y="6020"/>
                  </a:cubicBezTo>
                  <a:cubicBezTo>
                    <a:pt x="133" y="6069"/>
                    <a:pt x="166" y="6102"/>
                    <a:pt x="215" y="6102"/>
                  </a:cubicBezTo>
                  <a:cubicBezTo>
                    <a:pt x="265" y="6102"/>
                    <a:pt x="314" y="6069"/>
                    <a:pt x="314" y="6020"/>
                  </a:cubicBezTo>
                  <a:cubicBezTo>
                    <a:pt x="347" y="5031"/>
                    <a:pt x="331" y="4042"/>
                    <a:pt x="314" y="3037"/>
                  </a:cubicBezTo>
                  <a:lnTo>
                    <a:pt x="265" y="1553"/>
                  </a:lnTo>
                  <a:cubicBezTo>
                    <a:pt x="248" y="1059"/>
                    <a:pt x="215" y="564"/>
                    <a:pt x="199" y="70"/>
                  </a:cubicBezTo>
                  <a:cubicBezTo>
                    <a:pt x="182" y="37"/>
                    <a:pt x="149" y="4"/>
                    <a:pt x="116" y="4"/>
                  </a:cubicBezTo>
                  <a:cubicBezTo>
                    <a:pt x="110" y="2"/>
                    <a:pt x="103" y="1"/>
                    <a:pt x="9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3196100" y="3605075"/>
              <a:ext cx="9925" cy="140950"/>
            </a:xfrm>
            <a:custGeom>
              <a:avLst/>
              <a:gdLst/>
              <a:ahLst/>
              <a:cxnLst/>
              <a:rect l="l" t="t" r="r" b="b"/>
              <a:pathLst>
                <a:path w="397" h="5638" extrusionOk="0">
                  <a:moveTo>
                    <a:pt x="314" y="1"/>
                  </a:moveTo>
                  <a:cubicBezTo>
                    <a:pt x="264" y="1"/>
                    <a:pt x="215" y="34"/>
                    <a:pt x="215" y="67"/>
                  </a:cubicBezTo>
                  <a:lnTo>
                    <a:pt x="215" y="83"/>
                  </a:lnTo>
                  <a:cubicBezTo>
                    <a:pt x="182" y="528"/>
                    <a:pt x="149" y="990"/>
                    <a:pt x="116" y="1435"/>
                  </a:cubicBezTo>
                  <a:lnTo>
                    <a:pt x="67" y="2803"/>
                  </a:lnTo>
                  <a:cubicBezTo>
                    <a:pt x="34" y="3726"/>
                    <a:pt x="1" y="4632"/>
                    <a:pt x="17" y="5538"/>
                  </a:cubicBezTo>
                  <a:cubicBezTo>
                    <a:pt x="17" y="5588"/>
                    <a:pt x="50" y="5637"/>
                    <a:pt x="100" y="5637"/>
                  </a:cubicBezTo>
                  <a:cubicBezTo>
                    <a:pt x="149" y="5637"/>
                    <a:pt x="199" y="5604"/>
                    <a:pt x="199" y="5555"/>
                  </a:cubicBezTo>
                  <a:cubicBezTo>
                    <a:pt x="281" y="4649"/>
                    <a:pt x="314" y="3726"/>
                    <a:pt x="347" y="2819"/>
                  </a:cubicBezTo>
                  <a:lnTo>
                    <a:pt x="380" y="1451"/>
                  </a:lnTo>
                  <a:cubicBezTo>
                    <a:pt x="396" y="990"/>
                    <a:pt x="396" y="528"/>
                    <a:pt x="380" y="83"/>
                  </a:cubicBezTo>
                  <a:cubicBezTo>
                    <a:pt x="380" y="34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4031700" y="3616625"/>
              <a:ext cx="7025" cy="141025"/>
            </a:xfrm>
            <a:custGeom>
              <a:avLst/>
              <a:gdLst/>
              <a:ahLst/>
              <a:cxnLst/>
              <a:rect l="l" t="t" r="r" b="b"/>
              <a:pathLst>
                <a:path w="281" h="5641" extrusionOk="0">
                  <a:moveTo>
                    <a:pt x="132" y="0"/>
                  </a:moveTo>
                  <a:cubicBezTo>
                    <a:pt x="83" y="0"/>
                    <a:pt x="50" y="50"/>
                    <a:pt x="50" y="83"/>
                  </a:cubicBezTo>
                  <a:cubicBezTo>
                    <a:pt x="33" y="544"/>
                    <a:pt x="17" y="1006"/>
                    <a:pt x="1" y="1451"/>
                  </a:cubicBezTo>
                  <a:lnTo>
                    <a:pt x="1" y="2819"/>
                  </a:lnTo>
                  <a:cubicBezTo>
                    <a:pt x="1" y="3742"/>
                    <a:pt x="1" y="4648"/>
                    <a:pt x="50" y="5554"/>
                  </a:cubicBezTo>
                  <a:cubicBezTo>
                    <a:pt x="66" y="5604"/>
                    <a:pt x="99" y="5637"/>
                    <a:pt x="149" y="5637"/>
                  </a:cubicBezTo>
                  <a:cubicBezTo>
                    <a:pt x="155" y="5639"/>
                    <a:pt x="162" y="5640"/>
                    <a:pt x="168" y="5640"/>
                  </a:cubicBezTo>
                  <a:cubicBezTo>
                    <a:pt x="207" y="5640"/>
                    <a:pt x="233" y="5597"/>
                    <a:pt x="248" y="5554"/>
                  </a:cubicBezTo>
                  <a:cubicBezTo>
                    <a:pt x="281" y="4648"/>
                    <a:pt x="281" y="3742"/>
                    <a:pt x="281" y="2819"/>
                  </a:cubicBezTo>
                  <a:lnTo>
                    <a:pt x="264" y="1451"/>
                  </a:lnTo>
                  <a:cubicBezTo>
                    <a:pt x="248" y="1006"/>
                    <a:pt x="231" y="544"/>
                    <a:pt x="215" y="83"/>
                  </a:cubicBezTo>
                  <a:cubicBezTo>
                    <a:pt x="215" y="50"/>
                    <a:pt x="182" y="17"/>
                    <a:pt x="1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3974025" y="3623625"/>
              <a:ext cx="8250" cy="137650"/>
            </a:xfrm>
            <a:custGeom>
              <a:avLst/>
              <a:gdLst/>
              <a:ahLst/>
              <a:cxnLst/>
              <a:rect l="l" t="t" r="r" b="b"/>
              <a:pathLst>
                <a:path w="330" h="5506" extrusionOk="0">
                  <a:moveTo>
                    <a:pt x="165" y="1"/>
                  </a:moveTo>
                  <a:cubicBezTo>
                    <a:pt x="132" y="1"/>
                    <a:pt x="83" y="33"/>
                    <a:pt x="83" y="83"/>
                  </a:cubicBezTo>
                  <a:lnTo>
                    <a:pt x="50" y="1418"/>
                  </a:lnTo>
                  <a:lnTo>
                    <a:pt x="33" y="2736"/>
                  </a:lnTo>
                  <a:cubicBezTo>
                    <a:pt x="33" y="3626"/>
                    <a:pt x="0" y="4516"/>
                    <a:pt x="17" y="5406"/>
                  </a:cubicBezTo>
                  <a:cubicBezTo>
                    <a:pt x="17" y="5456"/>
                    <a:pt x="50" y="5489"/>
                    <a:pt x="99" y="5505"/>
                  </a:cubicBezTo>
                  <a:cubicBezTo>
                    <a:pt x="148" y="5505"/>
                    <a:pt x="198" y="5472"/>
                    <a:pt x="198" y="5423"/>
                  </a:cubicBezTo>
                  <a:cubicBezTo>
                    <a:pt x="280" y="4533"/>
                    <a:pt x="313" y="3643"/>
                    <a:pt x="330" y="2753"/>
                  </a:cubicBezTo>
                  <a:cubicBezTo>
                    <a:pt x="330" y="2308"/>
                    <a:pt x="330" y="1863"/>
                    <a:pt x="313" y="1418"/>
                  </a:cubicBezTo>
                  <a:cubicBezTo>
                    <a:pt x="313" y="956"/>
                    <a:pt x="280" y="511"/>
                    <a:pt x="247" y="83"/>
                  </a:cubicBezTo>
                  <a:cubicBezTo>
                    <a:pt x="247" y="33"/>
                    <a:pt x="214" y="1"/>
                    <a:pt x="165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4304050" y="3790500"/>
              <a:ext cx="7450" cy="163175"/>
            </a:xfrm>
            <a:custGeom>
              <a:avLst/>
              <a:gdLst/>
              <a:ahLst/>
              <a:cxnLst/>
              <a:rect l="l" t="t" r="r" b="b"/>
              <a:pathLst>
                <a:path w="298" h="6527" extrusionOk="0">
                  <a:moveTo>
                    <a:pt x="165" y="0"/>
                  </a:moveTo>
                  <a:cubicBezTo>
                    <a:pt x="116" y="0"/>
                    <a:pt x="66" y="50"/>
                    <a:pt x="66" y="83"/>
                  </a:cubicBezTo>
                  <a:cubicBezTo>
                    <a:pt x="50" y="610"/>
                    <a:pt x="34" y="1154"/>
                    <a:pt x="17" y="1681"/>
                  </a:cubicBezTo>
                  <a:lnTo>
                    <a:pt x="1" y="3264"/>
                  </a:lnTo>
                  <a:cubicBezTo>
                    <a:pt x="17" y="4318"/>
                    <a:pt x="17" y="5373"/>
                    <a:pt x="66" y="6428"/>
                  </a:cubicBezTo>
                  <a:cubicBezTo>
                    <a:pt x="66" y="6477"/>
                    <a:pt x="99" y="6527"/>
                    <a:pt x="149" y="6527"/>
                  </a:cubicBezTo>
                  <a:cubicBezTo>
                    <a:pt x="198" y="6527"/>
                    <a:pt x="248" y="6494"/>
                    <a:pt x="248" y="6428"/>
                  </a:cubicBezTo>
                  <a:cubicBezTo>
                    <a:pt x="297" y="5373"/>
                    <a:pt x="297" y="4318"/>
                    <a:pt x="297" y="3264"/>
                  </a:cubicBezTo>
                  <a:lnTo>
                    <a:pt x="281" y="1681"/>
                  </a:lnTo>
                  <a:cubicBezTo>
                    <a:pt x="281" y="1154"/>
                    <a:pt x="264" y="610"/>
                    <a:pt x="231" y="83"/>
                  </a:cubicBezTo>
                  <a:cubicBezTo>
                    <a:pt x="231" y="50"/>
                    <a:pt x="198" y="17"/>
                    <a:pt x="1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4252125" y="3802450"/>
              <a:ext cx="8275" cy="152875"/>
            </a:xfrm>
            <a:custGeom>
              <a:avLst/>
              <a:gdLst/>
              <a:ahLst/>
              <a:cxnLst/>
              <a:rect l="l" t="t" r="r" b="b"/>
              <a:pathLst>
                <a:path w="331" h="6115" extrusionOk="0">
                  <a:moveTo>
                    <a:pt x="116" y="0"/>
                  </a:moveTo>
                  <a:cubicBezTo>
                    <a:pt x="67" y="0"/>
                    <a:pt x="34" y="33"/>
                    <a:pt x="34" y="83"/>
                  </a:cubicBezTo>
                  <a:cubicBezTo>
                    <a:pt x="17" y="577"/>
                    <a:pt x="1" y="1072"/>
                    <a:pt x="1" y="1566"/>
                  </a:cubicBezTo>
                  <a:lnTo>
                    <a:pt x="17" y="3049"/>
                  </a:lnTo>
                  <a:cubicBezTo>
                    <a:pt x="34" y="4038"/>
                    <a:pt x="50" y="5043"/>
                    <a:pt x="116" y="6032"/>
                  </a:cubicBezTo>
                  <a:cubicBezTo>
                    <a:pt x="116" y="6082"/>
                    <a:pt x="166" y="6115"/>
                    <a:pt x="199" y="6115"/>
                  </a:cubicBezTo>
                  <a:cubicBezTo>
                    <a:pt x="265" y="6115"/>
                    <a:pt x="298" y="6082"/>
                    <a:pt x="298" y="6032"/>
                  </a:cubicBezTo>
                  <a:cubicBezTo>
                    <a:pt x="331" y="5027"/>
                    <a:pt x="314" y="4038"/>
                    <a:pt x="298" y="3049"/>
                  </a:cubicBezTo>
                  <a:lnTo>
                    <a:pt x="265" y="1566"/>
                  </a:lnTo>
                  <a:cubicBezTo>
                    <a:pt x="248" y="1072"/>
                    <a:pt x="215" y="577"/>
                    <a:pt x="199" y="83"/>
                  </a:cubicBezTo>
                  <a:cubicBezTo>
                    <a:pt x="182" y="33"/>
                    <a:pt x="149" y="0"/>
                    <a:pt x="1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3250075" y="3804925"/>
              <a:ext cx="9500" cy="129400"/>
            </a:xfrm>
            <a:custGeom>
              <a:avLst/>
              <a:gdLst/>
              <a:ahLst/>
              <a:cxnLst/>
              <a:rect l="l" t="t" r="r" b="b"/>
              <a:pathLst>
                <a:path w="380" h="5176" extrusionOk="0">
                  <a:moveTo>
                    <a:pt x="199" y="0"/>
                  </a:moveTo>
                  <a:cubicBezTo>
                    <a:pt x="149" y="0"/>
                    <a:pt x="116" y="50"/>
                    <a:pt x="116" y="83"/>
                  </a:cubicBezTo>
                  <a:lnTo>
                    <a:pt x="100" y="1335"/>
                  </a:lnTo>
                  <a:cubicBezTo>
                    <a:pt x="100" y="1747"/>
                    <a:pt x="100" y="2176"/>
                    <a:pt x="83" y="2588"/>
                  </a:cubicBezTo>
                  <a:cubicBezTo>
                    <a:pt x="67" y="3412"/>
                    <a:pt x="17" y="4236"/>
                    <a:pt x="1" y="5076"/>
                  </a:cubicBezTo>
                  <a:cubicBezTo>
                    <a:pt x="1" y="5126"/>
                    <a:pt x="34" y="5159"/>
                    <a:pt x="83" y="5175"/>
                  </a:cubicBezTo>
                  <a:cubicBezTo>
                    <a:pt x="133" y="5175"/>
                    <a:pt x="182" y="5142"/>
                    <a:pt x="182" y="5093"/>
                  </a:cubicBezTo>
                  <a:cubicBezTo>
                    <a:pt x="297" y="4269"/>
                    <a:pt x="347" y="3428"/>
                    <a:pt x="363" y="2588"/>
                  </a:cubicBezTo>
                  <a:cubicBezTo>
                    <a:pt x="380" y="2176"/>
                    <a:pt x="380" y="1747"/>
                    <a:pt x="363" y="1335"/>
                  </a:cubicBezTo>
                  <a:cubicBezTo>
                    <a:pt x="347" y="923"/>
                    <a:pt x="330" y="495"/>
                    <a:pt x="281" y="83"/>
                  </a:cubicBezTo>
                  <a:cubicBezTo>
                    <a:pt x="281" y="33"/>
                    <a:pt x="248" y="0"/>
                    <a:pt x="19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3298300" y="3801625"/>
              <a:ext cx="7425" cy="131050"/>
            </a:xfrm>
            <a:custGeom>
              <a:avLst/>
              <a:gdLst/>
              <a:ahLst/>
              <a:cxnLst/>
              <a:rect l="l" t="t" r="r" b="b"/>
              <a:pathLst>
                <a:path w="297" h="5242" extrusionOk="0">
                  <a:moveTo>
                    <a:pt x="148" y="0"/>
                  </a:moveTo>
                  <a:cubicBezTo>
                    <a:pt x="99" y="0"/>
                    <a:pt x="66" y="33"/>
                    <a:pt x="66" y="83"/>
                  </a:cubicBezTo>
                  <a:cubicBezTo>
                    <a:pt x="33" y="511"/>
                    <a:pt x="17" y="923"/>
                    <a:pt x="17" y="1352"/>
                  </a:cubicBezTo>
                  <a:cubicBezTo>
                    <a:pt x="0" y="1764"/>
                    <a:pt x="17" y="2192"/>
                    <a:pt x="0" y="2621"/>
                  </a:cubicBezTo>
                  <a:cubicBezTo>
                    <a:pt x="17" y="3461"/>
                    <a:pt x="17" y="4302"/>
                    <a:pt x="66" y="5142"/>
                  </a:cubicBezTo>
                  <a:cubicBezTo>
                    <a:pt x="82" y="5192"/>
                    <a:pt x="115" y="5225"/>
                    <a:pt x="165" y="5241"/>
                  </a:cubicBezTo>
                  <a:cubicBezTo>
                    <a:pt x="214" y="5241"/>
                    <a:pt x="247" y="5192"/>
                    <a:pt x="264" y="5142"/>
                  </a:cubicBezTo>
                  <a:cubicBezTo>
                    <a:pt x="297" y="4302"/>
                    <a:pt x="297" y="3461"/>
                    <a:pt x="297" y="2621"/>
                  </a:cubicBezTo>
                  <a:cubicBezTo>
                    <a:pt x="297" y="2192"/>
                    <a:pt x="297" y="1764"/>
                    <a:pt x="280" y="1352"/>
                  </a:cubicBezTo>
                  <a:cubicBezTo>
                    <a:pt x="264" y="923"/>
                    <a:pt x="247" y="495"/>
                    <a:pt x="231" y="83"/>
                  </a:cubicBezTo>
                  <a:cubicBezTo>
                    <a:pt x="214" y="33"/>
                    <a:pt x="181" y="0"/>
                    <a:pt x="1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250900" y="3617825"/>
              <a:ext cx="667525" cy="111450"/>
            </a:xfrm>
            <a:custGeom>
              <a:avLst/>
              <a:gdLst/>
              <a:ahLst/>
              <a:cxnLst/>
              <a:rect l="l" t="t" r="r" b="b"/>
              <a:pathLst>
                <a:path w="26701" h="4458" extrusionOk="0">
                  <a:moveTo>
                    <a:pt x="6256" y="1"/>
                  </a:moveTo>
                  <a:cubicBezTo>
                    <a:pt x="4541" y="1"/>
                    <a:pt x="2816" y="125"/>
                    <a:pt x="1385" y="677"/>
                  </a:cubicBezTo>
                  <a:cubicBezTo>
                    <a:pt x="660" y="974"/>
                    <a:pt x="17" y="1633"/>
                    <a:pt x="17" y="2408"/>
                  </a:cubicBezTo>
                  <a:cubicBezTo>
                    <a:pt x="1" y="3199"/>
                    <a:pt x="644" y="3875"/>
                    <a:pt x="1369" y="4171"/>
                  </a:cubicBezTo>
                  <a:cubicBezTo>
                    <a:pt x="1956" y="4412"/>
                    <a:pt x="2607" y="4457"/>
                    <a:pt x="3254" y="4457"/>
                  </a:cubicBezTo>
                  <a:cubicBezTo>
                    <a:pt x="3406" y="4457"/>
                    <a:pt x="3558" y="4455"/>
                    <a:pt x="3709" y="4452"/>
                  </a:cubicBezTo>
                  <a:cubicBezTo>
                    <a:pt x="10499" y="4353"/>
                    <a:pt x="17273" y="4270"/>
                    <a:pt x="24063" y="4171"/>
                  </a:cubicBezTo>
                  <a:cubicBezTo>
                    <a:pt x="24657" y="4155"/>
                    <a:pt x="25266" y="4139"/>
                    <a:pt x="25777" y="3875"/>
                  </a:cubicBezTo>
                  <a:cubicBezTo>
                    <a:pt x="26305" y="3611"/>
                    <a:pt x="26700" y="3018"/>
                    <a:pt x="26535" y="2441"/>
                  </a:cubicBezTo>
                  <a:cubicBezTo>
                    <a:pt x="26453" y="2144"/>
                    <a:pt x="26222" y="1914"/>
                    <a:pt x="25975" y="1716"/>
                  </a:cubicBezTo>
                  <a:cubicBezTo>
                    <a:pt x="24657" y="628"/>
                    <a:pt x="22827" y="463"/>
                    <a:pt x="21113" y="364"/>
                  </a:cubicBezTo>
                  <a:cubicBezTo>
                    <a:pt x="17763" y="181"/>
                    <a:pt x="14413" y="82"/>
                    <a:pt x="11062" y="82"/>
                  </a:cubicBezTo>
                  <a:cubicBezTo>
                    <a:pt x="10803" y="82"/>
                    <a:pt x="10544" y="83"/>
                    <a:pt x="10285" y="84"/>
                  </a:cubicBezTo>
                  <a:cubicBezTo>
                    <a:pt x="9060" y="84"/>
                    <a:pt x="7661" y="1"/>
                    <a:pt x="6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3348975" y="3824525"/>
              <a:ext cx="824500" cy="118925"/>
            </a:xfrm>
            <a:custGeom>
              <a:avLst/>
              <a:gdLst/>
              <a:ahLst/>
              <a:cxnLst/>
              <a:rect l="l" t="t" r="r" b="b"/>
              <a:pathLst>
                <a:path w="32980" h="4757" extrusionOk="0">
                  <a:moveTo>
                    <a:pt x="9451" y="1"/>
                  </a:moveTo>
                  <a:cubicBezTo>
                    <a:pt x="6821" y="1"/>
                    <a:pt x="4185" y="76"/>
                    <a:pt x="1615" y="634"/>
                  </a:cubicBezTo>
                  <a:cubicBezTo>
                    <a:pt x="1220" y="716"/>
                    <a:pt x="808" y="831"/>
                    <a:pt x="511" y="1111"/>
                  </a:cubicBezTo>
                  <a:cubicBezTo>
                    <a:pt x="0" y="1639"/>
                    <a:pt x="149" y="2578"/>
                    <a:pt x="643" y="3122"/>
                  </a:cubicBezTo>
                  <a:cubicBezTo>
                    <a:pt x="1154" y="3650"/>
                    <a:pt x="1896" y="3897"/>
                    <a:pt x="2621" y="4062"/>
                  </a:cubicBezTo>
                  <a:cubicBezTo>
                    <a:pt x="5357" y="4704"/>
                    <a:pt x="8208" y="4721"/>
                    <a:pt x="11043" y="4737"/>
                  </a:cubicBezTo>
                  <a:cubicBezTo>
                    <a:pt x="13050" y="4747"/>
                    <a:pt x="15058" y="4756"/>
                    <a:pt x="17066" y="4756"/>
                  </a:cubicBezTo>
                  <a:cubicBezTo>
                    <a:pt x="18536" y="4756"/>
                    <a:pt x="20005" y="4751"/>
                    <a:pt x="21475" y="4737"/>
                  </a:cubicBezTo>
                  <a:cubicBezTo>
                    <a:pt x="24442" y="4704"/>
                    <a:pt x="27441" y="4622"/>
                    <a:pt x="30375" y="4078"/>
                  </a:cubicBezTo>
                  <a:cubicBezTo>
                    <a:pt x="30985" y="3963"/>
                    <a:pt x="31611" y="3831"/>
                    <a:pt x="32122" y="3468"/>
                  </a:cubicBezTo>
                  <a:cubicBezTo>
                    <a:pt x="32616" y="3106"/>
                    <a:pt x="32979" y="2479"/>
                    <a:pt x="32831" y="1870"/>
                  </a:cubicBezTo>
                  <a:cubicBezTo>
                    <a:pt x="32460" y="331"/>
                    <a:pt x="29708" y="86"/>
                    <a:pt x="27461" y="86"/>
                  </a:cubicBezTo>
                  <a:cubicBezTo>
                    <a:pt x="26411" y="86"/>
                    <a:pt x="25472" y="139"/>
                    <a:pt x="24936" y="139"/>
                  </a:cubicBezTo>
                  <a:cubicBezTo>
                    <a:pt x="20322" y="90"/>
                    <a:pt x="15723" y="57"/>
                    <a:pt x="11125" y="7"/>
                  </a:cubicBezTo>
                  <a:cubicBezTo>
                    <a:pt x="10568" y="4"/>
                    <a:pt x="10010" y="1"/>
                    <a:pt x="9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434675" y="1884975"/>
              <a:ext cx="210150" cy="195350"/>
            </a:xfrm>
            <a:custGeom>
              <a:avLst/>
              <a:gdLst/>
              <a:ahLst/>
              <a:cxnLst/>
              <a:rect l="l" t="t" r="r" b="b"/>
              <a:pathLst>
                <a:path w="8406" h="7814" extrusionOk="0">
                  <a:moveTo>
                    <a:pt x="4818" y="0"/>
                  </a:moveTo>
                  <a:cubicBezTo>
                    <a:pt x="4623" y="0"/>
                    <a:pt x="4428" y="16"/>
                    <a:pt x="4236" y="46"/>
                  </a:cubicBezTo>
                  <a:cubicBezTo>
                    <a:pt x="3198" y="227"/>
                    <a:pt x="759" y="1397"/>
                    <a:pt x="1" y="2139"/>
                  </a:cubicBezTo>
                  <a:lnTo>
                    <a:pt x="1055" y="6589"/>
                  </a:lnTo>
                  <a:cubicBezTo>
                    <a:pt x="2002" y="7346"/>
                    <a:pt x="3199" y="7813"/>
                    <a:pt x="4396" y="7813"/>
                  </a:cubicBezTo>
                  <a:cubicBezTo>
                    <a:pt x="4763" y="7813"/>
                    <a:pt x="5130" y="7769"/>
                    <a:pt x="5489" y="7677"/>
                  </a:cubicBezTo>
                  <a:cubicBezTo>
                    <a:pt x="7022" y="7281"/>
                    <a:pt x="8307" y="5913"/>
                    <a:pt x="8373" y="4347"/>
                  </a:cubicBezTo>
                  <a:cubicBezTo>
                    <a:pt x="8406" y="3771"/>
                    <a:pt x="8291" y="3194"/>
                    <a:pt x="8109" y="2650"/>
                  </a:cubicBezTo>
                  <a:cubicBezTo>
                    <a:pt x="7912" y="2007"/>
                    <a:pt x="7615" y="1381"/>
                    <a:pt x="7153" y="903"/>
                  </a:cubicBezTo>
                  <a:cubicBezTo>
                    <a:pt x="6549" y="298"/>
                    <a:pt x="5681" y="0"/>
                    <a:pt x="4818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503900" y="1940750"/>
              <a:ext cx="60175" cy="88200"/>
            </a:xfrm>
            <a:custGeom>
              <a:avLst/>
              <a:gdLst/>
              <a:ahLst/>
              <a:cxnLst/>
              <a:rect l="l" t="t" r="r" b="b"/>
              <a:pathLst>
                <a:path w="2407" h="3528" extrusionOk="0">
                  <a:moveTo>
                    <a:pt x="2226" y="1"/>
                  </a:moveTo>
                  <a:cubicBezTo>
                    <a:pt x="2197" y="1"/>
                    <a:pt x="2169" y="8"/>
                    <a:pt x="2143" y="23"/>
                  </a:cubicBezTo>
                  <a:cubicBezTo>
                    <a:pt x="1517" y="304"/>
                    <a:pt x="1006" y="814"/>
                    <a:pt x="627" y="1391"/>
                  </a:cubicBezTo>
                  <a:cubicBezTo>
                    <a:pt x="248" y="1968"/>
                    <a:pt x="0" y="2644"/>
                    <a:pt x="0" y="3336"/>
                  </a:cubicBezTo>
                  <a:cubicBezTo>
                    <a:pt x="0" y="3418"/>
                    <a:pt x="50" y="3501"/>
                    <a:pt x="132" y="3517"/>
                  </a:cubicBezTo>
                  <a:cubicBezTo>
                    <a:pt x="153" y="3524"/>
                    <a:pt x="174" y="3528"/>
                    <a:pt x="194" y="3528"/>
                  </a:cubicBezTo>
                  <a:cubicBezTo>
                    <a:pt x="270" y="3528"/>
                    <a:pt x="337" y="3480"/>
                    <a:pt x="363" y="3402"/>
                  </a:cubicBezTo>
                  <a:cubicBezTo>
                    <a:pt x="561" y="2792"/>
                    <a:pt x="808" y="2232"/>
                    <a:pt x="1138" y="1721"/>
                  </a:cubicBezTo>
                  <a:cubicBezTo>
                    <a:pt x="1451" y="1194"/>
                    <a:pt x="1863" y="732"/>
                    <a:pt x="2341" y="304"/>
                  </a:cubicBezTo>
                  <a:cubicBezTo>
                    <a:pt x="2390" y="254"/>
                    <a:pt x="2407" y="172"/>
                    <a:pt x="2374" y="106"/>
                  </a:cubicBezTo>
                  <a:cubicBezTo>
                    <a:pt x="2351" y="38"/>
                    <a:pt x="2289" y="1"/>
                    <a:pt x="222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520375" y="1976250"/>
              <a:ext cx="43300" cy="56625"/>
            </a:xfrm>
            <a:custGeom>
              <a:avLst/>
              <a:gdLst/>
              <a:ahLst/>
              <a:cxnLst/>
              <a:rect l="l" t="t" r="r" b="b"/>
              <a:pathLst>
                <a:path w="1732" h="2265" extrusionOk="0">
                  <a:moveTo>
                    <a:pt x="203" y="0"/>
                  </a:moveTo>
                  <a:cubicBezTo>
                    <a:pt x="154" y="0"/>
                    <a:pt x="94" y="30"/>
                    <a:pt x="67" y="70"/>
                  </a:cubicBezTo>
                  <a:cubicBezTo>
                    <a:pt x="1" y="136"/>
                    <a:pt x="1" y="252"/>
                    <a:pt x="67" y="317"/>
                  </a:cubicBezTo>
                  <a:lnTo>
                    <a:pt x="83" y="317"/>
                  </a:lnTo>
                  <a:cubicBezTo>
                    <a:pt x="363" y="581"/>
                    <a:pt x="610" y="845"/>
                    <a:pt x="825" y="1141"/>
                  </a:cubicBezTo>
                  <a:cubicBezTo>
                    <a:pt x="1023" y="1455"/>
                    <a:pt x="1171" y="1768"/>
                    <a:pt x="1303" y="2130"/>
                  </a:cubicBezTo>
                  <a:lnTo>
                    <a:pt x="1303" y="2147"/>
                  </a:lnTo>
                  <a:cubicBezTo>
                    <a:pt x="1336" y="2213"/>
                    <a:pt x="1402" y="2262"/>
                    <a:pt x="1468" y="2262"/>
                  </a:cubicBezTo>
                  <a:cubicBezTo>
                    <a:pt x="1477" y="2264"/>
                    <a:pt x="1487" y="2264"/>
                    <a:pt x="1497" y="2264"/>
                  </a:cubicBezTo>
                  <a:cubicBezTo>
                    <a:pt x="1597" y="2264"/>
                    <a:pt x="1667" y="2188"/>
                    <a:pt x="1682" y="2097"/>
                  </a:cubicBezTo>
                  <a:cubicBezTo>
                    <a:pt x="1731" y="1636"/>
                    <a:pt x="1583" y="1174"/>
                    <a:pt x="1319" y="795"/>
                  </a:cubicBezTo>
                  <a:cubicBezTo>
                    <a:pt x="1055" y="433"/>
                    <a:pt x="676" y="120"/>
                    <a:pt x="231" y="4"/>
                  </a:cubicBezTo>
                  <a:cubicBezTo>
                    <a:pt x="223" y="1"/>
                    <a:pt x="213" y="0"/>
                    <a:pt x="20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465575" y="3841575"/>
              <a:ext cx="433075" cy="260025"/>
            </a:xfrm>
            <a:custGeom>
              <a:avLst/>
              <a:gdLst/>
              <a:ahLst/>
              <a:cxnLst/>
              <a:rect l="l" t="t" r="r" b="b"/>
              <a:pathLst>
                <a:path w="17323" h="10401" extrusionOk="0">
                  <a:moveTo>
                    <a:pt x="17323" y="1"/>
                  </a:moveTo>
                  <a:lnTo>
                    <a:pt x="1" y="644"/>
                  </a:lnTo>
                  <a:lnTo>
                    <a:pt x="6429" y="10401"/>
                  </a:lnTo>
                  <a:lnTo>
                    <a:pt x="17323" y="10021"/>
                  </a:lnTo>
                  <a:lnTo>
                    <a:pt x="17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383600" y="3783075"/>
              <a:ext cx="242700" cy="384025"/>
            </a:xfrm>
            <a:custGeom>
              <a:avLst/>
              <a:gdLst/>
              <a:ahLst/>
              <a:cxnLst/>
              <a:rect l="l" t="t" r="r" b="b"/>
              <a:pathLst>
                <a:path w="9708" h="15361" extrusionOk="0">
                  <a:moveTo>
                    <a:pt x="1352" y="1"/>
                  </a:moveTo>
                  <a:lnTo>
                    <a:pt x="0" y="297"/>
                  </a:lnTo>
                  <a:lnTo>
                    <a:pt x="9708" y="15361"/>
                  </a:lnTo>
                  <a:lnTo>
                    <a:pt x="9708" y="12741"/>
                  </a:lnTo>
                  <a:lnTo>
                    <a:pt x="1352" y="1"/>
                  </a:lnTo>
                  <a:close/>
                </a:path>
              </a:pathLst>
            </a:custGeom>
            <a:solidFill>
              <a:srgbClr val="53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2687675" y="2861800"/>
              <a:ext cx="298325" cy="231975"/>
            </a:xfrm>
            <a:custGeom>
              <a:avLst/>
              <a:gdLst/>
              <a:ahLst/>
              <a:cxnLst/>
              <a:rect l="l" t="t" r="r" b="b"/>
              <a:pathLst>
                <a:path w="11933" h="9279" extrusionOk="0">
                  <a:moveTo>
                    <a:pt x="7433" y="0"/>
                  </a:moveTo>
                  <a:lnTo>
                    <a:pt x="0" y="5093"/>
                  </a:lnTo>
                  <a:lnTo>
                    <a:pt x="313" y="9279"/>
                  </a:lnTo>
                  <a:lnTo>
                    <a:pt x="11932" y="8834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243925" y="2515025"/>
              <a:ext cx="1704575" cy="1273850"/>
            </a:xfrm>
            <a:custGeom>
              <a:avLst/>
              <a:gdLst/>
              <a:ahLst/>
              <a:cxnLst/>
              <a:rect l="l" t="t" r="r" b="b"/>
              <a:pathLst>
                <a:path w="68183" h="50954" extrusionOk="0">
                  <a:moveTo>
                    <a:pt x="44680" y="0"/>
                  </a:moveTo>
                  <a:cubicBezTo>
                    <a:pt x="43425" y="0"/>
                    <a:pt x="42670" y="109"/>
                    <a:pt x="42670" y="109"/>
                  </a:cubicBezTo>
                  <a:lnTo>
                    <a:pt x="24161" y="2746"/>
                  </a:lnTo>
                  <a:cubicBezTo>
                    <a:pt x="20157" y="3323"/>
                    <a:pt x="16300" y="4806"/>
                    <a:pt x="13053" y="7196"/>
                  </a:cubicBezTo>
                  <a:cubicBezTo>
                    <a:pt x="5373" y="12866"/>
                    <a:pt x="3247" y="20068"/>
                    <a:pt x="0" y="29050"/>
                  </a:cubicBezTo>
                  <a:cubicBezTo>
                    <a:pt x="0" y="29050"/>
                    <a:pt x="6197" y="32923"/>
                    <a:pt x="11932" y="34110"/>
                  </a:cubicBezTo>
                  <a:lnTo>
                    <a:pt x="11075" y="50953"/>
                  </a:lnTo>
                  <a:lnTo>
                    <a:pt x="58640" y="50344"/>
                  </a:lnTo>
                  <a:lnTo>
                    <a:pt x="58640" y="22013"/>
                  </a:lnTo>
                  <a:lnTo>
                    <a:pt x="68183" y="16887"/>
                  </a:lnTo>
                  <a:cubicBezTo>
                    <a:pt x="68183" y="16887"/>
                    <a:pt x="68183" y="14283"/>
                    <a:pt x="60486" y="6455"/>
                  </a:cubicBezTo>
                  <a:cubicBezTo>
                    <a:pt x="54902" y="775"/>
                    <a:pt x="48021" y="0"/>
                    <a:pt x="44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626275" y="3072325"/>
              <a:ext cx="1603225" cy="1029275"/>
            </a:xfrm>
            <a:custGeom>
              <a:avLst/>
              <a:gdLst/>
              <a:ahLst/>
              <a:cxnLst/>
              <a:rect l="l" t="t" r="r" b="b"/>
              <a:pathLst>
                <a:path w="64129" h="41171" extrusionOk="0">
                  <a:moveTo>
                    <a:pt x="64129" y="1"/>
                  </a:moveTo>
                  <a:lnTo>
                    <a:pt x="1352" y="2605"/>
                  </a:lnTo>
                  <a:lnTo>
                    <a:pt x="1" y="41171"/>
                  </a:lnTo>
                  <a:lnTo>
                    <a:pt x="62761" y="38517"/>
                  </a:lnTo>
                  <a:lnTo>
                    <a:pt x="641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626275" y="3072325"/>
              <a:ext cx="1603225" cy="1029275"/>
            </a:xfrm>
            <a:custGeom>
              <a:avLst/>
              <a:gdLst/>
              <a:ahLst/>
              <a:cxnLst/>
              <a:rect l="l" t="t" r="r" b="b"/>
              <a:pathLst>
                <a:path w="64129" h="41171" extrusionOk="0">
                  <a:moveTo>
                    <a:pt x="64129" y="1"/>
                  </a:moveTo>
                  <a:cubicBezTo>
                    <a:pt x="64128" y="4"/>
                    <a:pt x="59906" y="38274"/>
                    <a:pt x="1691" y="41099"/>
                  </a:cubicBezTo>
                  <a:lnTo>
                    <a:pt x="1691" y="41099"/>
                  </a:lnTo>
                  <a:lnTo>
                    <a:pt x="62761" y="38517"/>
                  </a:lnTo>
                  <a:lnTo>
                    <a:pt x="64129" y="1"/>
                  </a:lnTo>
                  <a:close/>
                  <a:moveTo>
                    <a:pt x="1691" y="41099"/>
                  </a:moveTo>
                  <a:lnTo>
                    <a:pt x="1" y="41171"/>
                  </a:lnTo>
                  <a:cubicBezTo>
                    <a:pt x="569" y="41150"/>
                    <a:pt x="1133" y="41126"/>
                    <a:pt x="1691" y="41099"/>
                  </a:cubicBezTo>
                  <a:close/>
                </a:path>
              </a:pathLst>
            </a:custGeom>
            <a:solidFill>
              <a:srgbClr val="53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771725" y="2517750"/>
              <a:ext cx="620125" cy="206700"/>
            </a:xfrm>
            <a:custGeom>
              <a:avLst/>
              <a:gdLst/>
              <a:ahLst/>
              <a:cxnLst/>
              <a:rect l="l" t="t" r="r" b="b"/>
              <a:pathLst>
                <a:path w="24805" h="8268" extrusionOk="0">
                  <a:moveTo>
                    <a:pt x="21558" y="0"/>
                  </a:moveTo>
                  <a:lnTo>
                    <a:pt x="21558" y="0"/>
                  </a:lnTo>
                  <a:cubicBezTo>
                    <a:pt x="21557" y="0"/>
                    <a:pt x="11059" y="1302"/>
                    <a:pt x="6247" y="1945"/>
                  </a:cubicBezTo>
                  <a:cubicBezTo>
                    <a:pt x="1418" y="2588"/>
                    <a:pt x="0" y="3264"/>
                    <a:pt x="0" y="3264"/>
                  </a:cubicBezTo>
                  <a:cubicBezTo>
                    <a:pt x="0" y="3264"/>
                    <a:pt x="2467" y="8267"/>
                    <a:pt x="9779" y="8267"/>
                  </a:cubicBezTo>
                  <a:cubicBezTo>
                    <a:pt x="11067" y="8267"/>
                    <a:pt x="12506" y="8112"/>
                    <a:pt x="14108" y="7746"/>
                  </a:cubicBezTo>
                  <a:cubicBezTo>
                    <a:pt x="24804" y="5324"/>
                    <a:pt x="21558" y="0"/>
                    <a:pt x="21558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873900" y="2462950"/>
              <a:ext cx="309875" cy="176375"/>
            </a:xfrm>
            <a:custGeom>
              <a:avLst/>
              <a:gdLst/>
              <a:ahLst/>
              <a:cxnLst/>
              <a:rect l="l" t="t" r="r" b="b"/>
              <a:pathLst>
                <a:path w="12395" h="7055" extrusionOk="0">
                  <a:moveTo>
                    <a:pt x="1" y="0"/>
                  </a:moveTo>
                  <a:lnTo>
                    <a:pt x="1" y="5011"/>
                  </a:lnTo>
                  <a:cubicBezTo>
                    <a:pt x="1" y="5011"/>
                    <a:pt x="1352" y="7021"/>
                    <a:pt x="5852" y="7054"/>
                  </a:cubicBezTo>
                  <a:cubicBezTo>
                    <a:pt x="5889" y="7055"/>
                    <a:pt x="5926" y="7055"/>
                    <a:pt x="5962" y="7055"/>
                  </a:cubicBezTo>
                  <a:cubicBezTo>
                    <a:pt x="10804" y="7055"/>
                    <a:pt x="12395" y="4912"/>
                    <a:pt x="12395" y="4912"/>
                  </a:cubicBezTo>
                  <a:lnTo>
                    <a:pt x="12395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905625" y="2501275"/>
              <a:ext cx="278150" cy="37000"/>
            </a:xfrm>
            <a:custGeom>
              <a:avLst/>
              <a:gdLst/>
              <a:ahLst/>
              <a:cxnLst/>
              <a:rect l="l" t="t" r="r" b="b"/>
              <a:pathLst>
                <a:path w="11126" h="1480" extrusionOk="0">
                  <a:moveTo>
                    <a:pt x="11126" y="0"/>
                  </a:moveTo>
                  <a:cubicBezTo>
                    <a:pt x="9148" y="528"/>
                    <a:pt x="6857" y="1005"/>
                    <a:pt x="4220" y="1005"/>
                  </a:cubicBezTo>
                  <a:cubicBezTo>
                    <a:pt x="2704" y="1005"/>
                    <a:pt x="1286" y="874"/>
                    <a:pt x="1" y="659"/>
                  </a:cubicBezTo>
                  <a:lnTo>
                    <a:pt x="1" y="659"/>
                  </a:lnTo>
                  <a:cubicBezTo>
                    <a:pt x="1" y="659"/>
                    <a:pt x="1301" y="1480"/>
                    <a:pt x="5638" y="1480"/>
                  </a:cubicBezTo>
                  <a:cubicBezTo>
                    <a:pt x="7100" y="1480"/>
                    <a:pt x="8907" y="1387"/>
                    <a:pt x="11126" y="1137"/>
                  </a:cubicBezTo>
                  <a:lnTo>
                    <a:pt x="11126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75925" y="3256925"/>
              <a:ext cx="466850" cy="660900"/>
            </a:xfrm>
            <a:custGeom>
              <a:avLst/>
              <a:gdLst/>
              <a:ahLst/>
              <a:cxnLst/>
              <a:rect l="l" t="t" r="r" b="b"/>
              <a:pathLst>
                <a:path w="18674" h="26436" extrusionOk="0">
                  <a:moveTo>
                    <a:pt x="3791" y="0"/>
                  </a:moveTo>
                  <a:cubicBezTo>
                    <a:pt x="2918" y="2324"/>
                    <a:pt x="1237" y="7878"/>
                    <a:pt x="808" y="9477"/>
                  </a:cubicBezTo>
                  <a:cubicBezTo>
                    <a:pt x="248" y="11620"/>
                    <a:pt x="1" y="13943"/>
                    <a:pt x="808" y="15987"/>
                  </a:cubicBezTo>
                  <a:cubicBezTo>
                    <a:pt x="1550" y="17899"/>
                    <a:pt x="4022" y="21277"/>
                    <a:pt x="11340" y="24096"/>
                  </a:cubicBezTo>
                  <a:cubicBezTo>
                    <a:pt x="12032" y="24359"/>
                    <a:pt x="15790" y="25678"/>
                    <a:pt x="18262" y="26436"/>
                  </a:cubicBezTo>
                  <a:lnTo>
                    <a:pt x="18674" y="14817"/>
                  </a:lnTo>
                  <a:lnTo>
                    <a:pt x="12790" y="11389"/>
                  </a:lnTo>
                  <a:lnTo>
                    <a:pt x="14652" y="4434"/>
                  </a:lnTo>
                  <a:cubicBezTo>
                    <a:pt x="12065" y="3742"/>
                    <a:pt x="3791" y="0"/>
                    <a:pt x="3791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391425" y="3539100"/>
              <a:ext cx="93150" cy="12025"/>
            </a:xfrm>
            <a:custGeom>
              <a:avLst/>
              <a:gdLst/>
              <a:ahLst/>
              <a:cxnLst/>
              <a:rect l="l" t="t" r="r" b="b"/>
              <a:pathLst>
                <a:path w="3726" h="481" extrusionOk="0">
                  <a:moveTo>
                    <a:pt x="2734" y="1"/>
                  </a:moveTo>
                  <a:cubicBezTo>
                    <a:pt x="2431" y="1"/>
                    <a:pt x="2129" y="21"/>
                    <a:pt x="1830" y="52"/>
                  </a:cubicBezTo>
                  <a:cubicBezTo>
                    <a:pt x="1203" y="118"/>
                    <a:pt x="577" y="250"/>
                    <a:pt x="0" y="481"/>
                  </a:cubicBezTo>
                  <a:cubicBezTo>
                    <a:pt x="627" y="464"/>
                    <a:pt x="1253" y="382"/>
                    <a:pt x="1863" y="316"/>
                  </a:cubicBezTo>
                  <a:cubicBezTo>
                    <a:pt x="2489" y="250"/>
                    <a:pt x="3099" y="201"/>
                    <a:pt x="3725" y="85"/>
                  </a:cubicBezTo>
                  <a:cubicBezTo>
                    <a:pt x="3398" y="25"/>
                    <a:pt x="3066" y="1"/>
                    <a:pt x="273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469200" y="1510550"/>
              <a:ext cx="1095300" cy="1023575"/>
            </a:xfrm>
            <a:custGeom>
              <a:avLst/>
              <a:gdLst/>
              <a:ahLst/>
              <a:cxnLst/>
              <a:rect l="l" t="t" r="r" b="b"/>
              <a:pathLst>
                <a:path w="43812" h="40943" extrusionOk="0">
                  <a:moveTo>
                    <a:pt x="20305" y="1"/>
                  </a:moveTo>
                  <a:cubicBezTo>
                    <a:pt x="7576" y="1"/>
                    <a:pt x="0" y="8098"/>
                    <a:pt x="1471" y="21154"/>
                  </a:cubicBezTo>
                  <a:cubicBezTo>
                    <a:pt x="1471" y="21154"/>
                    <a:pt x="2138" y="40943"/>
                    <a:pt x="20113" y="40943"/>
                  </a:cubicBezTo>
                  <a:cubicBezTo>
                    <a:pt x="20877" y="40943"/>
                    <a:pt x="21673" y="40907"/>
                    <a:pt x="22501" y="40832"/>
                  </a:cubicBezTo>
                  <a:cubicBezTo>
                    <a:pt x="43811" y="38920"/>
                    <a:pt x="40021" y="19160"/>
                    <a:pt x="40021" y="19160"/>
                  </a:cubicBezTo>
                  <a:cubicBezTo>
                    <a:pt x="40021" y="19160"/>
                    <a:pt x="37796" y="1476"/>
                    <a:pt x="23276" y="141"/>
                  </a:cubicBezTo>
                  <a:cubicBezTo>
                    <a:pt x="22257" y="47"/>
                    <a:pt x="21266" y="1"/>
                    <a:pt x="20305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1341575" y="2029475"/>
              <a:ext cx="193250" cy="193575"/>
            </a:xfrm>
            <a:custGeom>
              <a:avLst/>
              <a:gdLst/>
              <a:ahLst/>
              <a:cxnLst/>
              <a:rect l="l" t="t" r="r" b="b"/>
              <a:pathLst>
                <a:path w="7730" h="7743" extrusionOk="0">
                  <a:moveTo>
                    <a:pt x="3477" y="1"/>
                  </a:moveTo>
                  <a:cubicBezTo>
                    <a:pt x="3461" y="1"/>
                    <a:pt x="3444" y="1"/>
                    <a:pt x="3428" y="1"/>
                  </a:cubicBezTo>
                  <a:cubicBezTo>
                    <a:pt x="2373" y="18"/>
                    <a:pt x="1302" y="496"/>
                    <a:pt x="709" y="1369"/>
                  </a:cubicBezTo>
                  <a:cubicBezTo>
                    <a:pt x="346" y="1913"/>
                    <a:pt x="181" y="2572"/>
                    <a:pt x="83" y="3232"/>
                  </a:cubicBezTo>
                  <a:cubicBezTo>
                    <a:pt x="17" y="3808"/>
                    <a:pt x="0" y="4402"/>
                    <a:pt x="132" y="4962"/>
                  </a:cubicBezTo>
                  <a:cubicBezTo>
                    <a:pt x="478" y="6495"/>
                    <a:pt x="1994" y="7616"/>
                    <a:pt x="3560" y="7731"/>
                  </a:cubicBezTo>
                  <a:cubicBezTo>
                    <a:pt x="3663" y="7738"/>
                    <a:pt x="3765" y="7742"/>
                    <a:pt x="3867" y="7742"/>
                  </a:cubicBezTo>
                  <a:cubicBezTo>
                    <a:pt x="5341" y="7742"/>
                    <a:pt x="6759" y="6978"/>
                    <a:pt x="7730" y="5869"/>
                  </a:cubicBezTo>
                  <a:lnTo>
                    <a:pt x="7301" y="1089"/>
                  </a:lnTo>
                  <a:cubicBezTo>
                    <a:pt x="6441" y="521"/>
                    <a:pt x="4542" y="1"/>
                    <a:pt x="3477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414500" y="2086250"/>
              <a:ext cx="74175" cy="78075"/>
            </a:xfrm>
            <a:custGeom>
              <a:avLst/>
              <a:gdLst/>
              <a:ahLst/>
              <a:cxnLst/>
              <a:rect l="l" t="t" r="r" b="b"/>
              <a:pathLst>
                <a:path w="2967" h="3123" extrusionOk="0">
                  <a:moveTo>
                    <a:pt x="205" y="1"/>
                  </a:moveTo>
                  <a:cubicBezTo>
                    <a:pt x="138" y="1"/>
                    <a:pt x="77" y="33"/>
                    <a:pt x="50" y="87"/>
                  </a:cubicBezTo>
                  <a:cubicBezTo>
                    <a:pt x="0" y="170"/>
                    <a:pt x="17" y="268"/>
                    <a:pt x="99" y="318"/>
                  </a:cubicBezTo>
                  <a:lnTo>
                    <a:pt x="99" y="334"/>
                  </a:lnTo>
                  <a:cubicBezTo>
                    <a:pt x="643" y="664"/>
                    <a:pt x="1121" y="1043"/>
                    <a:pt x="1550" y="1488"/>
                  </a:cubicBezTo>
                  <a:cubicBezTo>
                    <a:pt x="1962" y="1949"/>
                    <a:pt x="2308" y="2460"/>
                    <a:pt x="2604" y="3021"/>
                  </a:cubicBezTo>
                  <a:cubicBezTo>
                    <a:pt x="2633" y="3078"/>
                    <a:pt x="2699" y="3123"/>
                    <a:pt x="2770" y="3123"/>
                  </a:cubicBezTo>
                  <a:cubicBezTo>
                    <a:pt x="2780" y="3123"/>
                    <a:pt x="2791" y="3122"/>
                    <a:pt x="2802" y="3120"/>
                  </a:cubicBezTo>
                  <a:cubicBezTo>
                    <a:pt x="2901" y="3087"/>
                    <a:pt x="2967" y="2988"/>
                    <a:pt x="2950" y="2889"/>
                  </a:cubicBezTo>
                  <a:cubicBezTo>
                    <a:pt x="2819" y="2213"/>
                    <a:pt x="2456" y="1587"/>
                    <a:pt x="1978" y="1076"/>
                  </a:cubicBezTo>
                  <a:cubicBezTo>
                    <a:pt x="1517" y="582"/>
                    <a:pt x="907" y="186"/>
                    <a:pt x="248" y="5"/>
                  </a:cubicBezTo>
                  <a:cubicBezTo>
                    <a:pt x="233" y="2"/>
                    <a:pt x="219" y="1"/>
                    <a:pt x="205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1428100" y="2115300"/>
              <a:ext cx="36275" cy="61375"/>
            </a:xfrm>
            <a:custGeom>
              <a:avLst/>
              <a:gdLst/>
              <a:ahLst/>
              <a:cxnLst/>
              <a:rect l="l" t="t" r="r" b="b"/>
              <a:pathLst>
                <a:path w="1451" h="2455" extrusionOk="0">
                  <a:moveTo>
                    <a:pt x="1253" y="0"/>
                  </a:moveTo>
                  <a:cubicBezTo>
                    <a:pt x="1231" y="0"/>
                    <a:pt x="1208" y="4"/>
                    <a:pt x="1187" y="13"/>
                  </a:cubicBezTo>
                  <a:cubicBezTo>
                    <a:pt x="775" y="211"/>
                    <a:pt x="445" y="573"/>
                    <a:pt x="264" y="985"/>
                  </a:cubicBezTo>
                  <a:cubicBezTo>
                    <a:pt x="66" y="1397"/>
                    <a:pt x="0" y="1875"/>
                    <a:pt x="132" y="2320"/>
                  </a:cubicBezTo>
                  <a:cubicBezTo>
                    <a:pt x="149" y="2386"/>
                    <a:pt x="214" y="2436"/>
                    <a:pt x="280" y="2452"/>
                  </a:cubicBezTo>
                  <a:cubicBezTo>
                    <a:pt x="291" y="2454"/>
                    <a:pt x="301" y="2455"/>
                    <a:pt x="311" y="2455"/>
                  </a:cubicBezTo>
                  <a:cubicBezTo>
                    <a:pt x="402" y="2455"/>
                    <a:pt x="496" y="2392"/>
                    <a:pt x="511" y="2304"/>
                  </a:cubicBezTo>
                  <a:lnTo>
                    <a:pt x="511" y="2287"/>
                  </a:lnTo>
                  <a:cubicBezTo>
                    <a:pt x="577" y="1908"/>
                    <a:pt x="659" y="1562"/>
                    <a:pt x="808" y="1232"/>
                  </a:cubicBezTo>
                  <a:cubicBezTo>
                    <a:pt x="956" y="903"/>
                    <a:pt x="1154" y="590"/>
                    <a:pt x="1385" y="293"/>
                  </a:cubicBezTo>
                  <a:lnTo>
                    <a:pt x="1401" y="277"/>
                  </a:lnTo>
                  <a:cubicBezTo>
                    <a:pt x="1434" y="227"/>
                    <a:pt x="1451" y="161"/>
                    <a:pt x="1418" y="95"/>
                  </a:cubicBezTo>
                  <a:cubicBezTo>
                    <a:pt x="1381" y="34"/>
                    <a:pt x="1317" y="0"/>
                    <a:pt x="125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659250" y="2028800"/>
              <a:ext cx="166875" cy="56750"/>
            </a:xfrm>
            <a:custGeom>
              <a:avLst/>
              <a:gdLst/>
              <a:ahLst/>
              <a:cxnLst/>
              <a:rect l="l" t="t" r="r" b="b"/>
              <a:pathLst>
                <a:path w="6675" h="2270" extrusionOk="0">
                  <a:moveTo>
                    <a:pt x="3911" y="1"/>
                  </a:moveTo>
                  <a:cubicBezTo>
                    <a:pt x="3634" y="1"/>
                    <a:pt x="3357" y="26"/>
                    <a:pt x="3082" y="78"/>
                  </a:cubicBezTo>
                  <a:cubicBezTo>
                    <a:pt x="2472" y="177"/>
                    <a:pt x="1895" y="407"/>
                    <a:pt x="1368" y="737"/>
                  </a:cubicBezTo>
                  <a:cubicBezTo>
                    <a:pt x="1104" y="902"/>
                    <a:pt x="874" y="1083"/>
                    <a:pt x="643" y="1281"/>
                  </a:cubicBezTo>
                  <a:cubicBezTo>
                    <a:pt x="429" y="1495"/>
                    <a:pt x="214" y="1726"/>
                    <a:pt x="50" y="1973"/>
                  </a:cubicBezTo>
                  <a:cubicBezTo>
                    <a:pt x="0" y="2056"/>
                    <a:pt x="17" y="2154"/>
                    <a:pt x="83" y="2220"/>
                  </a:cubicBezTo>
                  <a:cubicBezTo>
                    <a:pt x="115" y="2253"/>
                    <a:pt x="161" y="2270"/>
                    <a:pt x="208" y="2270"/>
                  </a:cubicBezTo>
                  <a:cubicBezTo>
                    <a:pt x="256" y="2270"/>
                    <a:pt x="305" y="2253"/>
                    <a:pt x="346" y="2220"/>
                  </a:cubicBezTo>
                  <a:cubicBezTo>
                    <a:pt x="544" y="2023"/>
                    <a:pt x="742" y="1825"/>
                    <a:pt x="956" y="1660"/>
                  </a:cubicBezTo>
                  <a:cubicBezTo>
                    <a:pt x="1187" y="1495"/>
                    <a:pt x="1417" y="1347"/>
                    <a:pt x="1648" y="1215"/>
                  </a:cubicBezTo>
                  <a:cubicBezTo>
                    <a:pt x="2126" y="951"/>
                    <a:pt x="2654" y="754"/>
                    <a:pt x="3181" y="655"/>
                  </a:cubicBezTo>
                  <a:cubicBezTo>
                    <a:pt x="3480" y="600"/>
                    <a:pt x="3780" y="576"/>
                    <a:pt x="4079" y="576"/>
                  </a:cubicBezTo>
                  <a:cubicBezTo>
                    <a:pt x="4324" y="576"/>
                    <a:pt x="4568" y="592"/>
                    <a:pt x="4813" y="622"/>
                  </a:cubicBezTo>
                  <a:cubicBezTo>
                    <a:pt x="5356" y="704"/>
                    <a:pt x="5900" y="869"/>
                    <a:pt x="6395" y="1100"/>
                  </a:cubicBezTo>
                  <a:cubicBezTo>
                    <a:pt x="6422" y="1116"/>
                    <a:pt x="6450" y="1123"/>
                    <a:pt x="6476" y="1123"/>
                  </a:cubicBezTo>
                  <a:cubicBezTo>
                    <a:pt x="6528" y="1123"/>
                    <a:pt x="6576" y="1094"/>
                    <a:pt x="6609" y="1050"/>
                  </a:cubicBezTo>
                  <a:cubicBezTo>
                    <a:pt x="6675" y="968"/>
                    <a:pt x="6658" y="869"/>
                    <a:pt x="6576" y="819"/>
                  </a:cubicBezTo>
                  <a:cubicBezTo>
                    <a:pt x="6082" y="457"/>
                    <a:pt x="5505" y="226"/>
                    <a:pt x="4911" y="111"/>
                  </a:cubicBezTo>
                  <a:cubicBezTo>
                    <a:pt x="4585" y="38"/>
                    <a:pt x="4249" y="1"/>
                    <a:pt x="391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2154500" y="1972625"/>
              <a:ext cx="168950" cy="41550"/>
            </a:xfrm>
            <a:custGeom>
              <a:avLst/>
              <a:gdLst/>
              <a:ahLst/>
              <a:cxnLst/>
              <a:rect l="l" t="t" r="r" b="b"/>
              <a:pathLst>
                <a:path w="6758" h="1662" extrusionOk="0">
                  <a:moveTo>
                    <a:pt x="3379" y="1"/>
                  </a:moveTo>
                  <a:cubicBezTo>
                    <a:pt x="2753" y="17"/>
                    <a:pt x="2143" y="133"/>
                    <a:pt x="1583" y="364"/>
                  </a:cubicBezTo>
                  <a:cubicBezTo>
                    <a:pt x="1006" y="594"/>
                    <a:pt x="495" y="924"/>
                    <a:pt x="66" y="1352"/>
                  </a:cubicBezTo>
                  <a:cubicBezTo>
                    <a:pt x="17" y="1418"/>
                    <a:pt x="0" y="1517"/>
                    <a:pt x="50" y="1583"/>
                  </a:cubicBezTo>
                  <a:cubicBezTo>
                    <a:pt x="79" y="1631"/>
                    <a:pt x="130" y="1657"/>
                    <a:pt x="184" y="1657"/>
                  </a:cubicBezTo>
                  <a:cubicBezTo>
                    <a:pt x="223" y="1657"/>
                    <a:pt x="263" y="1644"/>
                    <a:pt x="297" y="1616"/>
                  </a:cubicBezTo>
                  <a:cubicBezTo>
                    <a:pt x="742" y="1303"/>
                    <a:pt x="1237" y="1039"/>
                    <a:pt x="1764" y="874"/>
                  </a:cubicBezTo>
                  <a:cubicBezTo>
                    <a:pt x="2291" y="693"/>
                    <a:pt x="2835" y="611"/>
                    <a:pt x="3379" y="611"/>
                  </a:cubicBezTo>
                  <a:cubicBezTo>
                    <a:pt x="3923" y="611"/>
                    <a:pt x="4467" y="710"/>
                    <a:pt x="4978" y="874"/>
                  </a:cubicBezTo>
                  <a:cubicBezTo>
                    <a:pt x="5241" y="957"/>
                    <a:pt x="5489" y="1072"/>
                    <a:pt x="5736" y="1188"/>
                  </a:cubicBezTo>
                  <a:cubicBezTo>
                    <a:pt x="5983" y="1319"/>
                    <a:pt x="6214" y="1468"/>
                    <a:pt x="6445" y="1633"/>
                  </a:cubicBezTo>
                  <a:cubicBezTo>
                    <a:pt x="6477" y="1652"/>
                    <a:pt x="6512" y="1661"/>
                    <a:pt x="6547" y="1661"/>
                  </a:cubicBezTo>
                  <a:cubicBezTo>
                    <a:pt x="6600" y="1661"/>
                    <a:pt x="6652" y="1640"/>
                    <a:pt x="6692" y="1600"/>
                  </a:cubicBezTo>
                  <a:cubicBezTo>
                    <a:pt x="6758" y="1534"/>
                    <a:pt x="6758" y="1418"/>
                    <a:pt x="6692" y="1336"/>
                  </a:cubicBezTo>
                  <a:cubicBezTo>
                    <a:pt x="6478" y="1122"/>
                    <a:pt x="6230" y="940"/>
                    <a:pt x="5983" y="776"/>
                  </a:cubicBezTo>
                  <a:cubicBezTo>
                    <a:pt x="5719" y="611"/>
                    <a:pt x="5456" y="462"/>
                    <a:pt x="5176" y="347"/>
                  </a:cubicBezTo>
                  <a:cubicBezTo>
                    <a:pt x="4599" y="116"/>
                    <a:pt x="3989" y="1"/>
                    <a:pt x="337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948900" y="2152200"/>
              <a:ext cx="125275" cy="34575"/>
            </a:xfrm>
            <a:custGeom>
              <a:avLst/>
              <a:gdLst/>
              <a:ahLst/>
              <a:cxnLst/>
              <a:rect l="l" t="t" r="r" b="b"/>
              <a:pathLst>
                <a:path w="5011" h="1383" extrusionOk="0">
                  <a:moveTo>
                    <a:pt x="4795" y="0"/>
                  </a:moveTo>
                  <a:cubicBezTo>
                    <a:pt x="4768" y="0"/>
                    <a:pt x="4741" y="7"/>
                    <a:pt x="4714" y="20"/>
                  </a:cubicBezTo>
                  <a:cubicBezTo>
                    <a:pt x="4005" y="366"/>
                    <a:pt x="3280" y="613"/>
                    <a:pt x="2522" y="729"/>
                  </a:cubicBezTo>
                  <a:cubicBezTo>
                    <a:pt x="2155" y="793"/>
                    <a:pt x="1789" y="822"/>
                    <a:pt x="1421" y="822"/>
                  </a:cubicBezTo>
                  <a:cubicBezTo>
                    <a:pt x="1027" y="822"/>
                    <a:pt x="631" y="788"/>
                    <a:pt x="231" y="729"/>
                  </a:cubicBezTo>
                  <a:cubicBezTo>
                    <a:pt x="149" y="729"/>
                    <a:pt x="66" y="762"/>
                    <a:pt x="33" y="844"/>
                  </a:cubicBezTo>
                  <a:cubicBezTo>
                    <a:pt x="0" y="927"/>
                    <a:pt x="50" y="1026"/>
                    <a:pt x="132" y="1058"/>
                  </a:cubicBezTo>
                  <a:cubicBezTo>
                    <a:pt x="671" y="1276"/>
                    <a:pt x="1258" y="1383"/>
                    <a:pt x="1849" y="1383"/>
                  </a:cubicBezTo>
                  <a:cubicBezTo>
                    <a:pt x="2107" y="1383"/>
                    <a:pt x="2365" y="1362"/>
                    <a:pt x="2621" y="1322"/>
                  </a:cubicBezTo>
                  <a:cubicBezTo>
                    <a:pt x="3461" y="1207"/>
                    <a:pt x="4269" y="877"/>
                    <a:pt x="4912" y="333"/>
                  </a:cubicBezTo>
                  <a:cubicBezTo>
                    <a:pt x="4978" y="284"/>
                    <a:pt x="5011" y="185"/>
                    <a:pt x="4961" y="103"/>
                  </a:cubicBezTo>
                  <a:cubicBezTo>
                    <a:pt x="4925" y="43"/>
                    <a:pt x="4864" y="0"/>
                    <a:pt x="47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990500" y="2070025"/>
              <a:ext cx="33400" cy="43600"/>
            </a:xfrm>
            <a:custGeom>
              <a:avLst/>
              <a:gdLst/>
              <a:ahLst/>
              <a:cxnLst/>
              <a:rect l="l" t="t" r="r" b="b"/>
              <a:pathLst>
                <a:path w="1336" h="1744" extrusionOk="0">
                  <a:moveTo>
                    <a:pt x="787" y="0"/>
                  </a:moveTo>
                  <a:cubicBezTo>
                    <a:pt x="757" y="0"/>
                    <a:pt x="722" y="8"/>
                    <a:pt x="693" y="27"/>
                  </a:cubicBezTo>
                  <a:cubicBezTo>
                    <a:pt x="611" y="60"/>
                    <a:pt x="578" y="176"/>
                    <a:pt x="627" y="258"/>
                  </a:cubicBezTo>
                  <a:lnTo>
                    <a:pt x="627" y="275"/>
                  </a:lnTo>
                  <a:cubicBezTo>
                    <a:pt x="759" y="505"/>
                    <a:pt x="776" y="753"/>
                    <a:pt x="693" y="934"/>
                  </a:cubicBezTo>
                  <a:cubicBezTo>
                    <a:pt x="611" y="1099"/>
                    <a:pt x="429" y="1264"/>
                    <a:pt x="182" y="1329"/>
                  </a:cubicBezTo>
                  <a:lnTo>
                    <a:pt x="166" y="1346"/>
                  </a:lnTo>
                  <a:cubicBezTo>
                    <a:pt x="100" y="1362"/>
                    <a:pt x="50" y="1395"/>
                    <a:pt x="34" y="1461"/>
                  </a:cubicBezTo>
                  <a:cubicBezTo>
                    <a:pt x="1" y="1560"/>
                    <a:pt x="50" y="1659"/>
                    <a:pt x="149" y="1709"/>
                  </a:cubicBezTo>
                  <a:cubicBezTo>
                    <a:pt x="222" y="1733"/>
                    <a:pt x="301" y="1744"/>
                    <a:pt x="382" y="1744"/>
                  </a:cubicBezTo>
                  <a:cubicBezTo>
                    <a:pt x="522" y="1744"/>
                    <a:pt x="667" y="1711"/>
                    <a:pt x="792" y="1659"/>
                  </a:cubicBezTo>
                  <a:cubicBezTo>
                    <a:pt x="990" y="1560"/>
                    <a:pt x="1155" y="1379"/>
                    <a:pt x="1237" y="1165"/>
                  </a:cubicBezTo>
                  <a:cubicBezTo>
                    <a:pt x="1336" y="950"/>
                    <a:pt x="1336" y="703"/>
                    <a:pt x="1254" y="489"/>
                  </a:cubicBezTo>
                  <a:cubicBezTo>
                    <a:pt x="1188" y="291"/>
                    <a:pt x="1039" y="110"/>
                    <a:pt x="841" y="11"/>
                  </a:cubicBezTo>
                  <a:cubicBezTo>
                    <a:pt x="828" y="4"/>
                    <a:pt x="809" y="0"/>
                    <a:pt x="78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503075" y="1841575"/>
              <a:ext cx="431825" cy="427300"/>
            </a:xfrm>
            <a:custGeom>
              <a:avLst/>
              <a:gdLst/>
              <a:ahLst/>
              <a:cxnLst/>
              <a:rect l="l" t="t" r="r" b="b"/>
              <a:pathLst>
                <a:path w="17273" h="17092" extrusionOk="0">
                  <a:moveTo>
                    <a:pt x="8532" y="735"/>
                  </a:moveTo>
                  <a:cubicBezTo>
                    <a:pt x="10373" y="735"/>
                    <a:pt x="12207" y="1388"/>
                    <a:pt x="13614" y="2573"/>
                  </a:cubicBezTo>
                  <a:cubicBezTo>
                    <a:pt x="14389" y="3232"/>
                    <a:pt x="15032" y="4040"/>
                    <a:pt x="15510" y="4946"/>
                  </a:cubicBezTo>
                  <a:cubicBezTo>
                    <a:pt x="15971" y="5836"/>
                    <a:pt x="16268" y="6842"/>
                    <a:pt x="16350" y="7847"/>
                  </a:cubicBezTo>
                  <a:cubicBezTo>
                    <a:pt x="16548" y="9874"/>
                    <a:pt x="15905" y="11967"/>
                    <a:pt x="14603" y="13533"/>
                  </a:cubicBezTo>
                  <a:cubicBezTo>
                    <a:pt x="13301" y="15115"/>
                    <a:pt x="11356" y="16137"/>
                    <a:pt x="9329" y="16335"/>
                  </a:cubicBezTo>
                  <a:cubicBezTo>
                    <a:pt x="9086" y="16358"/>
                    <a:pt x="8841" y="16370"/>
                    <a:pt x="8597" y="16370"/>
                  </a:cubicBezTo>
                  <a:cubicBezTo>
                    <a:pt x="6790" y="16370"/>
                    <a:pt x="4985" y="15735"/>
                    <a:pt x="3577" y="14588"/>
                  </a:cubicBezTo>
                  <a:cubicBezTo>
                    <a:pt x="1978" y="13286"/>
                    <a:pt x="924" y="11341"/>
                    <a:pt x="709" y="9264"/>
                  </a:cubicBezTo>
                  <a:lnTo>
                    <a:pt x="726" y="9264"/>
                  </a:lnTo>
                  <a:cubicBezTo>
                    <a:pt x="561" y="7188"/>
                    <a:pt x="1237" y="5078"/>
                    <a:pt x="2588" y="3512"/>
                  </a:cubicBezTo>
                  <a:cubicBezTo>
                    <a:pt x="3923" y="1930"/>
                    <a:pt x="5868" y="925"/>
                    <a:pt x="7912" y="760"/>
                  </a:cubicBezTo>
                  <a:cubicBezTo>
                    <a:pt x="8118" y="743"/>
                    <a:pt x="8325" y="735"/>
                    <a:pt x="8532" y="735"/>
                  </a:cubicBezTo>
                  <a:close/>
                  <a:moveTo>
                    <a:pt x="8631" y="1"/>
                  </a:moveTo>
                  <a:cubicBezTo>
                    <a:pt x="8374" y="1"/>
                    <a:pt x="8117" y="12"/>
                    <a:pt x="7862" y="35"/>
                  </a:cubicBezTo>
                  <a:cubicBezTo>
                    <a:pt x="6742" y="150"/>
                    <a:pt x="5654" y="480"/>
                    <a:pt x="4665" y="1007"/>
                  </a:cubicBezTo>
                  <a:cubicBezTo>
                    <a:pt x="3676" y="1518"/>
                    <a:pt x="2803" y="2243"/>
                    <a:pt x="2094" y="3100"/>
                  </a:cubicBezTo>
                  <a:cubicBezTo>
                    <a:pt x="676" y="4831"/>
                    <a:pt x="1" y="7105"/>
                    <a:pt x="215" y="9314"/>
                  </a:cubicBezTo>
                  <a:lnTo>
                    <a:pt x="248" y="9297"/>
                  </a:lnTo>
                  <a:cubicBezTo>
                    <a:pt x="413" y="11506"/>
                    <a:pt x="1484" y="13632"/>
                    <a:pt x="3182" y="15066"/>
                  </a:cubicBezTo>
                  <a:cubicBezTo>
                    <a:pt x="4683" y="16361"/>
                    <a:pt x="6672" y="17091"/>
                    <a:pt x="8677" y="17091"/>
                  </a:cubicBezTo>
                  <a:cubicBezTo>
                    <a:pt x="8916" y="17091"/>
                    <a:pt x="9156" y="17081"/>
                    <a:pt x="9395" y="17060"/>
                  </a:cubicBezTo>
                  <a:cubicBezTo>
                    <a:pt x="10499" y="16961"/>
                    <a:pt x="11603" y="16648"/>
                    <a:pt x="12592" y="16137"/>
                  </a:cubicBezTo>
                  <a:cubicBezTo>
                    <a:pt x="13598" y="15610"/>
                    <a:pt x="14488" y="14901"/>
                    <a:pt x="15196" y="14044"/>
                  </a:cubicBezTo>
                  <a:cubicBezTo>
                    <a:pt x="15922" y="13187"/>
                    <a:pt x="16465" y="12181"/>
                    <a:pt x="16812" y="11110"/>
                  </a:cubicBezTo>
                  <a:cubicBezTo>
                    <a:pt x="17141" y="10039"/>
                    <a:pt x="17273" y="8902"/>
                    <a:pt x="17174" y="7781"/>
                  </a:cubicBezTo>
                  <a:cubicBezTo>
                    <a:pt x="16976" y="5540"/>
                    <a:pt x="15856" y="3397"/>
                    <a:pt x="14109" y="1963"/>
                  </a:cubicBezTo>
                  <a:cubicBezTo>
                    <a:pt x="13252" y="1255"/>
                    <a:pt x="12246" y="711"/>
                    <a:pt x="11175" y="381"/>
                  </a:cubicBezTo>
                  <a:cubicBezTo>
                    <a:pt x="10351" y="128"/>
                    <a:pt x="9488" y="1"/>
                    <a:pt x="863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2038725" y="1780950"/>
              <a:ext cx="435525" cy="430650"/>
            </a:xfrm>
            <a:custGeom>
              <a:avLst/>
              <a:gdLst/>
              <a:ahLst/>
              <a:cxnLst/>
              <a:rect l="l" t="t" r="r" b="b"/>
              <a:pathLst>
                <a:path w="17421" h="17226" extrusionOk="0">
                  <a:moveTo>
                    <a:pt x="8647" y="882"/>
                  </a:moveTo>
                  <a:cubicBezTo>
                    <a:pt x="10457" y="882"/>
                    <a:pt x="12247" y="1545"/>
                    <a:pt x="13630" y="2707"/>
                  </a:cubicBezTo>
                  <a:cubicBezTo>
                    <a:pt x="14405" y="3350"/>
                    <a:pt x="15048" y="4158"/>
                    <a:pt x="15509" y="5047"/>
                  </a:cubicBezTo>
                  <a:cubicBezTo>
                    <a:pt x="15970" y="5937"/>
                    <a:pt x="16251" y="6926"/>
                    <a:pt x="16350" y="7932"/>
                  </a:cubicBezTo>
                  <a:cubicBezTo>
                    <a:pt x="16547" y="9926"/>
                    <a:pt x="15905" y="12002"/>
                    <a:pt x="14603" y="13552"/>
                  </a:cubicBezTo>
                  <a:cubicBezTo>
                    <a:pt x="13317" y="15117"/>
                    <a:pt x="11405" y="16123"/>
                    <a:pt x="9378" y="16321"/>
                  </a:cubicBezTo>
                  <a:cubicBezTo>
                    <a:pt x="9118" y="16348"/>
                    <a:pt x="8858" y="16362"/>
                    <a:pt x="8597" y="16362"/>
                  </a:cubicBezTo>
                  <a:cubicBezTo>
                    <a:pt x="6835" y="16362"/>
                    <a:pt x="5070" y="15740"/>
                    <a:pt x="3692" y="14606"/>
                  </a:cubicBezTo>
                  <a:cubicBezTo>
                    <a:pt x="2901" y="13964"/>
                    <a:pt x="2225" y="13156"/>
                    <a:pt x="1747" y="12250"/>
                  </a:cubicBezTo>
                  <a:cubicBezTo>
                    <a:pt x="1253" y="11360"/>
                    <a:pt x="940" y="10354"/>
                    <a:pt x="824" y="9333"/>
                  </a:cubicBezTo>
                  <a:lnTo>
                    <a:pt x="857" y="9316"/>
                  </a:lnTo>
                  <a:cubicBezTo>
                    <a:pt x="676" y="7272"/>
                    <a:pt x="1368" y="5163"/>
                    <a:pt x="2703" y="3614"/>
                  </a:cubicBezTo>
                  <a:cubicBezTo>
                    <a:pt x="4022" y="2064"/>
                    <a:pt x="5966" y="1059"/>
                    <a:pt x="7994" y="911"/>
                  </a:cubicBezTo>
                  <a:cubicBezTo>
                    <a:pt x="8211" y="891"/>
                    <a:pt x="8429" y="882"/>
                    <a:pt x="8647" y="882"/>
                  </a:cubicBezTo>
                  <a:close/>
                  <a:moveTo>
                    <a:pt x="8739" y="1"/>
                  </a:moveTo>
                  <a:cubicBezTo>
                    <a:pt x="8462" y="1"/>
                    <a:pt x="8186" y="13"/>
                    <a:pt x="7911" y="37"/>
                  </a:cubicBezTo>
                  <a:cubicBezTo>
                    <a:pt x="6790" y="153"/>
                    <a:pt x="5703" y="482"/>
                    <a:pt x="4697" y="1010"/>
                  </a:cubicBezTo>
                  <a:cubicBezTo>
                    <a:pt x="3708" y="1537"/>
                    <a:pt x="2835" y="2262"/>
                    <a:pt x="2126" y="3136"/>
                  </a:cubicBezTo>
                  <a:cubicBezTo>
                    <a:pt x="692" y="4866"/>
                    <a:pt x="0" y="7174"/>
                    <a:pt x="231" y="9382"/>
                  </a:cubicBezTo>
                  <a:lnTo>
                    <a:pt x="264" y="9382"/>
                  </a:lnTo>
                  <a:cubicBezTo>
                    <a:pt x="412" y="11590"/>
                    <a:pt x="1500" y="13733"/>
                    <a:pt x="3214" y="15183"/>
                  </a:cubicBezTo>
                  <a:cubicBezTo>
                    <a:pt x="4731" y="16494"/>
                    <a:pt x="6734" y="17225"/>
                    <a:pt x="8742" y="17225"/>
                  </a:cubicBezTo>
                  <a:cubicBezTo>
                    <a:pt x="8982" y="17225"/>
                    <a:pt x="9222" y="17215"/>
                    <a:pt x="9460" y="17194"/>
                  </a:cubicBezTo>
                  <a:cubicBezTo>
                    <a:pt x="10581" y="17112"/>
                    <a:pt x="11702" y="16798"/>
                    <a:pt x="12691" y="16271"/>
                  </a:cubicBezTo>
                  <a:cubicBezTo>
                    <a:pt x="13696" y="15744"/>
                    <a:pt x="14603" y="15019"/>
                    <a:pt x="15328" y="14161"/>
                  </a:cubicBezTo>
                  <a:cubicBezTo>
                    <a:pt x="16053" y="13288"/>
                    <a:pt x="16613" y="12283"/>
                    <a:pt x="16959" y="11195"/>
                  </a:cubicBezTo>
                  <a:cubicBezTo>
                    <a:pt x="17289" y="10124"/>
                    <a:pt x="17421" y="8970"/>
                    <a:pt x="17322" y="7833"/>
                  </a:cubicBezTo>
                  <a:cubicBezTo>
                    <a:pt x="17124" y="5575"/>
                    <a:pt x="15987" y="3416"/>
                    <a:pt x="14240" y="1982"/>
                  </a:cubicBezTo>
                  <a:cubicBezTo>
                    <a:pt x="13366" y="1257"/>
                    <a:pt x="12345" y="696"/>
                    <a:pt x="11273" y="367"/>
                  </a:cubicBezTo>
                  <a:cubicBezTo>
                    <a:pt x="10452" y="118"/>
                    <a:pt x="9593" y="1"/>
                    <a:pt x="873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916350" y="1985350"/>
              <a:ext cx="140525" cy="56950"/>
            </a:xfrm>
            <a:custGeom>
              <a:avLst/>
              <a:gdLst/>
              <a:ahLst/>
              <a:cxnLst/>
              <a:rect l="l" t="t" r="r" b="b"/>
              <a:pathLst>
                <a:path w="5621" h="2278" extrusionOk="0">
                  <a:moveTo>
                    <a:pt x="3231" y="1"/>
                  </a:moveTo>
                  <a:cubicBezTo>
                    <a:pt x="3009" y="1"/>
                    <a:pt x="2788" y="23"/>
                    <a:pt x="2571" y="69"/>
                  </a:cubicBezTo>
                  <a:cubicBezTo>
                    <a:pt x="2028" y="184"/>
                    <a:pt x="1517" y="398"/>
                    <a:pt x="1088" y="728"/>
                  </a:cubicBezTo>
                  <a:cubicBezTo>
                    <a:pt x="857" y="876"/>
                    <a:pt x="676" y="1074"/>
                    <a:pt x="495" y="1239"/>
                  </a:cubicBezTo>
                  <a:cubicBezTo>
                    <a:pt x="313" y="1437"/>
                    <a:pt x="149" y="1651"/>
                    <a:pt x="0" y="1849"/>
                  </a:cubicBezTo>
                  <a:lnTo>
                    <a:pt x="462" y="2277"/>
                  </a:lnTo>
                  <a:cubicBezTo>
                    <a:pt x="660" y="2145"/>
                    <a:pt x="841" y="1997"/>
                    <a:pt x="1022" y="1865"/>
                  </a:cubicBezTo>
                  <a:lnTo>
                    <a:pt x="1302" y="1684"/>
                  </a:lnTo>
                  <a:cubicBezTo>
                    <a:pt x="1401" y="1618"/>
                    <a:pt x="1484" y="1552"/>
                    <a:pt x="1583" y="1503"/>
                  </a:cubicBezTo>
                  <a:cubicBezTo>
                    <a:pt x="1681" y="1453"/>
                    <a:pt x="1780" y="1404"/>
                    <a:pt x="1879" y="1354"/>
                  </a:cubicBezTo>
                  <a:cubicBezTo>
                    <a:pt x="1978" y="1288"/>
                    <a:pt x="2077" y="1272"/>
                    <a:pt x="2176" y="1222"/>
                  </a:cubicBezTo>
                  <a:cubicBezTo>
                    <a:pt x="2275" y="1190"/>
                    <a:pt x="2357" y="1140"/>
                    <a:pt x="2473" y="1124"/>
                  </a:cubicBezTo>
                  <a:cubicBezTo>
                    <a:pt x="2571" y="1091"/>
                    <a:pt x="2670" y="1058"/>
                    <a:pt x="2769" y="1041"/>
                  </a:cubicBezTo>
                  <a:cubicBezTo>
                    <a:pt x="2987" y="989"/>
                    <a:pt x="3204" y="969"/>
                    <a:pt x="3425" y="969"/>
                  </a:cubicBezTo>
                  <a:cubicBezTo>
                    <a:pt x="3621" y="969"/>
                    <a:pt x="3820" y="985"/>
                    <a:pt x="4022" y="1008"/>
                  </a:cubicBezTo>
                  <a:cubicBezTo>
                    <a:pt x="4434" y="1074"/>
                    <a:pt x="4879" y="1222"/>
                    <a:pt x="5258" y="1404"/>
                  </a:cubicBezTo>
                  <a:lnTo>
                    <a:pt x="5620" y="959"/>
                  </a:lnTo>
                  <a:cubicBezTo>
                    <a:pt x="5208" y="563"/>
                    <a:pt x="4747" y="300"/>
                    <a:pt x="4220" y="151"/>
                  </a:cubicBezTo>
                  <a:cubicBezTo>
                    <a:pt x="3902" y="52"/>
                    <a:pt x="3566" y="1"/>
                    <a:pt x="323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449100" y="1470775"/>
              <a:ext cx="1036275" cy="593775"/>
            </a:xfrm>
            <a:custGeom>
              <a:avLst/>
              <a:gdLst/>
              <a:ahLst/>
              <a:cxnLst/>
              <a:rect l="l" t="t" r="r" b="b"/>
              <a:pathLst>
                <a:path w="41451" h="23751" extrusionOk="0">
                  <a:moveTo>
                    <a:pt x="20713" y="1"/>
                  </a:moveTo>
                  <a:cubicBezTo>
                    <a:pt x="20659" y="1"/>
                    <a:pt x="20606" y="1"/>
                    <a:pt x="20553" y="1"/>
                  </a:cubicBezTo>
                  <a:cubicBezTo>
                    <a:pt x="15246" y="18"/>
                    <a:pt x="9807" y="1748"/>
                    <a:pt x="5884" y="5324"/>
                  </a:cubicBezTo>
                  <a:cubicBezTo>
                    <a:pt x="5448" y="5722"/>
                    <a:pt x="4882" y="6170"/>
                    <a:pt x="4350" y="6170"/>
                  </a:cubicBezTo>
                  <a:cubicBezTo>
                    <a:pt x="4198" y="6170"/>
                    <a:pt x="4049" y="6134"/>
                    <a:pt x="3907" y="6050"/>
                  </a:cubicBezTo>
                  <a:cubicBezTo>
                    <a:pt x="3890" y="6511"/>
                    <a:pt x="3890" y="6973"/>
                    <a:pt x="3874" y="7434"/>
                  </a:cubicBezTo>
                  <a:cubicBezTo>
                    <a:pt x="3709" y="7463"/>
                    <a:pt x="3542" y="7478"/>
                    <a:pt x="3375" y="7478"/>
                  </a:cubicBezTo>
                  <a:cubicBezTo>
                    <a:pt x="3075" y="7478"/>
                    <a:pt x="2775" y="7430"/>
                    <a:pt x="2489" y="7335"/>
                  </a:cubicBezTo>
                  <a:lnTo>
                    <a:pt x="2489" y="7335"/>
                  </a:lnTo>
                  <a:cubicBezTo>
                    <a:pt x="2638" y="7813"/>
                    <a:pt x="2621" y="8505"/>
                    <a:pt x="2770" y="8967"/>
                  </a:cubicBezTo>
                  <a:cubicBezTo>
                    <a:pt x="1" y="13450"/>
                    <a:pt x="133" y="19136"/>
                    <a:pt x="2638" y="23750"/>
                  </a:cubicBezTo>
                  <a:cubicBezTo>
                    <a:pt x="6676" y="20026"/>
                    <a:pt x="9131" y="14653"/>
                    <a:pt x="9296" y="9181"/>
                  </a:cubicBezTo>
                  <a:cubicBezTo>
                    <a:pt x="10400" y="11505"/>
                    <a:pt x="12444" y="13318"/>
                    <a:pt x="14751" y="14521"/>
                  </a:cubicBezTo>
                  <a:cubicBezTo>
                    <a:pt x="17042" y="15724"/>
                    <a:pt x="19580" y="16383"/>
                    <a:pt x="22118" y="16861"/>
                  </a:cubicBezTo>
                  <a:cubicBezTo>
                    <a:pt x="24073" y="17230"/>
                    <a:pt x="26091" y="17502"/>
                    <a:pt x="28080" y="17502"/>
                  </a:cubicBezTo>
                  <a:cubicBezTo>
                    <a:pt x="30268" y="17502"/>
                    <a:pt x="32420" y="17173"/>
                    <a:pt x="34413" y="16284"/>
                  </a:cubicBezTo>
                  <a:cubicBezTo>
                    <a:pt x="33787" y="14867"/>
                    <a:pt x="33787" y="14867"/>
                    <a:pt x="33161" y="13433"/>
                  </a:cubicBezTo>
                  <a:lnTo>
                    <a:pt x="33161" y="13433"/>
                  </a:lnTo>
                  <a:cubicBezTo>
                    <a:pt x="34406" y="15056"/>
                    <a:pt x="40101" y="19400"/>
                    <a:pt x="40456" y="19400"/>
                  </a:cubicBezTo>
                  <a:cubicBezTo>
                    <a:pt x="40458" y="19400"/>
                    <a:pt x="40460" y="19400"/>
                    <a:pt x="40462" y="19399"/>
                  </a:cubicBezTo>
                  <a:cubicBezTo>
                    <a:pt x="40693" y="19366"/>
                    <a:pt x="40808" y="19152"/>
                    <a:pt x="40890" y="18938"/>
                  </a:cubicBezTo>
                  <a:cubicBezTo>
                    <a:pt x="41451" y="17520"/>
                    <a:pt x="41434" y="15938"/>
                    <a:pt x="41072" y="14455"/>
                  </a:cubicBezTo>
                  <a:cubicBezTo>
                    <a:pt x="40727" y="12976"/>
                    <a:pt x="37565" y="1"/>
                    <a:pt x="20713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626275" y="4035250"/>
              <a:ext cx="1569025" cy="131850"/>
            </a:xfrm>
            <a:custGeom>
              <a:avLst/>
              <a:gdLst/>
              <a:ahLst/>
              <a:cxnLst/>
              <a:rect l="l" t="t" r="r" b="b"/>
              <a:pathLst>
                <a:path w="62761" h="5274" extrusionOk="0">
                  <a:moveTo>
                    <a:pt x="62761" y="0"/>
                  </a:moveTo>
                  <a:lnTo>
                    <a:pt x="1" y="2654"/>
                  </a:lnTo>
                  <a:lnTo>
                    <a:pt x="1" y="5274"/>
                  </a:lnTo>
                  <a:lnTo>
                    <a:pt x="62761" y="2654"/>
                  </a:lnTo>
                  <a:lnTo>
                    <a:pt x="62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370000" y="1695750"/>
              <a:ext cx="847150" cy="846750"/>
            </a:xfrm>
            <a:custGeom>
              <a:avLst/>
              <a:gdLst/>
              <a:ahLst/>
              <a:cxnLst/>
              <a:rect l="l" t="t" r="r" b="b"/>
              <a:pathLst>
                <a:path w="33886" h="33870" extrusionOk="0">
                  <a:moveTo>
                    <a:pt x="16943" y="1"/>
                  </a:moveTo>
                  <a:cubicBezTo>
                    <a:pt x="7598" y="1"/>
                    <a:pt x="1" y="7582"/>
                    <a:pt x="1" y="16943"/>
                  </a:cubicBezTo>
                  <a:cubicBezTo>
                    <a:pt x="1" y="26288"/>
                    <a:pt x="7598" y="33869"/>
                    <a:pt x="16943" y="33869"/>
                  </a:cubicBezTo>
                  <a:cubicBezTo>
                    <a:pt x="26305" y="33869"/>
                    <a:pt x="33886" y="26288"/>
                    <a:pt x="33886" y="16943"/>
                  </a:cubicBezTo>
                  <a:cubicBezTo>
                    <a:pt x="33886" y="7582"/>
                    <a:pt x="26305" y="1"/>
                    <a:pt x="16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415750" y="1741500"/>
              <a:ext cx="755675" cy="755675"/>
            </a:xfrm>
            <a:custGeom>
              <a:avLst/>
              <a:gdLst/>
              <a:ahLst/>
              <a:cxnLst/>
              <a:rect l="l" t="t" r="r" b="b"/>
              <a:pathLst>
                <a:path w="30227" h="30227" extrusionOk="0">
                  <a:moveTo>
                    <a:pt x="15113" y="0"/>
                  </a:moveTo>
                  <a:cubicBezTo>
                    <a:pt x="6774" y="0"/>
                    <a:pt x="0" y="6757"/>
                    <a:pt x="0" y="15113"/>
                  </a:cubicBezTo>
                  <a:cubicBezTo>
                    <a:pt x="0" y="23453"/>
                    <a:pt x="6774" y="30226"/>
                    <a:pt x="15113" y="30226"/>
                  </a:cubicBezTo>
                  <a:cubicBezTo>
                    <a:pt x="23453" y="30226"/>
                    <a:pt x="30226" y="23453"/>
                    <a:pt x="30226" y="15113"/>
                  </a:cubicBezTo>
                  <a:cubicBezTo>
                    <a:pt x="30226" y="6757"/>
                    <a:pt x="23453" y="0"/>
                    <a:pt x="15113" y="0"/>
                  </a:cubicBezTo>
                  <a:close/>
                </a:path>
              </a:pathLst>
            </a:custGeom>
            <a:solidFill>
              <a:srgbClr val="FEF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766375" y="2098725"/>
              <a:ext cx="41225" cy="40800"/>
            </a:xfrm>
            <a:custGeom>
              <a:avLst/>
              <a:gdLst/>
              <a:ahLst/>
              <a:cxnLst/>
              <a:rect l="l" t="t" r="r" b="b"/>
              <a:pathLst>
                <a:path w="1649" h="1632" extrusionOk="0">
                  <a:moveTo>
                    <a:pt x="825" y="0"/>
                  </a:moveTo>
                  <a:cubicBezTo>
                    <a:pt x="380" y="0"/>
                    <a:pt x="0" y="363"/>
                    <a:pt x="0" y="824"/>
                  </a:cubicBezTo>
                  <a:cubicBezTo>
                    <a:pt x="0" y="1269"/>
                    <a:pt x="380" y="1632"/>
                    <a:pt x="825" y="1632"/>
                  </a:cubicBezTo>
                  <a:cubicBezTo>
                    <a:pt x="1286" y="1632"/>
                    <a:pt x="1649" y="1269"/>
                    <a:pt x="1649" y="824"/>
                  </a:cubicBezTo>
                  <a:cubicBezTo>
                    <a:pt x="1649" y="363"/>
                    <a:pt x="1286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452000" y="2090900"/>
              <a:ext cx="40800" cy="40800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08" y="0"/>
                  </a:moveTo>
                  <a:cubicBezTo>
                    <a:pt x="363" y="0"/>
                    <a:pt x="0" y="363"/>
                    <a:pt x="0" y="824"/>
                  </a:cubicBezTo>
                  <a:cubicBezTo>
                    <a:pt x="0" y="1269"/>
                    <a:pt x="363" y="1632"/>
                    <a:pt x="808" y="1632"/>
                  </a:cubicBezTo>
                  <a:cubicBezTo>
                    <a:pt x="1269" y="1632"/>
                    <a:pt x="1632" y="1269"/>
                    <a:pt x="1632" y="824"/>
                  </a:cubicBezTo>
                  <a:cubicBezTo>
                    <a:pt x="1632" y="363"/>
                    <a:pt x="1269" y="0"/>
                    <a:pt x="808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766375" y="1778575"/>
              <a:ext cx="41225" cy="41225"/>
            </a:xfrm>
            <a:custGeom>
              <a:avLst/>
              <a:gdLst/>
              <a:ahLst/>
              <a:cxnLst/>
              <a:rect l="l" t="t" r="r" b="b"/>
              <a:pathLst>
                <a:path w="1649" h="1649" extrusionOk="0">
                  <a:moveTo>
                    <a:pt x="825" y="0"/>
                  </a:moveTo>
                  <a:cubicBezTo>
                    <a:pt x="380" y="0"/>
                    <a:pt x="0" y="379"/>
                    <a:pt x="0" y="824"/>
                  </a:cubicBezTo>
                  <a:cubicBezTo>
                    <a:pt x="0" y="1269"/>
                    <a:pt x="380" y="1648"/>
                    <a:pt x="825" y="1648"/>
                  </a:cubicBezTo>
                  <a:cubicBezTo>
                    <a:pt x="1286" y="1648"/>
                    <a:pt x="1649" y="1269"/>
                    <a:pt x="1649" y="824"/>
                  </a:cubicBezTo>
                  <a:cubicBezTo>
                    <a:pt x="1649" y="379"/>
                    <a:pt x="1286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82800" y="2098725"/>
              <a:ext cx="41250" cy="40800"/>
            </a:xfrm>
            <a:custGeom>
              <a:avLst/>
              <a:gdLst/>
              <a:ahLst/>
              <a:cxnLst/>
              <a:rect l="l" t="t" r="r" b="b"/>
              <a:pathLst>
                <a:path w="1650" h="1632" extrusionOk="0">
                  <a:moveTo>
                    <a:pt x="825" y="0"/>
                  </a:moveTo>
                  <a:cubicBezTo>
                    <a:pt x="380" y="0"/>
                    <a:pt x="1" y="363"/>
                    <a:pt x="1" y="824"/>
                  </a:cubicBezTo>
                  <a:cubicBezTo>
                    <a:pt x="1" y="1269"/>
                    <a:pt x="380" y="1632"/>
                    <a:pt x="825" y="1632"/>
                  </a:cubicBezTo>
                  <a:cubicBezTo>
                    <a:pt x="1270" y="1632"/>
                    <a:pt x="1649" y="1269"/>
                    <a:pt x="1649" y="824"/>
                  </a:cubicBezTo>
                  <a:cubicBezTo>
                    <a:pt x="1649" y="363"/>
                    <a:pt x="1270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766375" y="2405675"/>
              <a:ext cx="41225" cy="40825"/>
            </a:xfrm>
            <a:custGeom>
              <a:avLst/>
              <a:gdLst/>
              <a:ahLst/>
              <a:cxnLst/>
              <a:rect l="l" t="t" r="r" b="b"/>
              <a:pathLst>
                <a:path w="1649" h="1633" extrusionOk="0">
                  <a:moveTo>
                    <a:pt x="825" y="1"/>
                  </a:moveTo>
                  <a:cubicBezTo>
                    <a:pt x="380" y="1"/>
                    <a:pt x="0" y="363"/>
                    <a:pt x="0" y="825"/>
                  </a:cubicBezTo>
                  <a:cubicBezTo>
                    <a:pt x="0" y="1270"/>
                    <a:pt x="380" y="1632"/>
                    <a:pt x="825" y="1632"/>
                  </a:cubicBezTo>
                  <a:cubicBezTo>
                    <a:pt x="1286" y="1632"/>
                    <a:pt x="1649" y="1270"/>
                    <a:pt x="1649" y="825"/>
                  </a:cubicBezTo>
                  <a:cubicBezTo>
                    <a:pt x="1649" y="363"/>
                    <a:pt x="1286" y="1"/>
                    <a:pt x="825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2950" y="1963100"/>
              <a:ext cx="122825" cy="152350"/>
            </a:xfrm>
            <a:custGeom>
              <a:avLst/>
              <a:gdLst/>
              <a:ahLst/>
              <a:cxnLst/>
              <a:rect l="l" t="t" r="r" b="b"/>
              <a:pathLst>
                <a:path w="4913" h="6094" extrusionOk="0">
                  <a:moveTo>
                    <a:pt x="159" y="1"/>
                  </a:moveTo>
                  <a:cubicBezTo>
                    <a:pt x="123" y="1"/>
                    <a:pt x="90" y="13"/>
                    <a:pt x="67" y="36"/>
                  </a:cubicBezTo>
                  <a:cubicBezTo>
                    <a:pt x="1" y="102"/>
                    <a:pt x="1" y="184"/>
                    <a:pt x="34" y="250"/>
                  </a:cubicBezTo>
                  <a:cubicBezTo>
                    <a:pt x="726" y="1272"/>
                    <a:pt x="1484" y="2244"/>
                    <a:pt x="2226" y="3217"/>
                  </a:cubicBezTo>
                  <a:cubicBezTo>
                    <a:pt x="3000" y="4173"/>
                    <a:pt x="3758" y="5129"/>
                    <a:pt x="4599" y="6035"/>
                  </a:cubicBezTo>
                  <a:cubicBezTo>
                    <a:pt x="4636" y="6072"/>
                    <a:pt x="4683" y="6093"/>
                    <a:pt x="4730" y="6093"/>
                  </a:cubicBezTo>
                  <a:cubicBezTo>
                    <a:pt x="4766" y="6093"/>
                    <a:pt x="4801" y="6080"/>
                    <a:pt x="4830" y="6051"/>
                  </a:cubicBezTo>
                  <a:cubicBezTo>
                    <a:pt x="4896" y="5986"/>
                    <a:pt x="4912" y="5887"/>
                    <a:pt x="4863" y="5821"/>
                  </a:cubicBezTo>
                  <a:cubicBezTo>
                    <a:pt x="4170" y="4799"/>
                    <a:pt x="3412" y="3843"/>
                    <a:pt x="2654" y="2871"/>
                  </a:cubicBezTo>
                  <a:cubicBezTo>
                    <a:pt x="1880" y="1915"/>
                    <a:pt x="1121" y="959"/>
                    <a:pt x="281" y="52"/>
                  </a:cubicBezTo>
                  <a:cubicBezTo>
                    <a:pt x="246" y="17"/>
                    <a:pt x="201" y="1"/>
                    <a:pt x="159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780375" y="2136150"/>
              <a:ext cx="13625" cy="110150"/>
            </a:xfrm>
            <a:custGeom>
              <a:avLst/>
              <a:gdLst/>
              <a:ahLst/>
              <a:cxnLst/>
              <a:rect l="l" t="t" r="r" b="b"/>
              <a:pathLst>
                <a:path w="545" h="4406" extrusionOk="0">
                  <a:moveTo>
                    <a:pt x="274" y="0"/>
                  </a:moveTo>
                  <a:cubicBezTo>
                    <a:pt x="265" y="0"/>
                    <a:pt x="257" y="1"/>
                    <a:pt x="248" y="3"/>
                  </a:cubicBezTo>
                  <a:cubicBezTo>
                    <a:pt x="166" y="19"/>
                    <a:pt x="116" y="69"/>
                    <a:pt x="116" y="135"/>
                  </a:cubicBezTo>
                  <a:cubicBezTo>
                    <a:pt x="17" y="827"/>
                    <a:pt x="1" y="1519"/>
                    <a:pt x="1" y="2195"/>
                  </a:cubicBezTo>
                  <a:cubicBezTo>
                    <a:pt x="1" y="2887"/>
                    <a:pt x="1" y="3563"/>
                    <a:pt x="100" y="4255"/>
                  </a:cubicBezTo>
                  <a:cubicBezTo>
                    <a:pt x="100" y="4344"/>
                    <a:pt x="179" y="4406"/>
                    <a:pt x="255" y="4406"/>
                  </a:cubicBezTo>
                  <a:cubicBezTo>
                    <a:pt x="264" y="4406"/>
                    <a:pt x="273" y="4405"/>
                    <a:pt x="281" y="4403"/>
                  </a:cubicBezTo>
                  <a:cubicBezTo>
                    <a:pt x="363" y="4387"/>
                    <a:pt x="429" y="4321"/>
                    <a:pt x="429" y="4255"/>
                  </a:cubicBezTo>
                  <a:cubicBezTo>
                    <a:pt x="528" y="3563"/>
                    <a:pt x="528" y="2887"/>
                    <a:pt x="545" y="2195"/>
                  </a:cubicBezTo>
                  <a:cubicBezTo>
                    <a:pt x="528" y="1519"/>
                    <a:pt x="512" y="827"/>
                    <a:pt x="429" y="135"/>
                  </a:cubicBezTo>
                  <a:cubicBezTo>
                    <a:pt x="415" y="61"/>
                    <a:pt x="347" y="0"/>
                    <a:pt x="274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13925" y="1816475"/>
              <a:ext cx="29275" cy="44900"/>
            </a:xfrm>
            <a:custGeom>
              <a:avLst/>
              <a:gdLst/>
              <a:ahLst/>
              <a:cxnLst/>
              <a:rect l="l" t="t" r="r" b="b"/>
              <a:pathLst>
                <a:path w="1171" h="1796" extrusionOk="0">
                  <a:moveTo>
                    <a:pt x="165" y="1"/>
                  </a:moveTo>
                  <a:cubicBezTo>
                    <a:pt x="124" y="1"/>
                    <a:pt x="83" y="17"/>
                    <a:pt x="50" y="50"/>
                  </a:cubicBezTo>
                  <a:cubicBezTo>
                    <a:pt x="17" y="100"/>
                    <a:pt x="0" y="149"/>
                    <a:pt x="17" y="198"/>
                  </a:cubicBezTo>
                  <a:cubicBezTo>
                    <a:pt x="66" y="512"/>
                    <a:pt x="198" y="759"/>
                    <a:pt x="330" y="1022"/>
                  </a:cubicBezTo>
                  <a:cubicBezTo>
                    <a:pt x="495" y="1270"/>
                    <a:pt x="627" y="1533"/>
                    <a:pt x="857" y="1748"/>
                  </a:cubicBezTo>
                  <a:cubicBezTo>
                    <a:pt x="889" y="1779"/>
                    <a:pt x="931" y="1795"/>
                    <a:pt x="974" y="1795"/>
                  </a:cubicBezTo>
                  <a:cubicBezTo>
                    <a:pt x="1021" y="1795"/>
                    <a:pt x="1070" y="1775"/>
                    <a:pt x="1105" y="1731"/>
                  </a:cubicBezTo>
                  <a:cubicBezTo>
                    <a:pt x="1154" y="1682"/>
                    <a:pt x="1171" y="1632"/>
                    <a:pt x="1154" y="1566"/>
                  </a:cubicBezTo>
                  <a:cubicBezTo>
                    <a:pt x="1088" y="1270"/>
                    <a:pt x="956" y="1022"/>
                    <a:pt x="808" y="759"/>
                  </a:cubicBezTo>
                  <a:cubicBezTo>
                    <a:pt x="660" y="512"/>
                    <a:pt x="511" y="264"/>
                    <a:pt x="281" y="50"/>
                  </a:cubicBezTo>
                  <a:cubicBezTo>
                    <a:pt x="248" y="17"/>
                    <a:pt x="206" y="1"/>
                    <a:pt x="165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489500" y="1938600"/>
              <a:ext cx="45750" cy="32075"/>
            </a:xfrm>
            <a:custGeom>
              <a:avLst/>
              <a:gdLst/>
              <a:ahLst/>
              <a:cxnLst/>
              <a:rect l="l" t="t" r="r" b="b"/>
              <a:pathLst>
                <a:path w="1830" h="1283" extrusionOk="0">
                  <a:moveTo>
                    <a:pt x="162" y="0"/>
                  </a:moveTo>
                  <a:cubicBezTo>
                    <a:pt x="94" y="0"/>
                    <a:pt x="30" y="48"/>
                    <a:pt x="17" y="126"/>
                  </a:cubicBezTo>
                  <a:cubicBezTo>
                    <a:pt x="0" y="175"/>
                    <a:pt x="17" y="225"/>
                    <a:pt x="50" y="274"/>
                  </a:cubicBezTo>
                  <a:cubicBezTo>
                    <a:pt x="264" y="505"/>
                    <a:pt x="511" y="686"/>
                    <a:pt x="758" y="868"/>
                  </a:cubicBezTo>
                  <a:cubicBezTo>
                    <a:pt x="1022" y="1016"/>
                    <a:pt x="1286" y="1181"/>
                    <a:pt x="1599" y="1280"/>
                  </a:cubicBezTo>
                  <a:cubicBezTo>
                    <a:pt x="1611" y="1282"/>
                    <a:pt x="1624" y="1283"/>
                    <a:pt x="1636" y="1283"/>
                  </a:cubicBezTo>
                  <a:cubicBezTo>
                    <a:pt x="1722" y="1283"/>
                    <a:pt x="1799" y="1234"/>
                    <a:pt x="1813" y="1148"/>
                  </a:cubicBezTo>
                  <a:cubicBezTo>
                    <a:pt x="1830" y="1098"/>
                    <a:pt x="1813" y="1032"/>
                    <a:pt x="1780" y="983"/>
                  </a:cubicBezTo>
                  <a:cubicBezTo>
                    <a:pt x="1566" y="736"/>
                    <a:pt x="1319" y="571"/>
                    <a:pt x="1055" y="406"/>
                  </a:cubicBezTo>
                  <a:cubicBezTo>
                    <a:pt x="791" y="258"/>
                    <a:pt x="528" y="93"/>
                    <a:pt x="214" y="11"/>
                  </a:cubicBezTo>
                  <a:cubicBezTo>
                    <a:pt x="197" y="4"/>
                    <a:pt x="179" y="0"/>
                    <a:pt x="162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928300" y="1816725"/>
              <a:ext cx="29275" cy="44450"/>
            </a:xfrm>
            <a:custGeom>
              <a:avLst/>
              <a:gdLst/>
              <a:ahLst/>
              <a:cxnLst/>
              <a:rect l="l" t="t" r="r" b="b"/>
              <a:pathLst>
                <a:path w="1171" h="1778" extrusionOk="0">
                  <a:moveTo>
                    <a:pt x="989" y="1"/>
                  </a:moveTo>
                  <a:cubicBezTo>
                    <a:pt x="948" y="1"/>
                    <a:pt x="915" y="16"/>
                    <a:pt x="891" y="40"/>
                  </a:cubicBezTo>
                  <a:cubicBezTo>
                    <a:pt x="660" y="254"/>
                    <a:pt x="511" y="502"/>
                    <a:pt x="363" y="749"/>
                  </a:cubicBezTo>
                  <a:cubicBezTo>
                    <a:pt x="215" y="1012"/>
                    <a:pt x="83" y="1260"/>
                    <a:pt x="17" y="1556"/>
                  </a:cubicBezTo>
                  <a:cubicBezTo>
                    <a:pt x="1" y="1655"/>
                    <a:pt x="50" y="1754"/>
                    <a:pt x="149" y="1771"/>
                  </a:cubicBezTo>
                  <a:cubicBezTo>
                    <a:pt x="167" y="1775"/>
                    <a:pt x="184" y="1777"/>
                    <a:pt x="201" y="1777"/>
                  </a:cubicBezTo>
                  <a:cubicBezTo>
                    <a:pt x="248" y="1777"/>
                    <a:pt x="290" y="1762"/>
                    <a:pt x="314" y="1738"/>
                  </a:cubicBezTo>
                  <a:cubicBezTo>
                    <a:pt x="544" y="1523"/>
                    <a:pt x="676" y="1260"/>
                    <a:pt x="825" y="1012"/>
                  </a:cubicBezTo>
                  <a:cubicBezTo>
                    <a:pt x="956" y="749"/>
                    <a:pt x="1088" y="502"/>
                    <a:pt x="1154" y="188"/>
                  </a:cubicBezTo>
                  <a:cubicBezTo>
                    <a:pt x="1171" y="106"/>
                    <a:pt x="1121" y="24"/>
                    <a:pt x="1039" y="7"/>
                  </a:cubicBezTo>
                  <a:cubicBezTo>
                    <a:pt x="1021" y="3"/>
                    <a:pt x="1005" y="1"/>
                    <a:pt x="989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35850" y="1938700"/>
              <a:ext cx="46575" cy="32050"/>
            </a:xfrm>
            <a:custGeom>
              <a:avLst/>
              <a:gdLst/>
              <a:ahLst/>
              <a:cxnLst/>
              <a:rect l="l" t="t" r="r" b="b"/>
              <a:pathLst>
                <a:path w="1863" h="1282" extrusionOk="0">
                  <a:moveTo>
                    <a:pt x="1674" y="0"/>
                  </a:moveTo>
                  <a:cubicBezTo>
                    <a:pt x="1659" y="0"/>
                    <a:pt x="1645" y="2"/>
                    <a:pt x="1632" y="7"/>
                  </a:cubicBezTo>
                  <a:cubicBezTo>
                    <a:pt x="1319" y="89"/>
                    <a:pt x="1055" y="254"/>
                    <a:pt x="791" y="402"/>
                  </a:cubicBezTo>
                  <a:cubicBezTo>
                    <a:pt x="528" y="567"/>
                    <a:pt x="280" y="732"/>
                    <a:pt x="66" y="979"/>
                  </a:cubicBezTo>
                  <a:cubicBezTo>
                    <a:pt x="0" y="1061"/>
                    <a:pt x="0" y="1160"/>
                    <a:pt x="83" y="1226"/>
                  </a:cubicBezTo>
                  <a:cubicBezTo>
                    <a:pt x="120" y="1263"/>
                    <a:pt x="157" y="1282"/>
                    <a:pt x="201" y="1282"/>
                  </a:cubicBezTo>
                  <a:cubicBezTo>
                    <a:pt x="215" y="1282"/>
                    <a:pt x="231" y="1280"/>
                    <a:pt x="247" y="1276"/>
                  </a:cubicBezTo>
                  <a:cubicBezTo>
                    <a:pt x="561" y="1177"/>
                    <a:pt x="824" y="1012"/>
                    <a:pt x="1088" y="864"/>
                  </a:cubicBezTo>
                  <a:cubicBezTo>
                    <a:pt x="1335" y="682"/>
                    <a:pt x="1582" y="517"/>
                    <a:pt x="1797" y="270"/>
                  </a:cubicBezTo>
                  <a:cubicBezTo>
                    <a:pt x="1863" y="204"/>
                    <a:pt x="1846" y="89"/>
                    <a:pt x="1780" y="39"/>
                  </a:cubicBezTo>
                  <a:cubicBezTo>
                    <a:pt x="1756" y="15"/>
                    <a:pt x="1714" y="0"/>
                    <a:pt x="1674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13500" y="2364300"/>
              <a:ext cx="29700" cy="44450"/>
            </a:xfrm>
            <a:custGeom>
              <a:avLst/>
              <a:gdLst/>
              <a:ahLst/>
              <a:cxnLst/>
              <a:rect l="l" t="t" r="r" b="b"/>
              <a:pathLst>
                <a:path w="1188" h="1778" extrusionOk="0">
                  <a:moveTo>
                    <a:pt x="987" y="1"/>
                  </a:moveTo>
                  <a:cubicBezTo>
                    <a:pt x="940" y="1"/>
                    <a:pt x="899" y="16"/>
                    <a:pt x="874" y="40"/>
                  </a:cubicBezTo>
                  <a:cubicBezTo>
                    <a:pt x="644" y="255"/>
                    <a:pt x="512" y="502"/>
                    <a:pt x="347" y="766"/>
                  </a:cubicBezTo>
                  <a:cubicBezTo>
                    <a:pt x="232" y="1029"/>
                    <a:pt x="83" y="1276"/>
                    <a:pt x="34" y="1590"/>
                  </a:cubicBezTo>
                  <a:cubicBezTo>
                    <a:pt x="1" y="1672"/>
                    <a:pt x="67" y="1754"/>
                    <a:pt x="149" y="1771"/>
                  </a:cubicBezTo>
                  <a:cubicBezTo>
                    <a:pt x="167" y="1775"/>
                    <a:pt x="183" y="1777"/>
                    <a:pt x="199" y="1777"/>
                  </a:cubicBezTo>
                  <a:cubicBezTo>
                    <a:pt x="241" y="1777"/>
                    <a:pt x="274" y="1762"/>
                    <a:pt x="298" y="1738"/>
                  </a:cubicBezTo>
                  <a:cubicBezTo>
                    <a:pt x="528" y="1524"/>
                    <a:pt x="677" y="1276"/>
                    <a:pt x="825" y="1029"/>
                  </a:cubicBezTo>
                  <a:cubicBezTo>
                    <a:pt x="973" y="766"/>
                    <a:pt x="1105" y="518"/>
                    <a:pt x="1171" y="205"/>
                  </a:cubicBezTo>
                  <a:cubicBezTo>
                    <a:pt x="1188" y="123"/>
                    <a:pt x="1122" y="24"/>
                    <a:pt x="1039" y="7"/>
                  </a:cubicBezTo>
                  <a:cubicBezTo>
                    <a:pt x="1022" y="3"/>
                    <a:pt x="1004" y="1"/>
                    <a:pt x="987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489075" y="2254725"/>
              <a:ext cx="46600" cy="32050"/>
            </a:xfrm>
            <a:custGeom>
              <a:avLst/>
              <a:gdLst/>
              <a:ahLst/>
              <a:cxnLst/>
              <a:rect l="l" t="t" r="r" b="b"/>
              <a:pathLst>
                <a:path w="1864" h="1282" extrusionOk="0">
                  <a:moveTo>
                    <a:pt x="1658" y="0"/>
                  </a:moveTo>
                  <a:cubicBezTo>
                    <a:pt x="1644" y="0"/>
                    <a:pt x="1629" y="2"/>
                    <a:pt x="1616" y="6"/>
                  </a:cubicBezTo>
                  <a:cubicBezTo>
                    <a:pt x="1303" y="105"/>
                    <a:pt x="1039" y="254"/>
                    <a:pt x="775" y="419"/>
                  </a:cubicBezTo>
                  <a:cubicBezTo>
                    <a:pt x="528" y="600"/>
                    <a:pt x="281" y="765"/>
                    <a:pt x="67" y="1012"/>
                  </a:cubicBezTo>
                  <a:cubicBezTo>
                    <a:pt x="1" y="1078"/>
                    <a:pt x="17" y="1177"/>
                    <a:pt x="83" y="1243"/>
                  </a:cubicBezTo>
                  <a:cubicBezTo>
                    <a:pt x="107" y="1267"/>
                    <a:pt x="149" y="1282"/>
                    <a:pt x="189" y="1282"/>
                  </a:cubicBezTo>
                  <a:cubicBezTo>
                    <a:pt x="204" y="1282"/>
                    <a:pt x="218" y="1280"/>
                    <a:pt x="231" y="1276"/>
                  </a:cubicBezTo>
                  <a:cubicBezTo>
                    <a:pt x="545" y="1193"/>
                    <a:pt x="808" y="1028"/>
                    <a:pt x="1072" y="880"/>
                  </a:cubicBezTo>
                  <a:cubicBezTo>
                    <a:pt x="1336" y="715"/>
                    <a:pt x="1583" y="534"/>
                    <a:pt x="1797" y="303"/>
                  </a:cubicBezTo>
                  <a:cubicBezTo>
                    <a:pt x="1863" y="221"/>
                    <a:pt x="1863" y="105"/>
                    <a:pt x="1781" y="39"/>
                  </a:cubicBezTo>
                  <a:cubicBezTo>
                    <a:pt x="1744" y="15"/>
                    <a:pt x="1699" y="0"/>
                    <a:pt x="1658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928300" y="2364100"/>
              <a:ext cx="29275" cy="44700"/>
            </a:xfrm>
            <a:custGeom>
              <a:avLst/>
              <a:gdLst/>
              <a:ahLst/>
              <a:cxnLst/>
              <a:rect l="l" t="t" r="r" b="b"/>
              <a:pathLst>
                <a:path w="1171" h="1788" extrusionOk="0">
                  <a:moveTo>
                    <a:pt x="198" y="1"/>
                  </a:moveTo>
                  <a:cubicBezTo>
                    <a:pt x="150" y="1"/>
                    <a:pt x="101" y="21"/>
                    <a:pt x="66" y="65"/>
                  </a:cubicBezTo>
                  <a:cubicBezTo>
                    <a:pt x="17" y="98"/>
                    <a:pt x="1" y="164"/>
                    <a:pt x="17" y="213"/>
                  </a:cubicBezTo>
                  <a:cubicBezTo>
                    <a:pt x="83" y="526"/>
                    <a:pt x="215" y="774"/>
                    <a:pt x="347" y="1037"/>
                  </a:cubicBezTo>
                  <a:cubicBezTo>
                    <a:pt x="511" y="1284"/>
                    <a:pt x="660" y="1532"/>
                    <a:pt x="891" y="1746"/>
                  </a:cubicBezTo>
                  <a:cubicBezTo>
                    <a:pt x="919" y="1775"/>
                    <a:pt x="955" y="1788"/>
                    <a:pt x="991" y="1788"/>
                  </a:cubicBezTo>
                  <a:cubicBezTo>
                    <a:pt x="1037" y="1788"/>
                    <a:pt x="1084" y="1766"/>
                    <a:pt x="1121" y="1729"/>
                  </a:cubicBezTo>
                  <a:cubicBezTo>
                    <a:pt x="1154" y="1697"/>
                    <a:pt x="1171" y="1647"/>
                    <a:pt x="1154" y="1598"/>
                  </a:cubicBezTo>
                  <a:cubicBezTo>
                    <a:pt x="1088" y="1284"/>
                    <a:pt x="956" y="1037"/>
                    <a:pt x="825" y="774"/>
                  </a:cubicBezTo>
                  <a:cubicBezTo>
                    <a:pt x="676" y="510"/>
                    <a:pt x="544" y="263"/>
                    <a:pt x="314" y="48"/>
                  </a:cubicBezTo>
                  <a:cubicBezTo>
                    <a:pt x="283" y="17"/>
                    <a:pt x="240" y="1"/>
                    <a:pt x="198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035850" y="2254800"/>
              <a:ext cx="46175" cy="32075"/>
            </a:xfrm>
            <a:custGeom>
              <a:avLst/>
              <a:gdLst/>
              <a:ahLst/>
              <a:cxnLst/>
              <a:rect l="l" t="t" r="r" b="b"/>
              <a:pathLst>
                <a:path w="1847" h="1283" extrusionOk="0">
                  <a:moveTo>
                    <a:pt x="210" y="0"/>
                  </a:moveTo>
                  <a:cubicBezTo>
                    <a:pt x="124" y="0"/>
                    <a:pt x="45" y="49"/>
                    <a:pt x="17" y="135"/>
                  </a:cubicBezTo>
                  <a:cubicBezTo>
                    <a:pt x="0" y="185"/>
                    <a:pt x="17" y="251"/>
                    <a:pt x="66" y="300"/>
                  </a:cubicBezTo>
                  <a:cubicBezTo>
                    <a:pt x="280" y="531"/>
                    <a:pt x="528" y="712"/>
                    <a:pt x="791" y="877"/>
                  </a:cubicBezTo>
                  <a:cubicBezTo>
                    <a:pt x="1055" y="1025"/>
                    <a:pt x="1319" y="1190"/>
                    <a:pt x="1632" y="1273"/>
                  </a:cubicBezTo>
                  <a:cubicBezTo>
                    <a:pt x="1649" y="1279"/>
                    <a:pt x="1667" y="1283"/>
                    <a:pt x="1685" y="1283"/>
                  </a:cubicBezTo>
                  <a:cubicBezTo>
                    <a:pt x="1752" y="1283"/>
                    <a:pt x="1817" y="1235"/>
                    <a:pt x="1830" y="1157"/>
                  </a:cubicBezTo>
                  <a:cubicBezTo>
                    <a:pt x="1846" y="1108"/>
                    <a:pt x="1830" y="1042"/>
                    <a:pt x="1797" y="1009"/>
                  </a:cubicBezTo>
                  <a:cubicBezTo>
                    <a:pt x="1582" y="762"/>
                    <a:pt x="1335" y="597"/>
                    <a:pt x="1088" y="416"/>
                  </a:cubicBezTo>
                  <a:cubicBezTo>
                    <a:pt x="824" y="251"/>
                    <a:pt x="561" y="102"/>
                    <a:pt x="247" y="3"/>
                  </a:cubicBezTo>
                  <a:cubicBezTo>
                    <a:pt x="235" y="1"/>
                    <a:pt x="222" y="0"/>
                    <a:pt x="210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559525" y="1816700"/>
              <a:ext cx="563275" cy="623375"/>
            </a:xfrm>
            <a:custGeom>
              <a:avLst/>
              <a:gdLst/>
              <a:ahLst/>
              <a:cxnLst/>
              <a:rect l="l" t="t" r="r" b="b"/>
              <a:pathLst>
                <a:path w="22531" h="24935" extrusionOk="0">
                  <a:moveTo>
                    <a:pt x="13256" y="1"/>
                  </a:moveTo>
                  <a:cubicBezTo>
                    <a:pt x="10981" y="1"/>
                    <a:pt x="8880" y="2105"/>
                    <a:pt x="10170" y="4540"/>
                  </a:cubicBezTo>
                  <a:cubicBezTo>
                    <a:pt x="10483" y="5134"/>
                    <a:pt x="10977" y="5595"/>
                    <a:pt x="11373" y="6123"/>
                  </a:cubicBezTo>
                  <a:cubicBezTo>
                    <a:pt x="12461" y="7523"/>
                    <a:pt x="12873" y="9402"/>
                    <a:pt x="12510" y="11133"/>
                  </a:cubicBezTo>
                  <a:cubicBezTo>
                    <a:pt x="12131" y="12863"/>
                    <a:pt x="10977" y="14396"/>
                    <a:pt x="9428" y="15237"/>
                  </a:cubicBezTo>
                  <a:cubicBezTo>
                    <a:pt x="7780" y="16127"/>
                    <a:pt x="5819" y="16209"/>
                    <a:pt x="4022" y="16720"/>
                  </a:cubicBezTo>
                  <a:cubicBezTo>
                    <a:pt x="2226" y="17231"/>
                    <a:pt x="347" y="18467"/>
                    <a:pt x="149" y="20329"/>
                  </a:cubicBezTo>
                  <a:cubicBezTo>
                    <a:pt x="1" y="21780"/>
                    <a:pt x="940" y="23164"/>
                    <a:pt x="2193" y="23906"/>
                  </a:cubicBezTo>
                  <a:cubicBezTo>
                    <a:pt x="3446" y="24647"/>
                    <a:pt x="4929" y="24862"/>
                    <a:pt x="6379" y="24911"/>
                  </a:cubicBezTo>
                  <a:cubicBezTo>
                    <a:pt x="6724" y="24926"/>
                    <a:pt x="7069" y="24934"/>
                    <a:pt x="7415" y="24934"/>
                  </a:cubicBezTo>
                  <a:cubicBezTo>
                    <a:pt x="10377" y="24934"/>
                    <a:pt x="13357" y="24352"/>
                    <a:pt x="15955" y="22950"/>
                  </a:cubicBezTo>
                  <a:cubicBezTo>
                    <a:pt x="18855" y="21384"/>
                    <a:pt x="21245" y="18714"/>
                    <a:pt x="22086" y="15533"/>
                  </a:cubicBezTo>
                  <a:cubicBezTo>
                    <a:pt x="22432" y="14281"/>
                    <a:pt x="22531" y="12962"/>
                    <a:pt x="22498" y="11660"/>
                  </a:cubicBezTo>
                  <a:cubicBezTo>
                    <a:pt x="22465" y="9748"/>
                    <a:pt x="22152" y="7787"/>
                    <a:pt x="21229" y="6123"/>
                  </a:cubicBezTo>
                  <a:cubicBezTo>
                    <a:pt x="19910" y="3716"/>
                    <a:pt x="16861" y="832"/>
                    <a:pt x="14191" y="123"/>
                  </a:cubicBezTo>
                  <a:cubicBezTo>
                    <a:pt x="13882" y="40"/>
                    <a:pt x="13567" y="1"/>
                    <a:pt x="13256" y="1"/>
                  </a:cubicBezTo>
                  <a:close/>
                </a:path>
              </a:pathLst>
            </a:custGeom>
            <a:solidFill>
              <a:srgbClr val="FFFDFB">
                <a:alpha val="25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4" name="Google Shape;1384;p52"/>
            <p:cNvGrpSpPr/>
            <p:nvPr/>
          </p:nvGrpSpPr>
          <p:grpSpPr>
            <a:xfrm>
              <a:off x="2832275" y="1612375"/>
              <a:ext cx="797300" cy="922575"/>
              <a:chOff x="2832275" y="1612375"/>
              <a:chExt cx="797300" cy="922575"/>
            </a:xfrm>
          </p:grpSpPr>
          <p:sp>
            <p:nvSpPr>
              <p:cNvPr id="1385" name="Google Shape;1385;p52"/>
              <p:cNvSpPr/>
              <p:nvPr/>
            </p:nvSpPr>
            <p:spPr>
              <a:xfrm>
                <a:off x="2931575" y="1839250"/>
                <a:ext cx="506825" cy="554500"/>
              </a:xfrm>
              <a:custGeom>
                <a:avLst/>
                <a:gdLst/>
                <a:ahLst/>
                <a:cxnLst/>
                <a:rect l="l" t="t" r="r" b="b"/>
                <a:pathLst>
                  <a:path w="20273" h="22180" extrusionOk="0">
                    <a:moveTo>
                      <a:pt x="9117" y="1"/>
                    </a:moveTo>
                    <a:cubicBezTo>
                      <a:pt x="7664" y="1"/>
                      <a:pt x="6217" y="272"/>
                      <a:pt x="4912" y="886"/>
                    </a:cubicBezTo>
                    <a:cubicBezTo>
                      <a:pt x="3182" y="1694"/>
                      <a:pt x="1715" y="3128"/>
                      <a:pt x="1072" y="4924"/>
                    </a:cubicBezTo>
                    <a:cubicBezTo>
                      <a:pt x="380" y="6869"/>
                      <a:pt x="677" y="9011"/>
                      <a:pt x="874" y="11055"/>
                    </a:cubicBezTo>
                    <a:cubicBezTo>
                      <a:pt x="1056" y="13115"/>
                      <a:pt x="1105" y="15340"/>
                      <a:pt x="1" y="17087"/>
                    </a:cubicBezTo>
                    <a:lnTo>
                      <a:pt x="8884" y="22180"/>
                    </a:lnTo>
                    <a:cubicBezTo>
                      <a:pt x="10961" y="19328"/>
                      <a:pt x="15246" y="19098"/>
                      <a:pt x="17817" y="16675"/>
                    </a:cubicBezTo>
                    <a:cubicBezTo>
                      <a:pt x="19564" y="15010"/>
                      <a:pt x="20273" y="12439"/>
                      <a:pt x="20009" y="10050"/>
                    </a:cubicBezTo>
                    <a:cubicBezTo>
                      <a:pt x="19729" y="7660"/>
                      <a:pt x="18542" y="5435"/>
                      <a:pt x="16960" y="3605"/>
                    </a:cubicBezTo>
                    <a:cubicBezTo>
                      <a:pt x="16152" y="2650"/>
                      <a:pt x="15213" y="1776"/>
                      <a:pt x="14109" y="1166"/>
                    </a:cubicBezTo>
                    <a:cubicBezTo>
                      <a:pt x="13004" y="556"/>
                      <a:pt x="11752" y="227"/>
                      <a:pt x="10483" y="79"/>
                    </a:cubicBezTo>
                    <a:cubicBezTo>
                      <a:pt x="10030" y="27"/>
                      <a:pt x="9573" y="1"/>
                      <a:pt x="91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2"/>
              <p:cNvSpPr/>
              <p:nvPr/>
            </p:nvSpPr>
            <p:spPr>
              <a:xfrm>
                <a:off x="3074975" y="1929375"/>
                <a:ext cx="363425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18575" extrusionOk="0">
                    <a:moveTo>
                      <a:pt x="11224" y="0"/>
                    </a:moveTo>
                    <a:cubicBezTo>
                      <a:pt x="11751" y="1550"/>
                      <a:pt x="12097" y="3099"/>
                      <a:pt x="12147" y="4747"/>
                    </a:cubicBezTo>
                    <a:cubicBezTo>
                      <a:pt x="12213" y="6379"/>
                      <a:pt x="12163" y="10845"/>
                      <a:pt x="7236" y="12526"/>
                    </a:cubicBezTo>
                    <a:cubicBezTo>
                      <a:pt x="5884" y="12988"/>
                      <a:pt x="4170" y="13515"/>
                      <a:pt x="2819" y="13993"/>
                    </a:cubicBezTo>
                    <a:cubicBezTo>
                      <a:pt x="1484" y="14471"/>
                      <a:pt x="478" y="15427"/>
                      <a:pt x="0" y="16762"/>
                    </a:cubicBezTo>
                    <a:lnTo>
                      <a:pt x="3148" y="18575"/>
                    </a:lnTo>
                    <a:cubicBezTo>
                      <a:pt x="5225" y="15723"/>
                      <a:pt x="9510" y="15493"/>
                      <a:pt x="12081" y="13070"/>
                    </a:cubicBezTo>
                    <a:cubicBezTo>
                      <a:pt x="13828" y="11405"/>
                      <a:pt x="14537" y="8834"/>
                      <a:pt x="14273" y="6445"/>
                    </a:cubicBezTo>
                    <a:cubicBezTo>
                      <a:pt x="13993" y="4055"/>
                      <a:pt x="12806" y="1830"/>
                      <a:pt x="11224" y="0"/>
                    </a:cubicBezTo>
                    <a:close/>
                  </a:path>
                </a:pathLst>
              </a:custGeom>
              <a:solidFill>
                <a:srgbClr val="F9D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2"/>
              <p:cNvSpPr/>
              <p:nvPr/>
            </p:nvSpPr>
            <p:spPr>
              <a:xfrm>
                <a:off x="2987200" y="2102675"/>
                <a:ext cx="254250" cy="251925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0077" extrusionOk="0">
                    <a:moveTo>
                      <a:pt x="5187" y="524"/>
                    </a:moveTo>
                    <a:cubicBezTo>
                      <a:pt x="5247" y="524"/>
                      <a:pt x="5302" y="532"/>
                      <a:pt x="5341" y="551"/>
                    </a:cubicBezTo>
                    <a:cubicBezTo>
                      <a:pt x="5407" y="567"/>
                      <a:pt x="5456" y="633"/>
                      <a:pt x="5489" y="716"/>
                    </a:cubicBezTo>
                    <a:cubicBezTo>
                      <a:pt x="5538" y="880"/>
                      <a:pt x="5456" y="1161"/>
                      <a:pt x="5341" y="1424"/>
                    </a:cubicBezTo>
                    <a:cubicBezTo>
                      <a:pt x="5220" y="1718"/>
                      <a:pt x="5090" y="2012"/>
                      <a:pt x="4953" y="2301"/>
                    </a:cubicBezTo>
                    <a:lnTo>
                      <a:pt x="4953" y="2301"/>
                    </a:lnTo>
                    <a:cubicBezTo>
                      <a:pt x="4865" y="2135"/>
                      <a:pt x="4790" y="1964"/>
                      <a:pt x="4731" y="1787"/>
                    </a:cubicBezTo>
                    <a:cubicBezTo>
                      <a:pt x="4632" y="1523"/>
                      <a:pt x="4583" y="1243"/>
                      <a:pt x="4649" y="996"/>
                    </a:cubicBezTo>
                    <a:cubicBezTo>
                      <a:pt x="4698" y="749"/>
                      <a:pt x="4830" y="600"/>
                      <a:pt x="5061" y="534"/>
                    </a:cubicBezTo>
                    <a:cubicBezTo>
                      <a:pt x="5101" y="528"/>
                      <a:pt x="5145" y="524"/>
                      <a:pt x="5187" y="524"/>
                    </a:cubicBezTo>
                    <a:close/>
                    <a:moveTo>
                      <a:pt x="9642" y="3831"/>
                    </a:moveTo>
                    <a:cubicBezTo>
                      <a:pt x="9708" y="3831"/>
                      <a:pt x="9758" y="3847"/>
                      <a:pt x="9807" y="3864"/>
                    </a:cubicBezTo>
                    <a:cubicBezTo>
                      <a:pt x="9840" y="3880"/>
                      <a:pt x="9857" y="3913"/>
                      <a:pt x="9873" y="3946"/>
                    </a:cubicBezTo>
                    <a:cubicBezTo>
                      <a:pt x="9890" y="4012"/>
                      <a:pt x="9824" y="4111"/>
                      <a:pt x="9725" y="4177"/>
                    </a:cubicBezTo>
                    <a:cubicBezTo>
                      <a:pt x="9659" y="4210"/>
                      <a:pt x="9609" y="4243"/>
                      <a:pt x="9543" y="4276"/>
                    </a:cubicBezTo>
                    <a:cubicBezTo>
                      <a:pt x="9494" y="4292"/>
                      <a:pt x="9428" y="4309"/>
                      <a:pt x="9346" y="4325"/>
                    </a:cubicBezTo>
                    <a:cubicBezTo>
                      <a:pt x="9197" y="4358"/>
                      <a:pt x="9049" y="4391"/>
                      <a:pt x="8901" y="4391"/>
                    </a:cubicBezTo>
                    <a:cubicBezTo>
                      <a:pt x="8794" y="4404"/>
                      <a:pt x="8682" y="4409"/>
                      <a:pt x="8569" y="4409"/>
                    </a:cubicBezTo>
                    <a:cubicBezTo>
                      <a:pt x="8459" y="4409"/>
                      <a:pt x="8348" y="4404"/>
                      <a:pt x="8239" y="4395"/>
                    </a:cubicBezTo>
                    <a:lnTo>
                      <a:pt x="8239" y="4395"/>
                    </a:lnTo>
                    <a:cubicBezTo>
                      <a:pt x="8428" y="4292"/>
                      <a:pt x="8619" y="4193"/>
                      <a:pt x="8818" y="4111"/>
                    </a:cubicBezTo>
                    <a:lnTo>
                      <a:pt x="9247" y="3929"/>
                    </a:lnTo>
                    <a:cubicBezTo>
                      <a:pt x="9379" y="3880"/>
                      <a:pt x="9510" y="3831"/>
                      <a:pt x="9642" y="3831"/>
                    </a:cubicBezTo>
                    <a:close/>
                    <a:moveTo>
                      <a:pt x="5222" y="1"/>
                    </a:moveTo>
                    <a:cubicBezTo>
                      <a:pt x="5113" y="1"/>
                      <a:pt x="5008" y="22"/>
                      <a:pt x="4912" y="56"/>
                    </a:cubicBezTo>
                    <a:cubicBezTo>
                      <a:pt x="4714" y="106"/>
                      <a:pt x="4550" y="221"/>
                      <a:pt x="4401" y="370"/>
                    </a:cubicBezTo>
                    <a:cubicBezTo>
                      <a:pt x="4269" y="551"/>
                      <a:pt x="4204" y="716"/>
                      <a:pt x="4171" y="913"/>
                    </a:cubicBezTo>
                    <a:cubicBezTo>
                      <a:pt x="4105" y="1276"/>
                      <a:pt x="4171" y="1622"/>
                      <a:pt x="4286" y="1935"/>
                    </a:cubicBezTo>
                    <a:cubicBezTo>
                      <a:pt x="4396" y="2235"/>
                      <a:pt x="4544" y="2516"/>
                      <a:pt x="4721" y="2774"/>
                    </a:cubicBezTo>
                    <a:lnTo>
                      <a:pt x="4721" y="2774"/>
                    </a:lnTo>
                    <a:cubicBezTo>
                      <a:pt x="4670" y="2874"/>
                      <a:pt x="4618" y="2974"/>
                      <a:pt x="4566" y="3072"/>
                    </a:cubicBezTo>
                    <a:cubicBezTo>
                      <a:pt x="3412" y="5215"/>
                      <a:pt x="1847" y="7127"/>
                      <a:pt x="1" y="8742"/>
                    </a:cubicBezTo>
                    <a:lnTo>
                      <a:pt x="149" y="8923"/>
                    </a:lnTo>
                    <a:cubicBezTo>
                      <a:pt x="2193" y="7489"/>
                      <a:pt x="3874" y="5545"/>
                      <a:pt x="5044" y="3336"/>
                    </a:cubicBezTo>
                    <a:cubicBezTo>
                      <a:pt x="5061" y="3305"/>
                      <a:pt x="5077" y="3273"/>
                      <a:pt x="5094" y="3242"/>
                    </a:cubicBezTo>
                    <a:lnTo>
                      <a:pt x="5094" y="3242"/>
                    </a:lnTo>
                    <a:cubicBezTo>
                      <a:pt x="5188" y="3344"/>
                      <a:pt x="5287" y="3442"/>
                      <a:pt x="5390" y="3534"/>
                    </a:cubicBezTo>
                    <a:cubicBezTo>
                      <a:pt x="5868" y="3979"/>
                      <a:pt x="6428" y="4309"/>
                      <a:pt x="7038" y="4506"/>
                    </a:cubicBezTo>
                    <a:cubicBezTo>
                      <a:pt x="7154" y="4544"/>
                      <a:pt x="7271" y="4577"/>
                      <a:pt x="7390" y="4606"/>
                    </a:cubicBezTo>
                    <a:lnTo>
                      <a:pt x="7390" y="4606"/>
                    </a:lnTo>
                    <a:cubicBezTo>
                      <a:pt x="5457" y="5863"/>
                      <a:pt x="3996" y="7802"/>
                      <a:pt x="3281" y="9994"/>
                    </a:cubicBezTo>
                    <a:lnTo>
                      <a:pt x="3495" y="10077"/>
                    </a:lnTo>
                    <a:cubicBezTo>
                      <a:pt x="3874" y="8907"/>
                      <a:pt x="4451" y="7803"/>
                      <a:pt x="5225" y="6880"/>
                    </a:cubicBezTo>
                    <a:cubicBezTo>
                      <a:pt x="5621" y="6402"/>
                      <a:pt x="6049" y="5957"/>
                      <a:pt x="6511" y="5561"/>
                    </a:cubicBezTo>
                    <a:cubicBezTo>
                      <a:pt x="6894" y="5233"/>
                      <a:pt x="7311" y="4938"/>
                      <a:pt x="7744" y="4678"/>
                    </a:cubicBezTo>
                    <a:lnTo>
                      <a:pt x="7744" y="4678"/>
                    </a:lnTo>
                    <a:cubicBezTo>
                      <a:pt x="7975" y="4716"/>
                      <a:pt x="8208" y="4736"/>
                      <a:pt x="8440" y="4736"/>
                    </a:cubicBezTo>
                    <a:cubicBezTo>
                      <a:pt x="8606" y="4736"/>
                      <a:pt x="8771" y="4726"/>
                      <a:pt x="8934" y="4704"/>
                    </a:cubicBezTo>
                    <a:cubicBezTo>
                      <a:pt x="9098" y="4688"/>
                      <a:pt x="9263" y="4655"/>
                      <a:pt x="9412" y="4622"/>
                    </a:cubicBezTo>
                    <a:cubicBezTo>
                      <a:pt x="9494" y="4605"/>
                      <a:pt x="9576" y="4589"/>
                      <a:pt x="9659" y="4556"/>
                    </a:cubicBezTo>
                    <a:cubicBezTo>
                      <a:pt x="9741" y="4523"/>
                      <a:pt x="9824" y="4473"/>
                      <a:pt x="9890" y="4424"/>
                    </a:cubicBezTo>
                    <a:cubicBezTo>
                      <a:pt x="9955" y="4358"/>
                      <a:pt x="10038" y="4309"/>
                      <a:pt x="10087" y="4210"/>
                    </a:cubicBezTo>
                    <a:cubicBezTo>
                      <a:pt x="10137" y="4127"/>
                      <a:pt x="10170" y="3995"/>
                      <a:pt x="10137" y="3880"/>
                    </a:cubicBezTo>
                    <a:cubicBezTo>
                      <a:pt x="10120" y="3765"/>
                      <a:pt x="10038" y="3666"/>
                      <a:pt x="9922" y="3616"/>
                    </a:cubicBezTo>
                    <a:cubicBezTo>
                      <a:pt x="9824" y="3567"/>
                      <a:pt x="9725" y="3550"/>
                      <a:pt x="9642" y="3550"/>
                    </a:cubicBezTo>
                    <a:cubicBezTo>
                      <a:pt x="9461" y="3567"/>
                      <a:pt x="9280" y="3616"/>
                      <a:pt x="9148" y="3682"/>
                    </a:cubicBezTo>
                    <a:lnTo>
                      <a:pt x="8719" y="3880"/>
                    </a:lnTo>
                    <a:cubicBezTo>
                      <a:pt x="8439" y="4012"/>
                      <a:pt x="8159" y="4144"/>
                      <a:pt x="7879" y="4309"/>
                    </a:cubicBezTo>
                    <a:cubicBezTo>
                      <a:pt x="7861" y="4319"/>
                      <a:pt x="7842" y="4329"/>
                      <a:pt x="7824" y="4340"/>
                    </a:cubicBezTo>
                    <a:lnTo>
                      <a:pt x="7824" y="4340"/>
                    </a:lnTo>
                    <a:cubicBezTo>
                      <a:pt x="7597" y="4299"/>
                      <a:pt x="7374" y="4249"/>
                      <a:pt x="7170" y="4160"/>
                    </a:cubicBezTo>
                    <a:cubicBezTo>
                      <a:pt x="6610" y="3962"/>
                      <a:pt x="6082" y="3649"/>
                      <a:pt x="5670" y="3237"/>
                    </a:cubicBezTo>
                    <a:cubicBezTo>
                      <a:pt x="5538" y="3110"/>
                      <a:pt x="5414" y="2974"/>
                      <a:pt x="5302" y="2831"/>
                    </a:cubicBezTo>
                    <a:lnTo>
                      <a:pt x="5302" y="2831"/>
                    </a:lnTo>
                    <a:cubicBezTo>
                      <a:pt x="5496" y="2437"/>
                      <a:pt x="5674" y="2038"/>
                      <a:pt x="5835" y="1622"/>
                    </a:cubicBezTo>
                    <a:cubicBezTo>
                      <a:pt x="5901" y="1490"/>
                      <a:pt x="5951" y="1325"/>
                      <a:pt x="6000" y="1144"/>
                    </a:cubicBezTo>
                    <a:cubicBezTo>
                      <a:pt x="6033" y="979"/>
                      <a:pt x="6049" y="765"/>
                      <a:pt x="5983" y="551"/>
                    </a:cubicBezTo>
                    <a:cubicBezTo>
                      <a:pt x="5918" y="353"/>
                      <a:pt x="5753" y="139"/>
                      <a:pt x="5522" y="56"/>
                    </a:cubicBezTo>
                    <a:cubicBezTo>
                      <a:pt x="5421" y="17"/>
                      <a:pt x="5320" y="1"/>
                      <a:pt x="5222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2"/>
              <p:cNvSpPr/>
              <p:nvPr/>
            </p:nvSpPr>
            <p:spPr>
              <a:xfrm>
                <a:off x="2901100" y="2429975"/>
                <a:ext cx="126100" cy="10497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199" extrusionOk="0">
                    <a:moveTo>
                      <a:pt x="973" y="1"/>
                    </a:moveTo>
                    <a:cubicBezTo>
                      <a:pt x="692" y="314"/>
                      <a:pt x="396" y="627"/>
                      <a:pt x="231" y="1006"/>
                    </a:cubicBezTo>
                    <a:cubicBezTo>
                      <a:pt x="50" y="1385"/>
                      <a:pt x="0" y="1847"/>
                      <a:pt x="198" y="2209"/>
                    </a:cubicBezTo>
                    <a:cubicBezTo>
                      <a:pt x="330" y="2457"/>
                      <a:pt x="561" y="2638"/>
                      <a:pt x="791" y="2819"/>
                    </a:cubicBezTo>
                    <a:cubicBezTo>
                      <a:pt x="1418" y="3264"/>
                      <a:pt x="2093" y="3676"/>
                      <a:pt x="2786" y="4006"/>
                    </a:cubicBezTo>
                    <a:cubicBezTo>
                      <a:pt x="2979" y="4102"/>
                      <a:pt x="3195" y="4199"/>
                      <a:pt x="3405" y="4199"/>
                    </a:cubicBezTo>
                    <a:cubicBezTo>
                      <a:pt x="3446" y="4199"/>
                      <a:pt x="3487" y="4195"/>
                      <a:pt x="3527" y="4187"/>
                    </a:cubicBezTo>
                    <a:cubicBezTo>
                      <a:pt x="3692" y="4154"/>
                      <a:pt x="3840" y="4072"/>
                      <a:pt x="3972" y="3973"/>
                    </a:cubicBezTo>
                    <a:cubicBezTo>
                      <a:pt x="4417" y="3627"/>
                      <a:pt x="4912" y="2786"/>
                      <a:pt x="5043" y="2259"/>
                    </a:cubicBez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8F9F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2"/>
              <p:cNvSpPr/>
              <p:nvPr/>
            </p:nvSpPr>
            <p:spPr>
              <a:xfrm>
                <a:off x="2832275" y="2256450"/>
                <a:ext cx="3498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3994" h="11109" extrusionOk="0">
                    <a:moveTo>
                      <a:pt x="3388" y="1"/>
                    </a:moveTo>
                    <a:cubicBezTo>
                      <a:pt x="3145" y="1"/>
                      <a:pt x="2974" y="140"/>
                      <a:pt x="2803" y="284"/>
                    </a:cubicBezTo>
                    <a:cubicBezTo>
                      <a:pt x="2687" y="382"/>
                      <a:pt x="2621" y="498"/>
                      <a:pt x="2539" y="613"/>
                    </a:cubicBezTo>
                    <a:cubicBezTo>
                      <a:pt x="1946" y="1536"/>
                      <a:pt x="1369" y="2443"/>
                      <a:pt x="776" y="3349"/>
                    </a:cubicBezTo>
                    <a:cubicBezTo>
                      <a:pt x="429" y="3876"/>
                      <a:pt x="1" y="4569"/>
                      <a:pt x="331" y="5129"/>
                    </a:cubicBezTo>
                    <a:cubicBezTo>
                      <a:pt x="1023" y="6283"/>
                      <a:pt x="9659" y="10881"/>
                      <a:pt x="10153" y="11029"/>
                    </a:cubicBezTo>
                    <a:cubicBezTo>
                      <a:pt x="10338" y="11080"/>
                      <a:pt x="10535" y="11109"/>
                      <a:pt x="10731" y="11109"/>
                    </a:cubicBezTo>
                    <a:cubicBezTo>
                      <a:pt x="11042" y="11109"/>
                      <a:pt x="11351" y="11036"/>
                      <a:pt x="11604" y="10864"/>
                    </a:cubicBezTo>
                    <a:cubicBezTo>
                      <a:pt x="11834" y="10716"/>
                      <a:pt x="11999" y="10502"/>
                      <a:pt x="12164" y="10288"/>
                    </a:cubicBezTo>
                    <a:cubicBezTo>
                      <a:pt x="12790" y="9447"/>
                      <a:pt x="13334" y="8541"/>
                      <a:pt x="13779" y="7601"/>
                    </a:cubicBezTo>
                    <a:cubicBezTo>
                      <a:pt x="13878" y="7370"/>
                      <a:pt x="13993" y="7140"/>
                      <a:pt x="13993" y="6892"/>
                    </a:cubicBezTo>
                    <a:cubicBezTo>
                      <a:pt x="13993" y="6678"/>
                      <a:pt x="13911" y="6480"/>
                      <a:pt x="13812" y="6283"/>
                    </a:cubicBezTo>
                    <a:cubicBezTo>
                      <a:pt x="13548" y="5838"/>
                      <a:pt x="13136" y="5475"/>
                      <a:pt x="12658" y="5277"/>
                    </a:cubicBezTo>
                    <a:lnTo>
                      <a:pt x="4187" y="366"/>
                    </a:lnTo>
                    <a:cubicBezTo>
                      <a:pt x="3843" y="97"/>
                      <a:pt x="3591" y="1"/>
                      <a:pt x="3388" y="1"/>
                    </a:cubicBezTo>
                    <a:close/>
                  </a:path>
                </a:pathLst>
              </a:custGeom>
              <a:solidFill>
                <a:srgbClr val="BFC7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2"/>
              <p:cNvSpPr/>
              <p:nvPr/>
            </p:nvSpPr>
            <p:spPr>
              <a:xfrm>
                <a:off x="2865250" y="2318750"/>
                <a:ext cx="287625" cy="170600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6824" fill="none" extrusionOk="0">
                    <a:moveTo>
                      <a:pt x="11504" y="6823"/>
                    </a:moveTo>
                    <a:lnTo>
                      <a:pt x="0" y="0"/>
                    </a:lnTo>
                  </a:path>
                </a:pathLst>
              </a:custGeom>
              <a:noFill/>
              <a:ln w="7000" cap="flat" cmpd="sng">
                <a:solidFill>
                  <a:srgbClr val="3C3C3B"/>
                </a:solidFill>
                <a:prstDash val="solid"/>
                <a:miter lim="164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2"/>
              <p:cNvSpPr/>
              <p:nvPr/>
            </p:nvSpPr>
            <p:spPr>
              <a:xfrm>
                <a:off x="2983500" y="1875375"/>
                <a:ext cx="1788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8034" extrusionOk="0">
                    <a:moveTo>
                      <a:pt x="5897" y="1"/>
                    </a:moveTo>
                    <a:cubicBezTo>
                      <a:pt x="5887" y="1"/>
                      <a:pt x="5878" y="1"/>
                      <a:pt x="5868" y="1"/>
                    </a:cubicBezTo>
                    <a:cubicBezTo>
                      <a:pt x="5522" y="18"/>
                      <a:pt x="5176" y="84"/>
                      <a:pt x="4846" y="183"/>
                    </a:cubicBezTo>
                    <a:cubicBezTo>
                      <a:pt x="3445" y="595"/>
                      <a:pt x="2110" y="1353"/>
                      <a:pt x="1187" y="2490"/>
                    </a:cubicBezTo>
                    <a:cubicBezTo>
                      <a:pt x="264" y="3644"/>
                      <a:pt x="0" y="5144"/>
                      <a:pt x="66" y="6610"/>
                    </a:cubicBezTo>
                    <a:cubicBezTo>
                      <a:pt x="103" y="7685"/>
                      <a:pt x="793" y="8034"/>
                      <a:pt x="1335" y="8034"/>
                    </a:cubicBezTo>
                    <a:cubicBezTo>
                      <a:pt x="1533" y="8034"/>
                      <a:pt x="1711" y="7987"/>
                      <a:pt x="1830" y="7912"/>
                    </a:cubicBezTo>
                    <a:cubicBezTo>
                      <a:pt x="2258" y="7616"/>
                      <a:pt x="2489" y="7088"/>
                      <a:pt x="2605" y="6561"/>
                    </a:cubicBezTo>
                    <a:cubicBezTo>
                      <a:pt x="2736" y="6050"/>
                      <a:pt x="2786" y="5506"/>
                      <a:pt x="2984" y="5028"/>
                    </a:cubicBezTo>
                    <a:cubicBezTo>
                      <a:pt x="3462" y="3891"/>
                      <a:pt x="4648" y="3248"/>
                      <a:pt x="5769" y="2737"/>
                    </a:cubicBezTo>
                    <a:cubicBezTo>
                      <a:pt x="6082" y="2589"/>
                      <a:pt x="6395" y="2457"/>
                      <a:pt x="6659" y="2226"/>
                    </a:cubicBezTo>
                    <a:cubicBezTo>
                      <a:pt x="6923" y="2012"/>
                      <a:pt x="7137" y="1699"/>
                      <a:pt x="7137" y="1353"/>
                    </a:cubicBezTo>
                    <a:cubicBezTo>
                      <a:pt x="7153" y="1205"/>
                      <a:pt x="7120" y="1056"/>
                      <a:pt x="7071" y="924"/>
                    </a:cubicBezTo>
                    <a:cubicBezTo>
                      <a:pt x="6877" y="423"/>
                      <a:pt x="6413" y="1"/>
                      <a:pt x="5897" y="1"/>
                    </a:cubicBezTo>
                    <a:close/>
                  </a:path>
                </a:pathLst>
              </a:custGeom>
              <a:solidFill>
                <a:srgbClr val="FFFDFB">
                  <a:alpha val="3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2"/>
              <p:cNvSpPr/>
              <p:nvPr/>
            </p:nvSpPr>
            <p:spPr>
              <a:xfrm>
                <a:off x="2918800" y="1696050"/>
                <a:ext cx="55650" cy="86525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3461" extrusionOk="0">
                    <a:moveTo>
                      <a:pt x="350" y="1"/>
                    </a:moveTo>
                    <a:cubicBezTo>
                      <a:pt x="332" y="1"/>
                      <a:pt x="315" y="2"/>
                      <a:pt x="298" y="5"/>
                    </a:cubicBezTo>
                    <a:cubicBezTo>
                      <a:pt x="116" y="38"/>
                      <a:pt x="1" y="203"/>
                      <a:pt x="34" y="384"/>
                    </a:cubicBezTo>
                    <a:cubicBezTo>
                      <a:pt x="83" y="681"/>
                      <a:pt x="166" y="945"/>
                      <a:pt x="265" y="1208"/>
                    </a:cubicBezTo>
                    <a:cubicBezTo>
                      <a:pt x="364" y="1472"/>
                      <a:pt x="479" y="1736"/>
                      <a:pt x="611" y="1983"/>
                    </a:cubicBezTo>
                    <a:cubicBezTo>
                      <a:pt x="743" y="2230"/>
                      <a:pt x="874" y="2477"/>
                      <a:pt x="1039" y="2708"/>
                    </a:cubicBezTo>
                    <a:cubicBezTo>
                      <a:pt x="1204" y="2939"/>
                      <a:pt x="1369" y="3153"/>
                      <a:pt x="1583" y="3367"/>
                    </a:cubicBezTo>
                    <a:cubicBezTo>
                      <a:pt x="1647" y="3419"/>
                      <a:pt x="1732" y="3460"/>
                      <a:pt x="1821" y="3460"/>
                    </a:cubicBezTo>
                    <a:cubicBezTo>
                      <a:pt x="1846" y="3460"/>
                      <a:pt x="1871" y="3457"/>
                      <a:pt x="1896" y="3450"/>
                    </a:cubicBezTo>
                    <a:cubicBezTo>
                      <a:pt x="2094" y="3417"/>
                      <a:pt x="2226" y="3235"/>
                      <a:pt x="2193" y="3038"/>
                    </a:cubicBezTo>
                    <a:cubicBezTo>
                      <a:pt x="2144" y="2741"/>
                      <a:pt x="2045" y="2477"/>
                      <a:pt x="1946" y="2214"/>
                    </a:cubicBezTo>
                    <a:cubicBezTo>
                      <a:pt x="1830" y="1950"/>
                      <a:pt x="1715" y="1703"/>
                      <a:pt x="1583" y="1456"/>
                    </a:cubicBezTo>
                    <a:cubicBezTo>
                      <a:pt x="1435" y="1225"/>
                      <a:pt x="1303" y="978"/>
                      <a:pt x="1138" y="747"/>
                    </a:cubicBezTo>
                    <a:cubicBezTo>
                      <a:pt x="973" y="516"/>
                      <a:pt x="792" y="302"/>
                      <a:pt x="578" y="88"/>
                    </a:cubicBezTo>
                    <a:cubicBezTo>
                      <a:pt x="523" y="33"/>
                      <a:pt x="435" y="1"/>
                      <a:pt x="350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2"/>
              <p:cNvSpPr/>
              <p:nvPr/>
            </p:nvSpPr>
            <p:spPr>
              <a:xfrm>
                <a:off x="3093500" y="1612375"/>
                <a:ext cx="284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4512" extrusionOk="0">
                    <a:moveTo>
                      <a:pt x="460" y="0"/>
                    </a:moveTo>
                    <a:cubicBezTo>
                      <a:pt x="307" y="0"/>
                      <a:pt x="176" y="96"/>
                      <a:pt x="133" y="254"/>
                    </a:cubicBezTo>
                    <a:cubicBezTo>
                      <a:pt x="67" y="600"/>
                      <a:pt x="34" y="929"/>
                      <a:pt x="17" y="1259"/>
                    </a:cubicBezTo>
                    <a:cubicBezTo>
                      <a:pt x="1" y="1605"/>
                      <a:pt x="1" y="1935"/>
                      <a:pt x="17" y="2264"/>
                    </a:cubicBezTo>
                    <a:cubicBezTo>
                      <a:pt x="34" y="2611"/>
                      <a:pt x="50" y="2940"/>
                      <a:pt x="100" y="3270"/>
                    </a:cubicBezTo>
                    <a:cubicBezTo>
                      <a:pt x="149" y="3599"/>
                      <a:pt x="215" y="3929"/>
                      <a:pt x="331" y="4259"/>
                    </a:cubicBezTo>
                    <a:cubicBezTo>
                      <a:pt x="364" y="4374"/>
                      <a:pt x="462" y="4473"/>
                      <a:pt x="594" y="4506"/>
                    </a:cubicBezTo>
                    <a:cubicBezTo>
                      <a:pt x="617" y="4510"/>
                      <a:pt x="639" y="4511"/>
                      <a:pt x="661" y="4511"/>
                    </a:cubicBezTo>
                    <a:cubicBezTo>
                      <a:pt x="831" y="4511"/>
                      <a:pt x="977" y="4401"/>
                      <a:pt x="1006" y="4226"/>
                    </a:cubicBezTo>
                    <a:cubicBezTo>
                      <a:pt x="1089" y="3880"/>
                      <a:pt x="1122" y="3550"/>
                      <a:pt x="1122" y="3220"/>
                    </a:cubicBezTo>
                    <a:cubicBezTo>
                      <a:pt x="1138" y="2874"/>
                      <a:pt x="1138" y="2545"/>
                      <a:pt x="1105" y="2215"/>
                    </a:cubicBezTo>
                    <a:cubicBezTo>
                      <a:pt x="1089" y="1869"/>
                      <a:pt x="1056" y="1539"/>
                      <a:pt x="990" y="1210"/>
                    </a:cubicBezTo>
                    <a:cubicBezTo>
                      <a:pt x="940" y="880"/>
                      <a:pt x="874" y="550"/>
                      <a:pt x="759" y="221"/>
                    </a:cubicBezTo>
                    <a:cubicBezTo>
                      <a:pt x="726" y="105"/>
                      <a:pt x="644" y="23"/>
                      <a:pt x="528" y="7"/>
                    </a:cubicBezTo>
                    <a:cubicBezTo>
                      <a:pt x="505" y="2"/>
                      <a:pt x="482" y="0"/>
                      <a:pt x="460" y="0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52"/>
              <p:cNvSpPr/>
              <p:nvPr/>
            </p:nvSpPr>
            <p:spPr>
              <a:xfrm>
                <a:off x="3337850" y="1710500"/>
                <a:ext cx="568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3512" extrusionOk="0">
                    <a:moveTo>
                      <a:pt x="1954" y="1"/>
                    </a:moveTo>
                    <a:cubicBezTo>
                      <a:pt x="1856" y="1"/>
                      <a:pt x="1756" y="48"/>
                      <a:pt x="1698" y="136"/>
                    </a:cubicBezTo>
                    <a:lnTo>
                      <a:pt x="1681" y="136"/>
                    </a:lnTo>
                    <a:cubicBezTo>
                      <a:pt x="1500" y="367"/>
                      <a:pt x="1352" y="597"/>
                      <a:pt x="1220" y="845"/>
                    </a:cubicBezTo>
                    <a:cubicBezTo>
                      <a:pt x="1072" y="1075"/>
                      <a:pt x="923" y="1306"/>
                      <a:pt x="791" y="1537"/>
                    </a:cubicBezTo>
                    <a:cubicBezTo>
                      <a:pt x="660" y="1784"/>
                      <a:pt x="528" y="2015"/>
                      <a:pt x="396" y="2262"/>
                    </a:cubicBezTo>
                    <a:cubicBezTo>
                      <a:pt x="264" y="2493"/>
                      <a:pt x="149" y="2740"/>
                      <a:pt x="50" y="3020"/>
                    </a:cubicBezTo>
                    <a:lnTo>
                      <a:pt x="33" y="3020"/>
                    </a:lnTo>
                    <a:cubicBezTo>
                      <a:pt x="0" y="3135"/>
                      <a:pt x="17" y="3251"/>
                      <a:pt x="83" y="3350"/>
                    </a:cubicBezTo>
                    <a:cubicBezTo>
                      <a:pt x="145" y="3453"/>
                      <a:pt x="259" y="3511"/>
                      <a:pt x="377" y="3511"/>
                    </a:cubicBezTo>
                    <a:cubicBezTo>
                      <a:pt x="446" y="3511"/>
                      <a:pt x="516" y="3491"/>
                      <a:pt x="577" y="3449"/>
                    </a:cubicBezTo>
                    <a:cubicBezTo>
                      <a:pt x="824" y="3284"/>
                      <a:pt x="1055" y="3069"/>
                      <a:pt x="1236" y="2822"/>
                    </a:cubicBezTo>
                    <a:cubicBezTo>
                      <a:pt x="1434" y="2592"/>
                      <a:pt x="1599" y="2344"/>
                      <a:pt x="1747" y="2081"/>
                    </a:cubicBezTo>
                    <a:cubicBezTo>
                      <a:pt x="1896" y="1817"/>
                      <a:pt x="2011" y="1537"/>
                      <a:pt x="2110" y="1240"/>
                    </a:cubicBezTo>
                    <a:cubicBezTo>
                      <a:pt x="2192" y="960"/>
                      <a:pt x="2258" y="647"/>
                      <a:pt x="2275" y="350"/>
                    </a:cubicBezTo>
                    <a:cubicBezTo>
                      <a:pt x="2275" y="251"/>
                      <a:pt x="2242" y="136"/>
                      <a:pt x="2143" y="70"/>
                    </a:cubicBezTo>
                    <a:cubicBezTo>
                      <a:pt x="2089" y="23"/>
                      <a:pt x="2022" y="1"/>
                      <a:pt x="1954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52"/>
              <p:cNvSpPr/>
              <p:nvPr/>
            </p:nvSpPr>
            <p:spPr>
              <a:xfrm>
                <a:off x="3518325" y="1909275"/>
                <a:ext cx="1050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2054" extrusionOk="0">
                    <a:moveTo>
                      <a:pt x="3862" y="1"/>
                    </a:moveTo>
                    <a:cubicBezTo>
                      <a:pt x="3832" y="1"/>
                      <a:pt x="3803" y="5"/>
                      <a:pt x="3774" y="13"/>
                    </a:cubicBezTo>
                    <a:lnTo>
                      <a:pt x="3758" y="13"/>
                    </a:lnTo>
                    <a:cubicBezTo>
                      <a:pt x="3445" y="96"/>
                      <a:pt x="3148" y="211"/>
                      <a:pt x="2851" y="327"/>
                    </a:cubicBezTo>
                    <a:lnTo>
                      <a:pt x="1961" y="656"/>
                    </a:lnTo>
                    <a:cubicBezTo>
                      <a:pt x="1681" y="755"/>
                      <a:pt x="1384" y="870"/>
                      <a:pt x="1088" y="986"/>
                    </a:cubicBezTo>
                    <a:cubicBezTo>
                      <a:pt x="808" y="1101"/>
                      <a:pt x="511" y="1233"/>
                      <a:pt x="214" y="1381"/>
                    </a:cubicBezTo>
                    <a:cubicBezTo>
                      <a:pt x="99" y="1431"/>
                      <a:pt x="33" y="1546"/>
                      <a:pt x="16" y="1661"/>
                    </a:cubicBezTo>
                    <a:cubicBezTo>
                      <a:pt x="0" y="1859"/>
                      <a:pt x="148" y="2041"/>
                      <a:pt x="346" y="2041"/>
                    </a:cubicBezTo>
                    <a:cubicBezTo>
                      <a:pt x="439" y="2049"/>
                      <a:pt x="532" y="2053"/>
                      <a:pt x="624" y="2053"/>
                    </a:cubicBezTo>
                    <a:cubicBezTo>
                      <a:pt x="878" y="2053"/>
                      <a:pt x="1131" y="2023"/>
                      <a:pt x="1384" y="1975"/>
                    </a:cubicBezTo>
                    <a:cubicBezTo>
                      <a:pt x="1714" y="1909"/>
                      <a:pt x="2044" y="1793"/>
                      <a:pt x="2373" y="1678"/>
                    </a:cubicBezTo>
                    <a:cubicBezTo>
                      <a:pt x="2686" y="1546"/>
                      <a:pt x="3000" y="1381"/>
                      <a:pt x="3296" y="1200"/>
                    </a:cubicBezTo>
                    <a:cubicBezTo>
                      <a:pt x="3576" y="1019"/>
                      <a:pt x="3857" y="804"/>
                      <a:pt x="4087" y="541"/>
                    </a:cubicBezTo>
                    <a:cubicBezTo>
                      <a:pt x="4170" y="458"/>
                      <a:pt x="4203" y="343"/>
                      <a:pt x="4170" y="228"/>
                    </a:cubicBezTo>
                    <a:cubicBezTo>
                      <a:pt x="4129" y="92"/>
                      <a:pt x="3998" y="1"/>
                      <a:pt x="3862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52"/>
              <p:cNvSpPr/>
              <p:nvPr/>
            </p:nvSpPr>
            <p:spPr>
              <a:xfrm>
                <a:off x="3527800" y="2181275"/>
                <a:ext cx="1017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290" extrusionOk="0">
                    <a:moveTo>
                      <a:pt x="927" y="1"/>
                    </a:moveTo>
                    <a:cubicBezTo>
                      <a:pt x="739" y="1"/>
                      <a:pt x="551" y="12"/>
                      <a:pt x="363" y="44"/>
                    </a:cubicBezTo>
                    <a:cubicBezTo>
                      <a:pt x="247" y="60"/>
                      <a:pt x="148" y="126"/>
                      <a:pt x="82" y="242"/>
                    </a:cubicBezTo>
                    <a:cubicBezTo>
                      <a:pt x="0" y="423"/>
                      <a:pt x="66" y="637"/>
                      <a:pt x="247" y="720"/>
                    </a:cubicBezTo>
                    <a:cubicBezTo>
                      <a:pt x="527" y="851"/>
                      <a:pt x="808" y="950"/>
                      <a:pt x="1088" y="1016"/>
                    </a:cubicBezTo>
                    <a:cubicBezTo>
                      <a:pt x="1384" y="1099"/>
                      <a:pt x="1665" y="1165"/>
                      <a:pt x="1961" y="1197"/>
                    </a:cubicBezTo>
                    <a:cubicBezTo>
                      <a:pt x="2258" y="1247"/>
                      <a:pt x="2538" y="1280"/>
                      <a:pt x="2835" y="1280"/>
                    </a:cubicBezTo>
                    <a:cubicBezTo>
                      <a:pt x="2943" y="1286"/>
                      <a:pt x="3052" y="1290"/>
                      <a:pt x="3161" y="1290"/>
                    </a:cubicBezTo>
                    <a:cubicBezTo>
                      <a:pt x="3351" y="1290"/>
                      <a:pt x="3543" y="1278"/>
                      <a:pt x="3741" y="1247"/>
                    </a:cubicBezTo>
                    <a:cubicBezTo>
                      <a:pt x="3840" y="1230"/>
                      <a:pt x="3939" y="1165"/>
                      <a:pt x="3989" y="1066"/>
                    </a:cubicBezTo>
                    <a:cubicBezTo>
                      <a:pt x="4071" y="901"/>
                      <a:pt x="4005" y="703"/>
                      <a:pt x="3840" y="637"/>
                    </a:cubicBezTo>
                    <a:cubicBezTo>
                      <a:pt x="3560" y="489"/>
                      <a:pt x="3280" y="390"/>
                      <a:pt x="3000" y="308"/>
                    </a:cubicBezTo>
                    <a:cubicBezTo>
                      <a:pt x="2703" y="225"/>
                      <a:pt x="2423" y="176"/>
                      <a:pt x="2126" y="126"/>
                    </a:cubicBezTo>
                    <a:cubicBezTo>
                      <a:pt x="1846" y="60"/>
                      <a:pt x="1549" y="27"/>
                      <a:pt x="1253" y="11"/>
                    </a:cubicBezTo>
                    <a:cubicBezTo>
                      <a:pt x="1144" y="5"/>
                      <a:pt x="1035" y="1"/>
                      <a:pt x="927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52"/>
              <p:cNvSpPr/>
              <p:nvPr/>
            </p:nvSpPr>
            <p:spPr>
              <a:xfrm>
                <a:off x="3415300" y="2346025"/>
                <a:ext cx="7832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960" extrusionOk="0">
                    <a:moveTo>
                      <a:pt x="400" y="0"/>
                    </a:moveTo>
                    <a:cubicBezTo>
                      <a:pt x="367" y="0"/>
                      <a:pt x="333" y="4"/>
                      <a:pt x="297" y="13"/>
                    </a:cubicBezTo>
                    <a:cubicBezTo>
                      <a:pt x="116" y="63"/>
                      <a:pt x="1" y="260"/>
                      <a:pt x="50" y="458"/>
                    </a:cubicBezTo>
                    <a:cubicBezTo>
                      <a:pt x="133" y="755"/>
                      <a:pt x="281" y="1052"/>
                      <a:pt x="462" y="1315"/>
                    </a:cubicBezTo>
                    <a:cubicBezTo>
                      <a:pt x="627" y="1579"/>
                      <a:pt x="841" y="1810"/>
                      <a:pt x="1072" y="2024"/>
                    </a:cubicBezTo>
                    <a:cubicBezTo>
                      <a:pt x="1303" y="2238"/>
                      <a:pt x="1550" y="2436"/>
                      <a:pt x="1830" y="2601"/>
                    </a:cubicBezTo>
                    <a:cubicBezTo>
                      <a:pt x="2094" y="2749"/>
                      <a:pt x="2390" y="2881"/>
                      <a:pt x="2704" y="2947"/>
                    </a:cubicBezTo>
                    <a:cubicBezTo>
                      <a:pt x="2730" y="2956"/>
                      <a:pt x="2758" y="2960"/>
                      <a:pt x="2786" y="2960"/>
                    </a:cubicBezTo>
                    <a:cubicBezTo>
                      <a:pt x="2862" y="2960"/>
                      <a:pt x="2940" y="2929"/>
                      <a:pt x="3000" y="2881"/>
                    </a:cubicBezTo>
                    <a:cubicBezTo>
                      <a:pt x="3132" y="2749"/>
                      <a:pt x="3132" y="2551"/>
                      <a:pt x="3017" y="2420"/>
                    </a:cubicBezTo>
                    <a:lnTo>
                      <a:pt x="3017" y="2403"/>
                    </a:lnTo>
                    <a:cubicBezTo>
                      <a:pt x="2819" y="2189"/>
                      <a:pt x="2605" y="1991"/>
                      <a:pt x="2407" y="1810"/>
                    </a:cubicBezTo>
                    <a:lnTo>
                      <a:pt x="1830" y="1233"/>
                    </a:lnTo>
                    <a:lnTo>
                      <a:pt x="1253" y="673"/>
                    </a:lnTo>
                    <a:cubicBezTo>
                      <a:pt x="1056" y="475"/>
                      <a:pt x="858" y="277"/>
                      <a:pt x="643" y="96"/>
                    </a:cubicBezTo>
                    <a:lnTo>
                      <a:pt x="627" y="79"/>
                    </a:lnTo>
                    <a:cubicBezTo>
                      <a:pt x="567" y="31"/>
                      <a:pt x="489" y="0"/>
                      <a:pt x="400" y="0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8" name="Google Shape;1398;p52"/>
            <p:cNvSpPr/>
            <p:nvPr/>
          </p:nvSpPr>
          <p:spPr>
            <a:xfrm>
              <a:off x="507625" y="3558125"/>
              <a:ext cx="553375" cy="566550"/>
            </a:xfrm>
            <a:custGeom>
              <a:avLst/>
              <a:gdLst/>
              <a:ahLst/>
              <a:cxnLst/>
              <a:rect l="l" t="t" r="r" b="b"/>
              <a:pathLst>
                <a:path w="22135" h="22662" extrusionOk="0">
                  <a:moveTo>
                    <a:pt x="0" y="0"/>
                  </a:moveTo>
                  <a:cubicBezTo>
                    <a:pt x="610" y="6494"/>
                    <a:pt x="1335" y="12971"/>
                    <a:pt x="2176" y="19431"/>
                  </a:cubicBezTo>
                  <a:cubicBezTo>
                    <a:pt x="2258" y="20156"/>
                    <a:pt x="2374" y="20914"/>
                    <a:pt x="2819" y="21491"/>
                  </a:cubicBezTo>
                  <a:cubicBezTo>
                    <a:pt x="3527" y="22431"/>
                    <a:pt x="4862" y="22579"/>
                    <a:pt x="6032" y="22661"/>
                  </a:cubicBezTo>
                  <a:lnTo>
                    <a:pt x="16086" y="22661"/>
                  </a:lnTo>
                  <a:cubicBezTo>
                    <a:pt x="17273" y="22579"/>
                    <a:pt x="18591" y="22431"/>
                    <a:pt x="19316" y="21491"/>
                  </a:cubicBezTo>
                  <a:cubicBezTo>
                    <a:pt x="19745" y="20914"/>
                    <a:pt x="19860" y="20156"/>
                    <a:pt x="19959" y="19431"/>
                  </a:cubicBezTo>
                  <a:cubicBezTo>
                    <a:pt x="20800" y="12971"/>
                    <a:pt x="21525" y="6494"/>
                    <a:pt x="22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2"/>
            <p:cNvSpPr/>
            <p:nvPr/>
          </p:nvSpPr>
          <p:spPr>
            <a:xfrm>
              <a:off x="658425" y="3558125"/>
              <a:ext cx="402575" cy="566550"/>
            </a:xfrm>
            <a:custGeom>
              <a:avLst/>
              <a:gdLst/>
              <a:ahLst/>
              <a:cxnLst/>
              <a:rect l="l" t="t" r="r" b="b"/>
              <a:pathLst>
                <a:path w="16103" h="22662" extrusionOk="0">
                  <a:moveTo>
                    <a:pt x="12131" y="0"/>
                  </a:moveTo>
                  <a:cubicBezTo>
                    <a:pt x="12131" y="0"/>
                    <a:pt x="15443" y="21640"/>
                    <a:pt x="0" y="22661"/>
                  </a:cubicBezTo>
                  <a:lnTo>
                    <a:pt x="10054" y="22661"/>
                  </a:lnTo>
                  <a:cubicBezTo>
                    <a:pt x="11241" y="22579"/>
                    <a:pt x="12559" y="22431"/>
                    <a:pt x="13284" y="21491"/>
                  </a:cubicBezTo>
                  <a:cubicBezTo>
                    <a:pt x="13713" y="20914"/>
                    <a:pt x="13828" y="20156"/>
                    <a:pt x="13927" y="19431"/>
                  </a:cubicBezTo>
                  <a:cubicBezTo>
                    <a:pt x="14768" y="12971"/>
                    <a:pt x="15493" y="6494"/>
                    <a:pt x="16102" y="0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487025" y="3511850"/>
              <a:ext cx="602825" cy="118900"/>
            </a:xfrm>
            <a:custGeom>
              <a:avLst/>
              <a:gdLst/>
              <a:ahLst/>
              <a:cxnLst/>
              <a:rect l="l" t="t" r="r" b="b"/>
              <a:pathLst>
                <a:path w="24113" h="4756" extrusionOk="0">
                  <a:moveTo>
                    <a:pt x="23239" y="1"/>
                  </a:moveTo>
                  <a:cubicBezTo>
                    <a:pt x="23183" y="1"/>
                    <a:pt x="23128" y="8"/>
                    <a:pt x="23074" y="22"/>
                  </a:cubicBezTo>
                  <a:lnTo>
                    <a:pt x="1055" y="401"/>
                  </a:lnTo>
                  <a:cubicBezTo>
                    <a:pt x="994" y="382"/>
                    <a:pt x="932" y="373"/>
                    <a:pt x="869" y="373"/>
                  </a:cubicBezTo>
                  <a:cubicBezTo>
                    <a:pt x="541" y="373"/>
                    <a:pt x="207" y="613"/>
                    <a:pt x="83" y="945"/>
                  </a:cubicBezTo>
                  <a:cubicBezTo>
                    <a:pt x="0" y="1175"/>
                    <a:pt x="0" y="1406"/>
                    <a:pt x="0" y="1653"/>
                  </a:cubicBezTo>
                  <a:cubicBezTo>
                    <a:pt x="0" y="2280"/>
                    <a:pt x="0" y="2906"/>
                    <a:pt x="0" y="3549"/>
                  </a:cubicBezTo>
                  <a:cubicBezTo>
                    <a:pt x="0" y="3812"/>
                    <a:pt x="0" y="4092"/>
                    <a:pt x="149" y="4290"/>
                  </a:cubicBezTo>
                  <a:cubicBezTo>
                    <a:pt x="280" y="4504"/>
                    <a:pt x="528" y="4603"/>
                    <a:pt x="758" y="4653"/>
                  </a:cubicBezTo>
                  <a:cubicBezTo>
                    <a:pt x="1033" y="4721"/>
                    <a:pt x="1308" y="4756"/>
                    <a:pt x="1582" y="4756"/>
                  </a:cubicBezTo>
                  <a:cubicBezTo>
                    <a:pt x="1637" y="4756"/>
                    <a:pt x="1692" y="4754"/>
                    <a:pt x="1747" y="4752"/>
                  </a:cubicBezTo>
                  <a:lnTo>
                    <a:pt x="22316" y="4373"/>
                  </a:lnTo>
                  <a:cubicBezTo>
                    <a:pt x="22372" y="4375"/>
                    <a:pt x="22429" y="4377"/>
                    <a:pt x="22485" y="4377"/>
                  </a:cubicBezTo>
                  <a:cubicBezTo>
                    <a:pt x="22758" y="4377"/>
                    <a:pt x="23032" y="4345"/>
                    <a:pt x="23305" y="4290"/>
                  </a:cubicBezTo>
                  <a:cubicBezTo>
                    <a:pt x="23535" y="4241"/>
                    <a:pt x="23783" y="4142"/>
                    <a:pt x="23914" y="3944"/>
                  </a:cubicBezTo>
                  <a:cubicBezTo>
                    <a:pt x="24063" y="3730"/>
                    <a:pt x="24079" y="3450"/>
                    <a:pt x="24079" y="3186"/>
                  </a:cubicBezTo>
                  <a:lnTo>
                    <a:pt x="24096" y="1291"/>
                  </a:lnTo>
                  <a:cubicBezTo>
                    <a:pt x="24112" y="1060"/>
                    <a:pt x="24112" y="813"/>
                    <a:pt x="24030" y="598"/>
                  </a:cubicBezTo>
                  <a:cubicBezTo>
                    <a:pt x="23917" y="245"/>
                    <a:pt x="23573" y="1"/>
                    <a:pt x="23239" y="1"/>
                  </a:cubicBezTo>
                  <a:close/>
                </a:path>
              </a:pathLst>
            </a:custGeom>
            <a:solidFill>
              <a:srgbClr val="D1B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3364625" y="2814400"/>
              <a:ext cx="190800" cy="447500"/>
            </a:xfrm>
            <a:custGeom>
              <a:avLst/>
              <a:gdLst/>
              <a:ahLst/>
              <a:cxnLst/>
              <a:rect l="l" t="t" r="r" b="b"/>
              <a:pathLst>
                <a:path w="7632" h="17900" extrusionOk="0">
                  <a:moveTo>
                    <a:pt x="4368" y="1"/>
                  </a:moveTo>
                  <a:lnTo>
                    <a:pt x="1" y="1682"/>
                  </a:lnTo>
                  <a:lnTo>
                    <a:pt x="2835" y="17899"/>
                  </a:lnTo>
                  <a:lnTo>
                    <a:pt x="7631" y="17075"/>
                  </a:lnTo>
                  <a:lnTo>
                    <a:pt x="4368" y="1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3388925" y="2835825"/>
              <a:ext cx="89850" cy="413700"/>
            </a:xfrm>
            <a:custGeom>
              <a:avLst/>
              <a:gdLst/>
              <a:ahLst/>
              <a:cxnLst/>
              <a:rect l="l" t="t" r="r" b="b"/>
              <a:pathLst>
                <a:path w="3594" h="16548" fill="none" extrusionOk="0">
                  <a:moveTo>
                    <a:pt x="1" y="1"/>
                  </a:moveTo>
                  <a:cubicBezTo>
                    <a:pt x="34" y="215"/>
                    <a:pt x="3594" y="16548"/>
                    <a:pt x="3594" y="16548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3438375" y="2823475"/>
              <a:ext cx="84075" cy="417400"/>
            </a:xfrm>
            <a:custGeom>
              <a:avLst/>
              <a:gdLst/>
              <a:ahLst/>
              <a:cxnLst/>
              <a:rect l="l" t="t" r="r" b="b"/>
              <a:pathLst>
                <a:path w="3363" h="16696" fill="none" extrusionOk="0">
                  <a:moveTo>
                    <a:pt x="1" y="0"/>
                  </a:moveTo>
                  <a:lnTo>
                    <a:pt x="3363" y="1669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3364625" y="2722925"/>
              <a:ext cx="109625" cy="140675"/>
            </a:xfrm>
            <a:custGeom>
              <a:avLst/>
              <a:gdLst/>
              <a:ahLst/>
              <a:cxnLst/>
              <a:rect l="l" t="t" r="r" b="b"/>
              <a:pathLst>
                <a:path w="4385" h="5627" extrusionOk="0">
                  <a:moveTo>
                    <a:pt x="1138" y="1"/>
                  </a:moveTo>
                  <a:cubicBezTo>
                    <a:pt x="956" y="1"/>
                    <a:pt x="778" y="121"/>
                    <a:pt x="726" y="215"/>
                  </a:cubicBezTo>
                  <a:cubicBezTo>
                    <a:pt x="643" y="347"/>
                    <a:pt x="66" y="3923"/>
                    <a:pt x="1" y="5357"/>
                  </a:cubicBezTo>
                  <a:cubicBezTo>
                    <a:pt x="117" y="5518"/>
                    <a:pt x="247" y="5627"/>
                    <a:pt x="424" y="5627"/>
                  </a:cubicBezTo>
                  <a:cubicBezTo>
                    <a:pt x="447" y="5627"/>
                    <a:pt x="470" y="5625"/>
                    <a:pt x="495" y="5621"/>
                  </a:cubicBezTo>
                  <a:cubicBezTo>
                    <a:pt x="726" y="5604"/>
                    <a:pt x="923" y="5456"/>
                    <a:pt x="1006" y="5242"/>
                  </a:cubicBezTo>
                  <a:cubicBezTo>
                    <a:pt x="1237" y="5390"/>
                    <a:pt x="1467" y="5539"/>
                    <a:pt x="1748" y="5539"/>
                  </a:cubicBezTo>
                  <a:cubicBezTo>
                    <a:pt x="2011" y="5522"/>
                    <a:pt x="2291" y="5324"/>
                    <a:pt x="2275" y="5061"/>
                  </a:cubicBezTo>
                  <a:lnTo>
                    <a:pt x="2275" y="5061"/>
                  </a:lnTo>
                  <a:cubicBezTo>
                    <a:pt x="2382" y="5149"/>
                    <a:pt x="2554" y="5196"/>
                    <a:pt x="2720" y="5196"/>
                  </a:cubicBezTo>
                  <a:cubicBezTo>
                    <a:pt x="2834" y="5196"/>
                    <a:pt x="2946" y="5174"/>
                    <a:pt x="3033" y="5127"/>
                  </a:cubicBezTo>
                  <a:cubicBezTo>
                    <a:pt x="3247" y="5011"/>
                    <a:pt x="3396" y="4764"/>
                    <a:pt x="3363" y="4517"/>
                  </a:cubicBezTo>
                  <a:lnTo>
                    <a:pt x="3363" y="4517"/>
                  </a:lnTo>
                  <a:cubicBezTo>
                    <a:pt x="3456" y="4563"/>
                    <a:pt x="3570" y="4594"/>
                    <a:pt x="3679" y="4594"/>
                  </a:cubicBezTo>
                  <a:cubicBezTo>
                    <a:pt x="3762" y="4594"/>
                    <a:pt x="3842" y="4576"/>
                    <a:pt x="3907" y="4533"/>
                  </a:cubicBezTo>
                  <a:cubicBezTo>
                    <a:pt x="4071" y="4434"/>
                    <a:pt x="4187" y="4286"/>
                    <a:pt x="4253" y="4121"/>
                  </a:cubicBezTo>
                  <a:cubicBezTo>
                    <a:pt x="4319" y="3956"/>
                    <a:pt x="4385" y="3825"/>
                    <a:pt x="4352" y="3660"/>
                  </a:cubicBezTo>
                  <a:cubicBezTo>
                    <a:pt x="2242" y="809"/>
                    <a:pt x="1500" y="248"/>
                    <a:pt x="1434" y="149"/>
                  </a:cubicBezTo>
                  <a:cubicBezTo>
                    <a:pt x="1350" y="41"/>
                    <a:pt x="1243" y="1"/>
                    <a:pt x="1138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3378225" y="2722925"/>
              <a:ext cx="34225" cy="35125"/>
            </a:xfrm>
            <a:custGeom>
              <a:avLst/>
              <a:gdLst/>
              <a:ahLst/>
              <a:cxnLst/>
              <a:rect l="l" t="t" r="r" b="b"/>
              <a:pathLst>
                <a:path w="1369" h="1405" extrusionOk="0">
                  <a:moveTo>
                    <a:pt x="594" y="1"/>
                  </a:moveTo>
                  <a:cubicBezTo>
                    <a:pt x="412" y="1"/>
                    <a:pt x="234" y="121"/>
                    <a:pt x="182" y="215"/>
                  </a:cubicBezTo>
                  <a:cubicBezTo>
                    <a:pt x="149" y="248"/>
                    <a:pt x="83" y="611"/>
                    <a:pt x="0" y="1138"/>
                  </a:cubicBezTo>
                  <a:cubicBezTo>
                    <a:pt x="0" y="1138"/>
                    <a:pt x="307" y="1404"/>
                    <a:pt x="623" y="1404"/>
                  </a:cubicBezTo>
                  <a:cubicBezTo>
                    <a:pt x="708" y="1404"/>
                    <a:pt x="794" y="1385"/>
                    <a:pt x="874" y="1336"/>
                  </a:cubicBezTo>
                  <a:cubicBezTo>
                    <a:pt x="1253" y="1122"/>
                    <a:pt x="1368" y="627"/>
                    <a:pt x="1368" y="627"/>
                  </a:cubicBezTo>
                  <a:cubicBezTo>
                    <a:pt x="1055" y="314"/>
                    <a:pt x="923" y="182"/>
                    <a:pt x="890" y="149"/>
                  </a:cubicBezTo>
                  <a:cubicBezTo>
                    <a:pt x="806" y="41"/>
                    <a:pt x="699" y="1"/>
                    <a:pt x="59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3432200" y="2881900"/>
              <a:ext cx="68825" cy="233300"/>
            </a:xfrm>
            <a:custGeom>
              <a:avLst/>
              <a:gdLst/>
              <a:ahLst/>
              <a:cxnLst/>
              <a:rect l="l" t="t" r="r" b="b"/>
              <a:pathLst>
                <a:path w="2753" h="9332" extrusionOk="0">
                  <a:moveTo>
                    <a:pt x="1070" y="1"/>
                  </a:moveTo>
                  <a:cubicBezTo>
                    <a:pt x="731" y="1"/>
                    <a:pt x="379" y="220"/>
                    <a:pt x="215" y="548"/>
                  </a:cubicBezTo>
                  <a:cubicBezTo>
                    <a:pt x="0" y="992"/>
                    <a:pt x="50" y="1503"/>
                    <a:pt x="116" y="1981"/>
                  </a:cubicBezTo>
                  <a:cubicBezTo>
                    <a:pt x="281" y="3366"/>
                    <a:pt x="462" y="4767"/>
                    <a:pt x="627" y="6151"/>
                  </a:cubicBezTo>
                  <a:cubicBezTo>
                    <a:pt x="726" y="6926"/>
                    <a:pt x="825" y="7717"/>
                    <a:pt x="1055" y="8475"/>
                  </a:cubicBezTo>
                  <a:cubicBezTo>
                    <a:pt x="1171" y="8821"/>
                    <a:pt x="1368" y="9217"/>
                    <a:pt x="1731" y="9315"/>
                  </a:cubicBezTo>
                  <a:cubicBezTo>
                    <a:pt x="1777" y="9326"/>
                    <a:pt x="1823" y="9331"/>
                    <a:pt x="1868" y="9331"/>
                  </a:cubicBezTo>
                  <a:cubicBezTo>
                    <a:pt x="2169" y="9331"/>
                    <a:pt x="2459" y="9109"/>
                    <a:pt x="2588" y="8837"/>
                  </a:cubicBezTo>
                  <a:cubicBezTo>
                    <a:pt x="2753" y="8524"/>
                    <a:pt x="2753" y="8145"/>
                    <a:pt x="2753" y="7783"/>
                  </a:cubicBezTo>
                  <a:cubicBezTo>
                    <a:pt x="2720" y="6003"/>
                    <a:pt x="2456" y="4239"/>
                    <a:pt x="2143" y="2492"/>
                  </a:cubicBezTo>
                  <a:cubicBezTo>
                    <a:pt x="2028" y="1882"/>
                    <a:pt x="2044" y="630"/>
                    <a:pt x="1550" y="185"/>
                  </a:cubicBezTo>
                  <a:cubicBezTo>
                    <a:pt x="1411" y="57"/>
                    <a:pt x="1242" y="1"/>
                    <a:pt x="1070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3491525" y="2809450"/>
              <a:ext cx="136000" cy="434300"/>
            </a:xfrm>
            <a:custGeom>
              <a:avLst/>
              <a:gdLst/>
              <a:ahLst/>
              <a:cxnLst/>
              <a:rect l="l" t="t" r="r" b="b"/>
              <a:pathLst>
                <a:path w="5440" h="17372" extrusionOk="0">
                  <a:moveTo>
                    <a:pt x="5440" y="1"/>
                  </a:moveTo>
                  <a:lnTo>
                    <a:pt x="825" y="677"/>
                  </a:lnTo>
                  <a:lnTo>
                    <a:pt x="1" y="17125"/>
                  </a:lnTo>
                  <a:lnTo>
                    <a:pt x="4863" y="17372"/>
                  </a:lnTo>
                  <a:lnTo>
                    <a:pt x="544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3536450" y="2811525"/>
              <a:ext cx="3725" cy="423175"/>
            </a:xfrm>
            <a:custGeom>
              <a:avLst/>
              <a:gdLst/>
              <a:ahLst/>
              <a:cxnLst/>
              <a:rect l="l" t="t" r="r" b="b"/>
              <a:pathLst>
                <a:path w="149" h="16927" fill="none" extrusionOk="0">
                  <a:moveTo>
                    <a:pt x="149" y="0"/>
                  </a:moveTo>
                  <a:cubicBezTo>
                    <a:pt x="132" y="215"/>
                    <a:pt x="0" y="16926"/>
                    <a:pt x="0" y="16926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3581350" y="2810275"/>
              <a:ext cx="9925" cy="425650"/>
            </a:xfrm>
            <a:custGeom>
              <a:avLst/>
              <a:gdLst/>
              <a:ahLst/>
              <a:cxnLst/>
              <a:rect l="l" t="t" r="r" b="b"/>
              <a:pathLst>
                <a:path w="397" h="17026" fill="none" extrusionOk="0">
                  <a:moveTo>
                    <a:pt x="396" y="1"/>
                  </a:moveTo>
                  <a:lnTo>
                    <a:pt x="1" y="1702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3512125" y="2701550"/>
              <a:ext cx="115400" cy="138675"/>
            </a:xfrm>
            <a:custGeom>
              <a:avLst/>
              <a:gdLst/>
              <a:ahLst/>
              <a:cxnLst/>
              <a:rect l="l" t="t" r="r" b="b"/>
              <a:pathLst>
                <a:path w="4616" h="5547" extrusionOk="0">
                  <a:moveTo>
                    <a:pt x="2173" y="1"/>
                  </a:moveTo>
                  <a:cubicBezTo>
                    <a:pt x="2029" y="1"/>
                    <a:pt x="1889" y="64"/>
                    <a:pt x="1830" y="131"/>
                  </a:cubicBezTo>
                  <a:cubicBezTo>
                    <a:pt x="1731" y="246"/>
                    <a:pt x="363" y="3592"/>
                    <a:pt x="1" y="4976"/>
                  </a:cubicBezTo>
                  <a:cubicBezTo>
                    <a:pt x="83" y="5190"/>
                    <a:pt x="199" y="5339"/>
                    <a:pt x="429" y="5355"/>
                  </a:cubicBezTo>
                  <a:cubicBezTo>
                    <a:pt x="457" y="5359"/>
                    <a:pt x="484" y="5362"/>
                    <a:pt x="512" y="5362"/>
                  </a:cubicBezTo>
                  <a:cubicBezTo>
                    <a:pt x="701" y="5362"/>
                    <a:pt x="891" y="5266"/>
                    <a:pt x="1006" y="5108"/>
                  </a:cubicBezTo>
                  <a:cubicBezTo>
                    <a:pt x="1187" y="5289"/>
                    <a:pt x="1385" y="5487"/>
                    <a:pt x="1649" y="5537"/>
                  </a:cubicBezTo>
                  <a:cubicBezTo>
                    <a:pt x="1686" y="5543"/>
                    <a:pt x="1723" y="5547"/>
                    <a:pt x="1761" y="5547"/>
                  </a:cubicBezTo>
                  <a:cubicBezTo>
                    <a:pt x="1995" y="5547"/>
                    <a:pt x="2233" y="5418"/>
                    <a:pt x="2275" y="5190"/>
                  </a:cubicBezTo>
                  <a:cubicBezTo>
                    <a:pt x="2395" y="5350"/>
                    <a:pt x="2644" y="5456"/>
                    <a:pt x="2857" y="5456"/>
                  </a:cubicBezTo>
                  <a:cubicBezTo>
                    <a:pt x="2908" y="5456"/>
                    <a:pt x="2956" y="5450"/>
                    <a:pt x="3000" y="5438"/>
                  </a:cubicBezTo>
                  <a:cubicBezTo>
                    <a:pt x="3231" y="5372"/>
                    <a:pt x="3429" y="5141"/>
                    <a:pt x="3462" y="4910"/>
                  </a:cubicBezTo>
                  <a:cubicBezTo>
                    <a:pt x="3563" y="4999"/>
                    <a:pt x="3714" y="5059"/>
                    <a:pt x="3861" y="5059"/>
                  </a:cubicBezTo>
                  <a:cubicBezTo>
                    <a:pt x="3904" y="5059"/>
                    <a:pt x="3948" y="5053"/>
                    <a:pt x="3989" y="5042"/>
                  </a:cubicBezTo>
                  <a:cubicBezTo>
                    <a:pt x="4171" y="4993"/>
                    <a:pt x="4302" y="4861"/>
                    <a:pt x="4418" y="4713"/>
                  </a:cubicBezTo>
                  <a:cubicBezTo>
                    <a:pt x="4517" y="4564"/>
                    <a:pt x="4599" y="4482"/>
                    <a:pt x="4616" y="4317"/>
                  </a:cubicBezTo>
                  <a:cubicBezTo>
                    <a:pt x="3182" y="1070"/>
                    <a:pt x="2588" y="329"/>
                    <a:pt x="2539" y="230"/>
                  </a:cubicBezTo>
                  <a:cubicBezTo>
                    <a:pt x="2458" y="60"/>
                    <a:pt x="2313" y="1"/>
                    <a:pt x="2173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3548400" y="2701550"/>
              <a:ext cx="35850" cy="35125"/>
            </a:xfrm>
            <a:custGeom>
              <a:avLst/>
              <a:gdLst/>
              <a:ahLst/>
              <a:cxnLst/>
              <a:rect l="l" t="t" r="r" b="b"/>
              <a:pathLst>
                <a:path w="1434" h="1405" extrusionOk="0">
                  <a:moveTo>
                    <a:pt x="722" y="1"/>
                  </a:moveTo>
                  <a:cubicBezTo>
                    <a:pt x="578" y="1"/>
                    <a:pt x="438" y="64"/>
                    <a:pt x="379" y="131"/>
                  </a:cubicBezTo>
                  <a:cubicBezTo>
                    <a:pt x="346" y="164"/>
                    <a:pt x="198" y="493"/>
                    <a:pt x="0" y="988"/>
                  </a:cubicBezTo>
                  <a:cubicBezTo>
                    <a:pt x="0" y="988"/>
                    <a:pt x="313" y="1404"/>
                    <a:pt x="672" y="1404"/>
                  </a:cubicBezTo>
                  <a:cubicBezTo>
                    <a:pt x="716" y="1404"/>
                    <a:pt x="762" y="1398"/>
                    <a:pt x="808" y="1383"/>
                  </a:cubicBezTo>
                  <a:cubicBezTo>
                    <a:pt x="1236" y="1251"/>
                    <a:pt x="1434" y="790"/>
                    <a:pt x="1434" y="790"/>
                  </a:cubicBezTo>
                  <a:cubicBezTo>
                    <a:pt x="1220" y="411"/>
                    <a:pt x="1104" y="263"/>
                    <a:pt x="1088" y="230"/>
                  </a:cubicBezTo>
                  <a:cubicBezTo>
                    <a:pt x="1007" y="60"/>
                    <a:pt x="862" y="1"/>
                    <a:pt x="72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3549625" y="2871200"/>
              <a:ext cx="68825" cy="232875"/>
            </a:xfrm>
            <a:custGeom>
              <a:avLst/>
              <a:gdLst/>
              <a:ahLst/>
              <a:cxnLst/>
              <a:rect l="l" t="t" r="r" b="b"/>
              <a:pathLst>
                <a:path w="2753" h="9315" extrusionOk="0">
                  <a:moveTo>
                    <a:pt x="1757" y="0"/>
                  </a:moveTo>
                  <a:cubicBezTo>
                    <a:pt x="1473" y="0"/>
                    <a:pt x="1178" y="140"/>
                    <a:pt x="989" y="382"/>
                  </a:cubicBezTo>
                  <a:cubicBezTo>
                    <a:pt x="676" y="761"/>
                    <a:pt x="627" y="1272"/>
                    <a:pt x="577" y="1750"/>
                  </a:cubicBezTo>
                  <a:cubicBezTo>
                    <a:pt x="429" y="3151"/>
                    <a:pt x="297" y="4535"/>
                    <a:pt x="165" y="5920"/>
                  </a:cubicBezTo>
                  <a:cubicBezTo>
                    <a:pt x="83" y="6711"/>
                    <a:pt x="1" y="7502"/>
                    <a:pt x="67" y="8293"/>
                  </a:cubicBezTo>
                  <a:cubicBezTo>
                    <a:pt x="99" y="8656"/>
                    <a:pt x="198" y="9084"/>
                    <a:pt x="528" y="9249"/>
                  </a:cubicBezTo>
                  <a:cubicBezTo>
                    <a:pt x="615" y="9295"/>
                    <a:pt x="709" y="9315"/>
                    <a:pt x="805" y="9315"/>
                  </a:cubicBezTo>
                  <a:cubicBezTo>
                    <a:pt x="1055" y="9315"/>
                    <a:pt x="1317" y="9176"/>
                    <a:pt x="1484" y="8985"/>
                  </a:cubicBezTo>
                  <a:cubicBezTo>
                    <a:pt x="1715" y="8705"/>
                    <a:pt x="1797" y="8343"/>
                    <a:pt x="1863" y="7996"/>
                  </a:cubicBezTo>
                  <a:cubicBezTo>
                    <a:pt x="2226" y="6249"/>
                    <a:pt x="2357" y="4469"/>
                    <a:pt x="2440" y="2690"/>
                  </a:cubicBezTo>
                  <a:cubicBezTo>
                    <a:pt x="2473" y="2080"/>
                    <a:pt x="2753" y="860"/>
                    <a:pt x="2374" y="316"/>
                  </a:cubicBezTo>
                  <a:cubicBezTo>
                    <a:pt x="2224" y="98"/>
                    <a:pt x="1995" y="0"/>
                    <a:pt x="1757" y="0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3545500" y="2864675"/>
              <a:ext cx="234900" cy="429350"/>
            </a:xfrm>
            <a:custGeom>
              <a:avLst/>
              <a:gdLst/>
              <a:ahLst/>
              <a:cxnLst/>
              <a:rect l="l" t="t" r="r" b="b"/>
              <a:pathLst>
                <a:path w="9396" h="17174" extrusionOk="0">
                  <a:moveTo>
                    <a:pt x="4747" y="0"/>
                  </a:moveTo>
                  <a:lnTo>
                    <a:pt x="1" y="15756"/>
                  </a:lnTo>
                  <a:lnTo>
                    <a:pt x="4648" y="17174"/>
                  </a:lnTo>
                  <a:lnTo>
                    <a:pt x="9395" y="445"/>
                  </a:lnTo>
                  <a:lnTo>
                    <a:pt x="4747" y="0"/>
                  </a:ln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3589600" y="2857250"/>
              <a:ext cx="105500" cy="409575"/>
            </a:xfrm>
            <a:custGeom>
              <a:avLst/>
              <a:gdLst/>
              <a:ahLst/>
              <a:cxnLst/>
              <a:rect l="l" t="t" r="r" b="b"/>
              <a:pathLst>
                <a:path w="4220" h="16383" fill="none" extrusionOk="0">
                  <a:moveTo>
                    <a:pt x="4219" y="1"/>
                  </a:moveTo>
                  <a:cubicBezTo>
                    <a:pt x="4154" y="199"/>
                    <a:pt x="0" y="16383"/>
                    <a:pt x="0" y="16383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3632850" y="2868375"/>
              <a:ext cx="112100" cy="410400"/>
            </a:xfrm>
            <a:custGeom>
              <a:avLst/>
              <a:gdLst/>
              <a:ahLst/>
              <a:cxnLst/>
              <a:rect l="l" t="t" r="r" b="b"/>
              <a:pathLst>
                <a:path w="4484" h="16416" fill="none" extrusionOk="0">
                  <a:moveTo>
                    <a:pt x="4484" y="1"/>
                  </a:moveTo>
                  <a:lnTo>
                    <a:pt x="1" y="1641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664175" y="2752325"/>
              <a:ext cx="116225" cy="137125"/>
            </a:xfrm>
            <a:custGeom>
              <a:avLst/>
              <a:gdLst/>
              <a:ahLst/>
              <a:cxnLst/>
              <a:rect l="l" t="t" r="r" b="b"/>
              <a:pathLst>
                <a:path w="4649" h="5485" extrusionOk="0">
                  <a:moveTo>
                    <a:pt x="3300" y="1"/>
                  </a:moveTo>
                  <a:cubicBezTo>
                    <a:pt x="3202" y="1"/>
                    <a:pt x="3113" y="26"/>
                    <a:pt x="3066" y="61"/>
                  </a:cubicBezTo>
                  <a:cubicBezTo>
                    <a:pt x="2934" y="143"/>
                    <a:pt x="693" y="3242"/>
                    <a:pt x="0" y="4494"/>
                  </a:cubicBezTo>
                  <a:cubicBezTo>
                    <a:pt x="33" y="4709"/>
                    <a:pt x="231" y="4709"/>
                    <a:pt x="445" y="4791"/>
                  </a:cubicBezTo>
                  <a:cubicBezTo>
                    <a:pt x="511" y="4819"/>
                    <a:pt x="583" y="4831"/>
                    <a:pt x="655" y="4831"/>
                  </a:cubicBezTo>
                  <a:cubicBezTo>
                    <a:pt x="801" y="4831"/>
                    <a:pt x="951" y="4780"/>
                    <a:pt x="1072" y="4692"/>
                  </a:cubicBezTo>
                  <a:cubicBezTo>
                    <a:pt x="1187" y="4923"/>
                    <a:pt x="1352" y="5154"/>
                    <a:pt x="1599" y="5269"/>
                  </a:cubicBezTo>
                  <a:cubicBezTo>
                    <a:pt x="1674" y="5306"/>
                    <a:pt x="1760" y="5325"/>
                    <a:pt x="1846" y="5325"/>
                  </a:cubicBezTo>
                  <a:cubicBezTo>
                    <a:pt x="2027" y="5325"/>
                    <a:pt x="2208" y="5244"/>
                    <a:pt x="2275" y="5088"/>
                  </a:cubicBezTo>
                  <a:cubicBezTo>
                    <a:pt x="2370" y="5294"/>
                    <a:pt x="2663" y="5484"/>
                    <a:pt x="2905" y="5484"/>
                  </a:cubicBezTo>
                  <a:cubicBezTo>
                    <a:pt x="2915" y="5484"/>
                    <a:pt x="2924" y="5484"/>
                    <a:pt x="2934" y="5483"/>
                  </a:cubicBezTo>
                  <a:cubicBezTo>
                    <a:pt x="3165" y="5483"/>
                    <a:pt x="3412" y="5318"/>
                    <a:pt x="3494" y="5088"/>
                  </a:cubicBezTo>
                  <a:cubicBezTo>
                    <a:pt x="3610" y="5236"/>
                    <a:pt x="3791" y="5351"/>
                    <a:pt x="3989" y="5351"/>
                  </a:cubicBezTo>
                  <a:cubicBezTo>
                    <a:pt x="4170" y="5335"/>
                    <a:pt x="4335" y="5253"/>
                    <a:pt x="4467" y="5137"/>
                  </a:cubicBezTo>
                  <a:cubicBezTo>
                    <a:pt x="4599" y="5005"/>
                    <a:pt x="4599" y="5121"/>
                    <a:pt x="4648" y="4939"/>
                  </a:cubicBezTo>
                  <a:cubicBezTo>
                    <a:pt x="4038" y="1462"/>
                    <a:pt x="3758" y="440"/>
                    <a:pt x="3725" y="325"/>
                  </a:cubicBezTo>
                  <a:cubicBezTo>
                    <a:pt x="3683" y="81"/>
                    <a:pt x="3477" y="1"/>
                    <a:pt x="3300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3726375" y="2752325"/>
              <a:ext cx="36300" cy="34525"/>
            </a:xfrm>
            <a:custGeom>
              <a:avLst/>
              <a:gdLst/>
              <a:ahLst/>
              <a:cxnLst/>
              <a:rect l="l" t="t" r="r" b="b"/>
              <a:pathLst>
                <a:path w="1452" h="1381" extrusionOk="0">
                  <a:moveTo>
                    <a:pt x="812" y="1"/>
                  </a:moveTo>
                  <a:cubicBezTo>
                    <a:pt x="714" y="1"/>
                    <a:pt x="625" y="26"/>
                    <a:pt x="578" y="61"/>
                  </a:cubicBezTo>
                  <a:cubicBezTo>
                    <a:pt x="545" y="78"/>
                    <a:pt x="314" y="374"/>
                    <a:pt x="1" y="803"/>
                  </a:cubicBezTo>
                  <a:cubicBezTo>
                    <a:pt x="1" y="803"/>
                    <a:pt x="251" y="1381"/>
                    <a:pt x="660" y="1381"/>
                  </a:cubicBezTo>
                  <a:cubicBezTo>
                    <a:pt x="671" y="1381"/>
                    <a:pt x="682" y="1380"/>
                    <a:pt x="693" y="1380"/>
                  </a:cubicBezTo>
                  <a:cubicBezTo>
                    <a:pt x="1138" y="1347"/>
                    <a:pt x="1451" y="951"/>
                    <a:pt x="1451" y="951"/>
                  </a:cubicBezTo>
                  <a:cubicBezTo>
                    <a:pt x="1319" y="539"/>
                    <a:pt x="1254" y="374"/>
                    <a:pt x="1237" y="325"/>
                  </a:cubicBezTo>
                  <a:cubicBezTo>
                    <a:pt x="1195" y="81"/>
                    <a:pt x="989" y="1"/>
                    <a:pt x="81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3639850" y="2927225"/>
              <a:ext cx="111700" cy="221625"/>
            </a:xfrm>
            <a:custGeom>
              <a:avLst/>
              <a:gdLst/>
              <a:ahLst/>
              <a:cxnLst/>
              <a:rect l="l" t="t" r="r" b="b"/>
              <a:pathLst>
                <a:path w="4468" h="8865" extrusionOk="0">
                  <a:moveTo>
                    <a:pt x="3485" y="1"/>
                  </a:moveTo>
                  <a:cubicBezTo>
                    <a:pt x="3269" y="1"/>
                    <a:pt x="3047" y="69"/>
                    <a:pt x="2869" y="201"/>
                  </a:cubicBezTo>
                  <a:cubicBezTo>
                    <a:pt x="2490" y="498"/>
                    <a:pt x="2308" y="976"/>
                    <a:pt x="2144" y="1437"/>
                  </a:cubicBezTo>
                  <a:cubicBezTo>
                    <a:pt x="1666" y="2756"/>
                    <a:pt x="1204" y="4074"/>
                    <a:pt x="743" y="5393"/>
                  </a:cubicBezTo>
                  <a:cubicBezTo>
                    <a:pt x="462" y="6134"/>
                    <a:pt x="199" y="6876"/>
                    <a:pt x="83" y="7667"/>
                  </a:cubicBezTo>
                  <a:cubicBezTo>
                    <a:pt x="17" y="8030"/>
                    <a:pt x="1" y="8458"/>
                    <a:pt x="298" y="8706"/>
                  </a:cubicBezTo>
                  <a:cubicBezTo>
                    <a:pt x="416" y="8816"/>
                    <a:pt x="567" y="8864"/>
                    <a:pt x="724" y="8864"/>
                  </a:cubicBezTo>
                  <a:cubicBezTo>
                    <a:pt x="918" y="8864"/>
                    <a:pt x="1123" y="8791"/>
                    <a:pt x="1286" y="8673"/>
                  </a:cubicBezTo>
                  <a:cubicBezTo>
                    <a:pt x="1567" y="8458"/>
                    <a:pt x="1731" y="8129"/>
                    <a:pt x="1896" y="7816"/>
                  </a:cubicBezTo>
                  <a:cubicBezTo>
                    <a:pt x="2654" y="6200"/>
                    <a:pt x="3215" y="4503"/>
                    <a:pt x="3726" y="2805"/>
                  </a:cubicBezTo>
                  <a:cubicBezTo>
                    <a:pt x="3907" y="2212"/>
                    <a:pt x="4467" y="1091"/>
                    <a:pt x="4237" y="481"/>
                  </a:cubicBezTo>
                  <a:cubicBezTo>
                    <a:pt x="4118" y="155"/>
                    <a:pt x="3809" y="1"/>
                    <a:pt x="3485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357200" y="3063675"/>
              <a:ext cx="436375" cy="465125"/>
            </a:xfrm>
            <a:custGeom>
              <a:avLst/>
              <a:gdLst/>
              <a:ahLst/>
              <a:cxnLst/>
              <a:rect l="l" t="t" r="r" b="b"/>
              <a:pathLst>
                <a:path w="17455" h="18605" extrusionOk="0">
                  <a:moveTo>
                    <a:pt x="17454" y="1"/>
                  </a:moveTo>
                  <a:lnTo>
                    <a:pt x="1" y="248"/>
                  </a:lnTo>
                  <a:cubicBezTo>
                    <a:pt x="940" y="5341"/>
                    <a:pt x="1880" y="10417"/>
                    <a:pt x="2803" y="15509"/>
                  </a:cubicBezTo>
                  <a:cubicBezTo>
                    <a:pt x="2935" y="16218"/>
                    <a:pt x="3083" y="16960"/>
                    <a:pt x="3478" y="17586"/>
                  </a:cubicBezTo>
                  <a:cubicBezTo>
                    <a:pt x="3824" y="18157"/>
                    <a:pt x="4443" y="18604"/>
                    <a:pt x="5099" y="18604"/>
                  </a:cubicBezTo>
                  <a:cubicBezTo>
                    <a:pt x="5163" y="18604"/>
                    <a:pt x="5227" y="18600"/>
                    <a:pt x="5291" y="18591"/>
                  </a:cubicBezTo>
                  <a:lnTo>
                    <a:pt x="12164" y="18344"/>
                  </a:lnTo>
                  <a:cubicBezTo>
                    <a:pt x="12228" y="18353"/>
                    <a:pt x="12292" y="18357"/>
                    <a:pt x="12356" y="18357"/>
                  </a:cubicBezTo>
                  <a:cubicBezTo>
                    <a:pt x="13012" y="18357"/>
                    <a:pt x="13633" y="17910"/>
                    <a:pt x="13993" y="17339"/>
                  </a:cubicBezTo>
                  <a:cubicBezTo>
                    <a:pt x="14389" y="16713"/>
                    <a:pt x="14521" y="15971"/>
                    <a:pt x="14653" y="15262"/>
                  </a:cubicBezTo>
                  <a:cubicBezTo>
                    <a:pt x="15592" y="10170"/>
                    <a:pt x="16531" y="5093"/>
                    <a:pt x="17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489475" y="3063675"/>
              <a:ext cx="304100" cy="464800"/>
            </a:xfrm>
            <a:custGeom>
              <a:avLst/>
              <a:gdLst/>
              <a:ahLst/>
              <a:cxnLst/>
              <a:rect l="l" t="t" r="r" b="b"/>
              <a:pathLst>
                <a:path w="12164" h="18592" extrusionOk="0">
                  <a:moveTo>
                    <a:pt x="12163" y="1"/>
                  </a:moveTo>
                  <a:lnTo>
                    <a:pt x="10202" y="34"/>
                  </a:lnTo>
                  <a:cubicBezTo>
                    <a:pt x="10202" y="34"/>
                    <a:pt x="9477" y="18130"/>
                    <a:pt x="0" y="18591"/>
                  </a:cubicBezTo>
                  <a:lnTo>
                    <a:pt x="6873" y="18344"/>
                  </a:lnTo>
                  <a:cubicBezTo>
                    <a:pt x="6937" y="18353"/>
                    <a:pt x="7001" y="18357"/>
                    <a:pt x="7065" y="18357"/>
                  </a:cubicBezTo>
                  <a:cubicBezTo>
                    <a:pt x="7721" y="18357"/>
                    <a:pt x="8342" y="17910"/>
                    <a:pt x="8702" y="17339"/>
                  </a:cubicBezTo>
                  <a:cubicBezTo>
                    <a:pt x="9098" y="16713"/>
                    <a:pt x="9230" y="15971"/>
                    <a:pt x="9362" y="15262"/>
                  </a:cubicBezTo>
                  <a:cubicBezTo>
                    <a:pt x="10301" y="10170"/>
                    <a:pt x="11240" y="5093"/>
                    <a:pt x="12163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3431775" y="3149700"/>
              <a:ext cx="75850" cy="226950"/>
            </a:xfrm>
            <a:custGeom>
              <a:avLst/>
              <a:gdLst/>
              <a:ahLst/>
              <a:cxnLst/>
              <a:rect l="l" t="t" r="r" b="b"/>
              <a:pathLst>
                <a:path w="3034" h="9078" extrusionOk="0">
                  <a:moveTo>
                    <a:pt x="778" y="0"/>
                  </a:moveTo>
                  <a:cubicBezTo>
                    <a:pt x="416" y="0"/>
                    <a:pt x="193" y="413"/>
                    <a:pt x="116" y="845"/>
                  </a:cubicBezTo>
                  <a:cubicBezTo>
                    <a:pt x="1" y="1570"/>
                    <a:pt x="100" y="2328"/>
                    <a:pt x="199" y="3053"/>
                  </a:cubicBezTo>
                  <a:cubicBezTo>
                    <a:pt x="413" y="4685"/>
                    <a:pt x="644" y="6333"/>
                    <a:pt x="1023" y="7948"/>
                  </a:cubicBezTo>
                  <a:cubicBezTo>
                    <a:pt x="1089" y="8212"/>
                    <a:pt x="1171" y="8492"/>
                    <a:pt x="1336" y="8723"/>
                  </a:cubicBezTo>
                  <a:cubicBezTo>
                    <a:pt x="1481" y="8926"/>
                    <a:pt x="1715" y="9078"/>
                    <a:pt x="1949" y="9078"/>
                  </a:cubicBezTo>
                  <a:cubicBezTo>
                    <a:pt x="1981" y="9078"/>
                    <a:pt x="2013" y="9075"/>
                    <a:pt x="2045" y="9069"/>
                  </a:cubicBezTo>
                  <a:cubicBezTo>
                    <a:pt x="2226" y="9036"/>
                    <a:pt x="2391" y="8921"/>
                    <a:pt x="2506" y="8789"/>
                  </a:cubicBezTo>
                  <a:cubicBezTo>
                    <a:pt x="3017" y="8228"/>
                    <a:pt x="3034" y="7388"/>
                    <a:pt x="3001" y="6630"/>
                  </a:cubicBezTo>
                  <a:cubicBezTo>
                    <a:pt x="2885" y="5015"/>
                    <a:pt x="2572" y="3399"/>
                    <a:pt x="2061" y="1850"/>
                  </a:cubicBezTo>
                  <a:cubicBezTo>
                    <a:pt x="1880" y="1323"/>
                    <a:pt x="1633" y="433"/>
                    <a:pt x="1138" y="120"/>
                  </a:cubicBezTo>
                  <a:cubicBezTo>
                    <a:pt x="1006" y="37"/>
                    <a:pt x="886" y="0"/>
                    <a:pt x="778" y="0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1124425" y="3901275"/>
              <a:ext cx="42475" cy="90325"/>
            </a:xfrm>
            <a:custGeom>
              <a:avLst/>
              <a:gdLst/>
              <a:ahLst/>
              <a:cxnLst/>
              <a:rect l="l" t="t" r="r" b="b"/>
              <a:pathLst>
                <a:path w="1699" h="3613" extrusionOk="0">
                  <a:moveTo>
                    <a:pt x="1059" y="1"/>
                  </a:moveTo>
                  <a:cubicBezTo>
                    <a:pt x="688" y="1"/>
                    <a:pt x="340" y="285"/>
                    <a:pt x="182" y="645"/>
                  </a:cubicBezTo>
                  <a:cubicBezTo>
                    <a:pt x="1" y="1058"/>
                    <a:pt x="17" y="1519"/>
                    <a:pt x="67" y="1947"/>
                  </a:cubicBezTo>
                  <a:cubicBezTo>
                    <a:pt x="116" y="2491"/>
                    <a:pt x="215" y="3085"/>
                    <a:pt x="594" y="3464"/>
                  </a:cubicBezTo>
                  <a:cubicBezTo>
                    <a:pt x="693" y="3546"/>
                    <a:pt x="792" y="3612"/>
                    <a:pt x="907" y="3612"/>
                  </a:cubicBezTo>
                  <a:cubicBezTo>
                    <a:pt x="1088" y="3579"/>
                    <a:pt x="1171" y="3365"/>
                    <a:pt x="1171" y="3184"/>
                  </a:cubicBezTo>
                  <a:lnTo>
                    <a:pt x="1121" y="2887"/>
                  </a:lnTo>
                  <a:lnTo>
                    <a:pt x="1121" y="2887"/>
                  </a:lnTo>
                  <a:cubicBezTo>
                    <a:pt x="1122" y="2888"/>
                    <a:pt x="1122" y="2889"/>
                    <a:pt x="1122" y="2889"/>
                  </a:cubicBezTo>
                  <a:cubicBezTo>
                    <a:pt x="1137" y="2889"/>
                    <a:pt x="1131" y="1538"/>
                    <a:pt x="1550" y="942"/>
                  </a:cubicBezTo>
                  <a:cubicBezTo>
                    <a:pt x="1665" y="777"/>
                    <a:pt x="1698" y="547"/>
                    <a:pt x="1632" y="365"/>
                  </a:cubicBezTo>
                  <a:cubicBezTo>
                    <a:pt x="1583" y="184"/>
                    <a:pt x="1401" y="69"/>
                    <a:pt x="1220" y="19"/>
                  </a:cubicBezTo>
                  <a:cubicBezTo>
                    <a:pt x="1166" y="7"/>
                    <a:pt x="1112" y="1"/>
                    <a:pt x="1059" y="1"/>
                  </a:cubicBezTo>
                  <a:close/>
                </a:path>
              </a:pathLst>
            </a:custGeom>
            <a:solidFill>
              <a:srgbClr val="C29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960450" y="3928575"/>
              <a:ext cx="363425" cy="329150"/>
            </a:xfrm>
            <a:custGeom>
              <a:avLst/>
              <a:gdLst/>
              <a:ahLst/>
              <a:cxnLst/>
              <a:rect l="l" t="t" r="r" b="b"/>
              <a:pathLst>
                <a:path w="14537" h="13166" extrusionOk="0">
                  <a:moveTo>
                    <a:pt x="2520" y="0"/>
                  </a:moveTo>
                  <a:cubicBezTo>
                    <a:pt x="2166" y="0"/>
                    <a:pt x="1821" y="78"/>
                    <a:pt x="1500" y="262"/>
                  </a:cubicBezTo>
                  <a:cubicBezTo>
                    <a:pt x="560" y="806"/>
                    <a:pt x="280" y="2026"/>
                    <a:pt x="198" y="3097"/>
                  </a:cubicBezTo>
                  <a:cubicBezTo>
                    <a:pt x="0" y="5734"/>
                    <a:pt x="379" y="8404"/>
                    <a:pt x="1302" y="10892"/>
                  </a:cubicBezTo>
                  <a:cubicBezTo>
                    <a:pt x="1632" y="11782"/>
                    <a:pt x="2192" y="12771"/>
                    <a:pt x="3132" y="12887"/>
                  </a:cubicBezTo>
                  <a:cubicBezTo>
                    <a:pt x="3206" y="12896"/>
                    <a:pt x="3282" y="12901"/>
                    <a:pt x="3357" y="12901"/>
                  </a:cubicBezTo>
                  <a:cubicBezTo>
                    <a:pt x="3665" y="12901"/>
                    <a:pt x="3974" y="12824"/>
                    <a:pt x="4252" y="12705"/>
                  </a:cubicBezTo>
                  <a:cubicBezTo>
                    <a:pt x="5340" y="12227"/>
                    <a:pt x="5801" y="11997"/>
                    <a:pt x="6922" y="11156"/>
                  </a:cubicBezTo>
                  <a:cubicBezTo>
                    <a:pt x="7499" y="11601"/>
                    <a:pt x="8092" y="12030"/>
                    <a:pt x="8669" y="12458"/>
                  </a:cubicBezTo>
                  <a:cubicBezTo>
                    <a:pt x="9128" y="12798"/>
                    <a:pt x="9640" y="13165"/>
                    <a:pt x="10192" y="13165"/>
                  </a:cubicBezTo>
                  <a:cubicBezTo>
                    <a:pt x="10256" y="13165"/>
                    <a:pt x="10319" y="13160"/>
                    <a:pt x="10383" y="13150"/>
                  </a:cubicBezTo>
                  <a:cubicBezTo>
                    <a:pt x="11158" y="13051"/>
                    <a:pt x="11636" y="12260"/>
                    <a:pt x="11965" y="11535"/>
                  </a:cubicBezTo>
                  <a:cubicBezTo>
                    <a:pt x="12592" y="10200"/>
                    <a:pt x="13119" y="8832"/>
                    <a:pt x="13581" y="7448"/>
                  </a:cubicBezTo>
                  <a:cubicBezTo>
                    <a:pt x="14108" y="5849"/>
                    <a:pt x="14536" y="4152"/>
                    <a:pt x="14157" y="2520"/>
                  </a:cubicBezTo>
                  <a:cubicBezTo>
                    <a:pt x="14009" y="1861"/>
                    <a:pt x="13679" y="1185"/>
                    <a:pt x="13086" y="855"/>
                  </a:cubicBezTo>
                  <a:cubicBezTo>
                    <a:pt x="12825" y="717"/>
                    <a:pt x="12546" y="661"/>
                    <a:pt x="12258" y="661"/>
                  </a:cubicBezTo>
                  <a:cubicBezTo>
                    <a:pt x="11655" y="661"/>
                    <a:pt x="11018" y="907"/>
                    <a:pt x="10449" y="1152"/>
                  </a:cubicBezTo>
                  <a:cubicBezTo>
                    <a:pt x="9872" y="1399"/>
                    <a:pt x="9295" y="1647"/>
                    <a:pt x="8719" y="1894"/>
                  </a:cubicBezTo>
                  <a:cubicBezTo>
                    <a:pt x="8439" y="2009"/>
                    <a:pt x="8153" y="2059"/>
                    <a:pt x="7865" y="2059"/>
                  </a:cubicBezTo>
                  <a:cubicBezTo>
                    <a:pt x="6915" y="2059"/>
                    <a:pt x="5944" y="1515"/>
                    <a:pt x="5109" y="971"/>
                  </a:cubicBezTo>
                  <a:cubicBezTo>
                    <a:pt x="4334" y="477"/>
                    <a:pt x="3399" y="0"/>
                    <a:pt x="2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990100" y="3968075"/>
              <a:ext cx="82025" cy="238700"/>
            </a:xfrm>
            <a:custGeom>
              <a:avLst/>
              <a:gdLst/>
              <a:ahLst/>
              <a:cxnLst/>
              <a:rect l="l" t="t" r="r" b="b"/>
              <a:pathLst>
                <a:path w="3281" h="9548" extrusionOk="0">
                  <a:moveTo>
                    <a:pt x="1716" y="1"/>
                  </a:moveTo>
                  <a:cubicBezTo>
                    <a:pt x="770" y="1"/>
                    <a:pt x="291" y="1019"/>
                    <a:pt x="199" y="1879"/>
                  </a:cubicBezTo>
                  <a:cubicBezTo>
                    <a:pt x="1" y="3791"/>
                    <a:pt x="231" y="5753"/>
                    <a:pt x="874" y="7565"/>
                  </a:cubicBezTo>
                  <a:cubicBezTo>
                    <a:pt x="1121" y="8225"/>
                    <a:pt x="1418" y="8900"/>
                    <a:pt x="1978" y="9345"/>
                  </a:cubicBezTo>
                  <a:cubicBezTo>
                    <a:pt x="2094" y="9444"/>
                    <a:pt x="2242" y="9527"/>
                    <a:pt x="2391" y="9543"/>
                  </a:cubicBezTo>
                  <a:cubicBezTo>
                    <a:pt x="2412" y="9546"/>
                    <a:pt x="2434" y="9547"/>
                    <a:pt x="2455" y="9547"/>
                  </a:cubicBezTo>
                  <a:cubicBezTo>
                    <a:pt x="2820" y="9547"/>
                    <a:pt x="3101" y="9160"/>
                    <a:pt x="3132" y="8802"/>
                  </a:cubicBezTo>
                  <a:cubicBezTo>
                    <a:pt x="3165" y="8406"/>
                    <a:pt x="2984" y="8027"/>
                    <a:pt x="2852" y="7664"/>
                  </a:cubicBezTo>
                  <a:cubicBezTo>
                    <a:pt x="2440" y="6511"/>
                    <a:pt x="2374" y="5258"/>
                    <a:pt x="2671" y="4071"/>
                  </a:cubicBezTo>
                  <a:cubicBezTo>
                    <a:pt x="2835" y="3412"/>
                    <a:pt x="3116" y="2769"/>
                    <a:pt x="3182" y="2094"/>
                  </a:cubicBezTo>
                  <a:cubicBezTo>
                    <a:pt x="3280" y="1237"/>
                    <a:pt x="2918" y="165"/>
                    <a:pt x="1929" y="17"/>
                  </a:cubicBezTo>
                  <a:cubicBezTo>
                    <a:pt x="1856" y="6"/>
                    <a:pt x="1785" y="1"/>
                    <a:pt x="17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1223725" y="3985000"/>
              <a:ext cx="64725" cy="162800"/>
            </a:xfrm>
            <a:custGeom>
              <a:avLst/>
              <a:gdLst/>
              <a:ahLst/>
              <a:cxnLst/>
              <a:rect l="l" t="t" r="r" b="b"/>
              <a:pathLst>
                <a:path w="2589" h="6512" extrusionOk="0">
                  <a:moveTo>
                    <a:pt x="1063" y="1"/>
                  </a:moveTo>
                  <a:cubicBezTo>
                    <a:pt x="817" y="1"/>
                    <a:pt x="574" y="114"/>
                    <a:pt x="363" y="395"/>
                  </a:cubicBezTo>
                  <a:cubicBezTo>
                    <a:pt x="116" y="708"/>
                    <a:pt x="99" y="1153"/>
                    <a:pt x="165" y="1549"/>
                  </a:cubicBezTo>
                  <a:cubicBezTo>
                    <a:pt x="231" y="1944"/>
                    <a:pt x="380" y="2340"/>
                    <a:pt x="413" y="2735"/>
                  </a:cubicBezTo>
                  <a:cubicBezTo>
                    <a:pt x="528" y="3757"/>
                    <a:pt x="1" y="4762"/>
                    <a:pt x="99" y="5784"/>
                  </a:cubicBezTo>
                  <a:cubicBezTo>
                    <a:pt x="131" y="6117"/>
                    <a:pt x="315" y="6511"/>
                    <a:pt x="638" y="6511"/>
                  </a:cubicBezTo>
                  <a:cubicBezTo>
                    <a:pt x="650" y="6511"/>
                    <a:pt x="663" y="6511"/>
                    <a:pt x="676" y="6509"/>
                  </a:cubicBezTo>
                  <a:cubicBezTo>
                    <a:pt x="874" y="6476"/>
                    <a:pt x="1022" y="6295"/>
                    <a:pt x="1138" y="6130"/>
                  </a:cubicBezTo>
                  <a:cubicBezTo>
                    <a:pt x="1813" y="5125"/>
                    <a:pt x="2258" y="3971"/>
                    <a:pt x="2473" y="2768"/>
                  </a:cubicBezTo>
                  <a:cubicBezTo>
                    <a:pt x="2555" y="2290"/>
                    <a:pt x="2588" y="1779"/>
                    <a:pt x="2473" y="1301"/>
                  </a:cubicBezTo>
                  <a:cubicBezTo>
                    <a:pt x="2319" y="723"/>
                    <a:pt x="1684" y="1"/>
                    <a:pt x="1063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" name="Google Shape;1295;p52"/>
          <p:cNvSpPr txBox="1">
            <a:spLocks/>
          </p:cNvSpPr>
          <p:nvPr/>
        </p:nvSpPr>
        <p:spPr>
          <a:xfrm>
            <a:off x="971025" y="2556274"/>
            <a:ext cx="7301129" cy="7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1pPr>
            <a:lvl2pPr marR="0"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2pPr>
            <a:lvl3pPr marR="0"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3pPr>
            <a:lvl4pPr marR="0"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4pPr>
            <a:lvl5pPr marR="0"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5pPr>
            <a:lvl6pPr marR="0"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6pPr>
            <a:lvl7pPr marR="0"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7pPr>
            <a:lvl8pPr marR="0"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8pPr>
            <a:lvl9pPr marR="0"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Denk One"/>
              <a:buNone/>
              <a:defRPr sz="4200" b="0" i="0" u="none" strike="noStrike" cap="none">
                <a:solidFill>
                  <a:schemeClr val="dk1"/>
                </a:solidFill>
                <a:latin typeface="Denk One"/>
                <a:ea typeface="Denk One"/>
                <a:cs typeface="Denk One"/>
                <a:sym typeface="Denk One"/>
              </a:defRPr>
            </a:lvl9pPr>
          </a:lstStyle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+mn-lt"/>
                <a:cs typeface="Denk One" charset="0"/>
              </a:rPr>
              <a:t>ĐỘNG TỪ</a:t>
            </a:r>
            <a:endParaRPr lang="en-US" sz="4000" b="1" dirty="0">
              <a:solidFill>
                <a:srgbClr val="FF0000"/>
              </a:solidFill>
              <a:latin typeface="+mn-lt"/>
              <a:cs typeface="Denk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06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105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6"/>
          <p:cNvGrpSpPr/>
          <p:nvPr/>
        </p:nvGrpSpPr>
        <p:grpSpPr>
          <a:xfrm rot="-9899976">
            <a:off x="7743374" y="292153"/>
            <a:ext cx="755873" cy="1266102"/>
            <a:chOff x="6316225" y="3717575"/>
            <a:chExt cx="251400" cy="421100"/>
          </a:xfrm>
        </p:grpSpPr>
        <p:sp>
          <p:nvSpPr>
            <p:cNvPr id="1098" name="Google Shape;1098;p46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6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6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6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6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6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6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46"/>
          <p:cNvSpPr txBox="1">
            <a:spLocks noGrp="1"/>
          </p:cNvSpPr>
          <p:nvPr>
            <p:ph type="ctrTitle"/>
          </p:nvPr>
        </p:nvSpPr>
        <p:spPr>
          <a:xfrm rot="-174">
            <a:off x="1804658" y="1213921"/>
            <a:ext cx="5943000" cy="1696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4800" dirty="0"/>
              <a:t>Đ</a:t>
            </a:r>
            <a:r>
              <a:rPr lang="en" sz="4800" dirty="0" smtClean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rPr>
              <a:t>ộng từ là gì?</a:t>
            </a:r>
            <a:endParaRPr sz="3600" dirty="0">
              <a:solidFill>
                <a:schemeClr val="lt1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  <p:extLst>
      <p:ext uri="{BB962C8B-B14F-4D97-AF65-F5344CB8AC3E}">
        <p14:creationId xmlns:p14="http://schemas.microsoft.com/office/powerpoint/2010/main" val="5271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2"/>
          <p:cNvSpPr txBox="1">
            <a:spLocks noGrp="1"/>
          </p:cNvSpPr>
          <p:nvPr>
            <p:ph type="title"/>
          </p:nvPr>
        </p:nvSpPr>
        <p:spPr>
          <a:xfrm>
            <a:off x="1036635" y="1504950"/>
            <a:ext cx="7301129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ctr"/>
            <a:r>
              <a:rPr lang="en-US" sz="3600" dirty="0" err="1"/>
              <a:t>Nội</a:t>
            </a:r>
            <a:r>
              <a:rPr lang="en-US" sz="3600" dirty="0"/>
              <a:t> dung </a:t>
            </a:r>
            <a:r>
              <a:rPr lang="en-US" sz="3600" dirty="0" err="1"/>
              <a:t>hai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điểm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 </a:t>
            </a:r>
            <a:r>
              <a:rPr lang="en-US" sz="3600" dirty="0" err="1"/>
              <a:t>giống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?</a:t>
            </a:r>
            <a:endParaRPr lang="en-US" sz="3600" dirty="0">
              <a:effectLst/>
            </a:endParaRPr>
          </a:p>
        </p:txBody>
      </p:sp>
      <p:grpSp>
        <p:nvGrpSpPr>
          <p:cNvPr id="1297" name="Google Shape;1297;p52"/>
          <p:cNvGrpSpPr/>
          <p:nvPr/>
        </p:nvGrpSpPr>
        <p:grpSpPr>
          <a:xfrm>
            <a:off x="87112" y="3093298"/>
            <a:ext cx="2395175" cy="2057309"/>
            <a:chOff x="311075" y="1470775"/>
            <a:chExt cx="4234850" cy="2875975"/>
          </a:xfrm>
        </p:grpSpPr>
        <p:sp>
          <p:nvSpPr>
            <p:cNvPr id="1298" name="Google Shape;1298;p52"/>
            <p:cNvSpPr/>
            <p:nvPr/>
          </p:nvSpPr>
          <p:spPr>
            <a:xfrm>
              <a:off x="420675" y="3755475"/>
              <a:ext cx="4113325" cy="591275"/>
            </a:xfrm>
            <a:custGeom>
              <a:avLst/>
              <a:gdLst/>
              <a:ahLst/>
              <a:cxnLst/>
              <a:rect l="l" t="t" r="r" b="b"/>
              <a:pathLst>
                <a:path w="164533" h="23651" extrusionOk="0">
                  <a:moveTo>
                    <a:pt x="129576" y="0"/>
                  </a:moveTo>
                  <a:cubicBezTo>
                    <a:pt x="116473" y="0"/>
                    <a:pt x="105068" y="1368"/>
                    <a:pt x="99069" y="3396"/>
                  </a:cubicBezTo>
                  <a:cubicBezTo>
                    <a:pt x="90466" y="2143"/>
                    <a:pt x="79654" y="1385"/>
                    <a:pt x="67903" y="1385"/>
                  </a:cubicBezTo>
                  <a:cubicBezTo>
                    <a:pt x="46148" y="1385"/>
                    <a:pt x="27590" y="3956"/>
                    <a:pt x="20371" y="7565"/>
                  </a:cubicBezTo>
                  <a:cubicBezTo>
                    <a:pt x="8719" y="8373"/>
                    <a:pt x="1" y="11620"/>
                    <a:pt x="1" y="15509"/>
                  </a:cubicBezTo>
                  <a:cubicBezTo>
                    <a:pt x="1" y="20008"/>
                    <a:pt x="11620" y="23651"/>
                    <a:pt x="25959" y="23651"/>
                  </a:cubicBezTo>
                  <a:cubicBezTo>
                    <a:pt x="35419" y="23651"/>
                    <a:pt x="43692" y="22069"/>
                    <a:pt x="48225" y="19695"/>
                  </a:cubicBezTo>
                  <a:cubicBezTo>
                    <a:pt x="54273" y="20173"/>
                    <a:pt x="60932" y="20437"/>
                    <a:pt x="67903" y="20437"/>
                  </a:cubicBezTo>
                  <a:cubicBezTo>
                    <a:pt x="92345" y="20437"/>
                    <a:pt x="112748" y="17190"/>
                    <a:pt x="117577" y="12889"/>
                  </a:cubicBezTo>
                  <a:cubicBezTo>
                    <a:pt x="121318" y="13136"/>
                    <a:pt x="125373" y="13284"/>
                    <a:pt x="129576" y="13284"/>
                  </a:cubicBezTo>
                  <a:cubicBezTo>
                    <a:pt x="148891" y="13284"/>
                    <a:pt x="164532" y="10318"/>
                    <a:pt x="164532" y="6642"/>
                  </a:cubicBezTo>
                  <a:cubicBezTo>
                    <a:pt x="164532" y="2984"/>
                    <a:pt x="148891" y="0"/>
                    <a:pt x="129576" y="0"/>
                  </a:cubicBezTo>
                  <a:close/>
                </a:path>
              </a:pathLst>
            </a:custGeom>
            <a:solidFill>
              <a:srgbClr val="FBF0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4180450" y="2605250"/>
              <a:ext cx="342825" cy="297800"/>
            </a:xfrm>
            <a:custGeom>
              <a:avLst/>
              <a:gdLst/>
              <a:ahLst/>
              <a:cxnLst/>
              <a:rect l="l" t="t" r="r" b="b"/>
              <a:pathLst>
                <a:path w="13713" h="11912" extrusionOk="0">
                  <a:moveTo>
                    <a:pt x="9872" y="1"/>
                  </a:moveTo>
                  <a:cubicBezTo>
                    <a:pt x="8913" y="1"/>
                    <a:pt x="7907" y="269"/>
                    <a:pt x="7005" y="621"/>
                  </a:cubicBezTo>
                  <a:cubicBezTo>
                    <a:pt x="5867" y="1049"/>
                    <a:pt x="4763" y="1610"/>
                    <a:pt x="3857" y="2417"/>
                  </a:cubicBezTo>
                  <a:cubicBezTo>
                    <a:pt x="1615" y="4411"/>
                    <a:pt x="0" y="10806"/>
                    <a:pt x="3923" y="11762"/>
                  </a:cubicBezTo>
                  <a:cubicBezTo>
                    <a:pt x="4332" y="11863"/>
                    <a:pt x="4751" y="11911"/>
                    <a:pt x="5174" y="11911"/>
                  </a:cubicBezTo>
                  <a:cubicBezTo>
                    <a:pt x="8796" y="11911"/>
                    <a:pt x="12687" y="8397"/>
                    <a:pt x="13366" y="5120"/>
                  </a:cubicBezTo>
                  <a:cubicBezTo>
                    <a:pt x="13713" y="3521"/>
                    <a:pt x="13383" y="1626"/>
                    <a:pt x="12064" y="654"/>
                  </a:cubicBezTo>
                  <a:cubicBezTo>
                    <a:pt x="11423" y="184"/>
                    <a:pt x="10664" y="1"/>
                    <a:pt x="9872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52"/>
            <p:cNvSpPr/>
            <p:nvPr/>
          </p:nvSpPr>
          <p:spPr>
            <a:xfrm>
              <a:off x="3791900" y="2731175"/>
              <a:ext cx="606525" cy="911425"/>
            </a:xfrm>
            <a:custGeom>
              <a:avLst/>
              <a:gdLst/>
              <a:ahLst/>
              <a:cxnLst/>
              <a:rect l="l" t="t" r="r" b="b"/>
              <a:pathLst>
                <a:path w="24261" h="36457" fill="none" extrusionOk="0">
                  <a:moveTo>
                    <a:pt x="24261" y="1"/>
                  </a:moveTo>
                  <a:cubicBezTo>
                    <a:pt x="12262" y="8752"/>
                    <a:pt x="4434" y="22283"/>
                    <a:pt x="0" y="36457"/>
                  </a:cubicBezTo>
                </a:path>
              </a:pathLst>
            </a:custGeom>
            <a:noFill/>
            <a:ln w="1525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52"/>
            <p:cNvSpPr/>
            <p:nvPr/>
          </p:nvSpPr>
          <p:spPr>
            <a:xfrm>
              <a:off x="4144175" y="2971550"/>
              <a:ext cx="401750" cy="192375"/>
            </a:xfrm>
            <a:custGeom>
              <a:avLst/>
              <a:gdLst/>
              <a:ahLst/>
              <a:cxnLst/>
              <a:rect l="l" t="t" r="r" b="b"/>
              <a:pathLst>
                <a:path w="16070" h="7695" extrusionOk="0">
                  <a:moveTo>
                    <a:pt x="9504" y="1"/>
                  </a:moveTo>
                  <a:cubicBezTo>
                    <a:pt x="9297" y="1"/>
                    <a:pt x="9090" y="4"/>
                    <a:pt x="8884" y="10"/>
                  </a:cubicBezTo>
                  <a:cubicBezTo>
                    <a:pt x="6313" y="109"/>
                    <a:pt x="3528" y="637"/>
                    <a:pt x="1880" y="2829"/>
                  </a:cubicBezTo>
                  <a:cubicBezTo>
                    <a:pt x="1" y="5350"/>
                    <a:pt x="2869" y="6784"/>
                    <a:pt x="5077" y="7312"/>
                  </a:cubicBezTo>
                  <a:cubicBezTo>
                    <a:pt x="6205" y="7576"/>
                    <a:pt x="7361" y="7694"/>
                    <a:pt x="8520" y="7694"/>
                  </a:cubicBezTo>
                  <a:cubicBezTo>
                    <a:pt x="9529" y="7694"/>
                    <a:pt x="10540" y="7605"/>
                    <a:pt x="11538" y="7443"/>
                  </a:cubicBezTo>
                  <a:cubicBezTo>
                    <a:pt x="13021" y="7196"/>
                    <a:pt x="14669" y="6652"/>
                    <a:pt x="15328" y="5301"/>
                  </a:cubicBezTo>
                  <a:cubicBezTo>
                    <a:pt x="16070" y="3785"/>
                    <a:pt x="15180" y="1873"/>
                    <a:pt x="13763" y="966"/>
                  </a:cubicBezTo>
                  <a:cubicBezTo>
                    <a:pt x="12504" y="185"/>
                    <a:pt x="10992" y="1"/>
                    <a:pt x="9504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52"/>
            <p:cNvSpPr/>
            <p:nvPr/>
          </p:nvSpPr>
          <p:spPr>
            <a:xfrm>
              <a:off x="3883775" y="2692150"/>
              <a:ext cx="201925" cy="332125"/>
            </a:xfrm>
            <a:custGeom>
              <a:avLst/>
              <a:gdLst/>
              <a:ahLst/>
              <a:cxnLst/>
              <a:rect l="l" t="t" r="r" b="b"/>
              <a:pathLst>
                <a:path w="8077" h="13285" extrusionOk="0">
                  <a:moveTo>
                    <a:pt x="3190" y="0"/>
                  </a:moveTo>
                  <a:cubicBezTo>
                    <a:pt x="1846" y="0"/>
                    <a:pt x="822" y="1113"/>
                    <a:pt x="413" y="2666"/>
                  </a:cubicBezTo>
                  <a:cubicBezTo>
                    <a:pt x="1" y="4297"/>
                    <a:pt x="83" y="6028"/>
                    <a:pt x="297" y="7709"/>
                  </a:cubicBezTo>
                  <a:cubicBezTo>
                    <a:pt x="512" y="9209"/>
                    <a:pt x="858" y="10774"/>
                    <a:pt x="1847" y="11928"/>
                  </a:cubicBezTo>
                  <a:cubicBezTo>
                    <a:pt x="2523" y="12742"/>
                    <a:pt x="3590" y="13285"/>
                    <a:pt x="4621" y="13285"/>
                  </a:cubicBezTo>
                  <a:cubicBezTo>
                    <a:pt x="5072" y="13285"/>
                    <a:pt x="5516" y="13181"/>
                    <a:pt x="5918" y="12950"/>
                  </a:cubicBezTo>
                  <a:cubicBezTo>
                    <a:pt x="6544" y="12587"/>
                    <a:pt x="6989" y="11978"/>
                    <a:pt x="7302" y="11318"/>
                  </a:cubicBezTo>
                  <a:cubicBezTo>
                    <a:pt x="8044" y="9720"/>
                    <a:pt x="8077" y="7874"/>
                    <a:pt x="7846" y="6127"/>
                  </a:cubicBezTo>
                  <a:cubicBezTo>
                    <a:pt x="7549" y="3935"/>
                    <a:pt x="6692" y="1627"/>
                    <a:pt x="4797" y="490"/>
                  </a:cubicBezTo>
                  <a:cubicBezTo>
                    <a:pt x="4228" y="152"/>
                    <a:pt x="3687" y="0"/>
                    <a:pt x="3190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52"/>
            <p:cNvSpPr/>
            <p:nvPr/>
          </p:nvSpPr>
          <p:spPr>
            <a:xfrm>
              <a:off x="4067950" y="3228800"/>
              <a:ext cx="311525" cy="212075"/>
            </a:xfrm>
            <a:custGeom>
              <a:avLst/>
              <a:gdLst/>
              <a:ahLst/>
              <a:cxnLst/>
              <a:rect l="l" t="t" r="r" b="b"/>
              <a:pathLst>
                <a:path w="12461" h="8483" extrusionOk="0">
                  <a:moveTo>
                    <a:pt x="6789" y="0"/>
                  </a:moveTo>
                  <a:cubicBezTo>
                    <a:pt x="3847" y="0"/>
                    <a:pt x="669" y="1305"/>
                    <a:pt x="199" y="3878"/>
                  </a:cubicBezTo>
                  <a:cubicBezTo>
                    <a:pt x="1" y="4916"/>
                    <a:pt x="495" y="6004"/>
                    <a:pt x="1253" y="6712"/>
                  </a:cubicBezTo>
                  <a:cubicBezTo>
                    <a:pt x="2012" y="7438"/>
                    <a:pt x="3033" y="7850"/>
                    <a:pt x="4039" y="8130"/>
                  </a:cubicBezTo>
                  <a:cubicBezTo>
                    <a:pt x="4867" y="8346"/>
                    <a:pt x="5733" y="8482"/>
                    <a:pt x="6590" y="8482"/>
                  </a:cubicBezTo>
                  <a:cubicBezTo>
                    <a:pt x="7234" y="8482"/>
                    <a:pt x="7874" y="8405"/>
                    <a:pt x="8489" y="8229"/>
                  </a:cubicBezTo>
                  <a:cubicBezTo>
                    <a:pt x="9939" y="7817"/>
                    <a:pt x="11274" y="6844"/>
                    <a:pt x="11867" y="5460"/>
                  </a:cubicBezTo>
                  <a:cubicBezTo>
                    <a:pt x="12461" y="4075"/>
                    <a:pt x="12197" y="2312"/>
                    <a:pt x="11076" y="1307"/>
                  </a:cubicBezTo>
                  <a:cubicBezTo>
                    <a:pt x="10100" y="433"/>
                    <a:pt x="8484" y="0"/>
                    <a:pt x="6789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52"/>
            <p:cNvSpPr/>
            <p:nvPr/>
          </p:nvSpPr>
          <p:spPr>
            <a:xfrm>
              <a:off x="3710325" y="2892050"/>
              <a:ext cx="194900" cy="287500"/>
            </a:xfrm>
            <a:custGeom>
              <a:avLst/>
              <a:gdLst/>
              <a:ahLst/>
              <a:cxnLst/>
              <a:rect l="l" t="t" r="r" b="b"/>
              <a:pathLst>
                <a:path w="7796" h="11500" extrusionOk="0">
                  <a:moveTo>
                    <a:pt x="3174" y="1"/>
                  </a:moveTo>
                  <a:cubicBezTo>
                    <a:pt x="2896" y="1"/>
                    <a:pt x="2615" y="64"/>
                    <a:pt x="2341" y="207"/>
                  </a:cubicBezTo>
                  <a:cubicBezTo>
                    <a:pt x="1352" y="718"/>
                    <a:pt x="610" y="2531"/>
                    <a:pt x="396" y="3520"/>
                  </a:cubicBezTo>
                  <a:cubicBezTo>
                    <a:pt x="0" y="5432"/>
                    <a:pt x="330" y="7492"/>
                    <a:pt x="1319" y="9190"/>
                  </a:cubicBezTo>
                  <a:cubicBezTo>
                    <a:pt x="1764" y="9931"/>
                    <a:pt x="2341" y="10623"/>
                    <a:pt x="3099" y="11068"/>
                  </a:cubicBezTo>
                  <a:cubicBezTo>
                    <a:pt x="3569" y="11340"/>
                    <a:pt x="4126" y="11499"/>
                    <a:pt x="4676" y="11499"/>
                  </a:cubicBezTo>
                  <a:cubicBezTo>
                    <a:pt x="4994" y="11499"/>
                    <a:pt x="5309" y="11447"/>
                    <a:pt x="5604" y="11332"/>
                  </a:cubicBezTo>
                  <a:cubicBezTo>
                    <a:pt x="6889" y="10805"/>
                    <a:pt x="7483" y="9305"/>
                    <a:pt x="7598" y="7921"/>
                  </a:cubicBezTo>
                  <a:cubicBezTo>
                    <a:pt x="7796" y="5811"/>
                    <a:pt x="7219" y="3619"/>
                    <a:pt x="5983" y="1872"/>
                  </a:cubicBezTo>
                  <a:cubicBezTo>
                    <a:pt x="5402" y="1026"/>
                    <a:pt x="4301" y="1"/>
                    <a:pt x="3174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52"/>
            <p:cNvSpPr/>
            <p:nvPr/>
          </p:nvSpPr>
          <p:spPr>
            <a:xfrm>
              <a:off x="4070025" y="3055775"/>
              <a:ext cx="306575" cy="38100"/>
            </a:xfrm>
            <a:custGeom>
              <a:avLst/>
              <a:gdLst/>
              <a:ahLst/>
              <a:cxnLst/>
              <a:rect l="l" t="t" r="r" b="b"/>
              <a:pathLst>
                <a:path w="12263" h="1524" extrusionOk="0">
                  <a:moveTo>
                    <a:pt x="198" y="0"/>
                  </a:moveTo>
                  <a:cubicBezTo>
                    <a:pt x="124" y="0"/>
                    <a:pt x="48" y="47"/>
                    <a:pt x="33" y="119"/>
                  </a:cubicBezTo>
                  <a:cubicBezTo>
                    <a:pt x="0" y="218"/>
                    <a:pt x="50" y="317"/>
                    <a:pt x="149" y="350"/>
                  </a:cubicBezTo>
                  <a:cubicBezTo>
                    <a:pt x="1104" y="630"/>
                    <a:pt x="2093" y="844"/>
                    <a:pt x="3082" y="1025"/>
                  </a:cubicBezTo>
                  <a:cubicBezTo>
                    <a:pt x="4071" y="1207"/>
                    <a:pt x="5076" y="1322"/>
                    <a:pt x="6082" y="1421"/>
                  </a:cubicBezTo>
                  <a:cubicBezTo>
                    <a:pt x="6906" y="1490"/>
                    <a:pt x="7741" y="1524"/>
                    <a:pt x="8588" y="1524"/>
                  </a:cubicBezTo>
                  <a:cubicBezTo>
                    <a:pt x="8758" y="1524"/>
                    <a:pt x="8928" y="1523"/>
                    <a:pt x="9098" y="1520"/>
                  </a:cubicBezTo>
                  <a:cubicBezTo>
                    <a:pt x="9592" y="1520"/>
                    <a:pt x="10103" y="1487"/>
                    <a:pt x="10598" y="1470"/>
                  </a:cubicBezTo>
                  <a:cubicBezTo>
                    <a:pt x="11092" y="1421"/>
                    <a:pt x="11603" y="1388"/>
                    <a:pt x="12097" y="1322"/>
                  </a:cubicBezTo>
                  <a:cubicBezTo>
                    <a:pt x="12196" y="1306"/>
                    <a:pt x="12262" y="1240"/>
                    <a:pt x="12262" y="1141"/>
                  </a:cubicBezTo>
                  <a:cubicBezTo>
                    <a:pt x="12262" y="1025"/>
                    <a:pt x="12180" y="943"/>
                    <a:pt x="12064" y="943"/>
                  </a:cubicBezTo>
                  <a:cubicBezTo>
                    <a:pt x="11817" y="943"/>
                    <a:pt x="11570" y="943"/>
                    <a:pt x="11323" y="960"/>
                  </a:cubicBezTo>
                  <a:lnTo>
                    <a:pt x="10581" y="960"/>
                  </a:lnTo>
                  <a:cubicBezTo>
                    <a:pt x="10416" y="965"/>
                    <a:pt x="10252" y="967"/>
                    <a:pt x="10087" y="967"/>
                  </a:cubicBezTo>
                  <a:cubicBezTo>
                    <a:pt x="9757" y="967"/>
                    <a:pt x="9427" y="960"/>
                    <a:pt x="9098" y="960"/>
                  </a:cubicBezTo>
                  <a:cubicBezTo>
                    <a:pt x="8109" y="927"/>
                    <a:pt x="7104" y="894"/>
                    <a:pt x="6131" y="811"/>
                  </a:cubicBezTo>
                  <a:cubicBezTo>
                    <a:pt x="5142" y="745"/>
                    <a:pt x="4154" y="613"/>
                    <a:pt x="3165" y="482"/>
                  </a:cubicBezTo>
                  <a:cubicBezTo>
                    <a:pt x="2192" y="350"/>
                    <a:pt x="1203" y="185"/>
                    <a:pt x="231" y="4"/>
                  </a:cubicBezTo>
                  <a:cubicBezTo>
                    <a:pt x="220" y="1"/>
                    <a:pt x="209" y="0"/>
                    <a:pt x="19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52"/>
            <p:cNvSpPr/>
            <p:nvPr/>
          </p:nvSpPr>
          <p:spPr>
            <a:xfrm>
              <a:off x="3963300" y="2825125"/>
              <a:ext cx="84500" cy="269800"/>
            </a:xfrm>
            <a:custGeom>
              <a:avLst/>
              <a:gdLst/>
              <a:ahLst/>
              <a:cxnLst/>
              <a:rect l="l" t="t" r="r" b="b"/>
              <a:pathLst>
                <a:path w="3380" h="10792" extrusionOk="0">
                  <a:moveTo>
                    <a:pt x="182" y="0"/>
                  </a:moveTo>
                  <a:cubicBezTo>
                    <a:pt x="83" y="0"/>
                    <a:pt x="1" y="99"/>
                    <a:pt x="1" y="198"/>
                  </a:cubicBezTo>
                  <a:cubicBezTo>
                    <a:pt x="17" y="659"/>
                    <a:pt x="50" y="1121"/>
                    <a:pt x="100" y="1582"/>
                  </a:cubicBezTo>
                  <a:cubicBezTo>
                    <a:pt x="149" y="2027"/>
                    <a:pt x="215" y="2489"/>
                    <a:pt x="281" y="2950"/>
                  </a:cubicBezTo>
                  <a:cubicBezTo>
                    <a:pt x="446" y="3857"/>
                    <a:pt x="660" y="4747"/>
                    <a:pt x="907" y="5637"/>
                  </a:cubicBezTo>
                  <a:cubicBezTo>
                    <a:pt x="1171" y="6510"/>
                    <a:pt x="1451" y="7384"/>
                    <a:pt x="1814" y="8241"/>
                  </a:cubicBezTo>
                  <a:cubicBezTo>
                    <a:pt x="2176" y="9081"/>
                    <a:pt x="2572" y="9922"/>
                    <a:pt x="3033" y="10713"/>
                  </a:cubicBezTo>
                  <a:cubicBezTo>
                    <a:pt x="3057" y="10761"/>
                    <a:pt x="3117" y="10792"/>
                    <a:pt x="3179" y="10792"/>
                  </a:cubicBezTo>
                  <a:cubicBezTo>
                    <a:pt x="3202" y="10792"/>
                    <a:pt x="3225" y="10788"/>
                    <a:pt x="3247" y="10779"/>
                  </a:cubicBezTo>
                  <a:cubicBezTo>
                    <a:pt x="3346" y="10746"/>
                    <a:pt x="3379" y="10647"/>
                    <a:pt x="3346" y="10548"/>
                  </a:cubicBezTo>
                  <a:cubicBezTo>
                    <a:pt x="2984" y="9724"/>
                    <a:pt x="2638" y="8884"/>
                    <a:pt x="2324" y="8043"/>
                  </a:cubicBezTo>
                  <a:cubicBezTo>
                    <a:pt x="2028" y="7186"/>
                    <a:pt x="1731" y="6329"/>
                    <a:pt x="1500" y="5472"/>
                  </a:cubicBezTo>
                  <a:cubicBezTo>
                    <a:pt x="1237" y="4598"/>
                    <a:pt x="1022" y="3725"/>
                    <a:pt x="841" y="2835"/>
                  </a:cubicBezTo>
                  <a:cubicBezTo>
                    <a:pt x="759" y="2390"/>
                    <a:pt x="676" y="1961"/>
                    <a:pt x="594" y="1516"/>
                  </a:cubicBezTo>
                  <a:lnTo>
                    <a:pt x="479" y="841"/>
                  </a:lnTo>
                  <a:cubicBezTo>
                    <a:pt x="462" y="610"/>
                    <a:pt x="429" y="396"/>
                    <a:pt x="380" y="165"/>
                  </a:cubicBezTo>
                  <a:cubicBezTo>
                    <a:pt x="363" y="66"/>
                    <a:pt x="281" y="0"/>
                    <a:pt x="18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52"/>
            <p:cNvSpPr/>
            <p:nvPr/>
          </p:nvSpPr>
          <p:spPr>
            <a:xfrm>
              <a:off x="3953825" y="3265050"/>
              <a:ext cx="289275" cy="54525"/>
            </a:xfrm>
            <a:custGeom>
              <a:avLst/>
              <a:gdLst/>
              <a:ahLst/>
              <a:cxnLst/>
              <a:rect l="l" t="t" r="r" b="b"/>
              <a:pathLst>
                <a:path w="11571" h="2181" extrusionOk="0">
                  <a:moveTo>
                    <a:pt x="206" y="1"/>
                  </a:moveTo>
                  <a:cubicBezTo>
                    <a:pt x="134" y="1"/>
                    <a:pt x="61" y="35"/>
                    <a:pt x="34" y="104"/>
                  </a:cubicBezTo>
                  <a:cubicBezTo>
                    <a:pt x="1" y="203"/>
                    <a:pt x="34" y="302"/>
                    <a:pt x="132" y="335"/>
                  </a:cubicBezTo>
                  <a:cubicBezTo>
                    <a:pt x="1006" y="714"/>
                    <a:pt x="1912" y="1027"/>
                    <a:pt x="2835" y="1274"/>
                  </a:cubicBezTo>
                  <a:cubicBezTo>
                    <a:pt x="3758" y="1538"/>
                    <a:pt x="4714" y="1736"/>
                    <a:pt x="5654" y="1884"/>
                  </a:cubicBezTo>
                  <a:cubicBezTo>
                    <a:pt x="6610" y="2032"/>
                    <a:pt x="7565" y="2131"/>
                    <a:pt x="8521" y="2164"/>
                  </a:cubicBezTo>
                  <a:lnTo>
                    <a:pt x="9230" y="2180"/>
                  </a:lnTo>
                  <a:lnTo>
                    <a:pt x="9955" y="2164"/>
                  </a:lnTo>
                  <a:cubicBezTo>
                    <a:pt x="10433" y="2148"/>
                    <a:pt x="10911" y="2131"/>
                    <a:pt x="11389" y="2082"/>
                  </a:cubicBezTo>
                  <a:cubicBezTo>
                    <a:pt x="11488" y="2065"/>
                    <a:pt x="11554" y="1983"/>
                    <a:pt x="11554" y="1900"/>
                  </a:cubicBezTo>
                  <a:cubicBezTo>
                    <a:pt x="11570" y="1785"/>
                    <a:pt x="11488" y="1703"/>
                    <a:pt x="11373" y="1703"/>
                  </a:cubicBezTo>
                  <a:cubicBezTo>
                    <a:pt x="11142" y="1686"/>
                    <a:pt x="10895" y="1686"/>
                    <a:pt x="10664" y="1686"/>
                  </a:cubicBezTo>
                  <a:lnTo>
                    <a:pt x="9955" y="1670"/>
                  </a:lnTo>
                  <a:lnTo>
                    <a:pt x="9247" y="1637"/>
                  </a:lnTo>
                  <a:lnTo>
                    <a:pt x="8554" y="1587"/>
                  </a:lnTo>
                  <a:cubicBezTo>
                    <a:pt x="7615" y="1521"/>
                    <a:pt x="6675" y="1422"/>
                    <a:pt x="5752" y="1274"/>
                  </a:cubicBezTo>
                  <a:cubicBezTo>
                    <a:pt x="4813" y="1142"/>
                    <a:pt x="3890" y="961"/>
                    <a:pt x="2984" y="747"/>
                  </a:cubicBezTo>
                  <a:cubicBezTo>
                    <a:pt x="2061" y="532"/>
                    <a:pt x="1154" y="285"/>
                    <a:pt x="248" y="5"/>
                  </a:cubicBezTo>
                  <a:cubicBezTo>
                    <a:pt x="234" y="2"/>
                    <a:pt x="220" y="1"/>
                    <a:pt x="20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52"/>
            <p:cNvSpPr/>
            <p:nvPr/>
          </p:nvSpPr>
          <p:spPr>
            <a:xfrm>
              <a:off x="3806725" y="3012950"/>
              <a:ext cx="111275" cy="317400"/>
            </a:xfrm>
            <a:custGeom>
              <a:avLst/>
              <a:gdLst/>
              <a:ahLst/>
              <a:cxnLst/>
              <a:rect l="l" t="t" r="r" b="b"/>
              <a:pathLst>
                <a:path w="4451" h="12696" extrusionOk="0">
                  <a:moveTo>
                    <a:pt x="212" y="0"/>
                  </a:moveTo>
                  <a:cubicBezTo>
                    <a:pt x="202" y="0"/>
                    <a:pt x="192" y="1"/>
                    <a:pt x="182" y="3"/>
                  </a:cubicBezTo>
                  <a:cubicBezTo>
                    <a:pt x="67" y="3"/>
                    <a:pt x="1" y="101"/>
                    <a:pt x="1" y="200"/>
                  </a:cubicBezTo>
                  <a:cubicBezTo>
                    <a:pt x="50" y="761"/>
                    <a:pt x="116" y="1305"/>
                    <a:pt x="182" y="1848"/>
                  </a:cubicBezTo>
                  <a:cubicBezTo>
                    <a:pt x="248" y="2392"/>
                    <a:pt x="330" y="2936"/>
                    <a:pt x="413" y="3480"/>
                  </a:cubicBezTo>
                  <a:cubicBezTo>
                    <a:pt x="578" y="4568"/>
                    <a:pt x="808" y="5656"/>
                    <a:pt x="1105" y="6727"/>
                  </a:cubicBezTo>
                  <a:cubicBezTo>
                    <a:pt x="1402" y="7798"/>
                    <a:pt x="1781" y="8853"/>
                    <a:pt x="2275" y="9858"/>
                  </a:cubicBezTo>
                  <a:cubicBezTo>
                    <a:pt x="2770" y="10864"/>
                    <a:pt x="3379" y="11803"/>
                    <a:pt x="4121" y="12644"/>
                  </a:cubicBezTo>
                  <a:cubicBezTo>
                    <a:pt x="4156" y="12679"/>
                    <a:pt x="4201" y="12695"/>
                    <a:pt x="4245" y="12695"/>
                  </a:cubicBezTo>
                  <a:cubicBezTo>
                    <a:pt x="4284" y="12695"/>
                    <a:pt x="4321" y="12683"/>
                    <a:pt x="4352" y="12660"/>
                  </a:cubicBezTo>
                  <a:cubicBezTo>
                    <a:pt x="4434" y="12611"/>
                    <a:pt x="4451" y="12495"/>
                    <a:pt x="4401" y="12413"/>
                  </a:cubicBezTo>
                  <a:cubicBezTo>
                    <a:pt x="3759" y="11539"/>
                    <a:pt x="3215" y="10600"/>
                    <a:pt x="2770" y="9628"/>
                  </a:cubicBezTo>
                  <a:cubicBezTo>
                    <a:pt x="2341" y="8639"/>
                    <a:pt x="1979" y="7617"/>
                    <a:pt x="1698" y="6562"/>
                  </a:cubicBezTo>
                  <a:cubicBezTo>
                    <a:pt x="1402" y="5524"/>
                    <a:pt x="1171" y="4452"/>
                    <a:pt x="973" y="3381"/>
                  </a:cubicBezTo>
                  <a:cubicBezTo>
                    <a:pt x="858" y="2854"/>
                    <a:pt x="775" y="2310"/>
                    <a:pt x="677" y="1766"/>
                  </a:cubicBezTo>
                  <a:lnTo>
                    <a:pt x="380" y="151"/>
                  </a:lnTo>
                  <a:cubicBezTo>
                    <a:pt x="365" y="62"/>
                    <a:pt x="297" y="0"/>
                    <a:pt x="21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52"/>
            <p:cNvSpPr/>
            <p:nvPr/>
          </p:nvSpPr>
          <p:spPr>
            <a:xfrm>
              <a:off x="394725" y="2715300"/>
              <a:ext cx="276075" cy="290475"/>
            </a:xfrm>
            <a:custGeom>
              <a:avLst/>
              <a:gdLst/>
              <a:ahLst/>
              <a:cxnLst/>
              <a:rect l="l" t="t" r="r" b="b"/>
              <a:pathLst>
                <a:path w="11043" h="11619" extrusionOk="0">
                  <a:moveTo>
                    <a:pt x="3288" y="0"/>
                  </a:moveTo>
                  <a:cubicBezTo>
                    <a:pt x="2833" y="0"/>
                    <a:pt x="2386" y="87"/>
                    <a:pt x="1962" y="289"/>
                  </a:cubicBezTo>
                  <a:cubicBezTo>
                    <a:pt x="610" y="932"/>
                    <a:pt x="0" y="2564"/>
                    <a:pt x="33" y="4064"/>
                  </a:cubicBezTo>
                  <a:cubicBezTo>
                    <a:pt x="98" y="7400"/>
                    <a:pt x="3519" y="11618"/>
                    <a:pt x="7123" y="11618"/>
                  </a:cubicBezTo>
                  <a:cubicBezTo>
                    <a:pt x="7204" y="11618"/>
                    <a:pt x="7286" y="11616"/>
                    <a:pt x="7368" y="11612"/>
                  </a:cubicBezTo>
                  <a:cubicBezTo>
                    <a:pt x="11043" y="11431"/>
                    <a:pt x="10680" y="5415"/>
                    <a:pt x="9016" y="3256"/>
                  </a:cubicBezTo>
                  <a:cubicBezTo>
                    <a:pt x="8340" y="2366"/>
                    <a:pt x="7433" y="1690"/>
                    <a:pt x="6494" y="1114"/>
                  </a:cubicBezTo>
                  <a:cubicBezTo>
                    <a:pt x="5526" y="507"/>
                    <a:pt x="4386" y="0"/>
                    <a:pt x="3288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52"/>
            <p:cNvSpPr/>
            <p:nvPr/>
          </p:nvSpPr>
          <p:spPr>
            <a:xfrm>
              <a:off x="500200" y="2834600"/>
              <a:ext cx="387750" cy="918850"/>
            </a:xfrm>
            <a:custGeom>
              <a:avLst/>
              <a:gdLst/>
              <a:ahLst/>
              <a:cxnLst/>
              <a:rect l="l" t="t" r="r" b="b"/>
              <a:pathLst>
                <a:path w="15510" h="36754" fill="none" extrusionOk="0">
                  <a:moveTo>
                    <a:pt x="1" y="0"/>
                  </a:moveTo>
                  <a:cubicBezTo>
                    <a:pt x="9247" y="9872"/>
                    <a:pt x="13944" y="23305"/>
                    <a:pt x="15509" y="36753"/>
                  </a:cubicBezTo>
                </a:path>
              </a:pathLst>
            </a:custGeom>
            <a:noFill/>
            <a:ln w="1400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52"/>
            <p:cNvSpPr/>
            <p:nvPr/>
          </p:nvSpPr>
          <p:spPr>
            <a:xfrm>
              <a:off x="311075" y="3047450"/>
              <a:ext cx="352725" cy="187925"/>
            </a:xfrm>
            <a:custGeom>
              <a:avLst/>
              <a:gdLst/>
              <a:ahLst/>
              <a:cxnLst/>
              <a:rect l="l" t="t" r="r" b="b"/>
              <a:pathLst>
                <a:path w="14109" h="7517" extrusionOk="0">
                  <a:moveTo>
                    <a:pt x="4577" y="0"/>
                  </a:moveTo>
                  <a:cubicBezTo>
                    <a:pt x="3883" y="0"/>
                    <a:pt x="3200" y="98"/>
                    <a:pt x="2555" y="353"/>
                  </a:cubicBezTo>
                  <a:cubicBezTo>
                    <a:pt x="1122" y="930"/>
                    <a:pt x="1" y="2479"/>
                    <a:pt x="413" y="3962"/>
                  </a:cubicBezTo>
                  <a:cubicBezTo>
                    <a:pt x="775" y="5281"/>
                    <a:pt x="2143" y="6039"/>
                    <a:pt x="3429" y="6517"/>
                  </a:cubicBezTo>
                  <a:cubicBezTo>
                    <a:pt x="5128" y="7133"/>
                    <a:pt x="6923" y="7517"/>
                    <a:pt x="8726" y="7517"/>
                  </a:cubicBezTo>
                  <a:cubicBezTo>
                    <a:pt x="8899" y="7517"/>
                    <a:pt x="9073" y="7513"/>
                    <a:pt x="9247" y="7506"/>
                  </a:cubicBezTo>
                  <a:cubicBezTo>
                    <a:pt x="11307" y="7407"/>
                    <a:pt x="14109" y="6616"/>
                    <a:pt x="12856" y="4045"/>
                  </a:cubicBezTo>
                  <a:cubicBezTo>
                    <a:pt x="11768" y="1803"/>
                    <a:pt x="9362" y="848"/>
                    <a:pt x="7071" y="320"/>
                  </a:cubicBezTo>
                  <a:cubicBezTo>
                    <a:pt x="6254" y="141"/>
                    <a:pt x="5407" y="0"/>
                    <a:pt x="4577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52"/>
            <p:cNvSpPr/>
            <p:nvPr/>
          </p:nvSpPr>
          <p:spPr>
            <a:xfrm>
              <a:off x="745775" y="2872700"/>
              <a:ext cx="203575" cy="293475"/>
            </a:xfrm>
            <a:custGeom>
              <a:avLst/>
              <a:gdLst/>
              <a:ahLst/>
              <a:cxnLst/>
              <a:rect l="l" t="t" r="r" b="b"/>
              <a:pathLst>
                <a:path w="8143" h="11739" extrusionOk="0">
                  <a:moveTo>
                    <a:pt x="5572" y="1"/>
                  </a:moveTo>
                  <a:cubicBezTo>
                    <a:pt x="5239" y="1"/>
                    <a:pt x="4875" y="66"/>
                    <a:pt x="4483" y="207"/>
                  </a:cubicBezTo>
                  <a:cubicBezTo>
                    <a:pt x="2588" y="899"/>
                    <a:pt x="1434" y="2827"/>
                    <a:pt x="792" y="4739"/>
                  </a:cubicBezTo>
                  <a:cubicBezTo>
                    <a:pt x="281" y="6255"/>
                    <a:pt x="0" y="7920"/>
                    <a:pt x="412" y="9469"/>
                  </a:cubicBezTo>
                  <a:cubicBezTo>
                    <a:pt x="577" y="10112"/>
                    <a:pt x="874" y="10738"/>
                    <a:pt x="1368" y="11167"/>
                  </a:cubicBezTo>
                  <a:cubicBezTo>
                    <a:pt x="1829" y="11562"/>
                    <a:pt x="2408" y="11738"/>
                    <a:pt x="3006" y="11738"/>
                  </a:cubicBezTo>
                  <a:cubicBezTo>
                    <a:pt x="3777" y="11738"/>
                    <a:pt x="4579" y="11445"/>
                    <a:pt x="5192" y="10952"/>
                  </a:cubicBezTo>
                  <a:cubicBezTo>
                    <a:pt x="6263" y="10079"/>
                    <a:pt x="6840" y="8728"/>
                    <a:pt x="7285" y="7426"/>
                  </a:cubicBezTo>
                  <a:cubicBezTo>
                    <a:pt x="7763" y="5959"/>
                    <a:pt x="8142" y="4426"/>
                    <a:pt x="8027" y="2893"/>
                  </a:cubicBezTo>
                  <a:cubicBezTo>
                    <a:pt x="7919" y="1256"/>
                    <a:pt x="7036" y="1"/>
                    <a:pt x="5572" y="1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52"/>
            <p:cNvSpPr/>
            <p:nvPr/>
          </p:nvSpPr>
          <p:spPr>
            <a:xfrm>
              <a:off x="415325" y="3303400"/>
              <a:ext cx="275575" cy="198175"/>
            </a:xfrm>
            <a:custGeom>
              <a:avLst/>
              <a:gdLst/>
              <a:ahLst/>
              <a:cxnLst/>
              <a:rect l="l" t="t" r="r" b="b"/>
              <a:pathLst>
                <a:path w="11023" h="7927" extrusionOk="0">
                  <a:moveTo>
                    <a:pt x="4218" y="0"/>
                  </a:moveTo>
                  <a:cubicBezTo>
                    <a:pt x="3258" y="0"/>
                    <a:pt x="2371" y="190"/>
                    <a:pt x="1698" y="597"/>
                  </a:cubicBezTo>
                  <a:cubicBezTo>
                    <a:pt x="528" y="1306"/>
                    <a:pt x="1" y="2838"/>
                    <a:pt x="297" y="4190"/>
                  </a:cubicBezTo>
                  <a:cubicBezTo>
                    <a:pt x="594" y="5525"/>
                    <a:pt x="1616" y="6629"/>
                    <a:pt x="2835" y="7239"/>
                  </a:cubicBezTo>
                  <a:cubicBezTo>
                    <a:pt x="3829" y="7736"/>
                    <a:pt x="4954" y="7926"/>
                    <a:pt x="6077" y="7926"/>
                  </a:cubicBezTo>
                  <a:cubicBezTo>
                    <a:pt x="6332" y="7926"/>
                    <a:pt x="6587" y="7916"/>
                    <a:pt x="6840" y="7898"/>
                  </a:cubicBezTo>
                  <a:cubicBezTo>
                    <a:pt x="7796" y="7832"/>
                    <a:pt x="8769" y="7634"/>
                    <a:pt x="9576" y="7107"/>
                  </a:cubicBezTo>
                  <a:cubicBezTo>
                    <a:pt x="10384" y="6596"/>
                    <a:pt x="10993" y="5706"/>
                    <a:pt x="11010" y="4750"/>
                  </a:cubicBezTo>
                  <a:cubicBezTo>
                    <a:pt x="11022" y="1895"/>
                    <a:pt x="7257" y="0"/>
                    <a:pt x="4218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52"/>
            <p:cNvSpPr/>
            <p:nvPr/>
          </p:nvSpPr>
          <p:spPr>
            <a:xfrm>
              <a:off x="881750" y="3081300"/>
              <a:ext cx="183775" cy="252775"/>
            </a:xfrm>
            <a:custGeom>
              <a:avLst/>
              <a:gdLst/>
              <a:ahLst/>
              <a:cxnLst/>
              <a:rect l="l" t="t" r="r" b="b"/>
              <a:pathLst>
                <a:path w="7351" h="10111" extrusionOk="0">
                  <a:moveTo>
                    <a:pt x="5105" y="0"/>
                  </a:moveTo>
                  <a:cubicBezTo>
                    <a:pt x="4179" y="0"/>
                    <a:pt x="3189" y="646"/>
                    <a:pt x="2588" y="1224"/>
                  </a:cubicBezTo>
                  <a:cubicBezTo>
                    <a:pt x="1203" y="2575"/>
                    <a:pt x="313" y="4438"/>
                    <a:pt x="116" y="6366"/>
                  </a:cubicBezTo>
                  <a:cubicBezTo>
                    <a:pt x="0" y="7635"/>
                    <a:pt x="264" y="9069"/>
                    <a:pt x="1335" y="9745"/>
                  </a:cubicBezTo>
                  <a:cubicBezTo>
                    <a:pt x="1730" y="9995"/>
                    <a:pt x="2192" y="10110"/>
                    <a:pt x="2657" y="10110"/>
                  </a:cubicBezTo>
                  <a:cubicBezTo>
                    <a:pt x="2987" y="10110"/>
                    <a:pt x="3318" y="10052"/>
                    <a:pt x="3626" y="9943"/>
                  </a:cubicBezTo>
                  <a:cubicBezTo>
                    <a:pt x="4384" y="9679"/>
                    <a:pt x="5010" y="9168"/>
                    <a:pt x="5538" y="8558"/>
                  </a:cubicBezTo>
                  <a:cubicBezTo>
                    <a:pt x="6708" y="7223"/>
                    <a:pt x="7351" y="5443"/>
                    <a:pt x="7318" y="3663"/>
                  </a:cubicBezTo>
                  <a:cubicBezTo>
                    <a:pt x="7301" y="2724"/>
                    <a:pt x="6939" y="977"/>
                    <a:pt x="6148" y="351"/>
                  </a:cubicBezTo>
                  <a:cubicBezTo>
                    <a:pt x="5829" y="102"/>
                    <a:pt x="5472" y="0"/>
                    <a:pt x="5105" y="0"/>
                  </a:cubicBezTo>
                  <a:close/>
                </a:path>
              </a:pathLst>
            </a:custGeom>
            <a:solidFill>
              <a:srgbClr val="79C2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52"/>
            <p:cNvSpPr/>
            <p:nvPr/>
          </p:nvSpPr>
          <p:spPr>
            <a:xfrm>
              <a:off x="459000" y="3150550"/>
              <a:ext cx="278550" cy="40475"/>
            </a:xfrm>
            <a:custGeom>
              <a:avLst/>
              <a:gdLst/>
              <a:ahLst/>
              <a:cxnLst/>
              <a:rect l="l" t="t" r="r" b="b"/>
              <a:pathLst>
                <a:path w="11142" h="1619" extrusionOk="0">
                  <a:moveTo>
                    <a:pt x="199" y="0"/>
                  </a:moveTo>
                  <a:cubicBezTo>
                    <a:pt x="125" y="0"/>
                    <a:pt x="46" y="49"/>
                    <a:pt x="17" y="135"/>
                  </a:cubicBezTo>
                  <a:cubicBezTo>
                    <a:pt x="1" y="218"/>
                    <a:pt x="50" y="316"/>
                    <a:pt x="132" y="349"/>
                  </a:cubicBezTo>
                  <a:cubicBezTo>
                    <a:pt x="1006" y="630"/>
                    <a:pt x="1896" y="860"/>
                    <a:pt x="2802" y="1042"/>
                  </a:cubicBezTo>
                  <a:cubicBezTo>
                    <a:pt x="3692" y="1223"/>
                    <a:pt x="4599" y="1355"/>
                    <a:pt x="5522" y="1454"/>
                  </a:cubicBezTo>
                  <a:cubicBezTo>
                    <a:pt x="6428" y="1536"/>
                    <a:pt x="7335" y="1602"/>
                    <a:pt x="8258" y="1618"/>
                  </a:cubicBezTo>
                  <a:cubicBezTo>
                    <a:pt x="9181" y="1618"/>
                    <a:pt x="10087" y="1585"/>
                    <a:pt x="11010" y="1503"/>
                  </a:cubicBezTo>
                  <a:cubicBezTo>
                    <a:pt x="11076" y="1487"/>
                    <a:pt x="11142" y="1421"/>
                    <a:pt x="11142" y="1338"/>
                  </a:cubicBezTo>
                  <a:cubicBezTo>
                    <a:pt x="11142" y="1256"/>
                    <a:pt x="11076" y="1173"/>
                    <a:pt x="10993" y="1173"/>
                  </a:cubicBezTo>
                  <a:cubicBezTo>
                    <a:pt x="10087" y="1173"/>
                    <a:pt x="9181" y="1157"/>
                    <a:pt x="8274" y="1107"/>
                  </a:cubicBezTo>
                  <a:cubicBezTo>
                    <a:pt x="7368" y="1058"/>
                    <a:pt x="6478" y="1009"/>
                    <a:pt x="5571" y="893"/>
                  </a:cubicBezTo>
                  <a:cubicBezTo>
                    <a:pt x="4681" y="811"/>
                    <a:pt x="3775" y="679"/>
                    <a:pt x="2885" y="531"/>
                  </a:cubicBezTo>
                  <a:cubicBezTo>
                    <a:pt x="1995" y="382"/>
                    <a:pt x="1121" y="201"/>
                    <a:pt x="231" y="3"/>
                  </a:cubicBezTo>
                  <a:cubicBezTo>
                    <a:pt x="221" y="1"/>
                    <a:pt x="210" y="0"/>
                    <a:pt x="19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52"/>
            <p:cNvSpPr/>
            <p:nvPr/>
          </p:nvSpPr>
          <p:spPr>
            <a:xfrm>
              <a:off x="752775" y="2991725"/>
              <a:ext cx="120350" cy="229200"/>
            </a:xfrm>
            <a:custGeom>
              <a:avLst/>
              <a:gdLst/>
              <a:ahLst/>
              <a:cxnLst/>
              <a:rect l="l" t="t" r="r" b="b"/>
              <a:pathLst>
                <a:path w="4814" h="9168" extrusionOk="0">
                  <a:moveTo>
                    <a:pt x="4620" y="1"/>
                  </a:moveTo>
                  <a:cubicBezTo>
                    <a:pt x="4544" y="1"/>
                    <a:pt x="4477" y="48"/>
                    <a:pt x="4451" y="126"/>
                  </a:cubicBezTo>
                  <a:cubicBezTo>
                    <a:pt x="4187" y="901"/>
                    <a:pt x="3907" y="1676"/>
                    <a:pt x="3593" y="2434"/>
                  </a:cubicBezTo>
                  <a:cubicBezTo>
                    <a:pt x="3280" y="3192"/>
                    <a:pt x="2934" y="3950"/>
                    <a:pt x="2572" y="4675"/>
                  </a:cubicBezTo>
                  <a:cubicBezTo>
                    <a:pt x="2209" y="5417"/>
                    <a:pt x="1797" y="6126"/>
                    <a:pt x="1385" y="6834"/>
                  </a:cubicBezTo>
                  <a:cubicBezTo>
                    <a:pt x="957" y="7543"/>
                    <a:pt x="512" y="8235"/>
                    <a:pt x="50" y="8911"/>
                  </a:cubicBezTo>
                  <a:cubicBezTo>
                    <a:pt x="1" y="8977"/>
                    <a:pt x="17" y="9076"/>
                    <a:pt x="67" y="9125"/>
                  </a:cubicBezTo>
                  <a:cubicBezTo>
                    <a:pt x="95" y="9154"/>
                    <a:pt x="134" y="9167"/>
                    <a:pt x="172" y="9167"/>
                  </a:cubicBezTo>
                  <a:cubicBezTo>
                    <a:pt x="221" y="9167"/>
                    <a:pt x="269" y="9146"/>
                    <a:pt x="297" y="9109"/>
                  </a:cubicBezTo>
                  <a:cubicBezTo>
                    <a:pt x="841" y="8482"/>
                    <a:pt x="1336" y="7807"/>
                    <a:pt x="1797" y="7098"/>
                  </a:cubicBezTo>
                  <a:cubicBezTo>
                    <a:pt x="2275" y="6406"/>
                    <a:pt x="2671" y="5664"/>
                    <a:pt x="3066" y="4922"/>
                  </a:cubicBezTo>
                  <a:cubicBezTo>
                    <a:pt x="3445" y="4181"/>
                    <a:pt x="3775" y="3406"/>
                    <a:pt x="4071" y="2632"/>
                  </a:cubicBezTo>
                  <a:cubicBezTo>
                    <a:pt x="4352" y="1840"/>
                    <a:pt x="4615" y="1033"/>
                    <a:pt x="4797" y="225"/>
                  </a:cubicBezTo>
                  <a:cubicBezTo>
                    <a:pt x="4813" y="126"/>
                    <a:pt x="4764" y="44"/>
                    <a:pt x="4681" y="11"/>
                  </a:cubicBezTo>
                  <a:cubicBezTo>
                    <a:pt x="4661" y="4"/>
                    <a:pt x="4640" y="1"/>
                    <a:pt x="462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52"/>
            <p:cNvSpPr/>
            <p:nvPr/>
          </p:nvSpPr>
          <p:spPr>
            <a:xfrm>
              <a:off x="539750" y="3377575"/>
              <a:ext cx="266625" cy="28925"/>
            </a:xfrm>
            <a:custGeom>
              <a:avLst/>
              <a:gdLst/>
              <a:ahLst/>
              <a:cxnLst/>
              <a:rect l="l" t="t" r="r" b="b"/>
              <a:pathLst>
                <a:path w="10665" h="1157" extrusionOk="0">
                  <a:moveTo>
                    <a:pt x="200" y="0"/>
                  </a:moveTo>
                  <a:cubicBezTo>
                    <a:pt x="129" y="0"/>
                    <a:pt x="63" y="47"/>
                    <a:pt x="34" y="119"/>
                  </a:cubicBezTo>
                  <a:cubicBezTo>
                    <a:pt x="1" y="218"/>
                    <a:pt x="67" y="316"/>
                    <a:pt x="149" y="349"/>
                  </a:cubicBezTo>
                  <a:cubicBezTo>
                    <a:pt x="990" y="597"/>
                    <a:pt x="1847" y="778"/>
                    <a:pt x="2704" y="910"/>
                  </a:cubicBezTo>
                  <a:cubicBezTo>
                    <a:pt x="3577" y="1042"/>
                    <a:pt x="4451" y="1108"/>
                    <a:pt x="5324" y="1141"/>
                  </a:cubicBezTo>
                  <a:cubicBezTo>
                    <a:pt x="5601" y="1151"/>
                    <a:pt x="5877" y="1156"/>
                    <a:pt x="6154" y="1156"/>
                  </a:cubicBezTo>
                  <a:cubicBezTo>
                    <a:pt x="6751" y="1156"/>
                    <a:pt x="7348" y="1131"/>
                    <a:pt x="7945" y="1075"/>
                  </a:cubicBezTo>
                  <a:cubicBezTo>
                    <a:pt x="8818" y="1009"/>
                    <a:pt x="9675" y="893"/>
                    <a:pt x="10532" y="696"/>
                  </a:cubicBezTo>
                  <a:cubicBezTo>
                    <a:pt x="10615" y="679"/>
                    <a:pt x="10664" y="613"/>
                    <a:pt x="10648" y="531"/>
                  </a:cubicBezTo>
                  <a:cubicBezTo>
                    <a:pt x="10648" y="442"/>
                    <a:pt x="10581" y="380"/>
                    <a:pt x="10508" y="380"/>
                  </a:cubicBezTo>
                  <a:cubicBezTo>
                    <a:pt x="10500" y="380"/>
                    <a:pt x="10491" y="381"/>
                    <a:pt x="10483" y="382"/>
                  </a:cubicBezTo>
                  <a:cubicBezTo>
                    <a:pt x="9626" y="481"/>
                    <a:pt x="8769" y="547"/>
                    <a:pt x="7912" y="580"/>
                  </a:cubicBezTo>
                  <a:cubicBezTo>
                    <a:pt x="7442" y="598"/>
                    <a:pt x="6972" y="611"/>
                    <a:pt x="6501" y="611"/>
                  </a:cubicBezTo>
                  <a:cubicBezTo>
                    <a:pt x="6114" y="611"/>
                    <a:pt x="5728" y="602"/>
                    <a:pt x="5341" y="580"/>
                  </a:cubicBezTo>
                  <a:cubicBezTo>
                    <a:pt x="4484" y="564"/>
                    <a:pt x="3627" y="481"/>
                    <a:pt x="2786" y="382"/>
                  </a:cubicBezTo>
                  <a:cubicBezTo>
                    <a:pt x="1929" y="300"/>
                    <a:pt x="1089" y="152"/>
                    <a:pt x="232" y="3"/>
                  </a:cubicBezTo>
                  <a:cubicBezTo>
                    <a:pt x="221" y="1"/>
                    <a:pt x="210" y="0"/>
                    <a:pt x="20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52"/>
            <p:cNvSpPr/>
            <p:nvPr/>
          </p:nvSpPr>
          <p:spPr>
            <a:xfrm>
              <a:off x="829000" y="3186400"/>
              <a:ext cx="152475" cy="266975"/>
            </a:xfrm>
            <a:custGeom>
              <a:avLst/>
              <a:gdLst/>
              <a:ahLst/>
              <a:cxnLst/>
              <a:rect l="l" t="t" r="r" b="b"/>
              <a:pathLst>
                <a:path w="6099" h="10679" extrusionOk="0">
                  <a:moveTo>
                    <a:pt x="5889" y="0"/>
                  </a:moveTo>
                  <a:cubicBezTo>
                    <a:pt x="5820" y="0"/>
                    <a:pt x="5760" y="46"/>
                    <a:pt x="5736" y="118"/>
                  </a:cubicBezTo>
                  <a:cubicBezTo>
                    <a:pt x="5373" y="1041"/>
                    <a:pt x="5027" y="1981"/>
                    <a:pt x="4665" y="2904"/>
                  </a:cubicBezTo>
                  <a:cubicBezTo>
                    <a:pt x="4302" y="3827"/>
                    <a:pt x="3923" y="4750"/>
                    <a:pt x="3478" y="5623"/>
                  </a:cubicBezTo>
                  <a:cubicBezTo>
                    <a:pt x="3050" y="6513"/>
                    <a:pt x="2555" y="7370"/>
                    <a:pt x="1995" y="8178"/>
                  </a:cubicBezTo>
                  <a:cubicBezTo>
                    <a:pt x="1434" y="8985"/>
                    <a:pt x="792" y="9727"/>
                    <a:pt x="67" y="10403"/>
                  </a:cubicBezTo>
                  <a:cubicBezTo>
                    <a:pt x="1" y="10452"/>
                    <a:pt x="1" y="10551"/>
                    <a:pt x="50" y="10617"/>
                  </a:cubicBezTo>
                  <a:cubicBezTo>
                    <a:pt x="80" y="10657"/>
                    <a:pt x="128" y="10679"/>
                    <a:pt x="180" y="10679"/>
                  </a:cubicBezTo>
                  <a:cubicBezTo>
                    <a:pt x="213" y="10679"/>
                    <a:pt x="248" y="10669"/>
                    <a:pt x="281" y="10650"/>
                  </a:cubicBezTo>
                  <a:cubicBezTo>
                    <a:pt x="1072" y="10024"/>
                    <a:pt x="1781" y="9282"/>
                    <a:pt x="2390" y="8474"/>
                  </a:cubicBezTo>
                  <a:cubicBezTo>
                    <a:pt x="3017" y="7667"/>
                    <a:pt x="3528" y="6777"/>
                    <a:pt x="3989" y="5870"/>
                  </a:cubicBezTo>
                  <a:cubicBezTo>
                    <a:pt x="4434" y="4964"/>
                    <a:pt x="4813" y="4041"/>
                    <a:pt x="5159" y="3085"/>
                  </a:cubicBezTo>
                  <a:cubicBezTo>
                    <a:pt x="5489" y="2146"/>
                    <a:pt x="5802" y="1190"/>
                    <a:pt x="6066" y="217"/>
                  </a:cubicBezTo>
                  <a:cubicBezTo>
                    <a:pt x="6099" y="135"/>
                    <a:pt x="6049" y="53"/>
                    <a:pt x="5967" y="20"/>
                  </a:cubicBezTo>
                  <a:cubicBezTo>
                    <a:pt x="5940" y="6"/>
                    <a:pt x="5914" y="0"/>
                    <a:pt x="588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52"/>
            <p:cNvSpPr/>
            <p:nvPr/>
          </p:nvSpPr>
          <p:spPr>
            <a:xfrm>
              <a:off x="3099700" y="3730350"/>
              <a:ext cx="1300375" cy="244650"/>
            </a:xfrm>
            <a:custGeom>
              <a:avLst/>
              <a:gdLst/>
              <a:ahLst/>
              <a:cxnLst/>
              <a:rect l="l" t="t" r="r" b="b"/>
              <a:pathLst>
                <a:path w="52015" h="9786" extrusionOk="0">
                  <a:moveTo>
                    <a:pt x="49955" y="0"/>
                  </a:moveTo>
                  <a:lnTo>
                    <a:pt x="1863" y="791"/>
                  </a:lnTo>
                  <a:cubicBezTo>
                    <a:pt x="0" y="3016"/>
                    <a:pt x="561" y="5999"/>
                    <a:pt x="1187" y="7812"/>
                  </a:cubicBezTo>
                  <a:cubicBezTo>
                    <a:pt x="1516" y="8768"/>
                    <a:pt x="2406" y="9427"/>
                    <a:pt x="3412" y="9444"/>
                  </a:cubicBezTo>
                  <a:lnTo>
                    <a:pt x="22925" y="9642"/>
                  </a:lnTo>
                  <a:cubicBezTo>
                    <a:pt x="24498" y="9734"/>
                    <a:pt x="26070" y="9786"/>
                    <a:pt x="27649" y="9786"/>
                  </a:cubicBezTo>
                  <a:cubicBezTo>
                    <a:pt x="28320" y="9786"/>
                    <a:pt x="28992" y="9777"/>
                    <a:pt x="29666" y="9757"/>
                  </a:cubicBezTo>
                  <a:lnTo>
                    <a:pt x="49180" y="9246"/>
                  </a:lnTo>
                  <a:cubicBezTo>
                    <a:pt x="50680" y="9197"/>
                    <a:pt x="51883" y="7993"/>
                    <a:pt x="51916" y="6510"/>
                  </a:cubicBezTo>
                  <a:cubicBezTo>
                    <a:pt x="51932" y="5900"/>
                    <a:pt x="51965" y="5291"/>
                    <a:pt x="51982" y="4697"/>
                  </a:cubicBezTo>
                  <a:cubicBezTo>
                    <a:pt x="51998" y="3840"/>
                    <a:pt x="52015" y="2950"/>
                    <a:pt x="51636" y="2192"/>
                  </a:cubicBezTo>
                  <a:cubicBezTo>
                    <a:pt x="51240" y="1352"/>
                    <a:pt x="50432" y="791"/>
                    <a:pt x="499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52"/>
            <p:cNvSpPr/>
            <p:nvPr/>
          </p:nvSpPr>
          <p:spPr>
            <a:xfrm>
              <a:off x="4133050" y="3518550"/>
              <a:ext cx="351900" cy="234900"/>
            </a:xfrm>
            <a:custGeom>
              <a:avLst/>
              <a:gdLst/>
              <a:ahLst/>
              <a:cxnLst/>
              <a:rect l="l" t="t" r="r" b="b"/>
              <a:pathLst>
                <a:path w="14076" h="9396" extrusionOk="0">
                  <a:moveTo>
                    <a:pt x="11637" y="1"/>
                  </a:moveTo>
                  <a:cubicBezTo>
                    <a:pt x="11636" y="1"/>
                    <a:pt x="1" y="627"/>
                    <a:pt x="660" y="5077"/>
                  </a:cubicBezTo>
                  <a:cubicBezTo>
                    <a:pt x="1287" y="9291"/>
                    <a:pt x="3462" y="9395"/>
                    <a:pt x="3676" y="9395"/>
                  </a:cubicBezTo>
                  <a:cubicBezTo>
                    <a:pt x="3687" y="9395"/>
                    <a:pt x="3693" y="9395"/>
                    <a:pt x="3693" y="9395"/>
                  </a:cubicBezTo>
                  <a:cubicBezTo>
                    <a:pt x="3693" y="9395"/>
                    <a:pt x="5489" y="9329"/>
                    <a:pt x="8258" y="8736"/>
                  </a:cubicBezTo>
                  <a:cubicBezTo>
                    <a:pt x="11043" y="8126"/>
                    <a:pt x="14076" y="6478"/>
                    <a:pt x="14076" y="6478"/>
                  </a:cubicBezTo>
                  <a:cubicBezTo>
                    <a:pt x="10120" y="5176"/>
                    <a:pt x="11686" y="166"/>
                    <a:pt x="116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52"/>
            <p:cNvSpPr/>
            <p:nvPr/>
          </p:nvSpPr>
          <p:spPr>
            <a:xfrm>
              <a:off x="3061375" y="3474950"/>
              <a:ext cx="1458200" cy="305675"/>
            </a:xfrm>
            <a:custGeom>
              <a:avLst/>
              <a:gdLst/>
              <a:ahLst/>
              <a:cxnLst/>
              <a:rect l="l" t="t" r="r" b="b"/>
              <a:pathLst>
                <a:path w="58328" h="12227" extrusionOk="0">
                  <a:moveTo>
                    <a:pt x="48400" y="1"/>
                  </a:moveTo>
                  <a:cubicBezTo>
                    <a:pt x="47650" y="1"/>
                    <a:pt x="46899" y="27"/>
                    <a:pt x="46148" y="80"/>
                  </a:cubicBezTo>
                  <a:cubicBezTo>
                    <a:pt x="46148" y="80"/>
                    <a:pt x="13400" y="591"/>
                    <a:pt x="6923" y="937"/>
                  </a:cubicBezTo>
                  <a:cubicBezTo>
                    <a:pt x="429" y="1267"/>
                    <a:pt x="660" y="4728"/>
                    <a:pt x="660" y="4728"/>
                  </a:cubicBezTo>
                  <a:cubicBezTo>
                    <a:pt x="0" y="6722"/>
                    <a:pt x="132" y="8502"/>
                    <a:pt x="462" y="9821"/>
                  </a:cubicBezTo>
                  <a:cubicBezTo>
                    <a:pt x="808" y="11238"/>
                    <a:pt x="2110" y="12227"/>
                    <a:pt x="3577" y="12227"/>
                  </a:cubicBezTo>
                  <a:lnTo>
                    <a:pt x="45802" y="12227"/>
                  </a:lnTo>
                  <a:cubicBezTo>
                    <a:pt x="46181" y="12227"/>
                    <a:pt x="46560" y="12194"/>
                    <a:pt x="46939" y="12111"/>
                  </a:cubicBezTo>
                  <a:cubicBezTo>
                    <a:pt x="57042" y="10035"/>
                    <a:pt x="58327" y="8304"/>
                    <a:pt x="58327" y="8304"/>
                  </a:cubicBezTo>
                  <a:cubicBezTo>
                    <a:pt x="58276" y="7987"/>
                    <a:pt x="57915" y="7910"/>
                    <a:pt x="57582" y="7910"/>
                  </a:cubicBezTo>
                  <a:cubicBezTo>
                    <a:pt x="57276" y="7910"/>
                    <a:pt x="56992" y="7975"/>
                    <a:pt x="56992" y="7975"/>
                  </a:cubicBezTo>
                  <a:cubicBezTo>
                    <a:pt x="52011" y="9852"/>
                    <a:pt x="48973" y="10536"/>
                    <a:pt x="47112" y="10536"/>
                  </a:cubicBezTo>
                  <a:cubicBezTo>
                    <a:pt x="44547" y="10536"/>
                    <a:pt x="44223" y="9236"/>
                    <a:pt x="44137" y="7975"/>
                  </a:cubicBezTo>
                  <a:cubicBezTo>
                    <a:pt x="43939" y="4942"/>
                    <a:pt x="46148" y="4283"/>
                    <a:pt x="46148" y="4283"/>
                  </a:cubicBezTo>
                  <a:lnTo>
                    <a:pt x="55871" y="1712"/>
                  </a:lnTo>
                  <a:cubicBezTo>
                    <a:pt x="55624" y="888"/>
                    <a:pt x="54635" y="575"/>
                    <a:pt x="53778" y="443"/>
                  </a:cubicBezTo>
                  <a:cubicBezTo>
                    <a:pt x="51998" y="152"/>
                    <a:pt x="50202" y="1"/>
                    <a:pt x="48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52"/>
            <p:cNvSpPr/>
            <p:nvPr/>
          </p:nvSpPr>
          <p:spPr>
            <a:xfrm>
              <a:off x="3112050" y="3572525"/>
              <a:ext cx="1039175" cy="13625"/>
            </a:xfrm>
            <a:custGeom>
              <a:avLst/>
              <a:gdLst/>
              <a:ahLst/>
              <a:cxnLst/>
              <a:rect l="l" t="t" r="r" b="b"/>
              <a:pathLst>
                <a:path w="41567" h="545" extrusionOk="0">
                  <a:moveTo>
                    <a:pt x="100" y="1"/>
                  </a:moveTo>
                  <a:cubicBezTo>
                    <a:pt x="50" y="1"/>
                    <a:pt x="17" y="34"/>
                    <a:pt x="17" y="83"/>
                  </a:cubicBezTo>
                  <a:cubicBezTo>
                    <a:pt x="1" y="133"/>
                    <a:pt x="50" y="182"/>
                    <a:pt x="100" y="182"/>
                  </a:cubicBezTo>
                  <a:lnTo>
                    <a:pt x="5275" y="248"/>
                  </a:lnTo>
                  <a:lnTo>
                    <a:pt x="10450" y="314"/>
                  </a:lnTo>
                  <a:lnTo>
                    <a:pt x="20783" y="413"/>
                  </a:lnTo>
                  <a:lnTo>
                    <a:pt x="31133" y="495"/>
                  </a:lnTo>
                  <a:cubicBezTo>
                    <a:pt x="34578" y="512"/>
                    <a:pt x="38023" y="528"/>
                    <a:pt x="41467" y="545"/>
                  </a:cubicBezTo>
                  <a:cubicBezTo>
                    <a:pt x="41517" y="545"/>
                    <a:pt x="41550" y="512"/>
                    <a:pt x="41550" y="462"/>
                  </a:cubicBezTo>
                  <a:cubicBezTo>
                    <a:pt x="41566" y="413"/>
                    <a:pt x="41517" y="380"/>
                    <a:pt x="41467" y="380"/>
                  </a:cubicBezTo>
                  <a:cubicBezTo>
                    <a:pt x="38023" y="330"/>
                    <a:pt x="34578" y="281"/>
                    <a:pt x="31133" y="248"/>
                  </a:cubicBezTo>
                  <a:lnTo>
                    <a:pt x="20783" y="133"/>
                  </a:lnTo>
                  <a:lnTo>
                    <a:pt x="10450" y="50"/>
                  </a:lnTo>
                  <a:lnTo>
                    <a:pt x="5275" y="17"/>
                  </a:lnTo>
                  <a:lnTo>
                    <a:pt x="100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52"/>
            <p:cNvSpPr/>
            <p:nvPr/>
          </p:nvSpPr>
          <p:spPr>
            <a:xfrm>
              <a:off x="4191575" y="3555525"/>
              <a:ext cx="210975" cy="98200"/>
            </a:xfrm>
            <a:custGeom>
              <a:avLst/>
              <a:gdLst/>
              <a:ahLst/>
              <a:cxnLst/>
              <a:rect l="l" t="t" r="r" b="b"/>
              <a:pathLst>
                <a:path w="8439" h="3928" extrusionOk="0">
                  <a:moveTo>
                    <a:pt x="8391" y="1"/>
                  </a:moveTo>
                  <a:cubicBezTo>
                    <a:pt x="8385" y="1"/>
                    <a:pt x="8379" y="2"/>
                    <a:pt x="8373" y="5"/>
                  </a:cubicBezTo>
                  <a:cubicBezTo>
                    <a:pt x="7582" y="170"/>
                    <a:pt x="6790" y="351"/>
                    <a:pt x="5999" y="533"/>
                  </a:cubicBezTo>
                  <a:lnTo>
                    <a:pt x="3643" y="1060"/>
                  </a:lnTo>
                  <a:cubicBezTo>
                    <a:pt x="2868" y="1258"/>
                    <a:pt x="2077" y="1472"/>
                    <a:pt x="1352" y="1884"/>
                  </a:cubicBezTo>
                  <a:cubicBezTo>
                    <a:pt x="989" y="2082"/>
                    <a:pt x="659" y="2345"/>
                    <a:pt x="412" y="2675"/>
                  </a:cubicBezTo>
                  <a:cubicBezTo>
                    <a:pt x="165" y="3021"/>
                    <a:pt x="0" y="3433"/>
                    <a:pt x="50" y="3862"/>
                  </a:cubicBezTo>
                  <a:cubicBezTo>
                    <a:pt x="50" y="3895"/>
                    <a:pt x="83" y="3928"/>
                    <a:pt x="116" y="3928"/>
                  </a:cubicBezTo>
                  <a:cubicBezTo>
                    <a:pt x="165" y="3928"/>
                    <a:pt x="181" y="3895"/>
                    <a:pt x="181" y="3845"/>
                  </a:cubicBezTo>
                  <a:cubicBezTo>
                    <a:pt x="165" y="3466"/>
                    <a:pt x="313" y="3087"/>
                    <a:pt x="544" y="2790"/>
                  </a:cubicBezTo>
                  <a:cubicBezTo>
                    <a:pt x="791" y="2477"/>
                    <a:pt x="1104" y="2247"/>
                    <a:pt x="1451" y="2049"/>
                  </a:cubicBezTo>
                  <a:cubicBezTo>
                    <a:pt x="2143" y="1670"/>
                    <a:pt x="2917" y="1472"/>
                    <a:pt x="3692" y="1274"/>
                  </a:cubicBezTo>
                  <a:lnTo>
                    <a:pt x="6049" y="714"/>
                  </a:lnTo>
                  <a:cubicBezTo>
                    <a:pt x="6840" y="516"/>
                    <a:pt x="7614" y="318"/>
                    <a:pt x="8389" y="121"/>
                  </a:cubicBezTo>
                  <a:cubicBezTo>
                    <a:pt x="8422" y="121"/>
                    <a:pt x="8439" y="88"/>
                    <a:pt x="8439" y="55"/>
                  </a:cubicBezTo>
                  <a:cubicBezTo>
                    <a:pt x="8439" y="28"/>
                    <a:pt x="8417" y="1"/>
                    <a:pt x="839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52"/>
            <p:cNvSpPr/>
            <p:nvPr/>
          </p:nvSpPr>
          <p:spPr>
            <a:xfrm>
              <a:off x="4197750" y="3673725"/>
              <a:ext cx="227875" cy="47375"/>
            </a:xfrm>
            <a:custGeom>
              <a:avLst/>
              <a:gdLst/>
              <a:ahLst/>
              <a:cxnLst/>
              <a:rect l="l" t="t" r="r" b="b"/>
              <a:pathLst>
                <a:path w="9115" h="1895" extrusionOk="0">
                  <a:moveTo>
                    <a:pt x="9042" y="1"/>
                  </a:moveTo>
                  <a:cubicBezTo>
                    <a:pt x="9033" y="1"/>
                    <a:pt x="9024" y="3"/>
                    <a:pt x="9016" y="7"/>
                  </a:cubicBezTo>
                  <a:cubicBezTo>
                    <a:pt x="7549" y="617"/>
                    <a:pt x="6033" y="1111"/>
                    <a:pt x="4483" y="1408"/>
                  </a:cubicBezTo>
                  <a:cubicBezTo>
                    <a:pt x="3761" y="1543"/>
                    <a:pt x="3053" y="1693"/>
                    <a:pt x="2346" y="1693"/>
                  </a:cubicBezTo>
                  <a:cubicBezTo>
                    <a:pt x="2278" y="1693"/>
                    <a:pt x="2211" y="1691"/>
                    <a:pt x="2143" y="1688"/>
                  </a:cubicBezTo>
                  <a:cubicBezTo>
                    <a:pt x="1747" y="1672"/>
                    <a:pt x="1368" y="1589"/>
                    <a:pt x="1022" y="1425"/>
                  </a:cubicBezTo>
                  <a:cubicBezTo>
                    <a:pt x="660" y="1260"/>
                    <a:pt x="347" y="1029"/>
                    <a:pt x="149" y="699"/>
                  </a:cubicBezTo>
                  <a:cubicBezTo>
                    <a:pt x="139" y="679"/>
                    <a:pt x="116" y="665"/>
                    <a:pt x="92" y="665"/>
                  </a:cubicBezTo>
                  <a:cubicBezTo>
                    <a:pt x="77" y="665"/>
                    <a:pt x="62" y="670"/>
                    <a:pt x="50" y="683"/>
                  </a:cubicBezTo>
                  <a:cubicBezTo>
                    <a:pt x="17" y="699"/>
                    <a:pt x="0" y="732"/>
                    <a:pt x="33" y="765"/>
                  </a:cubicBezTo>
                  <a:cubicBezTo>
                    <a:pt x="248" y="1128"/>
                    <a:pt x="577" y="1408"/>
                    <a:pt x="940" y="1589"/>
                  </a:cubicBezTo>
                  <a:cubicBezTo>
                    <a:pt x="1302" y="1771"/>
                    <a:pt x="1714" y="1870"/>
                    <a:pt x="2126" y="1886"/>
                  </a:cubicBezTo>
                  <a:cubicBezTo>
                    <a:pt x="2228" y="1892"/>
                    <a:pt x="2330" y="1895"/>
                    <a:pt x="2431" y="1895"/>
                  </a:cubicBezTo>
                  <a:cubicBezTo>
                    <a:pt x="3146" y="1895"/>
                    <a:pt x="3837" y="1752"/>
                    <a:pt x="4516" y="1622"/>
                  </a:cubicBezTo>
                  <a:cubicBezTo>
                    <a:pt x="5307" y="1458"/>
                    <a:pt x="6082" y="1243"/>
                    <a:pt x="6840" y="996"/>
                  </a:cubicBezTo>
                  <a:cubicBezTo>
                    <a:pt x="7598" y="749"/>
                    <a:pt x="8340" y="452"/>
                    <a:pt x="9065" y="123"/>
                  </a:cubicBezTo>
                  <a:cubicBezTo>
                    <a:pt x="9098" y="106"/>
                    <a:pt x="9114" y="73"/>
                    <a:pt x="9098" y="40"/>
                  </a:cubicBezTo>
                  <a:cubicBezTo>
                    <a:pt x="9086" y="16"/>
                    <a:pt x="9065" y="1"/>
                    <a:pt x="904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52"/>
            <p:cNvSpPr/>
            <p:nvPr/>
          </p:nvSpPr>
          <p:spPr>
            <a:xfrm>
              <a:off x="4217925" y="3648900"/>
              <a:ext cx="196975" cy="45850"/>
            </a:xfrm>
            <a:custGeom>
              <a:avLst/>
              <a:gdLst/>
              <a:ahLst/>
              <a:cxnLst/>
              <a:rect l="l" t="t" r="r" b="b"/>
              <a:pathLst>
                <a:path w="7879" h="1834" extrusionOk="0">
                  <a:moveTo>
                    <a:pt x="7820" y="1"/>
                  </a:moveTo>
                  <a:cubicBezTo>
                    <a:pt x="7807" y="1"/>
                    <a:pt x="7794" y="5"/>
                    <a:pt x="7780" y="11"/>
                  </a:cubicBezTo>
                  <a:cubicBezTo>
                    <a:pt x="7187" y="308"/>
                    <a:pt x="6560" y="588"/>
                    <a:pt x="5934" y="819"/>
                  </a:cubicBezTo>
                  <a:cubicBezTo>
                    <a:pt x="5291" y="1050"/>
                    <a:pt x="4649" y="1231"/>
                    <a:pt x="3989" y="1363"/>
                  </a:cubicBezTo>
                  <a:cubicBezTo>
                    <a:pt x="3330" y="1495"/>
                    <a:pt x="2654" y="1577"/>
                    <a:pt x="1979" y="1610"/>
                  </a:cubicBezTo>
                  <a:cubicBezTo>
                    <a:pt x="1831" y="1625"/>
                    <a:pt x="1682" y="1633"/>
                    <a:pt x="1534" y="1633"/>
                  </a:cubicBezTo>
                  <a:cubicBezTo>
                    <a:pt x="1353" y="1633"/>
                    <a:pt x="1171" y="1621"/>
                    <a:pt x="990" y="1594"/>
                  </a:cubicBezTo>
                  <a:cubicBezTo>
                    <a:pt x="660" y="1544"/>
                    <a:pt x="347" y="1429"/>
                    <a:pt x="116" y="1214"/>
                  </a:cubicBezTo>
                  <a:cubicBezTo>
                    <a:pt x="107" y="1195"/>
                    <a:pt x="86" y="1187"/>
                    <a:pt x="63" y="1187"/>
                  </a:cubicBezTo>
                  <a:cubicBezTo>
                    <a:pt x="48" y="1187"/>
                    <a:pt x="31" y="1191"/>
                    <a:pt x="17" y="1198"/>
                  </a:cubicBezTo>
                  <a:cubicBezTo>
                    <a:pt x="1" y="1231"/>
                    <a:pt x="1" y="1280"/>
                    <a:pt x="17" y="1297"/>
                  </a:cubicBezTo>
                  <a:cubicBezTo>
                    <a:pt x="265" y="1561"/>
                    <a:pt x="611" y="1709"/>
                    <a:pt x="957" y="1775"/>
                  </a:cubicBezTo>
                  <a:cubicBezTo>
                    <a:pt x="1188" y="1819"/>
                    <a:pt x="1418" y="1833"/>
                    <a:pt x="1649" y="1833"/>
                  </a:cubicBezTo>
                  <a:cubicBezTo>
                    <a:pt x="1764" y="1833"/>
                    <a:pt x="1880" y="1830"/>
                    <a:pt x="1995" y="1824"/>
                  </a:cubicBezTo>
                  <a:cubicBezTo>
                    <a:pt x="2671" y="1791"/>
                    <a:pt x="3363" y="1709"/>
                    <a:pt x="4022" y="1577"/>
                  </a:cubicBezTo>
                  <a:cubicBezTo>
                    <a:pt x="4698" y="1429"/>
                    <a:pt x="5357" y="1231"/>
                    <a:pt x="6000" y="1000"/>
                  </a:cubicBezTo>
                  <a:cubicBezTo>
                    <a:pt x="6643" y="753"/>
                    <a:pt x="7253" y="456"/>
                    <a:pt x="7846" y="110"/>
                  </a:cubicBezTo>
                  <a:cubicBezTo>
                    <a:pt x="7879" y="94"/>
                    <a:pt x="7879" y="61"/>
                    <a:pt x="7862" y="28"/>
                  </a:cubicBezTo>
                  <a:cubicBezTo>
                    <a:pt x="7853" y="9"/>
                    <a:pt x="7838" y="1"/>
                    <a:pt x="782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52"/>
            <p:cNvSpPr/>
            <p:nvPr/>
          </p:nvSpPr>
          <p:spPr>
            <a:xfrm>
              <a:off x="4220000" y="3582425"/>
              <a:ext cx="179675" cy="72550"/>
            </a:xfrm>
            <a:custGeom>
              <a:avLst/>
              <a:gdLst/>
              <a:ahLst/>
              <a:cxnLst/>
              <a:rect l="l" t="t" r="r" b="b"/>
              <a:pathLst>
                <a:path w="7187" h="2902" extrusionOk="0">
                  <a:moveTo>
                    <a:pt x="7104" y="0"/>
                  </a:moveTo>
                  <a:cubicBezTo>
                    <a:pt x="6461" y="198"/>
                    <a:pt x="5818" y="330"/>
                    <a:pt x="5159" y="445"/>
                  </a:cubicBezTo>
                  <a:cubicBezTo>
                    <a:pt x="4500" y="544"/>
                    <a:pt x="3841" y="610"/>
                    <a:pt x="3181" y="726"/>
                  </a:cubicBezTo>
                  <a:cubicBezTo>
                    <a:pt x="2522" y="841"/>
                    <a:pt x="1863" y="1006"/>
                    <a:pt x="1236" y="1286"/>
                  </a:cubicBezTo>
                  <a:cubicBezTo>
                    <a:pt x="923" y="1418"/>
                    <a:pt x="643" y="1616"/>
                    <a:pt x="396" y="1879"/>
                  </a:cubicBezTo>
                  <a:cubicBezTo>
                    <a:pt x="165" y="2126"/>
                    <a:pt x="0" y="2489"/>
                    <a:pt x="50" y="2852"/>
                  </a:cubicBezTo>
                  <a:cubicBezTo>
                    <a:pt x="50" y="2885"/>
                    <a:pt x="83" y="2901"/>
                    <a:pt x="132" y="2901"/>
                  </a:cubicBezTo>
                  <a:cubicBezTo>
                    <a:pt x="165" y="2901"/>
                    <a:pt x="182" y="2868"/>
                    <a:pt x="182" y="2835"/>
                  </a:cubicBezTo>
                  <a:cubicBezTo>
                    <a:pt x="149" y="2522"/>
                    <a:pt x="314" y="2225"/>
                    <a:pt x="528" y="1995"/>
                  </a:cubicBezTo>
                  <a:cubicBezTo>
                    <a:pt x="742" y="1764"/>
                    <a:pt x="1022" y="1599"/>
                    <a:pt x="1319" y="1467"/>
                  </a:cubicBezTo>
                  <a:cubicBezTo>
                    <a:pt x="1929" y="1204"/>
                    <a:pt x="2571" y="1055"/>
                    <a:pt x="3214" y="940"/>
                  </a:cubicBezTo>
                  <a:cubicBezTo>
                    <a:pt x="3873" y="824"/>
                    <a:pt x="4533" y="742"/>
                    <a:pt x="5192" y="627"/>
                  </a:cubicBezTo>
                  <a:cubicBezTo>
                    <a:pt x="5851" y="511"/>
                    <a:pt x="6510" y="347"/>
                    <a:pt x="7137" y="132"/>
                  </a:cubicBezTo>
                  <a:cubicBezTo>
                    <a:pt x="7170" y="116"/>
                    <a:pt x="7186" y="83"/>
                    <a:pt x="7170" y="50"/>
                  </a:cubicBezTo>
                  <a:cubicBezTo>
                    <a:pt x="7170" y="17"/>
                    <a:pt x="7137" y="0"/>
                    <a:pt x="710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52"/>
            <p:cNvSpPr/>
            <p:nvPr/>
          </p:nvSpPr>
          <p:spPr>
            <a:xfrm>
              <a:off x="4242250" y="3626750"/>
              <a:ext cx="159900" cy="38100"/>
            </a:xfrm>
            <a:custGeom>
              <a:avLst/>
              <a:gdLst/>
              <a:ahLst/>
              <a:cxnLst/>
              <a:rect l="l" t="t" r="r" b="b"/>
              <a:pathLst>
                <a:path w="6396" h="1524" extrusionOk="0">
                  <a:moveTo>
                    <a:pt x="6322" y="1"/>
                  </a:moveTo>
                  <a:cubicBezTo>
                    <a:pt x="6314" y="1"/>
                    <a:pt x="6305" y="3"/>
                    <a:pt x="6296" y="7"/>
                  </a:cubicBezTo>
                  <a:cubicBezTo>
                    <a:pt x="5307" y="386"/>
                    <a:pt x="4285" y="700"/>
                    <a:pt x="3231" y="930"/>
                  </a:cubicBezTo>
                  <a:cubicBezTo>
                    <a:pt x="2720" y="1046"/>
                    <a:pt x="2192" y="1145"/>
                    <a:pt x="1665" y="1210"/>
                  </a:cubicBezTo>
                  <a:cubicBezTo>
                    <a:pt x="1138" y="1293"/>
                    <a:pt x="610" y="1359"/>
                    <a:pt x="66" y="1392"/>
                  </a:cubicBezTo>
                  <a:cubicBezTo>
                    <a:pt x="33" y="1392"/>
                    <a:pt x="0" y="1425"/>
                    <a:pt x="0" y="1458"/>
                  </a:cubicBezTo>
                  <a:cubicBezTo>
                    <a:pt x="0" y="1507"/>
                    <a:pt x="33" y="1524"/>
                    <a:pt x="83" y="1524"/>
                  </a:cubicBezTo>
                  <a:cubicBezTo>
                    <a:pt x="610" y="1524"/>
                    <a:pt x="1154" y="1491"/>
                    <a:pt x="1681" y="1425"/>
                  </a:cubicBezTo>
                  <a:cubicBezTo>
                    <a:pt x="2225" y="1359"/>
                    <a:pt x="2753" y="1260"/>
                    <a:pt x="3280" y="1145"/>
                  </a:cubicBezTo>
                  <a:cubicBezTo>
                    <a:pt x="4335" y="897"/>
                    <a:pt x="5373" y="568"/>
                    <a:pt x="6346" y="123"/>
                  </a:cubicBezTo>
                  <a:cubicBezTo>
                    <a:pt x="6379" y="106"/>
                    <a:pt x="6395" y="73"/>
                    <a:pt x="6379" y="40"/>
                  </a:cubicBezTo>
                  <a:cubicBezTo>
                    <a:pt x="6367" y="16"/>
                    <a:pt x="6346" y="1"/>
                    <a:pt x="632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52"/>
            <p:cNvSpPr/>
            <p:nvPr/>
          </p:nvSpPr>
          <p:spPr>
            <a:xfrm>
              <a:off x="4242250" y="3610850"/>
              <a:ext cx="151650" cy="34750"/>
            </a:xfrm>
            <a:custGeom>
              <a:avLst/>
              <a:gdLst/>
              <a:ahLst/>
              <a:cxnLst/>
              <a:rect l="l" t="t" r="r" b="b"/>
              <a:pathLst>
                <a:path w="6066" h="1390" extrusionOk="0">
                  <a:moveTo>
                    <a:pt x="6000" y="1"/>
                  </a:moveTo>
                  <a:cubicBezTo>
                    <a:pt x="5489" y="50"/>
                    <a:pt x="4978" y="99"/>
                    <a:pt x="4483" y="165"/>
                  </a:cubicBezTo>
                  <a:cubicBezTo>
                    <a:pt x="3972" y="248"/>
                    <a:pt x="3478" y="330"/>
                    <a:pt x="2983" y="429"/>
                  </a:cubicBezTo>
                  <a:cubicBezTo>
                    <a:pt x="1995" y="660"/>
                    <a:pt x="1006" y="924"/>
                    <a:pt x="50" y="1270"/>
                  </a:cubicBezTo>
                  <a:cubicBezTo>
                    <a:pt x="17" y="1270"/>
                    <a:pt x="0" y="1303"/>
                    <a:pt x="17" y="1336"/>
                  </a:cubicBezTo>
                  <a:cubicBezTo>
                    <a:pt x="17" y="1362"/>
                    <a:pt x="50" y="1389"/>
                    <a:pt x="80" y="1389"/>
                  </a:cubicBezTo>
                  <a:cubicBezTo>
                    <a:pt x="87" y="1389"/>
                    <a:pt x="93" y="1388"/>
                    <a:pt x="99" y="1385"/>
                  </a:cubicBezTo>
                  <a:cubicBezTo>
                    <a:pt x="1055" y="1105"/>
                    <a:pt x="2044" y="858"/>
                    <a:pt x="3033" y="643"/>
                  </a:cubicBezTo>
                  <a:cubicBezTo>
                    <a:pt x="3511" y="544"/>
                    <a:pt x="4022" y="462"/>
                    <a:pt x="4516" y="363"/>
                  </a:cubicBezTo>
                  <a:cubicBezTo>
                    <a:pt x="5011" y="281"/>
                    <a:pt x="5505" y="215"/>
                    <a:pt x="6000" y="149"/>
                  </a:cubicBezTo>
                  <a:cubicBezTo>
                    <a:pt x="6049" y="132"/>
                    <a:pt x="6065" y="116"/>
                    <a:pt x="6065" y="67"/>
                  </a:cubicBezTo>
                  <a:cubicBezTo>
                    <a:pt x="6065" y="34"/>
                    <a:pt x="6032" y="1"/>
                    <a:pt x="600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52"/>
            <p:cNvSpPr/>
            <p:nvPr/>
          </p:nvSpPr>
          <p:spPr>
            <a:xfrm>
              <a:off x="3149125" y="3600050"/>
              <a:ext cx="8700" cy="152575"/>
            </a:xfrm>
            <a:custGeom>
              <a:avLst/>
              <a:gdLst/>
              <a:ahLst/>
              <a:cxnLst/>
              <a:rect l="l" t="t" r="r" b="b"/>
              <a:pathLst>
                <a:path w="348" h="6103" extrusionOk="0">
                  <a:moveTo>
                    <a:pt x="96" y="1"/>
                  </a:moveTo>
                  <a:cubicBezTo>
                    <a:pt x="54" y="1"/>
                    <a:pt x="17" y="42"/>
                    <a:pt x="17" y="70"/>
                  </a:cubicBezTo>
                  <a:cubicBezTo>
                    <a:pt x="17" y="581"/>
                    <a:pt x="1" y="1075"/>
                    <a:pt x="1" y="1570"/>
                  </a:cubicBezTo>
                  <a:lnTo>
                    <a:pt x="17" y="3053"/>
                  </a:lnTo>
                  <a:cubicBezTo>
                    <a:pt x="34" y="4042"/>
                    <a:pt x="67" y="5031"/>
                    <a:pt x="133" y="6020"/>
                  </a:cubicBezTo>
                  <a:cubicBezTo>
                    <a:pt x="133" y="6069"/>
                    <a:pt x="166" y="6102"/>
                    <a:pt x="215" y="6102"/>
                  </a:cubicBezTo>
                  <a:cubicBezTo>
                    <a:pt x="265" y="6102"/>
                    <a:pt x="314" y="6069"/>
                    <a:pt x="314" y="6020"/>
                  </a:cubicBezTo>
                  <a:cubicBezTo>
                    <a:pt x="347" y="5031"/>
                    <a:pt x="331" y="4042"/>
                    <a:pt x="314" y="3037"/>
                  </a:cubicBezTo>
                  <a:lnTo>
                    <a:pt x="265" y="1553"/>
                  </a:lnTo>
                  <a:cubicBezTo>
                    <a:pt x="248" y="1059"/>
                    <a:pt x="215" y="564"/>
                    <a:pt x="199" y="70"/>
                  </a:cubicBezTo>
                  <a:cubicBezTo>
                    <a:pt x="182" y="37"/>
                    <a:pt x="149" y="4"/>
                    <a:pt x="116" y="4"/>
                  </a:cubicBezTo>
                  <a:cubicBezTo>
                    <a:pt x="110" y="2"/>
                    <a:pt x="103" y="1"/>
                    <a:pt x="9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52"/>
            <p:cNvSpPr/>
            <p:nvPr/>
          </p:nvSpPr>
          <p:spPr>
            <a:xfrm>
              <a:off x="3196100" y="3605075"/>
              <a:ext cx="9925" cy="140950"/>
            </a:xfrm>
            <a:custGeom>
              <a:avLst/>
              <a:gdLst/>
              <a:ahLst/>
              <a:cxnLst/>
              <a:rect l="l" t="t" r="r" b="b"/>
              <a:pathLst>
                <a:path w="397" h="5638" extrusionOk="0">
                  <a:moveTo>
                    <a:pt x="314" y="1"/>
                  </a:moveTo>
                  <a:cubicBezTo>
                    <a:pt x="264" y="1"/>
                    <a:pt x="215" y="34"/>
                    <a:pt x="215" y="67"/>
                  </a:cubicBezTo>
                  <a:lnTo>
                    <a:pt x="215" y="83"/>
                  </a:lnTo>
                  <a:cubicBezTo>
                    <a:pt x="182" y="528"/>
                    <a:pt x="149" y="990"/>
                    <a:pt x="116" y="1435"/>
                  </a:cubicBezTo>
                  <a:lnTo>
                    <a:pt x="67" y="2803"/>
                  </a:lnTo>
                  <a:cubicBezTo>
                    <a:pt x="34" y="3726"/>
                    <a:pt x="1" y="4632"/>
                    <a:pt x="17" y="5538"/>
                  </a:cubicBezTo>
                  <a:cubicBezTo>
                    <a:pt x="17" y="5588"/>
                    <a:pt x="50" y="5637"/>
                    <a:pt x="100" y="5637"/>
                  </a:cubicBezTo>
                  <a:cubicBezTo>
                    <a:pt x="149" y="5637"/>
                    <a:pt x="199" y="5604"/>
                    <a:pt x="199" y="5555"/>
                  </a:cubicBezTo>
                  <a:cubicBezTo>
                    <a:pt x="281" y="4649"/>
                    <a:pt x="314" y="3726"/>
                    <a:pt x="347" y="2819"/>
                  </a:cubicBezTo>
                  <a:lnTo>
                    <a:pt x="380" y="1451"/>
                  </a:lnTo>
                  <a:cubicBezTo>
                    <a:pt x="396" y="990"/>
                    <a:pt x="396" y="528"/>
                    <a:pt x="380" y="83"/>
                  </a:cubicBezTo>
                  <a:cubicBezTo>
                    <a:pt x="380" y="34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52"/>
            <p:cNvSpPr/>
            <p:nvPr/>
          </p:nvSpPr>
          <p:spPr>
            <a:xfrm>
              <a:off x="4031700" y="3616625"/>
              <a:ext cx="7025" cy="141025"/>
            </a:xfrm>
            <a:custGeom>
              <a:avLst/>
              <a:gdLst/>
              <a:ahLst/>
              <a:cxnLst/>
              <a:rect l="l" t="t" r="r" b="b"/>
              <a:pathLst>
                <a:path w="281" h="5641" extrusionOk="0">
                  <a:moveTo>
                    <a:pt x="132" y="0"/>
                  </a:moveTo>
                  <a:cubicBezTo>
                    <a:pt x="83" y="0"/>
                    <a:pt x="50" y="50"/>
                    <a:pt x="50" y="83"/>
                  </a:cubicBezTo>
                  <a:cubicBezTo>
                    <a:pt x="33" y="544"/>
                    <a:pt x="17" y="1006"/>
                    <a:pt x="1" y="1451"/>
                  </a:cubicBezTo>
                  <a:lnTo>
                    <a:pt x="1" y="2819"/>
                  </a:lnTo>
                  <a:cubicBezTo>
                    <a:pt x="1" y="3742"/>
                    <a:pt x="1" y="4648"/>
                    <a:pt x="50" y="5554"/>
                  </a:cubicBezTo>
                  <a:cubicBezTo>
                    <a:pt x="66" y="5604"/>
                    <a:pt x="99" y="5637"/>
                    <a:pt x="149" y="5637"/>
                  </a:cubicBezTo>
                  <a:cubicBezTo>
                    <a:pt x="155" y="5639"/>
                    <a:pt x="162" y="5640"/>
                    <a:pt x="168" y="5640"/>
                  </a:cubicBezTo>
                  <a:cubicBezTo>
                    <a:pt x="207" y="5640"/>
                    <a:pt x="233" y="5597"/>
                    <a:pt x="248" y="5554"/>
                  </a:cubicBezTo>
                  <a:cubicBezTo>
                    <a:pt x="281" y="4648"/>
                    <a:pt x="281" y="3742"/>
                    <a:pt x="281" y="2819"/>
                  </a:cubicBezTo>
                  <a:lnTo>
                    <a:pt x="264" y="1451"/>
                  </a:lnTo>
                  <a:cubicBezTo>
                    <a:pt x="248" y="1006"/>
                    <a:pt x="231" y="544"/>
                    <a:pt x="215" y="83"/>
                  </a:cubicBezTo>
                  <a:cubicBezTo>
                    <a:pt x="215" y="50"/>
                    <a:pt x="182" y="17"/>
                    <a:pt x="1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52"/>
            <p:cNvSpPr/>
            <p:nvPr/>
          </p:nvSpPr>
          <p:spPr>
            <a:xfrm>
              <a:off x="3974025" y="3623625"/>
              <a:ext cx="8250" cy="137650"/>
            </a:xfrm>
            <a:custGeom>
              <a:avLst/>
              <a:gdLst/>
              <a:ahLst/>
              <a:cxnLst/>
              <a:rect l="l" t="t" r="r" b="b"/>
              <a:pathLst>
                <a:path w="330" h="5506" extrusionOk="0">
                  <a:moveTo>
                    <a:pt x="165" y="1"/>
                  </a:moveTo>
                  <a:cubicBezTo>
                    <a:pt x="132" y="1"/>
                    <a:pt x="83" y="33"/>
                    <a:pt x="83" y="83"/>
                  </a:cubicBezTo>
                  <a:lnTo>
                    <a:pt x="50" y="1418"/>
                  </a:lnTo>
                  <a:lnTo>
                    <a:pt x="33" y="2736"/>
                  </a:lnTo>
                  <a:cubicBezTo>
                    <a:pt x="33" y="3626"/>
                    <a:pt x="0" y="4516"/>
                    <a:pt x="17" y="5406"/>
                  </a:cubicBezTo>
                  <a:cubicBezTo>
                    <a:pt x="17" y="5456"/>
                    <a:pt x="50" y="5489"/>
                    <a:pt x="99" y="5505"/>
                  </a:cubicBezTo>
                  <a:cubicBezTo>
                    <a:pt x="148" y="5505"/>
                    <a:pt x="198" y="5472"/>
                    <a:pt x="198" y="5423"/>
                  </a:cubicBezTo>
                  <a:cubicBezTo>
                    <a:pt x="280" y="4533"/>
                    <a:pt x="313" y="3643"/>
                    <a:pt x="330" y="2753"/>
                  </a:cubicBezTo>
                  <a:cubicBezTo>
                    <a:pt x="330" y="2308"/>
                    <a:pt x="330" y="1863"/>
                    <a:pt x="313" y="1418"/>
                  </a:cubicBezTo>
                  <a:cubicBezTo>
                    <a:pt x="313" y="956"/>
                    <a:pt x="280" y="511"/>
                    <a:pt x="247" y="83"/>
                  </a:cubicBezTo>
                  <a:cubicBezTo>
                    <a:pt x="247" y="33"/>
                    <a:pt x="214" y="1"/>
                    <a:pt x="165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52"/>
            <p:cNvSpPr/>
            <p:nvPr/>
          </p:nvSpPr>
          <p:spPr>
            <a:xfrm>
              <a:off x="4304050" y="3790500"/>
              <a:ext cx="7450" cy="163175"/>
            </a:xfrm>
            <a:custGeom>
              <a:avLst/>
              <a:gdLst/>
              <a:ahLst/>
              <a:cxnLst/>
              <a:rect l="l" t="t" r="r" b="b"/>
              <a:pathLst>
                <a:path w="298" h="6527" extrusionOk="0">
                  <a:moveTo>
                    <a:pt x="165" y="0"/>
                  </a:moveTo>
                  <a:cubicBezTo>
                    <a:pt x="116" y="0"/>
                    <a:pt x="66" y="50"/>
                    <a:pt x="66" y="83"/>
                  </a:cubicBezTo>
                  <a:cubicBezTo>
                    <a:pt x="50" y="610"/>
                    <a:pt x="34" y="1154"/>
                    <a:pt x="17" y="1681"/>
                  </a:cubicBezTo>
                  <a:lnTo>
                    <a:pt x="1" y="3264"/>
                  </a:lnTo>
                  <a:cubicBezTo>
                    <a:pt x="17" y="4318"/>
                    <a:pt x="17" y="5373"/>
                    <a:pt x="66" y="6428"/>
                  </a:cubicBezTo>
                  <a:cubicBezTo>
                    <a:pt x="66" y="6477"/>
                    <a:pt x="99" y="6527"/>
                    <a:pt x="149" y="6527"/>
                  </a:cubicBezTo>
                  <a:cubicBezTo>
                    <a:pt x="198" y="6527"/>
                    <a:pt x="248" y="6494"/>
                    <a:pt x="248" y="6428"/>
                  </a:cubicBezTo>
                  <a:cubicBezTo>
                    <a:pt x="297" y="5373"/>
                    <a:pt x="297" y="4318"/>
                    <a:pt x="297" y="3264"/>
                  </a:cubicBezTo>
                  <a:lnTo>
                    <a:pt x="281" y="1681"/>
                  </a:lnTo>
                  <a:cubicBezTo>
                    <a:pt x="281" y="1154"/>
                    <a:pt x="264" y="610"/>
                    <a:pt x="231" y="83"/>
                  </a:cubicBezTo>
                  <a:cubicBezTo>
                    <a:pt x="231" y="50"/>
                    <a:pt x="198" y="17"/>
                    <a:pt x="1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52"/>
            <p:cNvSpPr/>
            <p:nvPr/>
          </p:nvSpPr>
          <p:spPr>
            <a:xfrm>
              <a:off x="4252125" y="3802450"/>
              <a:ext cx="8275" cy="152875"/>
            </a:xfrm>
            <a:custGeom>
              <a:avLst/>
              <a:gdLst/>
              <a:ahLst/>
              <a:cxnLst/>
              <a:rect l="l" t="t" r="r" b="b"/>
              <a:pathLst>
                <a:path w="331" h="6115" extrusionOk="0">
                  <a:moveTo>
                    <a:pt x="116" y="0"/>
                  </a:moveTo>
                  <a:cubicBezTo>
                    <a:pt x="67" y="0"/>
                    <a:pt x="34" y="33"/>
                    <a:pt x="34" y="83"/>
                  </a:cubicBezTo>
                  <a:cubicBezTo>
                    <a:pt x="17" y="577"/>
                    <a:pt x="1" y="1072"/>
                    <a:pt x="1" y="1566"/>
                  </a:cubicBezTo>
                  <a:lnTo>
                    <a:pt x="17" y="3049"/>
                  </a:lnTo>
                  <a:cubicBezTo>
                    <a:pt x="34" y="4038"/>
                    <a:pt x="50" y="5043"/>
                    <a:pt x="116" y="6032"/>
                  </a:cubicBezTo>
                  <a:cubicBezTo>
                    <a:pt x="116" y="6082"/>
                    <a:pt x="166" y="6115"/>
                    <a:pt x="199" y="6115"/>
                  </a:cubicBezTo>
                  <a:cubicBezTo>
                    <a:pt x="265" y="6115"/>
                    <a:pt x="298" y="6082"/>
                    <a:pt x="298" y="6032"/>
                  </a:cubicBezTo>
                  <a:cubicBezTo>
                    <a:pt x="331" y="5027"/>
                    <a:pt x="314" y="4038"/>
                    <a:pt x="298" y="3049"/>
                  </a:cubicBezTo>
                  <a:lnTo>
                    <a:pt x="265" y="1566"/>
                  </a:lnTo>
                  <a:cubicBezTo>
                    <a:pt x="248" y="1072"/>
                    <a:pt x="215" y="577"/>
                    <a:pt x="199" y="83"/>
                  </a:cubicBezTo>
                  <a:cubicBezTo>
                    <a:pt x="182" y="33"/>
                    <a:pt x="149" y="0"/>
                    <a:pt x="1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52"/>
            <p:cNvSpPr/>
            <p:nvPr/>
          </p:nvSpPr>
          <p:spPr>
            <a:xfrm>
              <a:off x="3250075" y="3804925"/>
              <a:ext cx="9500" cy="129400"/>
            </a:xfrm>
            <a:custGeom>
              <a:avLst/>
              <a:gdLst/>
              <a:ahLst/>
              <a:cxnLst/>
              <a:rect l="l" t="t" r="r" b="b"/>
              <a:pathLst>
                <a:path w="380" h="5176" extrusionOk="0">
                  <a:moveTo>
                    <a:pt x="199" y="0"/>
                  </a:moveTo>
                  <a:cubicBezTo>
                    <a:pt x="149" y="0"/>
                    <a:pt x="116" y="50"/>
                    <a:pt x="116" y="83"/>
                  </a:cubicBezTo>
                  <a:lnTo>
                    <a:pt x="100" y="1335"/>
                  </a:lnTo>
                  <a:cubicBezTo>
                    <a:pt x="100" y="1747"/>
                    <a:pt x="100" y="2176"/>
                    <a:pt x="83" y="2588"/>
                  </a:cubicBezTo>
                  <a:cubicBezTo>
                    <a:pt x="67" y="3412"/>
                    <a:pt x="17" y="4236"/>
                    <a:pt x="1" y="5076"/>
                  </a:cubicBezTo>
                  <a:cubicBezTo>
                    <a:pt x="1" y="5126"/>
                    <a:pt x="34" y="5159"/>
                    <a:pt x="83" y="5175"/>
                  </a:cubicBezTo>
                  <a:cubicBezTo>
                    <a:pt x="133" y="5175"/>
                    <a:pt x="182" y="5142"/>
                    <a:pt x="182" y="5093"/>
                  </a:cubicBezTo>
                  <a:cubicBezTo>
                    <a:pt x="297" y="4269"/>
                    <a:pt x="347" y="3428"/>
                    <a:pt x="363" y="2588"/>
                  </a:cubicBezTo>
                  <a:cubicBezTo>
                    <a:pt x="380" y="2176"/>
                    <a:pt x="380" y="1747"/>
                    <a:pt x="363" y="1335"/>
                  </a:cubicBezTo>
                  <a:cubicBezTo>
                    <a:pt x="347" y="923"/>
                    <a:pt x="330" y="495"/>
                    <a:pt x="281" y="83"/>
                  </a:cubicBezTo>
                  <a:cubicBezTo>
                    <a:pt x="281" y="33"/>
                    <a:pt x="248" y="0"/>
                    <a:pt x="19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52"/>
            <p:cNvSpPr/>
            <p:nvPr/>
          </p:nvSpPr>
          <p:spPr>
            <a:xfrm>
              <a:off x="3298300" y="3801625"/>
              <a:ext cx="7425" cy="131050"/>
            </a:xfrm>
            <a:custGeom>
              <a:avLst/>
              <a:gdLst/>
              <a:ahLst/>
              <a:cxnLst/>
              <a:rect l="l" t="t" r="r" b="b"/>
              <a:pathLst>
                <a:path w="297" h="5242" extrusionOk="0">
                  <a:moveTo>
                    <a:pt x="148" y="0"/>
                  </a:moveTo>
                  <a:cubicBezTo>
                    <a:pt x="99" y="0"/>
                    <a:pt x="66" y="33"/>
                    <a:pt x="66" y="83"/>
                  </a:cubicBezTo>
                  <a:cubicBezTo>
                    <a:pt x="33" y="511"/>
                    <a:pt x="17" y="923"/>
                    <a:pt x="17" y="1352"/>
                  </a:cubicBezTo>
                  <a:cubicBezTo>
                    <a:pt x="0" y="1764"/>
                    <a:pt x="17" y="2192"/>
                    <a:pt x="0" y="2621"/>
                  </a:cubicBezTo>
                  <a:cubicBezTo>
                    <a:pt x="17" y="3461"/>
                    <a:pt x="17" y="4302"/>
                    <a:pt x="66" y="5142"/>
                  </a:cubicBezTo>
                  <a:cubicBezTo>
                    <a:pt x="82" y="5192"/>
                    <a:pt x="115" y="5225"/>
                    <a:pt x="165" y="5241"/>
                  </a:cubicBezTo>
                  <a:cubicBezTo>
                    <a:pt x="214" y="5241"/>
                    <a:pt x="247" y="5192"/>
                    <a:pt x="264" y="5142"/>
                  </a:cubicBezTo>
                  <a:cubicBezTo>
                    <a:pt x="297" y="4302"/>
                    <a:pt x="297" y="3461"/>
                    <a:pt x="297" y="2621"/>
                  </a:cubicBezTo>
                  <a:cubicBezTo>
                    <a:pt x="297" y="2192"/>
                    <a:pt x="297" y="1764"/>
                    <a:pt x="280" y="1352"/>
                  </a:cubicBezTo>
                  <a:cubicBezTo>
                    <a:pt x="264" y="923"/>
                    <a:pt x="247" y="495"/>
                    <a:pt x="231" y="83"/>
                  </a:cubicBezTo>
                  <a:cubicBezTo>
                    <a:pt x="214" y="33"/>
                    <a:pt x="181" y="0"/>
                    <a:pt x="1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52"/>
            <p:cNvSpPr/>
            <p:nvPr/>
          </p:nvSpPr>
          <p:spPr>
            <a:xfrm>
              <a:off x="3250900" y="3617825"/>
              <a:ext cx="667525" cy="111450"/>
            </a:xfrm>
            <a:custGeom>
              <a:avLst/>
              <a:gdLst/>
              <a:ahLst/>
              <a:cxnLst/>
              <a:rect l="l" t="t" r="r" b="b"/>
              <a:pathLst>
                <a:path w="26701" h="4458" extrusionOk="0">
                  <a:moveTo>
                    <a:pt x="6256" y="1"/>
                  </a:moveTo>
                  <a:cubicBezTo>
                    <a:pt x="4541" y="1"/>
                    <a:pt x="2816" y="125"/>
                    <a:pt x="1385" y="677"/>
                  </a:cubicBezTo>
                  <a:cubicBezTo>
                    <a:pt x="660" y="974"/>
                    <a:pt x="17" y="1633"/>
                    <a:pt x="17" y="2408"/>
                  </a:cubicBezTo>
                  <a:cubicBezTo>
                    <a:pt x="1" y="3199"/>
                    <a:pt x="644" y="3875"/>
                    <a:pt x="1369" y="4171"/>
                  </a:cubicBezTo>
                  <a:cubicBezTo>
                    <a:pt x="1956" y="4412"/>
                    <a:pt x="2607" y="4457"/>
                    <a:pt x="3254" y="4457"/>
                  </a:cubicBezTo>
                  <a:cubicBezTo>
                    <a:pt x="3406" y="4457"/>
                    <a:pt x="3558" y="4455"/>
                    <a:pt x="3709" y="4452"/>
                  </a:cubicBezTo>
                  <a:cubicBezTo>
                    <a:pt x="10499" y="4353"/>
                    <a:pt x="17273" y="4270"/>
                    <a:pt x="24063" y="4171"/>
                  </a:cubicBezTo>
                  <a:cubicBezTo>
                    <a:pt x="24657" y="4155"/>
                    <a:pt x="25266" y="4139"/>
                    <a:pt x="25777" y="3875"/>
                  </a:cubicBezTo>
                  <a:cubicBezTo>
                    <a:pt x="26305" y="3611"/>
                    <a:pt x="26700" y="3018"/>
                    <a:pt x="26535" y="2441"/>
                  </a:cubicBezTo>
                  <a:cubicBezTo>
                    <a:pt x="26453" y="2144"/>
                    <a:pt x="26222" y="1914"/>
                    <a:pt x="25975" y="1716"/>
                  </a:cubicBezTo>
                  <a:cubicBezTo>
                    <a:pt x="24657" y="628"/>
                    <a:pt x="22827" y="463"/>
                    <a:pt x="21113" y="364"/>
                  </a:cubicBezTo>
                  <a:cubicBezTo>
                    <a:pt x="17763" y="181"/>
                    <a:pt x="14413" y="82"/>
                    <a:pt x="11062" y="82"/>
                  </a:cubicBezTo>
                  <a:cubicBezTo>
                    <a:pt x="10803" y="82"/>
                    <a:pt x="10544" y="83"/>
                    <a:pt x="10285" y="84"/>
                  </a:cubicBezTo>
                  <a:cubicBezTo>
                    <a:pt x="9060" y="84"/>
                    <a:pt x="7661" y="1"/>
                    <a:pt x="62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52"/>
            <p:cNvSpPr/>
            <p:nvPr/>
          </p:nvSpPr>
          <p:spPr>
            <a:xfrm>
              <a:off x="3348975" y="3824525"/>
              <a:ext cx="824500" cy="118925"/>
            </a:xfrm>
            <a:custGeom>
              <a:avLst/>
              <a:gdLst/>
              <a:ahLst/>
              <a:cxnLst/>
              <a:rect l="l" t="t" r="r" b="b"/>
              <a:pathLst>
                <a:path w="32980" h="4757" extrusionOk="0">
                  <a:moveTo>
                    <a:pt x="9451" y="1"/>
                  </a:moveTo>
                  <a:cubicBezTo>
                    <a:pt x="6821" y="1"/>
                    <a:pt x="4185" y="76"/>
                    <a:pt x="1615" y="634"/>
                  </a:cubicBezTo>
                  <a:cubicBezTo>
                    <a:pt x="1220" y="716"/>
                    <a:pt x="808" y="831"/>
                    <a:pt x="511" y="1111"/>
                  </a:cubicBezTo>
                  <a:cubicBezTo>
                    <a:pt x="0" y="1639"/>
                    <a:pt x="149" y="2578"/>
                    <a:pt x="643" y="3122"/>
                  </a:cubicBezTo>
                  <a:cubicBezTo>
                    <a:pt x="1154" y="3650"/>
                    <a:pt x="1896" y="3897"/>
                    <a:pt x="2621" y="4062"/>
                  </a:cubicBezTo>
                  <a:cubicBezTo>
                    <a:pt x="5357" y="4704"/>
                    <a:pt x="8208" y="4721"/>
                    <a:pt x="11043" y="4737"/>
                  </a:cubicBezTo>
                  <a:cubicBezTo>
                    <a:pt x="13050" y="4747"/>
                    <a:pt x="15058" y="4756"/>
                    <a:pt x="17066" y="4756"/>
                  </a:cubicBezTo>
                  <a:cubicBezTo>
                    <a:pt x="18536" y="4756"/>
                    <a:pt x="20005" y="4751"/>
                    <a:pt x="21475" y="4737"/>
                  </a:cubicBezTo>
                  <a:cubicBezTo>
                    <a:pt x="24442" y="4704"/>
                    <a:pt x="27441" y="4622"/>
                    <a:pt x="30375" y="4078"/>
                  </a:cubicBezTo>
                  <a:cubicBezTo>
                    <a:pt x="30985" y="3963"/>
                    <a:pt x="31611" y="3831"/>
                    <a:pt x="32122" y="3468"/>
                  </a:cubicBezTo>
                  <a:cubicBezTo>
                    <a:pt x="32616" y="3106"/>
                    <a:pt x="32979" y="2479"/>
                    <a:pt x="32831" y="1870"/>
                  </a:cubicBezTo>
                  <a:cubicBezTo>
                    <a:pt x="32460" y="331"/>
                    <a:pt x="29708" y="86"/>
                    <a:pt x="27461" y="86"/>
                  </a:cubicBezTo>
                  <a:cubicBezTo>
                    <a:pt x="26411" y="86"/>
                    <a:pt x="25472" y="139"/>
                    <a:pt x="24936" y="139"/>
                  </a:cubicBezTo>
                  <a:cubicBezTo>
                    <a:pt x="20322" y="90"/>
                    <a:pt x="15723" y="57"/>
                    <a:pt x="11125" y="7"/>
                  </a:cubicBezTo>
                  <a:cubicBezTo>
                    <a:pt x="10568" y="4"/>
                    <a:pt x="10010" y="1"/>
                    <a:pt x="94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52"/>
            <p:cNvSpPr/>
            <p:nvPr/>
          </p:nvSpPr>
          <p:spPr>
            <a:xfrm>
              <a:off x="2434675" y="1884975"/>
              <a:ext cx="210150" cy="195350"/>
            </a:xfrm>
            <a:custGeom>
              <a:avLst/>
              <a:gdLst/>
              <a:ahLst/>
              <a:cxnLst/>
              <a:rect l="l" t="t" r="r" b="b"/>
              <a:pathLst>
                <a:path w="8406" h="7814" extrusionOk="0">
                  <a:moveTo>
                    <a:pt x="4818" y="0"/>
                  </a:moveTo>
                  <a:cubicBezTo>
                    <a:pt x="4623" y="0"/>
                    <a:pt x="4428" y="16"/>
                    <a:pt x="4236" y="46"/>
                  </a:cubicBezTo>
                  <a:cubicBezTo>
                    <a:pt x="3198" y="227"/>
                    <a:pt x="759" y="1397"/>
                    <a:pt x="1" y="2139"/>
                  </a:cubicBezTo>
                  <a:lnTo>
                    <a:pt x="1055" y="6589"/>
                  </a:lnTo>
                  <a:cubicBezTo>
                    <a:pt x="2002" y="7346"/>
                    <a:pt x="3199" y="7813"/>
                    <a:pt x="4396" y="7813"/>
                  </a:cubicBezTo>
                  <a:cubicBezTo>
                    <a:pt x="4763" y="7813"/>
                    <a:pt x="5130" y="7769"/>
                    <a:pt x="5489" y="7677"/>
                  </a:cubicBezTo>
                  <a:cubicBezTo>
                    <a:pt x="7022" y="7281"/>
                    <a:pt x="8307" y="5913"/>
                    <a:pt x="8373" y="4347"/>
                  </a:cubicBezTo>
                  <a:cubicBezTo>
                    <a:pt x="8406" y="3771"/>
                    <a:pt x="8291" y="3194"/>
                    <a:pt x="8109" y="2650"/>
                  </a:cubicBezTo>
                  <a:cubicBezTo>
                    <a:pt x="7912" y="2007"/>
                    <a:pt x="7615" y="1381"/>
                    <a:pt x="7153" y="903"/>
                  </a:cubicBezTo>
                  <a:cubicBezTo>
                    <a:pt x="6549" y="298"/>
                    <a:pt x="5681" y="0"/>
                    <a:pt x="4818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52"/>
            <p:cNvSpPr/>
            <p:nvPr/>
          </p:nvSpPr>
          <p:spPr>
            <a:xfrm>
              <a:off x="2503900" y="1940750"/>
              <a:ext cx="60175" cy="88200"/>
            </a:xfrm>
            <a:custGeom>
              <a:avLst/>
              <a:gdLst/>
              <a:ahLst/>
              <a:cxnLst/>
              <a:rect l="l" t="t" r="r" b="b"/>
              <a:pathLst>
                <a:path w="2407" h="3528" extrusionOk="0">
                  <a:moveTo>
                    <a:pt x="2226" y="1"/>
                  </a:moveTo>
                  <a:cubicBezTo>
                    <a:pt x="2197" y="1"/>
                    <a:pt x="2169" y="8"/>
                    <a:pt x="2143" y="23"/>
                  </a:cubicBezTo>
                  <a:cubicBezTo>
                    <a:pt x="1517" y="304"/>
                    <a:pt x="1006" y="814"/>
                    <a:pt x="627" y="1391"/>
                  </a:cubicBezTo>
                  <a:cubicBezTo>
                    <a:pt x="248" y="1968"/>
                    <a:pt x="0" y="2644"/>
                    <a:pt x="0" y="3336"/>
                  </a:cubicBezTo>
                  <a:cubicBezTo>
                    <a:pt x="0" y="3418"/>
                    <a:pt x="50" y="3501"/>
                    <a:pt x="132" y="3517"/>
                  </a:cubicBezTo>
                  <a:cubicBezTo>
                    <a:pt x="153" y="3524"/>
                    <a:pt x="174" y="3528"/>
                    <a:pt x="194" y="3528"/>
                  </a:cubicBezTo>
                  <a:cubicBezTo>
                    <a:pt x="270" y="3528"/>
                    <a:pt x="337" y="3480"/>
                    <a:pt x="363" y="3402"/>
                  </a:cubicBezTo>
                  <a:cubicBezTo>
                    <a:pt x="561" y="2792"/>
                    <a:pt x="808" y="2232"/>
                    <a:pt x="1138" y="1721"/>
                  </a:cubicBezTo>
                  <a:cubicBezTo>
                    <a:pt x="1451" y="1194"/>
                    <a:pt x="1863" y="732"/>
                    <a:pt x="2341" y="304"/>
                  </a:cubicBezTo>
                  <a:cubicBezTo>
                    <a:pt x="2390" y="254"/>
                    <a:pt x="2407" y="172"/>
                    <a:pt x="2374" y="106"/>
                  </a:cubicBezTo>
                  <a:cubicBezTo>
                    <a:pt x="2351" y="38"/>
                    <a:pt x="2289" y="1"/>
                    <a:pt x="222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52"/>
            <p:cNvSpPr/>
            <p:nvPr/>
          </p:nvSpPr>
          <p:spPr>
            <a:xfrm>
              <a:off x="2520375" y="1976250"/>
              <a:ext cx="43300" cy="56625"/>
            </a:xfrm>
            <a:custGeom>
              <a:avLst/>
              <a:gdLst/>
              <a:ahLst/>
              <a:cxnLst/>
              <a:rect l="l" t="t" r="r" b="b"/>
              <a:pathLst>
                <a:path w="1732" h="2265" extrusionOk="0">
                  <a:moveTo>
                    <a:pt x="203" y="0"/>
                  </a:moveTo>
                  <a:cubicBezTo>
                    <a:pt x="154" y="0"/>
                    <a:pt x="94" y="30"/>
                    <a:pt x="67" y="70"/>
                  </a:cubicBezTo>
                  <a:cubicBezTo>
                    <a:pt x="1" y="136"/>
                    <a:pt x="1" y="252"/>
                    <a:pt x="67" y="317"/>
                  </a:cubicBezTo>
                  <a:lnTo>
                    <a:pt x="83" y="317"/>
                  </a:lnTo>
                  <a:cubicBezTo>
                    <a:pt x="363" y="581"/>
                    <a:pt x="610" y="845"/>
                    <a:pt x="825" y="1141"/>
                  </a:cubicBezTo>
                  <a:cubicBezTo>
                    <a:pt x="1023" y="1455"/>
                    <a:pt x="1171" y="1768"/>
                    <a:pt x="1303" y="2130"/>
                  </a:cubicBezTo>
                  <a:lnTo>
                    <a:pt x="1303" y="2147"/>
                  </a:lnTo>
                  <a:cubicBezTo>
                    <a:pt x="1336" y="2213"/>
                    <a:pt x="1402" y="2262"/>
                    <a:pt x="1468" y="2262"/>
                  </a:cubicBezTo>
                  <a:cubicBezTo>
                    <a:pt x="1477" y="2264"/>
                    <a:pt x="1487" y="2264"/>
                    <a:pt x="1497" y="2264"/>
                  </a:cubicBezTo>
                  <a:cubicBezTo>
                    <a:pt x="1597" y="2264"/>
                    <a:pt x="1667" y="2188"/>
                    <a:pt x="1682" y="2097"/>
                  </a:cubicBezTo>
                  <a:cubicBezTo>
                    <a:pt x="1731" y="1636"/>
                    <a:pt x="1583" y="1174"/>
                    <a:pt x="1319" y="795"/>
                  </a:cubicBezTo>
                  <a:cubicBezTo>
                    <a:pt x="1055" y="433"/>
                    <a:pt x="676" y="120"/>
                    <a:pt x="231" y="4"/>
                  </a:cubicBezTo>
                  <a:cubicBezTo>
                    <a:pt x="223" y="1"/>
                    <a:pt x="213" y="0"/>
                    <a:pt x="20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52"/>
            <p:cNvSpPr/>
            <p:nvPr/>
          </p:nvSpPr>
          <p:spPr>
            <a:xfrm>
              <a:off x="1465575" y="3841575"/>
              <a:ext cx="433075" cy="260025"/>
            </a:xfrm>
            <a:custGeom>
              <a:avLst/>
              <a:gdLst/>
              <a:ahLst/>
              <a:cxnLst/>
              <a:rect l="l" t="t" r="r" b="b"/>
              <a:pathLst>
                <a:path w="17323" h="10401" extrusionOk="0">
                  <a:moveTo>
                    <a:pt x="17323" y="1"/>
                  </a:moveTo>
                  <a:lnTo>
                    <a:pt x="1" y="644"/>
                  </a:lnTo>
                  <a:lnTo>
                    <a:pt x="6429" y="10401"/>
                  </a:lnTo>
                  <a:lnTo>
                    <a:pt x="17323" y="10021"/>
                  </a:lnTo>
                  <a:lnTo>
                    <a:pt x="17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52"/>
            <p:cNvSpPr/>
            <p:nvPr/>
          </p:nvSpPr>
          <p:spPr>
            <a:xfrm>
              <a:off x="1383600" y="3783075"/>
              <a:ext cx="242700" cy="384025"/>
            </a:xfrm>
            <a:custGeom>
              <a:avLst/>
              <a:gdLst/>
              <a:ahLst/>
              <a:cxnLst/>
              <a:rect l="l" t="t" r="r" b="b"/>
              <a:pathLst>
                <a:path w="9708" h="15361" extrusionOk="0">
                  <a:moveTo>
                    <a:pt x="1352" y="1"/>
                  </a:moveTo>
                  <a:lnTo>
                    <a:pt x="0" y="297"/>
                  </a:lnTo>
                  <a:lnTo>
                    <a:pt x="9708" y="15361"/>
                  </a:lnTo>
                  <a:lnTo>
                    <a:pt x="9708" y="12741"/>
                  </a:lnTo>
                  <a:lnTo>
                    <a:pt x="1352" y="1"/>
                  </a:lnTo>
                  <a:close/>
                </a:path>
              </a:pathLst>
            </a:custGeom>
            <a:solidFill>
              <a:srgbClr val="53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52"/>
            <p:cNvSpPr/>
            <p:nvPr/>
          </p:nvSpPr>
          <p:spPr>
            <a:xfrm>
              <a:off x="2687675" y="2861800"/>
              <a:ext cx="298325" cy="231975"/>
            </a:xfrm>
            <a:custGeom>
              <a:avLst/>
              <a:gdLst/>
              <a:ahLst/>
              <a:cxnLst/>
              <a:rect l="l" t="t" r="r" b="b"/>
              <a:pathLst>
                <a:path w="11933" h="9279" extrusionOk="0">
                  <a:moveTo>
                    <a:pt x="7433" y="0"/>
                  </a:moveTo>
                  <a:lnTo>
                    <a:pt x="0" y="5093"/>
                  </a:lnTo>
                  <a:lnTo>
                    <a:pt x="313" y="9279"/>
                  </a:lnTo>
                  <a:lnTo>
                    <a:pt x="11932" y="8834"/>
                  </a:lnTo>
                  <a:lnTo>
                    <a:pt x="7433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52"/>
            <p:cNvSpPr/>
            <p:nvPr/>
          </p:nvSpPr>
          <p:spPr>
            <a:xfrm>
              <a:off x="1243925" y="2515025"/>
              <a:ext cx="1704575" cy="1273850"/>
            </a:xfrm>
            <a:custGeom>
              <a:avLst/>
              <a:gdLst/>
              <a:ahLst/>
              <a:cxnLst/>
              <a:rect l="l" t="t" r="r" b="b"/>
              <a:pathLst>
                <a:path w="68183" h="50954" extrusionOk="0">
                  <a:moveTo>
                    <a:pt x="44680" y="0"/>
                  </a:moveTo>
                  <a:cubicBezTo>
                    <a:pt x="43425" y="0"/>
                    <a:pt x="42670" y="109"/>
                    <a:pt x="42670" y="109"/>
                  </a:cubicBezTo>
                  <a:lnTo>
                    <a:pt x="24161" y="2746"/>
                  </a:lnTo>
                  <a:cubicBezTo>
                    <a:pt x="20157" y="3323"/>
                    <a:pt x="16300" y="4806"/>
                    <a:pt x="13053" y="7196"/>
                  </a:cubicBezTo>
                  <a:cubicBezTo>
                    <a:pt x="5373" y="12866"/>
                    <a:pt x="3247" y="20068"/>
                    <a:pt x="0" y="29050"/>
                  </a:cubicBezTo>
                  <a:cubicBezTo>
                    <a:pt x="0" y="29050"/>
                    <a:pt x="6197" y="32923"/>
                    <a:pt x="11932" y="34110"/>
                  </a:cubicBezTo>
                  <a:lnTo>
                    <a:pt x="11075" y="50953"/>
                  </a:lnTo>
                  <a:lnTo>
                    <a:pt x="58640" y="50344"/>
                  </a:lnTo>
                  <a:lnTo>
                    <a:pt x="58640" y="22013"/>
                  </a:lnTo>
                  <a:lnTo>
                    <a:pt x="68183" y="16887"/>
                  </a:lnTo>
                  <a:cubicBezTo>
                    <a:pt x="68183" y="16887"/>
                    <a:pt x="68183" y="14283"/>
                    <a:pt x="60486" y="6455"/>
                  </a:cubicBezTo>
                  <a:cubicBezTo>
                    <a:pt x="54902" y="775"/>
                    <a:pt x="48021" y="0"/>
                    <a:pt x="446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52"/>
            <p:cNvSpPr/>
            <p:nvPr/>
          </p:nvSpPr>
          <p:spPr>
            <a:xfrm>
              <a:off x="1626275" y="3072325"/>
              <a:ext cx="1603225" cy="1029275"/>
            </a:xfrm>
            <a:custGeom>
              <a:avLst/>
              <a:gdLst/>
              <a:ahLst/>
              <a:cxnLst/>
              <a:rect l="l" t="t" r="r" b="b"/>
              <a:pathLst>
                <a:path w="64129" h="41171" extrusionOk="0">
                  <a:moveTo>
                    <a:pt x="64129" y="1"/>
                  </a:moveTo>
                  <a:lnTo>
                    <a:pt x="1352" y="2605"/>
                  </a:lnTo>
                  <a:lnTo>
                    <a:pt x="1" y="41171"/>
                  </a:lnTo>
                  <a:lnTo>
                    <a:pt x="62761" y="38517"/>
                  </a:lnTo>
                  <a:lnTo>
                    <a:pt x="6412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52"/>
            <p:cNvSpPr/>
            <p:nvPr/>
          </p:nvSpPr>
          <p:spPr>
            <a:xfrm>
              <a:off x="1626275" y="3072325"/>
              <a:ext cx="1603225" cy="1029275"/>
            </a:xfrm>
            <a:custGeom>
              <a:avLst/>
              <a:gdLst/>
              <a:ahLst/>
              <a:cxnLst/>
              <a:rect l="l" t="t" r="r" b="b"/>
              <a:pathLst>
                <a:path w="64129" h="41171" extrusionOk="0">
                  <a:moveTo>
                    <a:pt x="64129" y="1"/>
                  </a:moveTo>
                  <a:cubicBezTo>
                    <a:pt x="64128" y="4"/>
                    <a:pt x="59906" y="38274"/>
                    <a:pt x="1691" y="41099"/>
                  </a:cubicBezTo>
                  <a:lnTo>
                    <a:pt x="1691" y="41099"/>
                  </a:lnTo>
                  <a:lnTo>
                    <a:pt x="62761" y="38517"/>
                  </a:lnTo>
                  <a:lnTo>
                    <a:pt x="64129" y="1"/>
                  </a:lnTo>
                  <a:close/>
                  <a:moveTo>
                    <a:pt x="1691" y="41099"/>
                  </a:moveTo>
                  <a:lnTo>
                    <a:pt x="1" y="41171"/>
                  </a:lnTo>
                  <a:cubicBezTo>
                    <a:pt x="569" y="41150"/>
                    <a:pt x="1133" y="41126"/>
                    <a:pt x="1691" y="41099"/>
                  </a:cubicBezTo>
                  <a:close/>
                </a:path>
              </a:pathLst>
            </a:custGeom>
            <a:solidFill>
              <a:srgbClr val="53AE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52"/>
            <p:cNvSpPr/>
            <p:nvPr/>
          </p:nvSpPr>
          <p:spPr>
            <a:xfrm>
              <a:off x="1771725" y="2517750"/>
              <a:ext cx="620125" cy="206700"/>
            </a:xfrm>
            <a:custGeom>
              <a:avLst/>
              <a:gdLst/>
              <a:ahLst/>
              <a:cxnLst/>
              <a:rect l="l" t="t" r="r" b="b"/>
              <a:pathLst>
                <a:path w="24805" h="8268" extrusionOk="0">
                  <a:moveTo>
                    <a:pt x="21558" y="0"/>
                  </a:moveTo>
                  <a:lnTo>
                    <a:pt x="21558" y="0"/>
                  </a:lnTo>
                  <a:cubicBezTo>
                    <a:pt x="21557" y="0"/>
                    <a:pt x="11059" y="1302"/>
                    <a:pt x="6247" y="1945"/>
                  </a:cubicBezTo>
                  <a:cubicBezTo>
                    <a:pt x="1418" y="2588"/>
                    <a:pt x="0" y="3264"/>
                    <a:pt x="0" y="3264"/>
                  </a:cubicBezTo>
                  <a:cubicBezTo>
                    <a:pt x="0" y="3264"/>
                    <a:pt x="2467" y="8267"/>
                    <a:pt x="9779" y="8267"/>
                  </a:cubicBezTo>
                  <a:cubicBezTo>
                    <a:pt x="11067" y="8267"/>
                    <a:pt x="12506" y="8112"/>
                    <a:pt x="14108" y="7746"/>
                  </a:cubicBezTo>
                  <a:cubicBezTo>
                    <a:pt x="24804" y="5324"/>
                    <a:pt x="21558" y="0"/>
                    <a:pt x="21558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52"/>
            <p:cNvSpPr/>
            <p:nvPr/>
          </p:nvSpPr>
          <p:spPr>
            <a:xfrm>
              <a:off x="1873900" y="2462950"/>
              <a:ext cx="309875" cy="176375"/>
            </a:xfrm>
            <a:custGeom>
              <a:avLst/>
              <a:gdLst/>
              <a:ahLst/>
              <a:cxnLst/>
              <a:rect l="l" t="t" r="r" b="b"/>
              <a:pathLst>
                <a:path w="12395" h="7055" extrusionOk="0">
                  <a:moveTo>
                    <a:pt x="1" y="0"/>
                  </a:moveTo>
                  <a:lnTo>
                    <a:pt x="1" y="5011"/>
                  </a:lnTo>
                  <a:cubicBezTo>
                    <a:pt x="1" y="5011"/>
                    <a:pt x="1352" y="7021"/>
                    <a:pt x="5852" y="7054"/>
                  </a:cubicBezTo>
                  <a:cubicBezTo>
                    <a:pt x="5889" y="7055"/>
                    <a:pt x="5926" y="7055"/>
                    <a:pt x="5962" y="7055"/>
                  </a:cubicBezTo>
                  <a:cubicBezTo>
                    <a:pt x="10804" y="7055"/>
                    <a:pt x="12395" y="4912"/>
                    <a:pt x="12395" y="4912"/>
                  </a:cubicBezTo>
                  <a:lnTo>
                    <a:pt x="12395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52"/>
            <p:cNvSpPr/>
            <p:nvPr/>
          </p:nvSpPr>
          <p:spPr>
            <a:xfrm>
              <a:off x="1905625" y="2501275"/>
              <a:ext cx="278150" cy="37000"/>
            </a:xfrm>
            <a:custGeom>
              <a:avLst/>
              <a:gdLst/>
              <a:ahLst/>
              <a:cxnLst/>
              <a:rect l="l" t="t" r="r" b="b"/>
              <a:pathLst>
                <a:path w="11126" h="1480" extrusionOk="0">
                  <a:moveTo>
                    <a:pt x="11126" y="0"/>
                  </a:moveTo>
                  <a:cubicBezTo>
                    <a:pt x="9148" y="528"/>
                    <a:pt x="6857" y="1005"/>
                    <a:pt x="4220" y="1005"/>
                  </a:cubicBezTo>
                  <a:cubicBezTo>
                    <a:pt x="2704" y="1005"/>
                    <a:pt x="1286" y="874"/>
                    <a:pt x="1" y="659"/>
                  </a:cubicBezTo>
                  <a:lnTo>
                    <a:pt x="1" y="659"/>
                  </a:lnTo>
                  <a:cubicBezTo>
                    <a:pt x="1" y="659"/>
                    <a:pt x="1301" y="1480"/>
                    <a:pt x="5638" y="1480"/>
                  </a:cubicBezTo>
                  <a:cubicBezTo>
                    <a:pt x="7100" y="1480"/>
                    <a:pt x="8907" y="1387"/>
                    <a:pt x="11126" y="1137"/>
                  </a:cubicBezTo>
                  <a:lnTo>
                    <a:pt x="11126" y="0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52"/>
            <p:cNvSpPr/>
            <p:nvPr/>
          </p:nvSpPr>
          <p:spPr>
            <a:xfrm>
              <a:off x="1175925" y="3256925"/>
              <a:ext cx="466850" cy="660900"/>
            </a:xfrm>
            <a:custGeom>
              <a:avLst/>
              <a:gdLst/>
              <a:ahLst/>
              <a:cxnLst/>
              <a:rect l="l" t="t" r="r" b="b"/>
              <a:pathLst>
                <a:path w="18674" h="26436" extrusionOk="0">
                  <a:moveTo>
                    <a:pt x="3791" y="0"/>
                  </a:moveTo>
                  <a:cubicBezTo>
                    <a:pt x="2918" y="2324"/>
                    <a:pt x="1237" y="7878"/>
                    <a:pt x="808" y="9477"/>
                  </a:cubicBezTo>
                  <a:cubicBezTo>
                    <a:pt x="248" y="11620"/>
                    <a:pt x="1" y="13943"/>
                    <a:pt x="808" y="15987"/>
                  </a:cubicBezTo>
                  <a:cubicBezTo>
                    <a:pt x="1550" y="17899"/>
                    <a:pt x="4022" y="21277"/>
                    <a:pt x="11340" y="24096"/>
                  </a:cubicBezTo>
                  <a:cubicBezTo>
                    <a:pt x="12032" y="24359"/>
                    <a:pt x="15790" y="25678"/>
                    <a:pt x="18262" y="26436"/>
                  </a:cubicBezTo>
                  <a:lnTo>
                    <a:pt x="18674" y="14817"/>
                  </a:lnTo>
                  <a:lnTo>
                    <a:pt x="12790" y="11389"/>
                  </a:lnTo>
                  <a:lnTo>
                    <a:pt x="14652" y="4434"/>
                  </a:lnTo>
                  <a:cubicBezTo>
                    <a:pt x="12065" y="3742"/>
                    <a:pt x="3791" y="0"/>
                    <a:pt x="3791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52"/>
            <p:cNvSpPr/>
            <p:nvPr/>
          </p:nvSpPr>
          <p:spPr>
            <a:xfrm>
              <a:off x="1391425" y="3539100"/>
              <a:ext cx="93150" cy="12025"/>
            </a:xfrm>
            <a:custGeom>
              <a:avLst/>
              <a:gdLst/>
              <a:ahLst/>
              <a:cxnLst/>
              <a:rect l="l" t="t" r="r" b="b"/>
              <a:pathLst>
                <a:path w="3726" h="481" extrusionOk="0">
                  <a:moveTo>
                    <a:pt x="2734" y="1"/>
                  </a:moveTo>
                  <a:cubicBezTo>
                    <a:pt x="2431" y="1"/>
                    <a:pt x="2129" y="21"/>
                    <a:pt x="1830" y="52"/>
                  </a:cubicBezTo>
                  <a:cubicBezTo>
                    <a:pt x="1203" y="118"/>
                    <a:pt x="577" y="250"/>
                    <a:pt x="0" y="481"/>
                  </a:cubicBezTo>
                  <a:cubicBezTo>
                    <a:pt x="627" y="464"/>
                    <a:pt x="1253" y="382"/>
                    <a:pt x="1863" y="316"/>
                  </a:cubicBezTo>
                  <a:cubicBezTo>
                    <a:pt x="2489" y="250"/>
                    <a:pt x="3099" y="201"/>
                    <a:pt x="3725" y="85"/>
                  </a:cubicBezTo>
                  <a:cubicBezTo>
                    <a:pt x="3398" y="25"/>
                    <a:pt x="3066" y="1"/>
                    <a:pt x="273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52"/>
            <p:cNvSpPr/>
            <p:nvPr/>
          </p:nvSpPr>
          <p:spPr>
            <a:xfrm>
              <a:off x="1469200" y="1510550"/>
              <a:ext cx="1095300" cy="1023575"/>
            </a:xfrm>
            <a:custGeom>
              <a:avLst/>
              <a:gdLst/>
              <a:ahLst/>
              <a:cxnLst/>
              <a:rect l="l" t="t" r="r" b="b"/>
              <a:pathLst>
                <a:path w="43812" h="40943" extrusionOk="0">
                  <a:moveTo>
                    <a:pt x="20305" y="1"/>
                  </a:moveTo>
                  <a:cubicBezTo>
                    <a:pt x="7576" y="1"/>
                    <a:pt x="0" y="8098"/>
                    <a:pt x="1471" y="21154"/>
                  </a:cubicBezTo>
                  <a:cubicBezTo>
                    <a:pt x="1471" y="21154"/>
                    <a:pt x="2138" y="40943"/>
                    <a:pt x="20113" y="40943"/>
                  </a:cubicBezTo>
                  <a:cubicBezTo>
                    <a:pt x="20877" y="40943"/>
                    <a:pt x="21673" y="40907"/>
                    <a:pt x="22501" y="40832"/>
                  </a:cubicBezTo>
                  <a:cubicBezTo>
                    <a:pt x="43811" y="38920"/>
                    <a:pt x="40021" y="19160"/>
                    <a:pt x="40021" y="19160"/>
                  </a:cubicBezTo>
                  <a:cubicBezTo>
                    <a:pt x="40021" y="19160"/>
                    <a:pt x="37796" y="1476"/>
                    <a:pt x="23276" y="141"/>
                  </a:cubicBezTo>
                  <a:cubicBezTo>
                    <a:pt x="22257" y="47"/>
                    <a:pt x="21266" y="1"/>
                    <a:pt x="20305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52"/>
            <p:cNvSpPr/>
            <p:nvPr/>
          </p:nvSpPr>
          <p:spPr>
            <a:xfrm>
              <a:off x="1341575" y="2029475"/>
              <a:ext cx="193250" cy="193575"/>
            </a:xfrm>
            <a:custGeom>
              <a:avLst/>
              <a:gdLst/>
              <a:ahLst/>
              <a:cxnLst/>
              <a:rect l="l" t="t" r="r" b="b"/>
              <a:pathLst>
                <a:path w="7730" h="7743" extrusionOk="0">
                  <a:moveTo>
                    <a:pt x="3477" y="1"/>
                  </a:moveTo>
                  <a:cubicBezTo>
                    <a:pt x="3461" y="1"/>
                    <a:pt x="3444" y="1"/>
                    <a:pt x="3428" y="1"/>
                  </a:cubicBezTo>
                  <a:cubicBezTo>
                    <a:pt x="2373" y="18"/>
                    <a:pt x="1302" y="496"/>
                    <a:pt x="709" y="1369"/>
                  </a:cubicBezTo>
                  <a:cubicBezTo>
                    <a:pt x="346" y="1913"/>
                    <a:pt x="181" y="2572"/>
                    <a:pt x="83" y="3232"/>
                  </a:cubicBezTo>
                  <a:cubicBezTo>
                    <a:pt x="17" y="3808"/>
                    <a:pt x="0" y="4402"/>
                    <a:pt x="132" y="4962"/>
                  </a:cubicBezTo>
                  <a:cubicBezTo>
                    <a:pt x="478" y="6495"/>
                    <a:pt x="1994" y="7616"/>
                    <a:pt x="3560" y="7731"/>
                  </a:cubicBezTo>
                  <a:cubicBezTo>
                    <a:pt x="3663" y="7738"/>
                    <a:pt x="3765" y="7742"/>
                    <a:pt x="3867" y="7742"/>
                  </a:cubicBezTo>
                  <a:cubicBezTo>
                    <a:pt x="5341" y="7742"/>
                    <a:pt x="6759" y="6978"/>
                    <a:pt x="7730" y="5869"/>
                  </a:cubicBezTo>
                  <a:lnTo>
                    <a:pt x="7301" y="1089"/>
                  </a:lnTo>
                  <a:cubicBezTo>
                    <a:pt x="6441" y="521"/>
                    <a:pt x="4542" y="1"/>
                    <a:pt x="3477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52"/>
            <p:cNvSpPr/>
            <p:nvPr/>
          </p:nvSpPr>
          <p:spPr>
            <a:xfrm>
              <a:off x="1414500" y="2086250"/>
              <a:ext cx="74175" cy="78075"/>
            </a:xfrm>
            <a:custGeom>
              <a:avLst/>
              <a:gdLst/>
              <a:ahLst/>
              <a:cxnLst/>
              <a:rect l="l" t="t" r="r" b="b"/>
              <a:pathLst>
                <a:path w="2967" h="3123" extrusionOk="0">
                  <a:moveTo>
                    <a:pt x="205" y="1"/>
                  </a:moveTo>
                  <a:cubicBezTo>
                    <a:pt x="138" y="1"/>
                    <a:pt x="77" y="33"/>
                    <a:pt x="50" y="87"/>
                  </a:cubicBezTo>
                  <a:cubicBezTo>
                    <a:pt x="0" y="170"/>
                    <a:pt x="17" y="268"/>
                    <a:pt x="99" y="318"/>
                  </a:cubicBezTo>
                  <a:lnTo>
                    <a:pt x="99" y="334"/>
                  </a:lnTo>
                  <a:cubicBezTo>
                    <a:pt x="643" y="664"/>
                    <a:pt x="1121" y="1043"/>
                    <a:pt x="1550" y="1488"/>
                  </a:cubicBezTo>
                  <a:cubicBezTo>
                    <a:pt x="1962" y="1949"/>
                    <a:pt x="2308" y="2460"/>
                    <a:pt x="2604" y="3021"/>
                  </a:cubicBezTo>
                  <a:cubicBezTo>
                    <a:pt x="2633" y="3078"/>
                    <a:pt x="2699" y="3123"/>
                    <a:pt x="2770" y="3123"/>
                  </a:cubicBezTo>
                  <a:cubicBezTo>
                    <a:pt x="2780" y="3123"/>
                    <a:pt x="2791" y="3122"/>
                    <a:pt x="2802" y="3120"/>
                  </a:cubicBezTo>
                  <a:cubicBezTo>
                    <a:pt x="2901" y="3087"/>
                    <a:pt x="2967" y="2988"/>
                    <a:pt x="2950" y="2889"/>
                  </a:cubicBezTo>
                  <a:cubicBezTo>
                    <a:pt x="2819" y="2213"/>
                    <a:pt x="2456" y="1587"/>
                    <a:pt x="1978" y="1076"/>
                  </a:cubicBezTo>
                  <a:cubicBezTo>
                    <a:pt x="1517" y="582"/>
                    <a:pt x="907" y="186"/>
                    <a:pt x="248" y="5"/>
                  </a:cubicBezTo>
                  <a:cubicBezTo>
                    <a:pt x="233" y="2"/>
                    <a:pt x="219" y="1"/>
                    <a:pt x="205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52"/>
            <p:cNvSpPr/>
            <p:nvPr/>
          </p:nvSpPr>
          <p:spPr>
            <a:xfrm>
              <a:off x="1428100" y="2115300"/>
              <a:ext cx="36275" cy="61375"/>
            </a:xfrm>
            <a:custGeom>
              <a:avLst/>
              <a:gdLst/>
              <a:ahLst/>
              <a:cxnLst/>
              <a:rect l="l" t="t" r="r" b="b"/>
              <a:pathLst>
                <a:path w="1451" h="2455" extrusionOk="0">
                  <a:moveTo>
                    <a:pt x="1253" y="0"/>
                  </a:moveTo>
                  <a:cubicBezTo>
                    <a:pt x="1231" y="0"/>
                    <a:pt x="1208" y="4"/>
                    <a:pt x="1187" y="13"/>
                  </a:cubicBezTo>
                  <a:cubicBezTo>
                    <a:pt x="775" y="211"/>
                    <a:pt x="445" y="573"/>
                    <a:pt x="264" y="985"/>
                  </a:cubicBezTo>
                  <a:cubicBezTo>
                    <a:pt x="66" y="1397"/>
                    <a:pt x="0" y="1875"/>
                    <a:pt x="132" y="2320"/>
                  </a:cubicBezTo>
                  <a:cubicBezTo>
                    <a:pt x="149" y="2386"/>
                    <a:pt x="214" y="2436"/>
                    <a:pt x="280" y="2452"/>
                  </a:cubicBezTo>
                  <a:cubicBezTo>
                    <a:pt x="291" y="2454"/>
                    <a:pt x="301" y="2455"/>
                    <a:pt x="311" y="2455"/>
                  </a:cubicBezTo>
                  <a:cubicBezTo>
                    <a:pt x="402" y="2455"/>
                    <a:pt x="496" y="2392"/>
                    <a:pt x="511" y="2304"/>
                  </a:cubicBezTo>
                  <a:lnTo>
                    <a:pt x="511" y="2287"/>
                  </a:lnTo>
                  <a:cubicBezTo>
                    <a:pt x="577" y="1908"/>
                    <a:pt x="659" y="1562"/>
                    <a:pt x="808" y="1232"/>
                  </a:cubicBezTo>
                  <a:cubicBezTo>
                    <a:pt x="956" y="903"/>
                    <a:pt x="1154" y="590"/>
                    <a:pt x="1385" y="293"/>
                  </a:cubicBezTo>
                  <a:lnTo>
                    <a:pt x="1401" y="277"/>
                  </a:lnTo>
                  <a:cubicBezTo>
                    <a:pt x="1434" y="227"/>
                    <a:pt x="1451" y="161"/>
                    <a:pt x="1418" y="95"/>
                  </a:cubicBezTo>
                  <a:cubicBezTo>
                    <a:pt x="1381" y="34"/>
                    <a:pt x="1317" y="0"/>
                    <a:pt x="125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52"/>
            <p:cNvSpPr/>
            <p:nvPr/>
          </p:nvSpPr>
          <p:spPr>
            <a:xfrm>
              <a:off x="1659250" y="2028800"/>
              <a:ext cx="166875" cy="56750"/>
            </a:xfrm>
            <a:custGeom>
              <a:avLst/>
              <a:gdLst/>
              <a:ahLst/>
              <a:cxnLst/>
              <a:rect l="l" t="t" r="r" b="b"/>
              <a:pathLst>
                <a:path w="6675" h="2270" extrusionOk="0">
                  <a:moveTo>
                    <a:pt x="3911" y="1"/>
                  </a:moveTo>
                  <a:cubicBezTo>
                    <a:pt x="3634" y="1"/>
                    <a:pt x="3357" y="26"/>
                    <a:pt x="3082" y="78"/>
                  </a:cubicBezTo>
                  <a:cubicBezTo>
                    <a:pt x="2472" y="177"/>
                    <a:pt x="1895" y="407"/>
                    <a:pt x="1368" y="737"/>
                  </a:cubicBezTo>
                  <a:cubicBezTo>
                    <a:pt x="1104" y="902"/>
                    <a:pt x="874" y="1083"/>
                    <a:pt x="643" y="1281"/>
                  </a:cubicBezTo>
                  <a:cubicBezTo>
                    <a:pt x="429" y="1495"/>
                    <a:pt x="214" y="1726"/>
                    <a:pt x="50" y="1973"/>
                  </a:cubicBezTo>
                  <a:cubicBezTo>
                    <a:pt x="0" y="2056"/>
                    <a:pt x="17" y="2154"/>
                    <a:pt x="83" y="2220"/>
                  </a:cubicBezTo>
                  <a:cubicBezTo>
                    <a:pt x="115" y="2253"/>
                    <a:pt x="161" y="2270"/>
                    <a:pt x="208" y="2270"/>
                  </a:cubicBezTo>
                  <a:cubicBezTo>
                    <a:pt x="256" y="2270"/>
                    <a:pt x="305" y="2253"/>
                    <a:pt x="346" y="2220"/>
                  </a:cubicBezTo>
                  <a:cubicBezTo>
                    <a:pt x="544" y="2023"/>
                    <a:pt x="742" y="1825"/>
                    <a:pt x="956" y="1660"/>
                  </a:cubicBezTo>
                  <a:cubicBezTo>
                    <a:pt x="1187" y="1495"/>
                    <a:pt x="1417" y="1347"/>
                    <a:pt x="1648" y="1215"/>
                  </a:cubicBezTo>
                  <a:cubicBezTo>
                    <a:pt x="2126" y="951"/>
                    <a:pt x="2654" y="754"/>
                    <a:pt x="3181" y="655"/>
                  </a:cubicBezTo>
                  <a:cubicBezTo>
                    <a:pt x="3480" y="600"/>
                    <a:pt x="3780" y="576"/>
                    <a:pt x="4079" y="576"/>
                  </a:cubicBezTo>
                  <a:cubicBezTo>
                    <a:pt x="4324" y="576"/>
                    <a:pt x="4568" y="592"/>
                    <a:pt x="4813" y="622"/>
                  </a:cubicBezTo>
                  <a:cubicBezTo>
                    <a:pt x="5356" y="704"/>
                    <a:pt x="5900" y="869"/>
                    <a:pt x="6395" y="1100"/>
                  </a:cubicBezTo>
                  <a:cubicBezTo>
                    <a:pt x="6422" y="1116"/>
                    <a:pt x="6450" y="1123"/>
                    <a:pt x="6476" y="1123"/>
                  </a:cubicBezTo>
                  <a:cubicBezTo>
                    <a:pt x="6528" y="1123"/>
                    <a:pt x="6576" y="1094"/>
                    <a:pt x="6609" y="1050"/>
                  </a:cubicBezTo>
                  <a:cubicBezTo>
                    <a:pt x="6675" y="968"/>
                    <a:pt x="6658" y="869"/>
                    <a:pt x="6576" y="819"/>
                  </a:cubicBezTo>
                  <a:cubicBezTo>
                    <a:pt x="6082" y="457"/>
                    <a:pt x="5505" y="226"/>
                    <a:pt x="4911" y="111"/>
                  </a:cubicBezTo>
                  <a:cubicBezTo>
                    <a:pt x="4585" y="38"/>
                    <a:pt x="4249" y="1"/>
                    <a:pt x="391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52"/>
            <p:cNvSpPr/>
            <p:nvPr/>
          </p:nvSpPr>
          <p:spPr>
            <a:xfrm>
              <a:off x="2154500" y="1972625"/>
              <a:ext cx="168950" cy="41550"/>
            </a:xfrm>
            <a:custGeom>
              <a:avLst/>
              <a:gdLst/>
              <a:ahLst/>
              <a:cxnLst/>
              <a:rect l="l" t="t" r="r" b="b"/>
              <a:pathLst>
                <a:path w="6758" h="1662" extrusionOk="0">
                  <a:moveTo>
                    <a:pt x="3379" y="1"/>
                  </a:moveTo>
                  <a:cubicBezTo>
                    <a:pt x="2753" y="17"/>
                    <a:pt x="2143" y="133"/>
                    <a:pt x="1583" y="364"/>
                  </a:cubicBezTo>
                  <a:cubicBezTo>
                    <a:pt x="1006" y="594"/>
                    <a:pt x="495" y="924"/>
                    <a:pt x="66" y="1352"/>
                  </a:cubicBezTo>
                  <a:cubicBezTo>
                    <a:pt x="17" y="1418"/>
                    <a:pt x="0" y="1517"/>
                    <a:pt x="50" y="1583"/>
                  </a:cubicBezTo>
                  <a:cubicBezTo>
                    <a:pt x="79" y="1631"/>
                    <a:pt x="130" y="1657"/>
                    <a:pt x="184" y="1657"/>
                  </a:cubicBezTo>
                  <a:cubicBezTo>
                    <a:pt x="223" y="1657"/>
                    <a:pt x="263" y="1644"/>
                    <a:pt x="297" y="1616"/>
                  </a:cubicBezTo>
                  <a:cubicBezTo>
                    <a:pt x="742" y="1303"/>
                    <a:pt x="1237" y="1039"/>
                    <a:pt x="1764" y="874"/>
                  </a:cubicBezTo>
                  <a:cubicBezTo>
                    <a:pt x="2291" y="693"/>
                    <a:pt x="2835" y="611"/>
                    <a:pt x="3379" y="611"/>
                  </a:cubicBezTo>
                  <a:cubicBezTo>
                    <a:pt x="3923" y="611"/>
                    <a:pt x="4467" y="710"/>
                    <a:pt x="4978" y="874"/>
                  </a:cubicBezTo>
                  <a:cubicBezTo>
                    <a:pt x="5241" y="957"/>
                    <a:pt x="5489" y="1072"/>
                    <a:pt x="5736" y="1188"/>
                  </a:cubicBezTo>
                  <a:cubicBezTo>
                    <a:pt x="5983" y="1319"/>
                    <a:pt x="6214" y="1468"/>
                    <a:pt x="6445" y="1633"/>
                  </a:cubicBezTo>
                  <a:cubicBezTo>
                    <a:pt x="6477" y="1652"/>
                    <a:pt x="6512" y="1661"/>
                    <a:pt x="6547" y="1661"/>
                  </a:cubicBezTo>
                  <a:cubicBezTo>
                    <a:pt x="6600" y="1661"/>
                    <a:pt x="6652" y="1640"/>
                    <a:pt x="6692" y="1600"/>
                  </a:cubicBezTo>
                  <a:cubicBezTo>
                    <a:pt x="6758" y="1534"/>
                    <a:pt x="6758" y="1418"/>
                    <a:pt x="6692" y="1336"/>
                  </a:cubicBezTo>
                  <a:cubicBezTo>
                    <a:pt x="6478" y="1122"/>
                    <a:pt x="6230" y="940"/>
                    <a:pt x="5983" y="776"/>
                  </a:cubicBezTo>
                  <a:cubicBezTo>
                    <a:pt x="5719" y="611"/>
                    <a:pt x="5456" y="462"/>
                    <a:pt x="5176" y="347"/>
                  </a:cubicBezTo>
                  <a:cubicBezTo>
                    <a:pt x="4599" y="116"/>
                    <a:pt x="3989" y="1"/>
                    <a:pt x="337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52"/>
            <p:cNvSpPr/>
            <p:nvPr/>
          </p:nvSpPr>
          <p:spPr>
            <a:xfrm>
              <a:off x="1948900" y="2152200"/>
              <a:ext cx="125275" cy="34575"/>
            </a:xfrm>
            <a:custGeom>
              <a:avLst/>
              <a:gdLst/>
              <a:ahLst/>
              <a:cxnLst/>
              <a:rect l="l" t="t" r="r" b="b"/>
              <a:pathLst>
                <a:path w="5011" h="1383" extrusionOk="0">
                  <a:moveTo>
                    <a:pt x="4795" y="0"/>
                  </a:moveTo>
                  <a:cubicBezTo>
                    <a:pt x="4768" y="0"/>
                    <a:pt x="4741" y="7"/>
                    <a:pt x="4714" y="20"/>
                  </a:cubicBezTo>
                  <a:cubicBezTo>
                    <a:pt x="4005" y="366"/>
                    <a:pt x="3280" y="613"/>
                    <a:pt x="2522" y="729"/>
                  </a:cubicBezTo>
                  <a:cubicBezTo>
                    <a:pt x="2155" y="793"/>
                    <a:pt x="1789" y="822"/>
                    <a:pt x="1421" y="822"/>
                  </a:cubicBezTo>
                  <a:cubicBezTo>
                    <a:pt x="1027" y="822"/>
                    <a:pt x="631" y="788"/>
                    <a:pt x="231" y="729"/>
                  </a:cubicBezTo>
                  <a:cubicBezTo>
                    <a:pt x="149" y="729"/>
                    <a:pt x="66" y="762"/>
                    <a:pt x="33" y="844"/>
                  </a:cubicBezTo>
                  <a:cubicBezTo>
                    <a:pt x="0" y="927"/>
                    <a:pt x="50" y="1026"/>
                    <a:pt x="132" y="1058"/>
                  </a:cubicBezTo>
                  <a:cubicBezTo>
                    <a:pt x="671" y="1276"/>
                    <a:pt x="1258" y="1383"/>
                    <a:pt x="1849" y="1383"/>
                  </a:cubicBezTo>
                  <a:cubicBezTo>
                    <a:pt x="2107" y="1383"/>
                    <a:pt x="2365" y="1362"/>
                    <a:pt x="2621" y="1322"/>
                  </a:cubicBezTo>
                  <a:cubicBezTo>
                    <a:pt x="3461" y="1207"/>
                    <a:pt x="4269" y="877"/>
                    <a:pt x="4912" y="333"/>
                  </a:cubicBezTo>
                  <a:cubicBezTo>
                    <a:pt x="4978" y="284"/>
                    <a:pt x="5011" y="185"/>
                    <a:pt x="4961" y="103"/>
                  </a:cubicBezTo>
                  <a:cubicBezTo>
                    <a:pt x="4925" y="43"/>
                    <a:pt x="4864" y="0"/>
                    <a:pt x="47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52"/>
            <p:cNvSpPr/>
            <p:nvPr/>
          </p:nvSpPr>
          <p:spPr>
            <a:xfrm>
              <a:off x="1990500" y="2070025"/>
              <a:ext cx="33400" cy="43600"/>
            </a:xfrm>
            <a:custGeom>
              <a:avLst/>
              <a:gdLst/>
              <a:ahLst/>
              <a:cxnLst/>
              <a:rect l="l" t="t" r="r" b="b"/>
              <a:pathLst>
                <a:path w="1336" h="1744" extrusionOk="0">
                  <a:moveTo>
                    <a:pt x="787" y="0"/>
                  </a:moveTo>
                  <a:cubicBezTo>
                    <a:pt x="757" y="0"/>
                    <a:pt x="722" y="8"/>
                    <a:pt x="693" y="27"/>
                  </a:cubicBezTo>
                  <a:cubicBezTo>
                    <a:pt x="611" y="60"/>
                    <a:pt x="578" y="176"/>
                    <a:pt x="627" y="258"/>
                  </a:cubicBezTo>
                  <a:lnTo>
                    <a:pt x="627" y="275"/>
                  </a:lnTo>
                  <a:cubicBezTo>
                    <a:pt x="759" y="505"/>
                    <a:pt x="776" y="753"/>
                    <a:pt x="693" y="934"/>
                  </a:cubicBezTo>
                  <a:cubicBezTo>
                    <a:pt x="611" y="1099"/>
                    <a:pt x="429" y="1264"/>
                    <a:pt x="182" y="1329"/>
                  </a:cubicBezTo>
                  <a:lnTo>
                    <a:pt x="166" y="1346"/>
                  </a:lnTo>
                  <a:cubicBezTo>
                    <a:pt x="100" y="1362"/>
                    <a:pt x="50" y="1395"/>
                    <a:pt x="34" y="1461"/>
                  </a:cubicBezTo>
                  <a:cubicBezTo>
                    <a:pt x="1" y="1560"/>
                    <a:pt x="50" y="1659"/>
                    <a:pt x="149" y="1709"/>
                  </a:cubicBezTo>
                  <a:cubicBezTo>
                    <a:pt x="222" y="1733"/>
                    <a:pt x="301" y="1744"/>
                    <a:pt x="382" y="1744"/>
                  </a:cubicBezTo>
                  <a:cubicBezTo>
                    <a:pt x="522" y="1744"/>
                    <a:pt x="667" y="1711"/>
                    <a:pt x="792" y="1659"/>
                  </a:cubicBezTo>
                  <a:cubicBezTo>
                    <a:pt x="990" y="1560"/>
                    <a:pt x="1155" y="1379"/>
                    <a:pt x="1237" y="1165"/>
                  </a:cubicBezTo>
                  <a:cubicBezTo>
                    <a:pt x="1336" y="950"/>
                    <a:pt x="1336" y="703"/>
                    <a:pt x="1254" y="489"/>
                  </a:cubicBezTo>
                  <a:cubicBezTo>
                    <a:pt x="1188" y="291"/>
                    <a:pt x="1039" y="110"/>
                    <a:pt x="841" y="11"/>
                  </a:cubicBezTo>
                  <a:cubicBezTo>
                    <a:pt x="828" y="4"/>
                    <a:pt x="809" y="0"/>
                    <a:pt x="78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52"/>
            <p:cNvSpPr/>
            <p:nvPr/>
          </p:nvSpPr>
          <p:spPr>
            <a:xfrm>
              <a:off x="1503075" y="1841575"/>
              <a:ext cx="431825" cy="427300"/>
            </a:xfrm>
            <a:custGeom>
              <a:avLst/>
              <a:gdLst/>
              <a:ahLst/>
              <a:cxnLst/>
              <a:rect l="l" t="t" r="r" b="b"/>
              <a:pathLst>
                <a:path w="17273" h="17092" extrusionOk="0">
                  <a:moveTo>
                    <a:pt x="8532" y="735"/>
                  </a:moveTo>
                  <a:cubicBezTo>
                    <a:pt x="10373" y="735"/>
                    <a:pt x="12207" y="1388"/>
                    <a:pt x="13614" y="2573"/>
                  </a:cubicBezTo>
                  <a:cubicBezTo>
                    <a:pt x="14389" y="3232"/>
                    <a:pt x="15032" y="4040"/>
                    <a:pt x="15510" y="4946"/>
                  </a:cubicBezTo>
                  <a:cubicBezTo>
                    <a:pt x="15971" y="5836"/>
                    <a:pt x="16268" y="6842"/>
                    <a:pt x="16350" y="7847"/>
                  </a:cubicBezTo>
                  <a:cubicBezTo>
                    <a:pt x="16548" y="9874"/>
                    <a:pt x="15905" y="11967"/>
                    <a:pt x="14603" y="13533"/>
                  </a:cubicBezTo>
                  <a:cubicBezTo>
                    <a:pt x="13301" y="15115"/>
                    <a:pt x="11356" y="16137"/>
                    <a:pt x="9329" y="16335"/>
                  </a:cubicBezTo>
                  <a:cubicBezTo>
                    <a:pt x="9086" y="16358"/>
                    <a:pt x="8841" y="16370"/>
                    <a:pt x="8597" y="16370"/>
                  </a:cubicBezTo>
                  <a:cubicBezTo>
                    <a:pt x="6790" y="16370"/>
                    <a:pt x="4985" y="15735"/>
                    <a:pt x="3577" y="14588"/>
                  </a:cubicBezTo>
                  <a:cubicBezTo>
                    <a:pt x="1978" y="13286"/>
                    <a:pt x="924" y="11341"/>
                    <a:pt x="709" y="9264"/>
                  </a:cubicBezTo>
                  <a:lnTo>
                    <a:pt x="726" y="9264"/>
                  </a:lnTo>
                  <a:cubicBezTo>
                    <a:pt x="561" y="7188"/>
                    <a:pt x="1237" y="5078"/>
                    <a:pt x="2588" y="3512"/>
                  </a:cubicBezTo>
                  <a:cubicBezTo>
                    <a:pt x="3923" y="1930"/>
                    <a:pt x="5868" y="925"/>
                    <a:pt x="7912" y="760"/>
                  </a:cubicBezTo>
                  <a:cubicBezTo>
                    <a:pt x="8118" y="743"/>
                    <a:pt x="8325" y="735"/>
                    <a:pt x="8532" y="735"/>
                  </a:cubicBezTo>
                  <a:close/>
                  <a:moveTo>
                    <a:pt x="8631" y="1"/>
                  </a:moveTo>
                  <a:cubicBezTo>
                    <a:pt x="8374" y="1"/>
                    <a:pt x="8117" y="12"/>
                    <a:pt x="7862" y="35"/>
                  </a:cubicBezTo>
                  <a:cubicBezTo>
                    <a:pt x="6742" y="150"/>
                    <a:pt x="5654" y="480"/>
                    <a:pt x="4665" y="1007"/>
                  </a:cubicBezTo>
                  <a:cubicBezTo>
                    <a:pt x="3676" y="1518"/>
                    <a:pt x="2803" y="2243"/>
                    <a:pt x="2094" y="3100"/>
                  </a:cubicBezTo>
                  <a:cubicBezTo>
                    <a:pt x="676" y="4831"/>
                    <a:pt x="1" y="7105"/>
                    <a:pt x="215" y="9314"/>
                  </a:cubicBezTo>
                  <a:lnTo>
                    <a:pt x="248" y="9297"/>
                  </a:lnTo>
                  <a:cubicBezTo>
                    <a:pt x="413" y="11506"/>
                    <a:pt x="1484" y="13632"/>
                    <a:pt x="3182" y="15066"/>
                  </a:cubicBezTo>
                  <a:cubicBezTo>
                    <a:pt x="4683" y="16361"/>
                    <a:pt x="6672" y="17091"/>
                    <a:pt x="8677" y="17091"/>
                  </a:cubicBezTo>
                  <a:cubicBezTo>
                    <a:pt x="8916" y="17091"/>
                    <a:pt x="9156" y="17081"/>
                    <a:pt x="9395" y="17060"/>
                  </a:cubicBezTo>
                  <a:cubicBezTo>
                    <a:pt x="10499" y="16961"/>
                    <a:pt x="11603" y="16648"/>
                    <a:pt x="12592" y="16137"/>
                  </a:cubicBezTo>
                  <a:cubicBezTo>
                    <a:pt x="13598" y="15610"/>
                    <a:pt x="14488" y="14901"/>
                    <a:pt x="15196" y="14044"/>
                  </a:cubicBezTo>
                  <a:cubicBezTo>
                    <a:pt x="15922" y="13187"/>
                    <a:pt x="16465" y="12181"/>
                    <a:pt x="16812" y="11110"/>
                  </a:cubicBezTo>
                  <a:cubicBezTo>
                    <a:pt x="17141" y="10039"/>
                    <a:pt x="17273" y="8902"/>
                    <a:pt x="17174" y="7781"/>
                  </a:cubicBezTo>
                  <a:cubicBezTo>
                    <a:pt x="16976" y="5540"/>
                    <a:pt x="15856" y="3397"/>
                    <a:pt x="14109" y="1963"/>
                  </a:cubicBezTo>
                  <a:cubicBezTo>
                    <a:pt x="13252" y="1255"/>
                    <a:pt x="12246" y="711"/>
                    <a:pt x="11175" y="381"/>
                  </a:cubicBezTo>
                  <a:cubicBezTo>
                    <a:pt x="10351" y="128"/>
                    <a:pt x="9488" y="1"/>
                    <a:pt x="863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52"/>
            <p:cNvSpPr/>
            <p:nvPr/>
          </p:nvSpPr>
          <p:spPr>
            <a:xfrm>
              <a:off x="2038725" y="1780950"/>
              <a:ext cx="435525" cy="430650"/>
            </a:xfrm>
            <a:custGeom>
              <a:avLst/>
              <a:gdLst/>
              <a:ahLst/>
              <a:cxnLst/>
              <a:rect l="l" t="t" r="r" b="b"/>
              <a:pathLst>
                <a:path w="17421" h="17226" extrusionOk="0">
                  <a:moveTo>
                    <a:pt x="8647" y="882"/>
                  </a:moveTo>
                  <a:cubicBezTo>
                    <a:pt x="10457" y="882"/>
                    <a:pt x="12247" y="1545"/>
                    <a:pt x="13630" y="2707"/>
                  </a:cubicBezTo>
                  <a:cubicBezTo>
                    <a:pt x="14405" y="3350"/>
                    <a:pt x="15048" y="4158"/>
                    <a:pt x="15509" y="5047"/>
                  </a:cubicBezTo>
                  <a:cubicBezTo>
                    <a:pt x="15970" y="5937"/>
                    <a:pt x="16251" y="6926"/>
                    <a:pt x="16350" y="7932"/>
                  </a:cubicBezTo>
                  <a:cubicBezTo>
                    <a:pt x="16547" y="9926"/>
                    <a:pt x="15905" y="12002"/>
                    <a:pt x="14603" y="13552"/>
                  </a:cubicBezTo>
                  <a:cubicBezTo>
                    <a:pt x="13317" y="15117"/>
                    <a:pt x="11405" y="16123"/>
                    <a:pt x="9378" y="16321"/>
                  </a:cubicBezTo>
                  <a:cubicBezTo>
                    <a:pt x="9118" y="16348"/>
                    <a:pt x="8858" y="16362"/>
                    <a:pt x="8597" y="16362"/>
                  </a:cubicBezTo>
                  <a:cubicBezTo>
                    <a:pt x="6835" y="16362"/>
                    <a:pt x="5070" y="15740"/>
                    <a:pt x="3692" y="14606"/>
                  </a:cubicBezTo>
                  <a:cubicBezTo>
                    <a:pt x="2901" y="13964"/>
                    <a:pt x="2225" y="13156"/>
                    <a:pt x="1747" y="12250"/>
                  </a:cubicBezTo>
                  <a:cubicBezTo>
                    <a:pt x="1253" y="11360"/>
                    <a:pt x="940" y="10354"/>
                    <a:pt x="824" y="9333"/>
                  </a:cubicBezTo>
                  <a:lnTo>
                    <a:pt x="857" y="9316"/>
                  </a:lnTo>
                  <a:cubicBezTo>
                    <a:pt x="676" y="7272"/>
                    <a:pt x="1368" y="5163"/>
                    <a:pt x="2703" y="3614"/>
                  </a:cubicBezTo>
                  <a:cubicBezTo>
                    <a:pt x="4022" y="2064"/>
                    <a:pt x="5966" y="1059"/>
                    <a:pt x="7994" y="911"/>
                  </a:cubicBezTo>
                  <a:cubicBezTo>
                    <a:pt x="8211" y="891"/>
                    <a:pt x="8429" y="882"/>
                    <a:pt x="8647" y="882"/>
                  </a:cubicBezTo>
                  <a:close/>
                  <a:moveTo>
                    <a:pt x="8739" y="1"/>
                  </a:moveTo>
                  <a:cubicBezTo>
                    <a:pt x="8462" y="1"/>
                    <a:pt x="8186" y="13"/>
                    <a:pt x="7911" y="37"/>
                  </a:cubicBezTo>
                  <a:cubicBezTo>
                    <a:pt x="6790" y="153"/>
                    <a:pt x="5703" y="482"/>
                    <a:pt x="4697" y="1010"/>
                  </a:cubicBezTo>
                  <a:cubicBezTo>
                    <a:pt x="3708" y="1537"/>
                    <a:pt x="2835" y="2262"/>
                    <a:pt x="2126" y="3136"/>
                  </a:cubicBezTo>
                  <a:cubicBezTo>
                    <a:pt x="692" y="4866"/>
                    <a:pt x="0" y="7174"/>
                    <a:pt x="231" y="9382"/>
                  </a:cubicBezTo>
                  <a:lnTo>
                    <a:pt x="264" y="9382"/>
                  </a:lnTo>
                  <a:cubicBezTo>
                    <a:pt x="412" y="11590"/>
                    <a:pt x="1500" y="13733"/>
                    <a:pt x="3214" y="15183"/>
                  </a:cubicBezTo>
                  <a:cubicBezTo>
                    <a:pt x="4731" y="16494"/>
                    <a:pt x="6734" y="17225"/>
                    <a:pt x="8742" y="17225"/>
                  </a:cubicBezTo>
                  <a:cubicBezTo>
                    <a:pt x="8982" y="17225"/>
                    <a:pt x="9222" y="17215"/>
                    <a:pt x="9460" y="17194"/>
                  </a:cubicBezTo>
                  <a:cubicBezTo>
                    <a:pt x="10581" y="17112"/>
                    <a:pt x="11702" y="16798"/>
                    <a:pt x="12691" y="16271"/>
                  </a:cubicBezTo>
                  <a:cubicBezTo>
                    <a:pt x="13696" y="15744"/>
                    <a:pt x="14603" y="15019"/>
                    <a:pt x="15328" y="14161"/>
                  </a:cubicBezTo>
                  <a:cubicBezTo>
                    <a:pt x="16053" y="13288"/>
                    <a:pt x="16613" y="12283"/>
                    <a:pt x="16959" y="11195"/>
                  </a:cubicBezTo>
                  <a:cubicBezTo>
                    <a:pt x="17289" y="10124"/>
                    <a:pt x="17421" y="8970"/>
                    <a:pt x="17322" y="7833"/>
                  </a:cubicBezTo>
                  <a:cubicBezTo>
                    <a:pt x="17124" y="5575"/>
                    <a:pt x="15987" y="3416"/>
                    <a:pt x="14240" y="1982"/>
                  </a:cubicBezTo>
                  <a:cubicBezTo>
                    <a:pt x="13366" y="1257"/>
                    <a:pt x="12345" y="696"/>
                    <a:pt x="11273" y="367"/>
                  </a:cubicBezTo>
                  <a:cubicBezTo>
                    <a:pt x="10452" y="118"/>
                    <a:pt x="9593" y="1"/>
                    <a:pt x="873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52"/>
            <p:cNvSpPr/>
            <p:nvPr/>
          </p:nvSpPr>
          <p:spPr>
            <a:xfrm>
              <a:off x="1916350" y="1985350"/>
              <a:ext cx="140525" cy="56950"/>
            </a:xfrm>
            <a:custGeom>
              <a:avLst/>
              <a:gdLst/>
              <a:ahLst/>
              <a:cxnLst/>
              <a:rect l="l" t="t" r="r" b="b"/>
              <a:pathLst>
                <a:path w="5621" h="2278" extrusionOk="0">
                  <a:moveTo>
                    <a:pt x="3231" y="1"/>
                  </a:moveTo>
                  <a:cubicBezTo>
                    <a:pt x="3009" y="1"/>
                    <a:pt x="2788" y="23"/>
                    <a:pt x="2571" y="69"/>
                  </a:cubicBezTo>
                  <a:cubicBezTo>
                    <a:pt x="2028" y="184"/>
                    <a:pt x="1517" y="398"/>
                    <a:pt x="1088" y="728"/>
                  </a:cubicBezTo>
                  <a:cubicBezTo>
                    <a:pt x="857" y="876"/>
                    <a:pt x="676" y="1074"/>
                    <a:pt x="495" y="1239"/>
                  </a:cubicBezTo>
                  <a:cubicBezTo>
                    <a:pt x="313" y="1437"/>
                    <a:pt x="149" y="1651"/>
                    <a:pt x="0" y="1849"/>
                  </a:cubicBezTo>
                  <a:lnTo>
                    <a:pt x="462" y="2277"/>
                  </a:lnTo>
                  <a:cubicBezTo>
                    <a:pt x="660" y="2145"/>
                    <a:pt x="841" y="1997"/>
                    <a:pt x="1022" y="1865"/>
                  </a:cubicBezTo>
                  <a:lnTo>
                    <a:pt x="1302" y="1684"/>
                  </a:lnTo>
                  <a:cubicBezTo>
                    <a:pt x="1401" y="1618"/>
                    <a:pt x="1484" y="1552"/>
                    <a:pt x="1583" y="1503"/>
                  </a:cubicBezTo>
                  <a:cubicBezTo>
                    <a:pt x="1681" y="1453"/>
                    <a:pt x="1780" y="1404"/>
                    <a:pt x="1879" y="1354"/>
                  </a:cubicBezTo>
                  <a:cubicBezTo>
                    <a:pt x="1978" y="1288"/>
                    <a:pt x="2077" y="1272"/>
                    <a:pt x="2176" y="1222"/>
                  </a:cubicBezTo>
                  <a:cubicBezTo>
                    <a:pt x="2275" y="1190"/>
                    <a:pt x="2357" y="1140"/>
                    <a:pt x="2473" y="1124"/>
                  </a:cubicBezTo>
                  <a:cubicBezTo>
                    <a:pt x="2571" y="1091"/>
                    <a:pt x="2670" y="1058"/>
                    <a:pt x="2769" y="1041"/>
                  </a:cubicBezTo>
                  <a:cubicBezTo>
                    <a:pt x="2987" y="989"/>
                    <a:pt x="3204" y="969"/>
                    <a:pt x="3425" y="969"/>
                  </a:cubicBezTo>
                  <a:cubicBezTo>
                    <a:pt x="3621" y="969"/>
                    <a:pt x="3820" y="985"/>
                    <a:pt x="4022" y="1008"/>
                  </a:cubicBezTo>
                  <a:cubicBezTo>
                    <a:pt x="4434" y="1074"/>
                    <a:pt x="4879" y="1222"/>
                    <a:pt x="5258" y="1404"/>
                  </a:cubicBezTo>
                  <a:lnTo>
                    <a:pt x="5620" y="959"/>
                  </a:lnTo>
                  <a:cubicBezTo>
                    <a:pt x="5208" y="563"/>
                    <a:pt x="4747" y="300"/>
                    <a:pt x="4220" y="151"/>
                  </a:cubicBezTo>
                  <a:cubicBezTo>
                    <a:pt x="3902" y="52"/>
                    <a:pt x="3566" y="1"/>
                    <a:pt x="323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52"/>
            <p:cNvSpPr/>
            <p:nvPr/>
          </p:nvSpPr>
          <p:spPr>
            <a:xfrm>
              <a:off x="1449100" y="1470775"/>
              <a:ext cx="1036275" cy="593775"/>
            </a:xfrm>
            <a:custGeom>
              <a:avLst/>
              <a:gdLst/>
              <a:ahLst/>
              <a:cxnLst/>
              <a:rect l="l" t="t" r="r" b="b"/>
              <a:pathLst>
                <a:path w="41451" h="23751" extrusionOk="0">
                  <a:moveTo>
                    <a:pt x="20713" y="1"/>
                  </a:moveTo>
                  <a:cubicBezTo>
                    <a:pt x="20659" y="1"/>
                    <a:pt x="20606" y="1"/>
                    <a:pt x="20553" y="1"/>
                  </a:cubicBezTo>
                  <a:cubicBezTo>
                    <a:pt x="15246" y="18"/>
                    <a:pt x="9807" y="1748"/>
                    <a:pt x="5884" y="5324"/>
                  </a:cubicBezTo>
                  <a:cubicBezTo>
                    <a:pt x="5448" y="5722"/>
                    <a:pt x="4882" y="6170"/>
                    <a:pt x="4350" y="6170"/>
                  </a:cubicBezTo>
                  <a:cubicBezTo>
                    <a:pt x="4198" y="6170"/>
                    <a:pt x="4049" y="6134"/>
                    <a:pt x="3907" y="6050"/>
                  </a:cubicBezTo>
                  <a:cubicBezTo>
                    <a:pt x="3890" y="6511"/>
                    <a:pt x="3890" y="6973"/>
                    <a:pt x="3874" y="7434"/>
                  </a:cubicBezTo>
                  <a:cubicBezTo>
                    <a:pt x="3709" y="7463"/>
                    <a:pt x="3542" y="7478"/>
                    <a:pt x="3375" y="7478"/>
                  </a:cubicBezTo>
                  <a:cubicBezTo>
                    <a:pt x="3075" y="7478"/>
                    <a:pt x="2775" y="7430"/>
                    <a:pt x="2489" y="7335"/>
                  </a:cubicBezTo>
                  <a:lnTo>
                    <a:pt x="2489" y="7335"/>
                  </a:lnTo>
                  <a:cubicBezTo>
                    <a:pt x="2638" y="7813"/>
                    <a:pt x="2621" y="8505"/>
                    <a:pt x="2770" y="8967"/>
                  </a:cubicBezTo>
                  <a:cubicBezTo>
                    <a:pt x="1" y="13450"/>
                    <a:pt x="133" y="19136"/>
                    <a:pt x="2638" y="23750"/>
                  </a:cubicBezTo>
                  <a:cubicBezTo>
                    <a:pt x="6676" y="20026"/>
                    <a:pt x="9131" y="14653"/>
                    <a:pt x="9296" y="9181"/>
                  </a:cubicBezTo>
                  <a:cubicBezTo>
                    <a:pt x="10400" y="11505"/>
                    <a:pt x="12444" y="13318"/>
                    <a:pt x="14751" y="14521"/>
                  </a:cubicBezTo>
                  <a:cubicBezTo>
                    <a:pt x="17042" y="15724"/>
                    <a:pt x="19580" y="16383"/>
                    <a:pt x="22118" y="16861"/>
                  </a:cubicBezTo>
                  <a:cubicBezTo>
                    <a:pt x="24073" y="17230"/>
                    <a:pt x="26091" y="17502"/>
                    <a:pt x="28080" y="17502"/>
                  </a:cubicBezTo>
                  <a:cubicBezTo>
                    <a:pt x="30268" y="17502"/>
                    <a:pt x="32420" y="17173"/>
                    <a:pt x="34413" y="16284"/>
                  </a:cubicBezTo>
                  <a:cubicBezTo>
                    <a:pt x="33787" y="14867"/>
                    <a:pt x="33787" y="14867"/>
                    <a:pt x="33161" y="13433"/>
                  </a:cubicBezTo>
                  <a:lnTo>
                    <a:pt x="33161" y="13433"/>
                  </a:lnTo>
                  <a:cubicBezTo>
                    <a:pt x="34406" y="15056"/>
                    <a:pt x="40101" y="19400"/>
                    <a:pt x="40456" y="19400"/>
                  </a:cubicBezTo>
                  <a:cubicBezTo>
                    <a:pt x="40458" y="19400"/>
                    <a:pt x="40460" y="19400"/>
                    <a:pt x="40462" y="19399"/>
                  </a:cubicBezTo>
                  <a:cubicBezTo>
                    <a:pt x="40693" y="19366"/>
                    <a:pt x="40808" y="19152"/>
                    <a:pt x="40890" y="18938"/>
                  </a:cubicBezTo>
                  <a:cubicBezTo>
                    <a:pt x="41451" y="17520"/>
                    <a:pt x="41434" y="15938"/>
                    <a:pt x="41072" y="14455"/>
                  </a:cubicBezTo>
                  <a:cubicBezTo>
                    <a:pt x="40727" y="12976"/>
                    <a:pt x="37565" y="1"/>
                    <a:pt x="20713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52"/>
            <p:cNvSpPr/>
            <p:nvPr/>
          </p:nvSpPr>
          <p:spPr>
            <a:xfrm>
              <a:off x="1626275" y="4035250"/>
              <a:ext cx="1569025" cy="131850"/>
            </a:xfrm>
            <a:custGeom>
              <a:avLst/>
              <a:gdLst/>
              <a:ahLst/>
              <a:cxnLst/>
              <a:rect l="l" t="t" r="r" b="b"/>
              <a:pathLst>
                <a:path w="62761" h="5274" extrusionOk="0">
                  <a:moveTo>
                    <a:pt x="62761" y="0"/>
                  </a:moveTo>
                  <a:lnTo>
                    <a:pt x="1" y="2654"/>
                  </a:lnTo>
                  <a:lnTo>
                    <a:pt x="1" y="5274"/>
                  </a:lnTo>
                  <a:lnTo>
                    <a:pt x="62761" y="2654"/>
                  </a:lnTo>
                  <a:lnTo>
                    <a:pt x="6276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52"/>
            <p:cNvSpPr/>
            <p:nvPr/>
          </p:nvSpPr>
          <p:spPr>
            <a:xfrm>
              <a:off x="370000" y="1695750"/>
              <a:ext cx="847150" cy="846750"/>
            </a:xfrm>
            <a:custGeom>
              <a:avLst/>
              <a:gdLst/>
              <a:ahLst/>
              <a:cxnLst/>
              <a:rect l="l" t="t" r="r" b="b"/>
              <a:pathLst>
                <a:path w="33886" h="33870" extrusionOk="0">
                  <a:moveTo>
                    <a:pt x="16943" y="1"/>
                  </a:moveTo>
                  <a:cubicBezTo>
                    <a:pt x="7598" y="1"/>
                    <a:pt x="1" y="7582"/>
                    <a:pt x="1" y="16943"/>
                  </a:cubicBezTo>
                  <a:cubicBezTo>
                    <a:pt x="1" y="26288"/>
                    <a:pt x="7598" y="33869"/>
                    <a:pt x="16943" y="33869"/>
                  </a:cubicBezTo>
                  <a:cubicBezTo>
                    <a:pt x="26305" y="33869"/>
                    <a:pt x="33886" y="26288"/>
                    <a:pt x="33886" y="16943"/>
                  </a:cubicBezTo>
                  <a:cubicBezTo>
                    <a:pt x="33886" y="7582"/>
                    <a:pt x="26305" y="1"/>
                    <a:pt x="169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52"/>
            <p:cNvSpPr/>
            <p:nvPr/>
          </p:nvSpPr>
          <p:spPr>
            <a:xfrm>
              <a:off x="415750" y="1741500"/>
              <a:ext cx="755675" cy="755675"/>
            </a:xfrm>
            <a:custGeom>
              <a:avLst/>
              <a:gdLst/>
              <a:ahLst/>
              <a:cxnLst/>
              <a:rect l="l" t="t" r="r" b="b"/>
              <a:pathLst>
                <a:path w="30227" h="30227" extrusionOk="0">
                  <a:moveTo>
                    <a:pt x="15113" y="0"/>
                  </a:moveTo>
                  <a:cubicBezTo>
                    <a:pt x="6774" y="0"/>
                    <a:pt x="0" y="6757"/>
                    <a:pt x="0" y="15113"/>
                  </a:cubicBezTo>
                  <a:cubicBezTo>
                    <a:pt x="0" y="23453"/>
                    <a:pt x="6774" y="30226"/>
                    <a:pt x="15113" y="30226"/>
                  </a:cubicBezTo>
                  <a:cubicBezTo>
                    <a:pt x="23453" y="30226"/>
                    <a:pt x="30226" y="23453"/>
                    <a:pt x="30226" y="15113"/>
                  </a:cubicBezTo>
                  <a:cubicBezTo>
                    <a:pt x="30226" y="6757"/>
                    <a:pt x="23453" y="0"/>
                    <a:pt x="15113" y="0"/>
                  </a:cubicBezTo>
                  <a:close/>
                </a:path>
              </a:pathLst>
            </a:custGeom>
            <a:solidFill>
              <a:srgbClr val="FEF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52"/>
            <p:cNvSpPr/>
            <p:nvPr/>
          </p:nvSpPr>
          <p:spPr>
            <a:xfrm>
              <a:off x="766375" y="2098725"/>
              <a:ext cx="41225" cy="40800"/>
            </a:xfrm>
            <a:custGeom>
              <a:avLst/>
              <a:gdLst/>
              <a:ahLst/>
              <a:cxnLst/>
              <a:rect l="l" t="t" r="r" b="b"/>
              <a:pathLst>
                <a:path w="1649" h="1632" extrusionOk="0">
                  <a:moveTo>
                    <a:pt x="825" y="0"/>
                  </a:moveTo>
                  <a:cubicBezTo>
                    <a:pt x="380" y="0"/>
                    <a:pt x="0" y="363"/>
                    <a:pt x="0" y="824"/>
                  </a:cubicBezTo>
                  <a:cubicBezTo>
                    <a:pt x="0" y="1269"/>
                    <a:pt x="380" y="1632"/>
                    <a:pt x="825" y="1632"/>
                  </a:cubicBezTo>
                  <a:cubicBezTo>
                    <a:pt x="1286" y="1632"/>
                    <a:pt x="1649" y="1269"/>
                    <a:pt x="1649" y="824"/>
                  </a:cubicBezTo>
                  <a:cubicBezTo>
                    <a:pt x="1649" y="363"/>
                    <a:pt x="1286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52"/>
            <p:cNvSpPr/>
            <p:nvPr/>
          </p:nvSpPr>
          <p:spPr>
            <a:xfrm>
              <a:off x="452000" y="2090900"/>
              <a:ext cx="40800" cy="40800"/>
            </a:xfrm>
            <a:custGeom>
              <a:avLst/>
              <a:gdLst/>
              <a:ahLst/>
              <a:cxnLst/>
              <a:rect l="l" t="t" r="r" b="b"/>
              <a:pathLst>
                <a:path w="1632" h="1632" extrusionOk="0">
                  <a:moveTo>
                    <a:pt x="808" y="0"/>
                  </a:moveTo>
                  <a:cubicBezTo>
                    <a:pt x="363" y="0"/>
                    <a:pt x="0" y="363"/>
                    <a:pt x="0" y="824"/>
                  </a:cubicBezTo>
                  <a:cubicBezTo>
                    <a:pt x="0" y="1269"/>
                    <a:pt x="363" y="1632"/>
                    <a:pt x="808" y="1632"/>
                  </a:cubicBezTo>
                  <a:cubicBezTo>
                    <a:pt x="1269" y="1632"/>
                    <a:pt x="1632" y="1269"/>
                    <a:pt x="1632" y="824"/>
                  </a:cubicBezTo>
                  <a:cubicBezTo>
                    <a:pt x="1632" y="363"/>
                    <a:pt x="1269" y="0"/>
                    <a:pt x="808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52"/>
            <p:cNvSpPr/>
            <p:nvPr/>
          </p:nvSpPr>
          <p:spPr>
            <a:xfrm>
              <a:off x="766375" y="1778575"/>
              <a:ext cx="41225" cy="41225"/>
            </a:xfrm>
            <a:custGeom>
              <a:avLst/>
              <a:gdLst/>
              <a:ahLst/>
              <a:cxnLst/>
              <a:rect l="l" t="t" r="r" b="b"/>
              <a:pathLst>
                <a:path w="1649" h="1649" extrusionOk="0">
                  <a:moveTo>
                    <a:pt x="825" y="0"/>
                  </a:moveTo>
                  <a:cubicBezTo>
                    <a:pt x="380" y="0"/>
                    <a:pt x="0" y="379"/>
                    <a:pt x="0" y="824"/>
                  </a:cubicBezTo>
                  <a:cubicBezTo>
                    <a:pt x="0" y="1269"/>
                    <a:pt x="380" y="1648"/>
                    <a:pt x="825" y="1648"/>
                  </a:cubicBezTo>
                  <a:cubicBezTo>
                    <a:pt x="1286" y="1648"/>
                    <a:pt x="1649" y="1269"/>
                    <a:pt x="1649" y="824"/>
                  </a:cubicBezTo>
                  <a:cubicBezTo>
                    <a:pt x="1649" y="379"/>
                    <a:pt x="1286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52"/>
            <p:cNvSpPr/>
            <p:nvPr/>
          </p:nvSpPr>
          <p:spPr>
            <a:xfrm>
              <a:off x="1082800" y="2098725"/>
              <a:ext cx="41250" cy="40800"/>
            </a:xfrm>
            <a:custGeom>
              <a:avLst/>
              <a:gdLst/>
              <a:ahLst/>
              <a:cxnLst/>
              <a:rect l="l" t="t" r="r" b="b"/>
              <a:pathLst>
                <a:path w="1650" h="1632" extrusionOk="0">
                  <a:moveTo>
                    <a:pt x="825" y="0"/>
                  </a:moveTo>
                  <a:cubicBezTo>
                    <a:pt x="380" y="0"/>
                    <a:pt x="1" y="363"/>
                    <a:pt x="1" y="824"/>
                  </a:cubicBezTo>
                  <a:cubicBezTo>
                    <a:pt x="1" y="1269"/>
                    <a:pt x="380" y="1632"/>
                    <a:pt x="825" y="1632"/>
                  </a:cubicBezTo>
                  <a:cubicBezTo>
                    <a:pt x="1270" y="1632"/>
                    <a:pt x="1649" y="1269"/>
                    <a:pt x="1649" y="824"/>
                  </a:cubicBezTo>
                  <a:cubicBezTo>
                    <a:pt x="1649" y="363"/>
                    <a:pt x="1270" y="0"/>
                    <a:pt x="825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52"/>
            <p:cNvSpPr/>
            <p:nvPr/>
          </p:nvSpPr>
          <p:spPr>
            <a:xfrm>
              <a:off x="766375" y="2405675"/>
              <a:ext cx="41225" cy="40825"/>
            </a:xfrm>
            <a:custGeom>
              <a:avLst/>
              <a:gdLst/>
              <a:ahLst/>
              <a:cxnLst/>
              <a:rect l="l" t="t" r="r" b="b"/>
              <a:pathLst>
                <a:path w="1649" h="1633" extrusionOk="0">
                  <a:moveTo>
                    <a:pt x="825" y="1"/>
                  </a:moveTo>
                  <a:cubicBezTo>
                    <a:pt x="380" y="1"/>
                    <a:pt x="0" y="363"/>
                    <a:pt x="0" y="825"/>
                  </a:cubicBezTo>
                  <a:cubicBezTo>
                    <a:pt x="0" y="1270"/>
                    <a:pt x="380" y="1632"/>
                    <a:pt x="825" y="1632"/>
                  </a:cubicBezTo>
                  <a:cubicBezTo>
                    <a:pt x="1286" y="1632"/>
                    <a:pt x="1649" y="1270"/>
                    <a:pt x="1649" y="825"/>
                  </a:cubicBezTo>
                  <a:cubicBezTo>
                    <a:pt x="1649" y="363"/>
                    <a:pt x="1286" y="1"/>
                    <a:pt x="825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52"/>
            <p:cNvSpPr/>
            <p:nvPr/>
          </p:nvSpPr>
          <p:spPr>
            <a:xfrm>
              <a:off x="662950" y="1963100"/>
              <a:ext cx="122825" cy="152350"/>
            </a:xfrm>
            <a:custGeom>
              <a:avLst/>
              <a:gdLst/>
              <a:ahLst/>
              <a:cxnLst/>
              <a:rect l="l" t="t" r="r" b="b"/>
              <a:pathLst>
                <a:path w="4913" h="6094" extrusionOk="0">
                  <a:moveTo>
                    <a:pt x="159" y="1"/>
                  </a:moveTo>
                  <a:cubicBezTo>
                    <a:pt x="123" y="1"/>
                    <a:pt x="90" y="13"/>
                    <a:pt x="67" y="36"/>
                  </a:cubicBezTo>
                  <a:cubicBezTo>
                    <a:pt x="1" y="102"/>
                    <a:pt x="1" y="184"/>
                    <a:pt x="34" y="250"/>
                  </a:cubicBezTo>
                  <a:cubicBezTo>
                    <a:pt x="726" y="1272"/>
                    <a:pt x="1484" y="2244"/>
                    <a:pt x="2226" y="3217"/>
                  </a:cubicBezTo>
                  <a:cubicBezTo>
                    <a:pt x="3000" y="4173"/>
                    <a:pt x="3758" y="5129"/>
                    <a:pt x="4599" y="6035"/>
                  </a:cubicBezTo>
                  <a:cubicBezTo>
                    <a:pt x="4636" y="6072"/>
                    <a:pt x="4683" y="6093"/>
                    <a:pt x="4730" y="6093"/>
                  </a:cubicBezTo>
                  <a:cubicBezTo>
                    <a:pt x="4766" y="6093"/>
                    <a:pt x="4801" y="6080"/>
                    <a:pt x="4830" y="6051"/>
                  </a:cubicBezTo>
                  <a:cubicBezTo>
                    <a:pt x="4896" y="5986"/>
                    <a:pt x="4912" y="5887"/>
                    <a:pt x="4863" y="5821"/>
                  </a:cubicBezTo>
                  <a:cubicBezTo>
                    <a:pt x="4170" y="4799"/>
                    <a:pt x="3412" y="3843"/>
                    <a:pt x="2654" y="2871"/>
                  </a:cubicBezTo>
                  <a:cubicBezTo>
                    <a:pt x="1880" y="1915"/>
                    <a:pt x="1121" y="959"/>
                    <a:pt x="281" y="52"/>
                  </a:cubicBezTo>
                  <a:cubicBezTo>
                    <a:pt x="246" y="17"/>
                    <a:pt x="201" y="1"/>
                    <a:pt x="159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52"/>
            <p:cNvSpPr/>
            <p:nvPr/>
          </p:nvSpPr>
          <p:spPr>
            <a:xfrm>
              <a:off x="780375" y="2136150"/>
              <a:ext cx="13625" cy="110150"/>
            </a:xfrm>
            <a:custGeom>
              <a:avLst/>
              <a:gdLst/>
              <a:ahLst/>
              <a:cxnLst/>
              <a:rect l="l" t="t" r="r" b="b"/>
              <a:pathLst>
                <a:path w="545" h="4406" extrusionOk="0">
                  <a:moveTo>
                    <a:pt x="274" y="0"/>
                  </a:moveTo>
                  <a:cubicBezTo>
                    <a:pt x="265" y="0"/>
                    <a:pt x="257" y="1"/>
                    <a:pt x="248" y="3"/>
                  </a:cubicBezTo>
                  <a:cubicBezTo>
                    <a:pt x="166" y="19"/>
                    <a:pt x="116" y="69"/>
                    <a:pt x="116" y="135"/>
                  </a:cubicBezTo>
                  <a:cubicBezTo>
                    <a:pt x="17" y="827"/>
                    <a:pt x="1" y="1519"/>
                    <a:pt x="1" y="2195"/>
                  </a:cubicBezTo>
                  <a:cubicBezTo>
                    <a:pt x="1" y="2887"/>
                    <a:pt x="1" y="3563"/>
                    <a:pt x="100" y="4255"/>
                  </a:cubicBezTo>
                  <a:cubicBezTo>
                    <a:pt x="100" y="4344"/>
                    <a:pt x="179" y="4406"/>
                    <a:pt x="255" y="4406"/>
                  </a:cubicBezTo>
                  <a:cubicBezTo>
                    <a:pt x="264" y="4406"/>
                    <a:pt x="273" y="4405"/>
                    <a:pt x="281" y="4403"/>
                  </a:cubicBezTo>
                  <a:cubicBezTo>
                    <a:pt x="363" y="4387"/>
                    <a:pt x="429" y="4321"/>
                    <a:pt x="429" y="4255"/>
                  </a:cubicBezTo>
                  <a:cubicBezTo>
                    <a:pt x="528" y="3563"/>
                    <a:pt x="528" y="2887"/>
                    <a:pt x="545" y="2195"/>
                  </a:cubicBezTo>
                  <a:cubicBezTo>
                    <a:pt x="528" y="1519"/>
                    <a:pt x="512" y="827"/>
                    <a:pt x="429" y="135"/>
                  </a:cubicBezTo>
                  <a:cubicBezTo>
                    <a:pt x="415" y="61"/>
                    <a:pt x="347" y="0"/>
                    <a:pt x="274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52"/>
            <p:cNvSpPr/>
            <p:nvPr/>
          </p:nvSpPr>
          <p:spPr>
            <a:xfrm>
              <a:off x="613925" y="1816475"/>
              <a:ext cx="29275" cy="44900"/>
            </a:xfrm>
            <a:custGeom>
              <a:avLst/>
              <a:gdLst/>
              <a:ahLst/>
              <a:cxnLst/>
              <a:rect l="l" t="t" r="r" b="b"/>
              <a:pathLst>
                <a:path w="1171" h="1796" extrusionOk="0">
                  <a:moveTo>
                    <a:pt x="165" y="1"/>
                  </a:moveTo>
                  <a:cubicBezTo>
                    <a:pt x="124" y="1"/>
                    <a:pt x="83" y="17"/>
                    <a:pt x="50" y="50"/>
                  </a:cubicBezTo>
                  <a:cubicBezTo>
                    <a:pt x="17" y="100"/>
                    <a:pt x="0" y="149"/>
                    <a:pt x="17" y="198"/>
                  </a:cubicBezTo>
                  <a:cubicBezTo>
                    <a:pt x="66" y="512"/>
                    <a:pt x="198" y="759"/>
                    <a:pt x="330" y="1022"/>
                  </a:cubicBezTo>
                  <a:cubicBezTo>
                    <a:pt x="495" y="1270"/>
                    <a:pt x="627" y="1533"/>
                    <a:pt x="857" y="1748"/>
                  </a:cubicBezTo>
                  <a:cubicBezTo>
                    <a:pt x="889" y="1779"/>
                    <a:pt x="931" y="1795"/>
                    <a:pt x="974" y="1795"/>
                  </a:cubicBezTo>
                  <a:cubicBezTo>
                    <a:pt x="1021" y="1795"/>
                    <a:pt x="1070" y="1775"/>
                    <a:pt x="1105" y="1731"/>
                  </a:cubicBezTo>
                  <a:cubicBezTo>
                    <a:pt x="1154" y="1682"/>
                    <a:pt x="1171" y="1632"/>
                    <a:pt x="1154" y="1566"/>
                  </a:cubicBezTo>
                  <a:cubicBezTo>
                    <a:pt x="1088" y="1270"/>
                    <a:pt x="956" y="1022"/>
                    <a:pt x="808" y="759"/>
                  </a:cubicBezTo>
                  <a:cubicBezTo>
                    <a:pt x="660" y="512"/>
                    <a:pt x="511" y="264"/>
                    <a:pt x="281" y="50"/>
                  </a:cubicBezTo>
                  <a:cubicBezTo>
                    <a:pt x="248" y="17"/>
                    <a:pt x="206" y="1"/>
                    <a:pt x="165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52"/>
            <p:cNvSpPr/>
            <p:nvPr/>
          </p:nvSpPr>
          <p:spPr>
            <a:xfrm>
              <a:off x="489500" y="1938600"/>
              <a:ext cx="45750" cy="32075"/>
            </a:xfrm>
            <a:custGeom>
              <a:avLst/>
              <a:gdLst/>
              <a:ahLst/>
              <a:cxnLst/>
              <a:rect l="l" t="t" r="r" b="b"/>
              <a:pathLst>
                <a:path w="1830" h="1283" extrusionOk="0">
                  <a:moveTo>
                    <a:pt x="162" y="0"/>
                  </a:moveTo>
                  <a:cubicBezTo>
                    <a:pt x="94" y="0"/>
                    <a:pt x="30" y="48"/>
                    <a:pt x="17" y="126"/>
                  </a:cubicBezTo>
                  <a:cubicBezTo>
                    <a:pt x="0" y="175"/>
                    <a:pt x="17" y="225"/>
                    <a:pt x="50" y="274"/>
                  </a:cubicBezTo>
                  <a:cubicBezTo>
                    <a:pt x="264" y="505"/>
                    <a:pt x="511" y="686"/>
                    <a:pt x="758" y="868"/>
                  </a:cubicBezTo>
                  <a:cubicBezTo>
                    <a:pt x="1022" y="1016"/>
                    <a:pt x="1286" y="1181"/>
                    <a:pt x="1599" y="1280"/>
                  </a:cubicBezTo>
                  <a:cubicBezTo>
                    <a:pt x="1611" y="1282"/>
                    <a:pt x="1624" y="1283"/>
                    <a:pt x="1636" y="1283"/>
                  </a:cubicBezTo>
                  <a:cubicBezTo>
                    <a:pt x="1722" y="1283"/>
                    <a:pt x="1799" y="1234"/>
                    <a:pt x="1813" y="1148"/>
                  </a:cubicBezTo>
                  <a:cubicBezTo>
                    <a:pt x="1830" y="1098"/>
                    <a:pt x="1813" y="1032"/>
                    <a:pt x="1780" y="983"/>
                  </a:cubicBezTo>
                  <a:cubicBezTo>
                    <a:pt x="1566" y="736"/>
                    <a:pt x="1319" y="571"/>
                    <a:pt x="1055" y="406"/>
                  </a:cubicBezTo>
                  <a:cubicBezTo>
                    <a:pt x="791" y="258"/>
                    <a:pt x="528" y="93"/>
                    <a:pt x="214" y="11"/>
                  </a:cubicBezTo>
                  <a:cubicBezTo>
                    <a:pt x="197" y="4"/>
                    <a:pt x="179" y="0"/>
                    <a:pt x="162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52"/>
            <p:cNvSpPr/>
            <p:nvPr/>
          </p:nvSpPr>
          <p:spPr>
            <a:xfrm>
              <a:off x="928300" y="1816725"/>
              <a:ext cx="29275" cy="44450"/>
            </a:xfrm>
            <a:custGeom>
              <a:avLst/>
              <a:gdLst/>
              <a:ahLst/>
              <a:cxnLst/>
              <a:rect l="l" t="t" r="r" b="b"/>
              <a:pathLst>
                <a:path w="1171" h="1778" extrusionOk="0">
                  <a:moveTo>
                    <a:pt x="989" y="1"/>
                  </a:moveTo>
                  <a:cubicBezTo>
                    <a:pt x="948" y="1"/>
                    <a:pt x="915" y="16"/>
                    <a:pt x="891" y="40"/>
                  </a:cubicBezTo>
                  <a:cubicBezTo>
                    <a:pt x="660" y="254"/>
                    <a:pt x="511" y="502"/>
                    <a:pt x="363" y="749"/>
                  </a:cubicBezTo>
                  <a:cubicBezTo>
                    <a:pt x="215" y="1012"/>
                    <a:pt x="83" y="1260"/>
                    <a:pt x="17" y="1556"/>
                  </a:cubicBezTo>
                  <a:cubicBezTo>
                    <a:pt x="1" y="1655"/>
                    <a:pt x="50" y="1754"/>
                    <a:pt x="149" y="1771"/>
                  </a:cubicBezTo>
                  <a:cubicBezTo>
                    <a:pt x="167" y="1775"/>
                    <a:pt x="184" y="1777"/>
                    <a:pt x="201" y="1777"/>
                  </a:cubicBezTo>
                  <a:cubicBezTo>
                    <a:pt x="248" y="1777"/>
                    <a:pt x="290" y="1762"/>
                    <a:pt x="314" y="1738"/>
                  </a:cubicBezTo>
                  <a:cubicBezTo>
                    <a:pt x="544" y="1523"/>
                    <a:pt x="676" y="1260"/>
                    <a:pt x="825" y="1012"/>
                  </a:cubicBezTo>
                  <a:cubicBezTo>
                    <a:pt x="956" y="749"/>
                    <a:pt x="1088" y="502"/>
                    <a:pt x="1154" y="188"/>
                  </a:cubicBezTo>
                  <a:cubicBezTo>
                    <a:pt x="1171" y="106"/>
                    <a:pt x="1121" y="24"/>
                    <a:pt x="1039" y="7"/>
                  </a:cubicBezTo>
                  <a:cubicBezTo>
                    <a:pt x="1021" y="3"/>
                    <a:pt x="1005" y="1"/>
                    <a:pt x="989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52"/>
            <p:cNvSpPr/>
            <p:nvPr/>
          </p:nvSpPr>
          <p:spPr>
            <a:xfrm>
              <a:off x="1035850" y="1938700"/>
              <a:ext cx="46575" cy="32050"/>
            </a:xfrm>
            <a:custGeom>
              <a:avLst/>
              <a:gdLst/>
              <a:ahLst/>
              <a:cxnLst/>
              <a:rect l="l" t="t" r="r" b="b"/>
              <a:pathLst>
                <a:path w="1863" h="1282" extrusionOk="0">
                  <a:moveTo>
                    <a:pt x="1674" y="0"/>
                  </a:moveTo>
                  <a:cubicBezTo>
                    <a:pt x="1659" y="0"/>
                    <a:pt x="1645" y="2"/>
                    <a:pt x="1632" y="7"/>
                  </a:cubicBezTo>
                  <a:cubicBezTo>
                    <a:pt x="1319" y="89"/>
                    <a:pt x="1055" y="254"/>
                    <a:pt x="791" y="402"/>
                  </a:cubicBezTo>
                  <a:cubicBezTo>
                    <a:pt x="528" y="567"/>
                    <a:pt x="280" y="732"/>
                    <a:pt x="66" y="979"/>
                  </a:cubicBezTo>
                  <a:cubicBezTo>
                    <a:pt x="0" y="1061"/>
                    <a:pt x="0" y="1160"/>
                    <a:pt x="83" y="1226"/>
                  </a:cubicBezTo>
                  <a:cubicBezTo>
                    <a:pt x="120" y="1263"/>
                    <a:pt x="157" y="1282"/>
                    <a:pt x="201" y="1282"/>
                  </a:cubicBezTo>
                  <a:cubicBezTo>
                    <a:pt x="215" y="1282"/>
                    <a:pt x="231" y="1280"/>
                    <a:pt x="247" y="1276"/>
                  </a:cubicBezTo>
                  <a:cubicBezTo>
                    <a:pt x="561" y="1177"/>
                    <a:pt x="824" y="1012"/>
                    <a:pt x="1088" y="864"/>
                  </a:cubicBezTo>
                  <a:cubicBezTo>
                    <a:pt x="1335" y="682"/>
                    <a:pt x="1582" y="517"/>
                    <a:pt x="1797" y="270"/>
                  </a:cubicBezTo>
                  <a:cubicBezTo>
                    <a:pt x="1863" y="204"/>
                    <a:pt x="1846" y="89"/>
                    <a:pt x="1780" y="39"/>
                  </a:cubicBezTo>
                  <a:cubicBezTo>
                    <a:pt x="1756" y="15"/>
                    <a:pt x="1714" y="0"/>
                    <a:pt x="1674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52"/>
            <p:cNvSpPr/>
            <p:nvPr/>
          </p:nvSpPr>
          <p:spPr>
            <a:xfrm>
              <a:off x="613500" y="2364300"/>
              <a:ext cx="29700" cy="44450"/>
            </a:xfrm>
            <a:custGeom>
              <a:avLst/>
              <a:gdLst/>
              <a:ahLst/>
              <a:cxnLst/>
              <a:rect l="l" t="t" r="r" b="b"/>
              <a:pathLst>
                <a:path w="1188" h="1778" extrusionOk="0">
                  <a:moveTo>
                    <a:pt x="987" y="1"/>
                  </a:moveTo>
                  <a:cubicBezTo>
                    <a:pt x="940" y="1"/>
                    <a:pt x="899" y="16"/>
                    <a:pt x="874" y="40"/>
                  </a:cubicBezTo>
                  <a:cubicBezTo>
                    <a:pt x="644" y="255"/>
                    <a:pt x="512" y="502"/>
                    <a:pt x="347" y="766"/>
                  </a:cubicBezTo>
                  <a:cubicBezTo>
                    <a:pt x="232" y="1029"/>
                    <a:pt x="83" y="1276"/>
                    <a:pt x="34" y="1590"/>
                  </a:cubicBezTo>
                  <a:cubicBezTo>
                    <a:pt x="1" y="1672"/>
                    <a:pt x="67" y="1754"/>
                    <a:pt x="149" y="1771"/>
                  </a:cubicBezTo>
                  <a:cubicBezTo>
                    <a:pt x="167" y="1775"/>
                    <a:pt x="183" y="1777"/>
                    <a:pt x="199" y="1777"/>
                  </a:cubicBezTo>
                  <a:cubicBezTo>
                    <a:pt x="241" y="1777"/>
                    <a:pt x="274" y="1762"/>
                    <a:pt x="298" y="1738"/>
                  </a:cubicBezTo>
                  <a:cubicBezTo>
                    <a:pt x="528" y="1524"/>
                    <a:pt x="677" y="1276"/>
                    <a:pt x="825" y="1029"/>
                  </a:cubicBezTo>
                  <a:cubicBezTo>
                    <a:pt x="973" y="766"/>
                    <a:pt x="1105" y="518"/>
                    <a:pt x="1171" y="205"/>
                  </a:cubicBezTo>
                  <a:cubicBezTo>
                    <a:pt x="1188" y="123"/>
                    <a:pt x="1122" y="24"/>
                    <a:pt x="1039" y="7"/>
                  </a:cubicBezTo>
                  <a:cubicBezTo>
                    <a:pt x="1022" y="3"/>
                    <a:pt x="1004" y="1"/>
                    <a:pt x="987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52"/>
            <p:cNvSpPr/>
            <p:nvPr/>
          </p:nvSpPr>
          <p:spPr>
            <a:xfrm>
              <a:off x="489075" y="2254725"/>
              <a:ext cx="46600" cy="32050"/>
            </a:xfrm>
            <a:custGeom>
              <a:avLst/>
              <a:gdLst/>
              <a:ahLst/>
              <a:cxnLst/>
              <a:rect l="l" t="t" r="r" b="b"/>
              <a:pathLst>
                <a:path w="1864" h="1282" extrusionOk="0">
                  <a:moveTo>
                    <a:pt x="1658" y="0"/>
                  </a:moveTo>
                  <a:cubicBezTo>
                    <a:pt x="1644" y="0"/>
                    <a:pt x="1629" y="2"/>
                    <a:pt x="1616" y="6"/>
                  </a:cubicBezTo>
                  <a:cubicBezTo>
                    <a:pt x="1303" y="105"/>
                    <a:pt x="1039" y="254"/>
                    <a:pt x="775" y="419"/>
                  </a:cubicBezTo>
                  <a:cubicBezTo>
                    <a:pt x="528" y="600"/>
                    <a:pt x="281" y="765"/>
                    <a:pt x="67" y="1012"/>
                  </a:cubicBezTo>
                  <a:cubicBezTo>
                    <a:pt x="1" y="1078"/>
                    <a:pt x="17" y="1177"/>
                    <a:pt x="83" y="1243"/>
                  </a:cubicBezTo>
                  <a:cubicBezTo>
                    <a:pt x="107" y="1267"/>
                    <a:pt x="149" y="1282"/>
                    <a:pt x="189" y="1282"/>
                  </a:cubicBezTo>
                  <a:cubicBezTo>
                    <a:pt x="204" y="1282"/>
                    <a:pt x="218" y="1280"/>
                    <a:pt x="231" y="1276"/>
                  </a:cubicBezTo>
                  <a:cubicBezTo>
                    <a:pt x="545" y="1193"/>
                    <a:pt x="808" y="1028"/>
                    <a:pt x="1072" y="880"/>
                  </a:cubicBezTo>
                  <a:cubicBezTo>
                    <a:pt x="1336" y="715"/>
                    <a:pt x="1583" y="534"/>
                    <a:pt x="1797" y="303"/>
                  </a:cubicBezTo>
                  <a:cubicBezTo>
                    <a:pt x="1863" y="221"/>
                    <a:pt x="1863" y="105"/>
                    <a:pt x="1781" y="39"/>
                  </a:cubicBezTo>
                  <a:cubicBezTo>
                    <a:pt x="1744" y="15"/>
                    <a:pt x="1699" y="0"/>
                    <a:pt x="1658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52"/>
            <p:cNvSpPr/>
            <p:nvPr/>
          </p:nvSpPr>
          <p:spPr>
            <a:xfrm>
              <a:off x="928300" y="2364100"/>
              <a:ext cx="29275" cy="44700"/>
            </a:xfrm>
            <a:custGeom>
              <a:avLst/>
              <a:gdLst/>
              <a:ahLst/>
              <a:cxnLst/>
              <a:rect l="l" t="t" r="r" b="b"/>
              <a:pathLst>
                <a:path w="1171" h="1788" extrusionOk="0">
                  <a:moveTo>
                    <a:pt x="198" y="1"/>
                  </a:moveTo>
                  <a:cubicBezTo>
                    <a:pt x="150" y="1"/>
                    <a:pt x="101" y="21"/>
                    <a:pt x="66" y="65"/>
                  </a:cubicBezTo>
                  <a:cubicBezTo>
                    <a:pt x="17" y="98"/>
                    <a:pt x="1" y="164"/>
                    <a:pt x="17" y="213"/>
                  </a:cubicBezTo>
                  <a:cubicBezTo>
                    <a:pt x="83" y="526"/>
                    <a:pt x="215" y="774"/>
                    <a:pt x="347" y="1037"/>
                  </a:cubicBezTo>
                  <a:cubicBezTo>
                    <a:pt x="511" y="1284"/>
                    <a:pt x="660" y="1532"/>
                    <a:pt x="891" y="1746"/>
                  </a:cubicBezTo>
                  <a:cubicBezTo>
                    <a:pt x="919" y="1775"/>
                    <a:pt x="955" y="1788"/>
                    <a:pt x="991" y="1788"/>
                  </a:cubicBezTo>
                  <a:cubicBezTo>
                    <a:pt x="1037" y="1788"/>
                    <a:pt x="1084" y="1766"/>
                    <a:pt x="1121" y="1729"/>
                  </a:cubicBezTo>
                  <a:cubicBezTo>
                    <a:pt x="1154" y="1697"/>
                    <a:pt x="1171" y="1647"/>
                    <a:pt x="1154" y="1598"/>
                  </a:cubicBezTo>
                  <a:cubicBezTo>
                    <a:pt x="1088" y="1284"/>
                    <a:pt x="956" y="1037"/>
                    <a:pt x="825" y="774"/>
                  </a:cubicBezTo>
                  <a:cubicBezTo>
                    <a:pt x="676" y="510"/>
                    <a:pt x="544" y="263"/>
                    <a:pt x="314" y="48"/>
                  </a:cubicBezTo>
                  <a:cubicBezTo>
                    <a:pt x="283" y="17"/>
                    <a:pt x="240" y="1"/>
                    <a:pt x="198" y="1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52"/>
            <p:cNvSpPr/>
            <p:nvPr/>
          </p:nvSpPr>
          <p:spPr>
            <a:xfrm>
              <a:off x="1035850" y="2254800"/>
              <a:ext cx="46175" cy="32075"/>
            </a:xfrm>
            <a:custGeom>
              <a:avLst/>
              <a:gdLst/>
              <a:ahLst/>
              <a:cxnLst/>
              <a:rect l="l" t="t" r="r" b="b"/>
              <a:pathLst>
                <a:path w="1847" h="1283" extrusionOk="0">
                  <a:moveTo>
                    <a:pt x="210" y="0"/>
                  </a:moveTo>
                  <a:cubicBezTo>
                    <a:pt x="124" y="0"/>
                    <a:pt x="45" y="49"/>
                    <a:pt x="17" y="135"/>
                  </a:cubicBezTo>
                  <a:cubicBezTo>
                    <a:pt x="0" y="185"/>
                    <a:pt x="17" y="251"/>
                    <a:pt x="66" y="300"/>
                  </a:cubicBezTo>
                  <a:cubicBezTo>
                    <a:pt x="280" y="531"/>
                    <a:pt x="528" y="712"/>
                    <a:pt x="791" y="877"/>
                  </a:cubicBezTo>
                  <a:cubicBezTo>
                    <a:pt x="1055" y="1025"/>
                    <a:pt x="1319" y="1190"/>
                    <a:pt x="1632" y="1273"/>
                  </a:cubicBezTo>
                  <a:cubicBezTo>
                    <a:pt x="1649" y="1279"/>
                    <a:pt x="1667" y="1283"/>
                    <a:pt x="1685" y="1283"/>
                  </a:cubicBezTo>
                  <a:cubicBezTo>
                    <a:pt x="1752" y="1283"/>
                    <a:pt x="1817" y="1235"/>
                    <a:pt x="1830" y="1157"/>
                  </a:cubicBezTo>
                  <a:cubicBezTo>
                    <a:pt x="1846" y="1108"/>
                    <a:pt x="1830" y="1042"/>
                    <a:pt x="1797" y="1009"/>
                  </a:cubicBezTo>
                  <a:cubicBezTo>
                    <a:pt x="1582" y="762"/>
                    <a:pt x="1335" y="597"/>
                    <a:pt x="1088" y="416"/>
                  </a:cubicBezTo>
                  <a:cubicBezTo>
                    <a:pt x="824" y="251"/>
                    <a:pt x="561" y="102"/>
                    <a:pt x="247" y="3"/>
                  </a:cubicBezTo>
                  <a:cubicBezTo>
                    <a:pt x="235" y="1"/>
                    <a:pt x="222" y="0"/>
                    <a:pt x="210" y="0"/>
                  </a:cubicBezTo>
                  <a:close/>
                </a:path>
              </a:pathLst>
            </a:custGeom>
            <a:solidFill>
              <a:srgbClr val="60AB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52"/>
            <p:cNvSpPr/>
            <p:nvPr/>
          </p:nvSpPr>
          <p:spPr>
            <a:xfrm>
              <a:off x="559525" y="1816700"/>
              <a:ext cx="563275" cy="623375"/>
            </a:xfrm>
            <a:custGeom>
              <a:avLst/>
              <a:gdLst/>
              <a:ahLst/>
              <a:cxnLst/>
              <a:rect l="l" t="t" r="r" b="b"/>
              <a:pathLst>
                <a:path w="22531" h="24935" extrusionOk="0">
                  <a:moveTo>
                    <a:pt x="13256" y="1"/>
                  </a:moveTo>
                  <a:cubicBezTo>
                    <a:pt x="10981" y="1"/>
                    <a:pt x="8880" y="2105"/>
                    <a:pt x="10170" y="4540"/>
                  </a:cubicBezTo>
                  <a:cubicBezTo>
                    <a:pt x="10483" y="5134"/>
                    <a:pt x="10977" y="5595"/>
                    <a:pt x="11373" y="6123"/>
                  </a:cubicBezTo>
                  <a:cubicBezTo>
                    <a:pt x="12461" y="7523"/>
                    <a:pt x="12873" y="9402"/>
                    <a:pt x="12510" y="11133"/>
                  </a:cubicBezTo>
                  <a:cubicBezTo>
                    <a:pt x="12131" y="12863"/>
                    <a:pt x="10977" y="14396"/>
                    <a:pt x="9428" y="15237"/>
                  </a:cubicBezTo>
                  <a:cubicBezTo>
                    <a:pt x="7780" y="16127"/>
                    <a:pt x="5819" y="16209"/>
                    <a:pt x="4022" y="16720"/>
                  </a:cubicBezTo>
                  <a:cubicBezTo>
                    <a:pt x="2226" y="17231"/>
                    <a:pt x="347" y="18467"/>
                    <a:pt x="149" y="20329"/>
                  </a:cubicBezTo>
                  <a:cubicBezTo>
                    <a:pt x="1" y="21780"/>
                    <a:pt x="940" y="23164"/>
                    <a:pt x="2193" y="23906"/>
                  </a:cubicBezTo>
                  <a:cubicBezTo>
                    <a:pt x="3446" y="24647"/>
                    <a:pt x="4929" y="24862"/>
                    <a:pt x="6379" y="24911"/>
                  </a:cubicBezTo>
                  <a:cubicBezTo>
                    <a:pt x="6724" y="24926"/>
                    <a:pt x="7069" y="24934"/>
                    <a:pt x="7415" y="24934"/>
                  </a:cubicBezTo>
                  <a:cubicBezTo>
                    <a:pt x="10377" y="24934"/>
                    <a:pt x="13357" y="24352"/>
                    <a:pt x="15955" y="22950"/>
                  </a:cubicBezTo>
                  <a:cubicBezTo>
                    <a:pt x="18855" y="21384"/>
                    <a:pt x="21245" y="18714"/>
                    <a:pt x="22086" y="15533"/>
                  </a:cubicBezTo>
                  <a:cubicBezTo>
                    <a:pt x="22432" y="14281"/>
                    <a:pt x="22531" y="12962"/>
                    <a:pt x="22498" y="11660"/>
                  </a:cubicBezTo>
                  <a:cubicBezTo>
                    <a:pt x="22465" y="9748"/>
                    <a:pt x="22152" y="7787"/>
                    <a:pt x="21229" y="6123"/>
                  </a:cubicBezTo>
                  <a:cubicBezTo>
                    <a:pt x="19910" y="3716"/>
                    <a:pt x="16861" y="832"/>
                    <a:pt x="14191" y="123"/>
                  </a:cubicBezTo>
                  <a:cubicBezTo>
                    <a:pt x="13882" y="40"/>
                    <a:pt x="13567" y="1"/>
                    <a:pt x="13256" y="1"/>
                  </a:cubicBezTo>
                  <a:close/>
                </a:path>
              </a:pathLst>
            </a:custGeom>
            <a:solidFill>
              <a:srgbClr val="FFFDFB">
                <a:alpha val="253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84" name="Google Shape;1384;p52"/>
            <p:cNvGrpSpPr/>
            <p:nvPr/>
          </p:nvGrpSpPr>
          <p:grpSpPr>
            <a:xfrm>
              <a:off x="2832275" y="1612375"/>
              <a:ext cx="797300" cy="922575"/>
              <a:chOff x="2832275" y="1612375"/>
              <a:chExt cx="797300" cy="922575"/>
            </a:xfrm>
          </p:grpSpPr>
          <p:sp>
            <p:nvSpPr>
              <p:cNvPr id="1385" name="Google Shape;1385;p52"/>
              <p:cNvSpPr/>
              <p:nvPr/>
            </p:nvSpPr>
            <p:spPr>
              <a:xfrm>
                <a:off x="2931575" y="1839250"/>
                <a:ext cx="506825" cy="554500"/>
              </a:xfrm>
              <a:custGeom>
                <a:avLst/>
                <a:gdLst/>
                <a:ahLst/>
                <a:cxnLst/>
                <a:rect l="l" t="t" r="r" b="b"/>
                <a:pathLst>
                  <a:path w="20273" h="22180" extrusionOk="0">
                    <a:moveTo>
                      <a:pt x="9117" y="1"/>
                    </a:moveTo>
                    <a:cubicBezTo>
                      <a:pt x="7664" y="1"/>
                      <a:pt x="6217" y="272"/>
                      <a:pt x="4912" y="886"/>
                    </a:cubicBezTo>
                    <a:cubicBezTo>
                      <a:pt x="3182" y="1694"/>
                      <a:pt x="1715" y="3128"/>
                      <a:pt x="1072" y="4924"/>
                    </a:cubicBezTo>
                    <a:cubicBezTo>
                      <a:pt x="380" y="6869"/>
                      <a:pt x="677" y="9011"/>
                      <a:pt x="874" y="11055"/>
                    </a:cubicBezTo>
                    <a:cubicBezTo>
                      <a:pt x="1056" y="13115"/>
                      <a:pt x="1105" y="15340"/>
                      <a:pt x="1" y="17087"/>
                    </a:cubicBezTo>
                    <a:lnTo>
                      <a:pt x="8884" y="22180"/>
                    </a:lnTo>
                    <a:cubicBezTo>
                      <a:pt x="10961" y="19328"/>
                      <a:pt x="15246" y="19098"/>
                      <a:pt x="17817" y="16675"/>
                    </a:cubicBezTo>
                    <a:cubicBezTo>
                      <a:pt x="19564" y="15010"/>
                      <a:pt x="20273" y="12439"/>
                      <a:pt x="20009" y="10050"/>
                    </a:cubicBezTo>
                    <a:cubicBezTo>
                      <a:pt x="19729" y="7660"/>
                      <a:pt x="18542" y="5435"/>
                      <a:pt x="16960" y="3605"/>
                    </a:cubicBezTo>
                    <a:cubicBezTo>
                      <a:pt x="16152" y="2650"/>
                      <a:pt x="15213" y="1776"/>
                      <a:pt x="14109" y="1166"/>
                    </a:cubicBezTo>
                    <a:cubicBezTo>
                      <a:pt x="13004" y="556"/>
                      <a:pt x="11752" y="227"/>
                      <a:pt x="10483" y="79"/>
                    </a:cubicBezTo>
                    <a:cubicBezTo>
                      <a:pt x="10030" y="27"/>
                      <a:pt x="9573" y="1"/>
                      <a:pt x="911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52"/>
              <p:cNvSpPr/>
              <p:nvPr/>
            </p:nvSpPr>
            <p:spPr>
              <a:xfrm>
                <a:off x="3074975" y="1929375"/>
                <a:ext cx="363425" cy="464375"/>
              </a:xfrm>
              <a:custGeom>
                <a:avLst/>
                <a:gdLst/>
                <a:ahLst/>
                <a:cxnLst/>
                <a:rect l="l" t="t" r="r" b="b"/>
                <a:pathLst>
                  <a:path w="14537" h="18575" extrusionOk="0">
                    <a:moveTo>
                      <a:pt x="11224" y="0"/>
                    </a:moveTo>
                    <a:cubicBezTo>
                      <a:pt x="11751" y="1550"/>
                      <a:pt x="12097" y="3099"/>
                      <a:pt x="12147" y="4747"/>
                    </a:cubicBezTo>
                    <a:cubicBezTo>
                      <a:pt x="12213" y="6379"/>
                      <a:pt x="12163" y="10845"/>
                      <a:pt x="7236" y="12526"/>
                    </a:cubicBezTo>
                    <a:cubicBezTo>
                      <a:pt x="5884" y="12988"/>
                      <a:pt x="4170" y="13515"/>
                      <a:pt x="2819" y="13993"/>
                    </a:cubicBezTo>
                    <a:cubicBezTo>
                      <a:pt x="1484" y="14471"/>
                      <a:pt x="478" y="15427"/>
                      <a:pt x="0" y="16762"/>
                    </a:cubicBezTo>
                    <a:lnTo>
                      <a:pt x="3148" y="18575"/>
                    </a:lnTo>
                    <a:cubicBezTo>
                      <a:pt x="5225" y="15723"/>
                      <a:pt x="9510" y="15493"/>
                      <a:pt x="12081" y="13070"/>
                    </a:cubicBezTo>
                    <a:cubicBezTo>
                      <a:pt x="13828" y="11405"/>
                      <a:pt x="14537" y="8834"/>
                      <a:pt x="14273" y="6445"/>
                    </a:cubicBezTo>
                    <a:cubicBezTo>
                      <a:pt x="13993" y="4055"/>
                      <a:pt x="12806" y="1830"/>
                      <a:pt x="11224" y="0"/>
                    </a:cubicBezTo>
                    <a:close/>
                  </a:path>
                </a:pathLst>
              </a:custGeom>
              <a:solidFill>
                <a:srgbClr val="F9DB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52"/>
              <p:cNvSpPr/>
              <p:nvPr/>
            </p:nvSpPr>
            <p:spPr>
              <a:xfrm>
                <a:off x="2987200" y="2102675"/>
                <a:ext cx="254250" cy="251925"/>
              </a:xfrm>
              <a:custGeom>
                <a:avLst/>
                <a:gdLst/>
                <a:ahLst/>
                <a:cxnLst/>
                <a:rect l="l" t="t" r="r" b="b"/>
                <a:pathLst>
                  <a:path w="10170" h="10077" extrusionOk="0">
                    <a:moveTo>
                      <a:pt x="5187" y="524"/>
                    </a:moveTo>
                    <a:cubicBezTo>
                      <a:pt x="5247" y="524"/>
                      <a:pt x="5302" y="532"/>
                      <a:pt x="5341" y="551"/>
                    </a:cubicBezTo>
                    <a:cubicBezTo>
                      <a:pt x="5407" y="567"/>
                      <a:pt x="5456" y="633"/>
                      <a:pt x="5489" y="716"/>
                    </a:cubicBezTo>
                    <a:cubicBezTo>
                      <a:pt x="5538" y="880"/>
                      <a:pt x="5456" y="1161"/>
                      <a:pt x="5341" y="1424"/>
                    </a:cubicBezTo>
                    <a:cubicBezTo>
                      <a:pt x="5220" y="1718"/>
                      <a:pt x="5090" y="2012"/>
                      <a:pt x="4953" y="2301"/>
                    </a:cubicBezTo>
                    <a:lnTo>
                      <a:pt x="4953" y="2301"/>
                    </a:lnTo>
                    <a:cubicBezTo>
                      <a:pt x="4865" y="2135"/>
                      <a:pt x="4790" y="1964"/>
                      <a:pt x="4731" y="1787"/>
                    </a:cubicBezTo>
                    <a:cubicBezTo>
                      <a:pt x="4632" y="1523"/>
                      <a:pt x="4583" y="1243"/>
                      <a:pt x="4649" y="996"/>
                    </a:cubicBezTo>
                    <a:cubicBezTo>
                      <a:pt x="4698" y="749"/>
                      <a:pt x="4830" y="600"/>
                      <a:pt x="5061" y="534"/>
                    </a:cubicBezTo>
                    <a:cubicBezTo>
                      <a:pt x="5101" y="528"/>
                      <a:pt x="5145" y="524"/>
                      <a:pt x="5187" y="524"/>
                    </a:cubicBezTo>
                    <a:close/>
                    <a:moveTo>
                      <a:pt x="9642" y="3831"/>
                    </a:moveTo>
                    <a:cubicBezTo>
                      <a:pt x="9708" y="3831"/>
                      <a:pt x="9758" y="3847"/>
                      <a:pt x="9807" y="3864"/>
                    </a:cubicBezTo>
                    <a:cubicBezTo>
                      <a:pt x="9840" y="3880"/>
                      <a:pt x="9857" y="3913"/>
                      <a:pt x="9873" y="3946"/>
                    </a:cubicBezTo>
                    <a:cubicBezTo>
                      <a:pt x="9890" y="4012"/>
                      <a:pt x="9824" y="4111"/>
                      <a:pt x="9725" y="4177"/>
                    </a:cubicBezTo>
                    <a:cubicBezTo>
                      <a:pt x="9659" y="4210"/>
                      <a:pt x="9609" y="4243"/>
                      <a:pt x="9543" y="4276"/>
                    </a:cubicBezTo>
                    <a:cubicBezTo>
                      <a:pt x="9494" y="4292"/>
                      <a:pt x="9428" y="4309"/>
                      <a:pt x="9346" y="4325"/>
                    </a:cubicBezTo>
                    <a:cubicBezTo>
                      <a:pt x="9197" y="4358"/>
                      <a:pt x="9049" y="4391"/>
                      <a:pt x="8901" y="4391"/>
                    </a:cubicBezTo>
                    <a:cubicBezTo>
                      <a:pt x="8794" y="4404"/>
                      <a:pt x="8682" y="4409"/>
                      <a:pt x="8569" y="4409"/>
                    </a:cubicBezTo>
                    <a:cubicBezTo>
                      <a:pt x="8459" y="4409"/>
                      <a:pt x="8348" y="4404"/>
                      <a:pt x="8239" y="4395"/>
                    </a:cubicBezTo>
                    <a:lnTo>
                      <a:pt x="8239" y="4395"/>
                    </a:lnTo>
                    <a:cubicBezTo>
                      <a:pt x="8428" y="4292"/>
                      <a:pt x="8619" y="4193"/>
                      <a:pt x="8818" y="4111"/>
                    </a:cubicBezTo>
                    <a:lnTo>
                      <a:pt x="9247" y="3929"/>
                    </a:lnTo>
                    <a:cubicBezTo>
                      <a:pt x="9379" y="3880"/>
                      <a:pt x="9510" y="3831"/>
                      <a:pt x="9642" y="3831"/>
                    </a:cubicBezTo>
                    <a:close/>
                    <a:moveTo>
                      <a:pt x="5222" y="1"/>
                    </a:moveTo>
                    <a:cubicBezTo>
                      <a:pt x="5113" y="1"/>
                      <a:pt x="5008" y="22"/>
                      <a:pt x="4912" y="56"/>
                    </a:cubicBezTo>
                    <a:cubicBezTo>
                      <a:pt x="4714" y="106"/>
                      <a:pt x="4550" y="221"/>
                      <a:pt x="4401" y="370"/>
                    </a:cubicBezTo>
                    <a:cubicBezTo>
                      <a:pt x="4269" y="551"/>
                      <a:pt x="4204" y="716"/>
                      <a:pt x="4171" y="913"/>
                    </a:cubicBezTo>
                    <a:cubicBezTo>
                      <a:pt x="4105" y="1276"/>
                      <a:pt x="4171" y="1622"/>
                      <a:pt x="4286" y="1935"/>
                    </a:cubicBezTo>
                    <a:cubicBezTo>
                      <a:pt x="4396" y="2235"/>
                      <a:pt x="4544" y="2516"/>
                      <a:pt x="4721" y="2774"/>
                    </a:cubicBezTo>
                    <a:lnTo>
                      <a:pt x="4721" y="2774"/>
                    </a:lnTo>
                    <a:cubicBezTo>
                      <a:pt x="4670" y="2874"/>
                      <a:pt x="4618" y="2974"/>
                      <a:pt x="4566" y="3072"/>
                    </a:cubicBezTo>
                    <a:cubicBezTo>
                      <a:pt x="3412" y="5215"/>
                      <a:pt x="1847" y="7127"/>
                      <a:pt x="1" y="8742"/>
                    </a:cubicBezTo>
                    <a:lnTo>
                      <a:pt x="149" y="8923"/>
                    </a:lnTo>
                    <a:cubicBezTo>
                      <a:pt x="2193" y="7489"/>
                      <a:pt x="3874" y="5545"/>
                      <a:pt x="5044" y="3336"/>
                    </a:cubicBezTo>
                    <a:cubicBezTo>
                      <a:pt x="5061" y="3305"/>
                      <a:pt x="5077" y="3273"/>
                      <a:pt x="5094" y="3242"/>
                    </a:cubicBezTo>
                    <a:lnTo>
                      <a:pt x="5094" y="3242"/>
                    </a:lnTo>
                    <a:cubicBezTo>
                      <a:pt x="5188" y="3344"/>
                      <a:pt x="5287" y="3442"/>
                      <a:pt x="5390" y="3534"/>
                    </a:cubicBezTo>
                    <a:cubicBezTo>
                      <a:pt x="5868" y="3979"/>
                      <a:pt x="6428" y="4309"/>
                      <a:pt x="7038" y="4506"/>
                    </a:cubicBezTo>
                    <a:cubicBezTo>
                      <a:pt x="7154" y="4544"/>
                      <a:pt x="7271" y="4577"/>
                      <a:pt x="7390" y="4606"/>
                    </a:cubicBezTo>
                    <a:lnTo>
                      <a:pt x="7390" y="4606"/>
                    </a:lnTo>
                    <a:cubicBezTo>
                      <a:pt x="5457" y="5863"/>
                      <a:pt x="3996" y="7802"/>
                      <a:pt x="3281" y="9994"/>
                    </a:cubicBezTo>
                    <a:lnTo>
                      <a:pt x="3495" y="10077"/>
                    </a:lnTo>
                    <a:cubicBezTo>
                      <a:pt x="3874" y="8907"/>
                      <a:pt x="4451" y="7803"/>
                      <a:pt x="5225" y="6880"/>
                    </a:cubicBezTo>
                    <a:cubicBezTo>
                      <a:pt x="5621" y="6402"/>
                      <a:pt x="6049" y="5957"/>
                      <a:pt x="6511" y="5561"/>
                    </a:cubicBezTo>
                    <a:cubicBezTo>
                      <a:pt x="6894" y="5233"/>
                      <a:pt x="7311" y="4938"/>
                      <a:pt x="7744" y="4678"/>
                    </a:cubicBezTo>
                    <a:lnTo>
                      <a:pt x="7744" y="4678"/>
                    </a:lnTo>
                    <a:cubicBezTo>
                      <a:pt x="7975" y="4716"/>
                      <a:pt x="8208" y="4736"/>
                      <a:pt x="8440" y="4736"/>
                    </a:cubicBezTo>
                    <a:cubicBezTo>
                      <a:pt x="8606" y="4736"/>
                      <a:pt x="8771" y="4726"/>
                      <a:pt x="8934" y="4704"/>
                    </a:cubicBezTo>
                    <a:cubicBezTo>
                      <a:pt x="9098" y="4688"/>
                      <a:pt x="9263" y="4655"/>
                      <a:pt x="9412" y="4622"/>
                    </a:cubicBezTo>
                    <a:cubicBezTo>
                      <a:pt x="9494" y="4605"/>
                      <a:pt x="9576" y="4589"/>
                      <a:pt x="9659" y="4556"/>
                    </a:cubicBezTo>
                    <a:cubicBezTo>
                      <a:pt x="9741" y="4523"/>
                      <a:pt x="9824" y="4473"/>
                      <a:pt x="9890" y="4424"/>
                    </a:cubicBezTo>
                    <a:cubicBezTo>
                      <a:pt x="9955" y="4358"/>
                      <a:pt x="10038" y="4309"/>
                      <a:pt x="10087" y="4210"/>
                    </a:cubicBezTo>
                    <a:cubicBezTo>
                      <a:pt x="10137" y="4127"/>
                      <a:pt x="10170" y="3995"/>
                      <a:pt x="10137" y="3880"/>
                    </a:cubicBezTo>
                    <a:cubicBezTo>
                      <a:pt x="10120" y="3765"/>
                      <a:pt x="10038" y="3666"/>
                      <a:pt x="9922" y="3616"/>
                    </a:cubicBezTo>
                    <a:cubicBezTo>
                      <a:pt x="9824" y="3567"/>
                      <a:pt x="9725" y="3550"/>
                      <a:pt x="9642" y="3550"/>
                    </a:cubicBezTo>
                    <a:cubicBezTo>
                      <a:pt x="9461" y="3567"/>
                      <a:pt x="9280" y="3616"/>
                      <a:pt x="9148" y="3682"/>
                    </a:cubicBezTo>
                    <a:lnTo>
                      <a:pt x="8719" y="3880"/>
                    </a:lnTo>
                    <a:cubicBezTo>
                      <a:pt x="8439" y="4012"/>
                      <a:pt x="8159" y="4144"/>
                      <a:pt x="7879" y="4309"/>
                    </a:cubicBezTo>
                    <a:cubicBezTo>
                      <a:pt x="7861" y="4319"/>
                      <a:pt x="7842" y="4329"/>
                      <a:pt x="7824" y="4340"/>
                    </a:cubicBezTo>
                    <a:lnTo>
                      <a:pt x="7824" y="4340"/>
                    </a:lnTo>
                    <a:cubicBezTo>
                      <a:pt x="7597" y="4299"/>
                      <a:pt x="7374" y="4249"/>
                      <a:pt x="7170" y="4160"/>
                    </a:cubicBezTo>
                    <a:cubicBezTo>
                      <a:pt x="6610" y="3962"/>
                      <a:pt x="6082" y="3649"/>
                      <a:pt x="5670" y="3237"/>
                    </a:cubicBezTo>
                    <a:cubicBezTo>
                      <a:pt x="5538" y="3110"/>
                      <a:pt x="5414" y="2974"/>
                      <a:pt x="5302" y="2831"/>
                    </a:cubicBezTo>
                    <a:lnTo>
                      <a:pt x="5302" y="2831"/>
                    </a:lnTo>
                    <a:cubicBezTo>
                      <a:pt x="5496" y="2437"/>
                      <a:pt x="5674" y="2038"/>
                      <a:pt x="5835" y="1622"/>
                    </a:cubicBezTo>
                    <a:cubicBezTo>
                      <a:pt x="5901" y="1490"/>
                      <a:pt x="5951" y="1325"/>
                      <a:pt x="6000" y="1144"/>
                    </a:cubicBezTo>
                    <a:cubicBezTo>
                      <a:pt x="6033" y="979"/>
                      <a:pt x="6049" y="765"/>
                      <a:pt x="5983" y="551"/>
                    </a:cubicBezTo>
                    <a:cubicBezTo>
                      <a:pt x="5918" y="353"/>
                      <a:pt x="5753" y="139"/>
                      <a:pt x="5522" y="56"/>
                    </a:cubicBezTo>
                    <a:cubicBezTo>
                      <a:pt x="5421" y="17"/>
                      <a:pt x="5320" y="1"/>
                      <a:pt x="5222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52"/>
              <p:cNvSpPr/>
              <p:nvPr/>
            </p:nvSpPr>
            <p:spPr>
              <a:xfrm>
                <a:off x="2901100" y="2429975"/>
                <a:ext cx="126100" cy="104975"/>
              </a:xfrm>
              <a:custGeom>
                <a:avLst/>
                <a:gdLst/>
                <a:ahLst/>
                <a:cxnLst/>
                <a:rect l="l" t="t" r="r" b="b"/>
                <a:pathLst>
                  <a:path w="5044" h="4199" extrusionOk="0">
                    <a:moveTo>
                      <a:pt x="973" y="1"/>
                    </a:moveTo>
                    <a:cubicBezTo>
                      <a:pt x="692" y="314"/>
                      <a:pt x="396" y="627"/>
                      <a:pt x="231" y="1006"/>
                    </a:cubicBezTo>
                    <a:cubicBezTo>
                      <a:pt x="50" y="1385"/>
                      <a:pt x="0" y="1847"/>
                      <a:pt x="198" y="2209"/>
                    </a:cubicBezTo>
                    <a:cubicBezTo>
                      <a:pt x="330" y="2457"/>
                      <a:pt x="561" y="2638"/>
                      <a:pt x="791" y="2819"/>
                    </a:cubicBezTo>
                    <a:cubicBezTo>
                      <a:pt x="1418" y="3264"/>
                      <a:pt x="2093" y="3676"/>
                      <a:pt x="2786" y="4006"/>
                    </a:cubicBezTo>
                    <a:cubicBezTo>
                      <a:pt x="2979" y="4102"/>
                      <a:pt x="3195" y="4199"/>
                      <a:pt x="3405" y="4199"/>
                    </a:cubicBezTo>
                    <a:cubicBezTo>
                      <a:pt x="3446" y="4199"/>
                      <a:pt x="3487" y="4195"/>
                      <a:pt x="3527" y="4187"/>
                    </a:cubicBezTo>
                    <a:cubicBezTo>
                      <a:pt x="3692" y="4154"/>
                      <a:pt x="3840" y="4072"/>
                      <a:pt x="3972" y="3973"/>
                    </a:cubicBezTo>
                    <a:cubicBezTo>
                      <a:pt x="4417" y="3627"/>
                      <a:pt x="4912" y="2786"/>
                      <a:pt x="5043" y="2259"/>
                    </a:cubicBezTo>
                    <a:lnTo>
                      <a:pt x="973" y="1"/>
                    </a:lnTo>
                    <a:close/>
                  </a:path>
                </a:pathLst>
              </a:custGeom>
              <a:solidFill>
                <a:srgbClr val="8F9F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52"/>
              <p:cNvSpPr/>
              <p:nvPr/>
            </p:nvSpPr>
            <p:spPr>
              <a:xfrm>
                <a:off x="2832275" y="2256450"/>
                <a:ext cx="3498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3994" h="11109" extrusionOk="0">
                    <a:moveTo>
                      <a:pt x="3388" y="1"/>
                    </a:moveTo>
                    <a:cubicBezTo>
                      <a:pt x="3145" y="1"/>
                      <a:pt x="2974" y="140"/>
                      <a:pt x="2803" y="284"/>
                    </a:cubicBezTo>
                    <a:cubicBezTo>
                      <a:pt x="2687" y="382"/>
                      <a:pt x="2621" y="498"/>
                      <a:pt x="2539" y="613"/>
                    </a:cubicBezTo>
                    <a:cubicBezTo>
                      <a:pt x="1946" y="1536"/>
                      <a:pt x="1369" y="2443"/>
                      <a:pt x="776" y="3349"/>
                    </a:cubicBezTo>
                    <a:cubicBezTo>
                      <a:pt x="429" y="3876"/>
                      <a:pt x="1" y="4569"/>
                      <a:pt x="331" y="5129"/>
                    </a:cubicBezTo>
                    <a:cubicBezTo>
                      <a:pt x="1023" y="6283"/>
                      <a:pt x="9659" y="10881"/>
                      <a:pt x="10153" y="11029"/>
                    </a:cubicBezTo>
                    <a:cubicBezTo>
                      <a:pt x="10338" y="11080"/>
                      <a:pt x="10535" y="11109"/>
                      <a:pt x="10731" y="11109"/>
                    </a:cubicBezTo>
                    <a:cubicBezTo>
                      <a:pt x="11042" y="11109"/>
                      <a:pt x="11351" y="11036"/>
                      <a:pt x="11604" y="10864"/>
                    </a:cubicBezTo>
                    <a:cubicBezTo>
                      <a:pt x="11834" y="10716"/>
                      <a:pt x="11999" y="10502"/>
                      <a:pt x="12164" y="10288"/>
                    </a:cubicBezTo>
                    <a:cubicBezTo>
                      <a:pt x="12790" y="9447"/>
                      <a:pt x="13334" y="8541"/>
                      <a:pt x="13779" y="7601"/>
                    </a:cubicBezTo>
                    <a:cubicBezTo>
                      <a:pt x="13878" y="7370"/>
                      <a:pt x="13993" y="7140"/>
                      <a:pt x="13993" y="6892"/>
                    </a:cubicBezTo>
                    <a:cubicBezTo>
                      <a:pt x="13993" y="6678"/>
                      <a:pt x="13911" y="6480"/>
                      <a:pt x="13812" y="6283"/>
                    </a:cubicBezTo>
                    <a:cubicBezTo>
                      <a:pt x="13548" y="5838"/>
                      <a:pt x="13136" y="5475"/>
                      <a:pt x="12658" y="5277"/>
                    </a:cubicBezTo>
                    <a:lnTo>
                      <a:pt x="4187" y="366"/>
                    </a:lnTo>
                    <a:cubicBezTo>
                      <a:pt x="3843" y="97"/>
                      <a:pt x="3591" y="1"/>
                      <a:pt x="3388" y="1"/>
                    </a:cubicBezTo>
                    <a:close/>
                  </a:path>
                </a:pathLst>
              </a:custGeom>
              <a:solidFill>
                <a:srgbClr val="BFC7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52"/>
              <p:cNvSpPr/>
              <p:nvPr/>
            </p:nvSpPr>
            <p:spPr>
              <a:xfrm>
                <a:off x="2865250" y="2318750"/>
                <a:ext cx="287625" cy="170600"/>
              </a:xfrm>
              <a:custGeom>
                <a:avLst/>
                <a:gdLst/>
                <a:ahLst/>
                <a:cxnLst/>
                <a:rect l="l" t="t" r="r" b="b"/>
                <a:pathLst>
                  <a:path w="11505" h="6824" fill="none" extrusionOk="0">
                    <a:moveTo>
                      <a:pt x="11504" y="6823"/>
                    </a:moveTo>
                    <a:lnTo>
                      <a:pt x="0" y="0"/>
                    </a:lnTo>
                  </a:path>
                </a:pathLst>
              </a:custGeom>
              <a:noFill/>
              <a:ln w="7000" cap="flat" cmpd="sng">
                <a:solidFill>
                  <a:srgbClr val="3C3C3B"/>
                </a:solidFill>
                <a:prstDash val="solid"/>
                <a:miter lim="16481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52"/>
              <p:cNvSpPr/>
              <p:nvPr/>
            </p:nvSpPr>
            <p:spPr>
              <a:xfrm>
                <a:off x="2983500" y="1875375"/>
                <a:ext cx="178850" cy="200850"/>
              </a:xfrm>
              <a:custGeom>
                <a:avLst/>
                <a:gdLst/>
                <a:ahLst/>
                <a:cxnLst/>
                <a:rect l="l" t="t" r="r" b="b"/>
                <a:pathLst>
                  <a:path w="7154" h="8034" extrusionOk="0">
                    <a:moveTo>
                      <a:pt x="5897" y="1"/>
                    </a:moveTo>
                    <a:cubicBezTo>
                      <a:pt x="5887" y="1"/>
                      <a:pt x="5878" y="1"/>
                      <a:pt x="5868" y="1"/>
                    </a:cubicBezTo>
                    <a:cubicBezTo>
                      <a:pt x="5522" y="18"/>
                      <a:pt x="5176" y="84"/>
                      <a:pt x="4846" y="183"/>
                    </a:cubicBezTo>
                    <a:cubicBezTo>
                      <a:pt x="3445" y="595"/>
                      <a:pt x="2110" y="1353"/>
                      <a:pt x="1187" y="2490"/>
                    </a:cubicBezTo>
                    <a:cubicBezTo>
                      <a:pt x="264" y="3644"/>
                      <a:pt x="0" y="5144"/>
                      <a:pt x="66" y="6610"/>
                    </a:cubicBezTo>
                    <a:cubicBezTo>
                      <a:pt x="103" y="7685"/>
                      <a:pt x="793" y="8034"/>
                      <a:pt x="1335" y="8034"/>
                    </a:cubicBezTo>
                    <a:cubicBezTo>
                      <a:pt x="1533" y="8034"/>
                      <a:pt x="1711" y="7987"/>
                      <a:pt x="1830" y="7912"/>
                    </a:cubicBezTo>
                    <a:cubicBezTo>
                      <a:pt x="2258" y="7616"/>
                      <a:pt x="2489" y="7088"/>
                      <a:pt x="2605" y="6561"/>
                    </a:cubicBezTo>
                    <a:cubicBezTo>
                      <a:pt x="2736" y="6050"/>
                      <a:pt x="2786" y="5506"/>
                      <a:pt x="2984" y="5028"/>
                    </a:cubicBezTo>
                    <a:cubicBezTo>
                      <a:pt x="3462" y="3891"/>
                      <a:pt x="4648" y="3248"/>
                      <a:pt x="5769" y="2737"/>
                    </a:cubicBezTo>
                    <a:cubicBezTo>
                      <a:pt x="6082" y="2589"/>
                      <a:pt x="6395" y="2457"/>
                      <a:pt x="6659" y="2226"/>
                    </a:cubicBezTo>
                    <a:cubicBezTo>
                      <a:pt x="6923" y="2012"/>
                      <a:pt x="7137" y="1699"/>
                      <a:pt x="7137" y="1353"/>
                    </a:cubicBezTo>
                    <a:cubicBezTo>
                      <a:pt x="7153" y="1205"/>
                      <a:pt x="7120" y="1056"/>
                      <a:pt x="7071" y="924"/>
                    </a:cubicBezTo>
                    <a:cubicBezTo>
                      <a:pt x="6877" y="423"/>
                      <a:pt x="6413" y="1"/>
                      <a:pt x="5897" y="1"/>
                    </a:cubicBezTo>
                    <a:close/>
                  </a:path>
                </a:pathLst>
              </a:custGeom>
              <a:solidFill>
                <a:srgbClr val="FFFDFB">
                  <a:alpha val="30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52"/>
              <p:cNvSpPr/>
              <p:nvPr/>
            </p:nvSpPr>
            <p:spPr>
              <a:xfrm>
                <a:off x="2918800" y="1696050"/>
                <a:ext cx="55650" cy="86525"/>
              </a:xfrm>
              <a:custGeom>
                <a:avLst/>
                <a:gdLst/>
                <a:ahLst/>
                <a:cxnLst/>
                <a:rect l="l" t="t" r="r" b="b"/>
                <a:pathLst>
                  <a:path w="2226" h="3461" extrusionOk="0">
                    <a:moveTo>
                      <a:pt x="350" y="1"/>
                    </a:moveTo>
                    <a:cubicBezTo>
                      <a:pt x="332" y="1"/>
                      <a:pt x="315" y="2"/>
                      <a:pt x="298" y="5"/>
                    </a:cubicBezTo>
                    <a:cubicBezTo>
                      <a:pt x="116" y="38"/>
                      <a:pt x="1" y="203"/>
                      <a:pt x="34" y="384"/>
                    </a:cubicBezTo>
                    <a:cubicBezTo>
                      <a:pt x="83" y="681"/>
                      <a:pt x="166" y="945"/>
                      <a:pt x="265" y="1208"/>
                    </a:cubicBezTo>
                    <a:cubicBezTo>
                      <a:pt x="364" y="1472"/>
                      <a:pt x="479" y="1736"/>
                      <a:pt x="611" y="1983"/>
                    </a:cubicBezTo>
                    <a:cubicBezTo>
                      <a:pt x="743" y="2230"/>
                      <a:pt x="874" y="2477"/>
                      <a:pt x="1039" y="2708"/>
                    </a:cubicBezTo>
                    <a:cubicBezTo>
                      <a:pt x="1204" y="2939"/>
                      <a:pt x="1369" y="3153"/>
                      <a:pt x="1583" y="3367"/>
                    </a:cubicBezTo>
                    <a:cubicBezTo>
                      <a:pt x="1647" y="3419"/>
                      <a:pt x="1732" y="3460"/>
                      <a:pt x="1821" y="3460"/>
                    </a:cubicBezTo>
                    <a:cubicBezTo>
                      <a:pt x="1846" y="3460"/>
                      <a:pt x="1871" y="3457"/>
                      <a:pt x="1896" y="3450"/>
                    </a:cubicBezTo>
                    <a:cubicBezTo>
                      <a:pt x="2094" y="3417"/>
                      <a:pt x="2226" y="3235"/>
                      <a:pt x="2193" y="3038"/>
                    </a:cubicBezTo>
                    <a:cubicBezTo>
                      <a:pt x="2144" y="2741"/>
                      <a:pt x="2045" y="2477"/>
                      <a:pt x="1946" y="2214"/>
                    </a:cubicBezTo>
                    <a:cubicBezTo>
                      <a:pt x="1830" y="1950"/>
                      <a:pt x="1715" y="1703"/>
                      <a:pt x="1583" y="1456"/>
                    </a:cubicBezTo>
                    <a:cubicBezTo>
                      <a:pt x="1435" y="1225"/>
                      <a:pt x="1303" y="978"/>
                      <a:pt x="1138" y="747"/>
                    </a:cubicBezTo>
                    <a:cubicBezTo>
                      <a:pt x="973" y="516"/>
                      <a:pt x="792" y="302"/>
                      <a:pt x="578" y="88"/>
                    </a:cubicBezTo>
                    <a:cubicBezTo>
                      <a:pt x="523" y="33"/>
                      <a:pt x="435" y="1"/>
                      <a:pt x="350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52"/>
              <p:cNvSpPr/>
              <p:nvPr/>
            </p:nvSpPr>
            <p:spPr>
              <a:xfrm>
                <a:off x="3093500" y="1612375"/>
                <a:ext cx="28475" cy="1128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4512" extrusionOk="0">
                    <a:moveTo>
                      <a:pt x="460" y="0"/>
                    </a:moveTo>
                    <a:cubicBezTo>
                      <a:pt x="307" y="0"/>
                      <a:pt x="176" y="96"/>
                      <a:pt x="133" y="254"/>
                    </a:cubicBezTo>
                    <a:cubicBezTo>
                      <a:pt x="67" y="600"/>
                      <a:pt x="34" y="929"/>
                      <a:pt x="17" y="1259"/>
                    </a:cubicBezTo>
                    <a:cubicBezTo>
                      <a:pt x="1" y="1605"/>
                      <a:pt x="1" y="1935"/>
                      <a:pt x="17" y="2264"/>
                    </a:cubicBezTo>
                    <a:cubicBezTo>
                      <a:pt x="34" y="2611"/>
                      <a:pt x="50" y="2940"/>
                      <a:pt x="100" y="3270"/>
                    </a:cubicBezTo>
                    <a:cubicBezTo>
                      <a:pt x="149" y="3599"/>
                      <a:pt x="215" y="3929"/>
                      <a:pt x="331" y="4259"/>
                    </a:cubicBezTo>
                    <a:cubicBezTo>
                      <a:pt x="364" y="4374"/>
                      <a:pt x="462" y="4473"/>
                      <a:pt x="594" y="4506"/>
                    </a:cubicBezTo>
                    <a:cubicBezTo>
                      <a:pt x="617" y="4510"/>
                      <a:pt x="639" y="4511"/>
                      <a:pt x="661" y="4511"/>
                    </a:cubicBezTo>
                    <a:cubicBezTo>
                      <a:pt x="831" y="4511"/>
                      <a:pt x="977" y="4401"/>
                      <a:pt x="1006" y="4226"/>
                    </a:cubicBezTo>
                    <a:cubicBezTo>
                      <a:pt x="1089" y="3880"/>
                      <a:pt x="1122" y="3550"/>
                      <a:pt x="1122" y="3220"/>
                    </a:cubicBezTo>
                    <a:cubicBezTo>
                      <a:pt x="1138" y="2874"/>
                      <a:pt x="1138" y="2545"/>
                      <a:pt x="1105" y="2215"/>
                    </a:cubicBezTo>
                    <a:cubicBezTo>
                      <a:pt x="1089" y="1869"/>
                      <a:pt x="1056" y="1539"/>
                      <a:pt x="990" y="1210"/>
                    </a:cubicBezTo>
                    <a:cubicBezTo>
                      <a:pt x="940" y="880"/>
                      <a:pt x="874" y="550"/>
                      <a:pt x="759" y="221"/>
                    </a:cubicBezTo>
                    <a:cubicBezTo>
                      <a:pt x="726" y="105"/>
                      <a:pt x="644" y="23"/>
                      <a:pt x="528" y="7"/>
                    </a:cubicBezTo>
                    <a:cubicBezTo>
                      <a:pt x="505" y="2"/>
                      <a:pt x="482" y="0"/>
                      <a:pt x="460" y="0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52"/>
              <p:cNvSpPr/>
              <p:nvPr/>
            </p:nvSpPr>
            <p:spPr>
              <a:xfrm>
                <a:off x="3337850" y="1710500"/>
                <a:ext cx="56875" cy="87800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3512" extrusionOk="0">
                    <a:moveTo>
                      <a:pt x="1954" y="1"/>
                    </a:moveTo>
                    <a:cubicBezTo>
                      <a:pt x="1856" y="1"/>
                      <a:pt x="1756" y="48"/>
                      <a:pt x="1698" y="136"/>
                    </a:cubicBezTo>
                    <a:lnTo>
                      <a:pt x="1681" y="136"/>
                    </a:lnTo>
                    <a:cubicBezTo>
                      <a:pt x="1500" y="367"/>
                      <a:pt x="1352" y="597"/>
                      <a:pt x="1220" y="845"/>
                    </a:cubicBezTo>
                    <a:cubicBezTo>
                      <a:pt x="1072" y="1075"/>
                      <a:pt x="923" y="1306"/>
                      <a:pt x="791" y="1537"/>
                    </a:cubicBezTo>
                    <a:cubicBezTo>
                      <a:pt x="660" y="1784"/>
                      <a:pt x="528" y="2015"/>
                      <a:pt x="396" y="2262"/>
                    </a:cubicBezTo>
                    <a:cubicBezTo>
                      <a:pt x="264" y="2493"/>
                      <a:pt x="149" y="2740"/>
                      <a:pt x="50" y="3020"/>
                    </a:cubicBezTo>
                    <a:lnTo>
                      <a:pt x="33" y="3020"/>
                    </a:lnTo>
                    <a:cubicBezTo>
                      <a:pt x="0" y="3135"/>
                      <a:pt x="17" y="3251"/>
                      <a:pt x="83" y="3350"/>
                    </a:cubicBezTo>
                    <a:cubicBezTo>
                      <a:pt x="145" y="3453"/>
                      <a:pt x="259" y="3511"/>
                      <a:pt x="377" y="3511"/>
                    </a:cubicBezTo>
                    <a:cubicBezTo>
                      <a:pt x="446" y="3511"/>
                      <a:pt x="516" y="3491"/>
                      <a:pt x="577" y="3449"/>
                    </a:cubicBezTo>
                    <a:cubicBezTo>
                      <a:pt x="824" y="3284"/>
                      <a:pt x="1055" y="3069"/>
                      <a:pt x="1236" y="2822"/>
                    </a:cubicBezTo>
                    <a:cubicBezTo>
                      <a:pt x="1434" y="2592"/>
                      <a:pt x="1599" y="2344"/>
                      <a:pt x="1747" y="2081"/>
                    </a:cubicBezTo>
                    <a:cubicBezTo>
                      <a:pt x="1896" y="1817"/>
                      <a:pt x="2011" y="1537"/>
                      <a:pt x="2110" y="1240"/>
                    </a:cubicBezTo>
                    <a:cubicBezTo>
                      <a:pt x="2192" y="960"/>
                      <a:pt x="2258" y="647"/>
                      <a:pt x="2275" y="350"/>
                    </a:cubicBezTo>
                    <a:cubicBezTo>
                      <a:pt x="2275" y="251"/>
                      <a:pt x="2242" y="136"/>
                      <a:pt x="2143" y="70"/>
                    </a:cubicBezTo>
                    <a:cubicBezTo>
                      <a:pt x="2089" y="23"/>
                      <a:pt x="2022" y="1"/>
                      <a:pt x="1954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52"/>
              <p:cNvSpPr/>
              <p:nvPr/>
            </p:nvSpPr>
            <p:spPr>
              <a:xfrm>
                <a:off x="3518325" y="1909275"/>
                <a:ext cx="105075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4203" h="2054" extrusionOk="0">
                    <a:moveTo>
                      <a:pt x="3862" y="1"/>
                    </a:moveTo>
                    <a:cubicBezTo>
                      <a:pt x="3832" y="1"/>
                      <a:pt x="3803" y="5"/>
                      <a:pt x="3774" y="13"/>
                    </a:cubicBezTo>
                    <a:lnTo>
                      <a:pt x="3758" y="13"/>
                    </a:lnTo>
                    <a:cubicBezTo>
                      <a:pt x="3445" y="96"/>
                      <a:pt x="3148" y="211"/>
                      <a:pt x="2851" y="327"/>
                    </a:cubicBezTo>
                    <a:lnTo>
                      <a:pt x="1961" y="656"/>
                    </a:lnTo>
                    <a:cubicBezTo>
                      <a:pt x="1681" y="755"/>
                      <a:pt x="1384" y="870"/>
                      <a:pt x="1088" y="986"/>
                    </a:cubicBezTo>
                    <a:cubicBezTo>
                      <a:pt x="808" y="1101"/>
                      <a:pt x="511" y="1233"/>
                      <a:pt x="214" y="1381"/>
                    </a:cubicBezTo>
                    <a:cubicBezTo>
                      <a:pt x="99" y="1431"/>
                      <a:pt x="33" y="1546"/>
                      <a:pt x="16" y="1661"/>
                    </a:cubicBezTo>
                    <a:cubicBezTo>
                      <a:pt x="0" y="1859"/>
                      <a:pt x="148" y="2041"/>
                      <a:pt x="346" y="2041"/>
                    </a:cubicBezTo>
                    <a:cubicBezTo>
                      <a:pt x="439" y="2049"/>
                      <a:pt x="532" y="2053"/>
                      <a:pt x="624" y="2053"/>
                    </a:cubicBezTo>
                    <a:cubicBezTo>
                      <a:pt x="878" y="2053"/>
                      <a:pt x="1131" y="2023"/>
                      <a:pt x="1384" y="1975"/>
                    </a:cubicBezTo>
                    <a:cubicBezTo>
                      <a:pt x="1714" y="1909"/>
                      <a:pt x="2044" y="1793"/>
                      <a:pt x="2373" y="1678"/>
                    </a:cubicBezTo>
                    <a:cubicBezTo>
                      <a:pt x="2686" y="1546"/>
                      <a:pt x="3000" y="1381"/>
                      <a:pt x="3296" y="1200"/>
                    </a:cubicBezTo>
                    <a:cubicBezTo>
                      <a:pt x="3576" y="1019"/>
                      <a:pt x="3857" y="804"/>
                      <a:pt x="4087" y="541"/>
                    </a:cubicBezTo>
                    <a:cubicBezTo>
                      <a:pt x="4170" y="458"/>
                      <a:pt x="4203" y="343"/>
                      <a:pt x="4170" y="228"/>
                    </a:cubicBezTo>
                    <a:cubicBezTo>
                      <a:pt x="4129" y="92"/>
                      <a:pt x="3998" y="1"/>
                      <a:pt x="3862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52"/>
              <p:cNvSpPr/>
              <p:nvPr/>
            </p:nvSpPr>
            <p:spPr>
              <a:xfrm>
                <a:off x="3527800" y="2181275"/>
                <a:ext cx="101775" cy="322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290" extrusionOk="0">
                    <a:moveTo>
                      <a:pt x="927" y="1"/>
                    </a:moveTo>
                    <a:cubicBezTo>
                      <a:pt x="739" y="1"/>
                      <a:pt x="551" y="12"/>
                      <a:pt x="363" y="44"/>
                    </a:cubicBezTo>
                    <a:cubicBezTo>
                      <a:pt x="247" y="60"/>
                      <a:pt x="148" y="126"/>
                      <a:pt x="82" y="242"/>
                    </a:cubicBezTo>
                    <a:cubicBezTo>
                      <a:pt x="0" y="423"/>
                      <a:pt x="66" y="637"/>
                      <a:pt x="247" y="720"/>
                    </a:cubicBezTo>
                    <a:cubicBezTo>
                      <a:pt x="527" y="851"/>
                      <a:pt x="808" y="950"/>
                      <a:pt x="1088" y="1016"/>
                    </a:cubicBezTo>
                    <a:cubicBezTo>
                      <a:pt x="1384" y="1099"/>
                      <a:pt x="1665" y="1165"/>
                      <a:pt x="1961" y="1197"/>
                    </a:cubicBezTo>
                    <a:cubicBezTo>
                      <a:pt x="2258" y="1247"/>
                      <a:pt x="2538" y="1280"/>
                      <a:pt x="2835" y="1280"/>
                    </a:cubicBezTo>
                    <a:cubicBezTo>
                      <a:pt x="2943" y="1286"/>
                      <a:pt x="3052" y="1290"/>
                      <a:pt x="3161" y="1290"/>
                    </a:cubicBezTo>
                    <a:cubicBezTo>
                      <a:pt x="3351" y="1290"/>
                      <a:pt x="3543" y="1278"/>
                      <a:pt x="3741" y="1247"/>
                    </a:cubicBezTo>
                    <a:cubicBezTo>
                      <a:pt x="3840" y="1230"/>
                      <a:pt x="3939" y="1165"/>
                      <a:pt x="3989" y="1066"/>
                    </a:cubicBezTo>
                    <a:cubicBezTo>
                      <a:pt x="4071" y="901"/>
                      <a:pt x="4005" y="703"/>
                      <a:pt x="3840" y="637"/>
                    </a:cubicBezTo>
                    <a:cubicBezTo>
                      <a:pt x="3560" y="489"/>
                      <a:pt x="3280" y="390"/>
                      <a:pt x="3000" y="308"/>
                    </a:cubicBezTo>
                    <a:cubicBezTo>
                      <a:pt x="2703" y="225"/>
                      <a:pt x="2423" y="176"/>
                      <a:pt x="2126" y="126"/>
                    </a:cubicBezTo>
                    <a:cubicBezTo>
                      <a:pt x="1846" y="60"/>
                      <a:pt x="1549" y="27"/>
                      <a:pt x="1253" y="11"/>
                    </a:cubicBezTo>
                    <a:cubicBezTo>
                      <a:pt x="1144" y="5"/>
                      <a:pt x="1035" y="1"/>
                      <a:pt x="927" y="1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7" name="Google Shape;1397;p52"/>
              <p:cNvSpPr/>
              <p:nvPr/>
            </p:nvSpPr>
            <p:spPr>
              <a:xfrm>
                <a:off x="3415300" y="2346025"/>
                <a:ext cx="78325" cy="74000"/>
              </a:xfrm>
              <a:custGeom>
                <a:avLst/>
                <a:gdLst/>
                <a:ahLst/>
                <a:cxnLst/>
                <a:rect l="l" t="t" r="r" b="b"/>
                <a:pathLst>
                  <a:path w="3133" h="2960" extrusionOk="0">
                    <a:moveTo>
                      <a:pt x="400" y="0"/>
                    </a:moveTo>
                    <a:cubicBezTo>
                      <a:pt x="367" y="0"/>
                      <a:pt x="333" y="4"/>
                      <a:pt x="297" y="13"/>
                    </a:cubicBezTo>
                    <a:cubicBezTo>
                      <a:pt x="116" y="63"/>
                      <a:pt x="1" y="260"/>
                      <a:pt x="50" y="458"/>
                    </a:cubicBezTo>
                    <a:cubicBezTo>
                      <a:pt x="133" y="755"/>
                      <a:pt x="281" y="1052"/>
                      <a:pt x="462" y="1315"/>
                    </a:cubicBezTo>
                    <a:cubicBezTo>
                      <a:pt x="627" y="1579"/>
                      <a:pt x="841" y="1810"/>
                      <a:pt x="1072" y="2024"/>
                    </a:cubicBezTo>
                    <a:cubicBezTo>
                      <a:pt x="1303" y="2238"/>
                      <a:pt x="1550" y="2436"/>
                      <a:pt x="1830" y="2601"/>
                    </a:cubicBezTo>
                    <a:cubicBezTo>
                      <a:pt x="2094" y="2749"/>
                      <a:pt x="2390" y="2881"/>
                      <a:pt x="2704" y="2947"/>
                    </a:cubicBezTo>
                    <a:cubicBezTo>
                      <a:pt x="2730" y="2956"/>
                      <a:pt x="2758" y="2960"/>
                      <a:pt x="2786" y="2960"/>
                    </a:cubicBezTo>
                    <a:cubicBezTo>
                      <a:pt x="2862" y="2960"/>
                      <a:pt x="2940" y="2929"/>
                      <a:pt x="3000" y="2881"/>
                    </a:cubicBezTo>
                    <a:cubicBezTo>
                      <a:pt x="3132" y="2749"/>
                      <a:pt x="3132" y="2551"/>
                      <a:pt x="3017" y="2420"/>
                    </a:cubicBezTo>
                    <a:lnTo>
                      <a:pt x="3017" y="2403"/>
                    </a:lnTo>
                    <a:cubicBezTo>
                      <a:pt x="2819" y="2189"/>
                      <a:pt x="2605" y="1991"/>
                      <a:pt x="2407" y="1810"/>
                    </a:cubicBezTo>
                    <a:lnTo>
                      <a:pt x="1830" y="1233"/>
                    </a:lnTo>
                    <a:lnTo>
                      <a:pt x="1253" y="673"/>
                    </a:lnTo>
                    <a:cubicBezTo>
                      <a:pt x="1056" y="475"/>
                      <a:pt x="858" y="277"/>
                      <a:pt x="643" y="96"/>
                    </a:cubicBezTo>
                    <a:lnTo>
                      <a:pt x="627" y="79"/>
                    </a:lnTo>
                    <a:cubicBezTo>
                      <a:pt x="567" y="31"/>
                      <a:pt x="489" y="0"/>
                      <a:pt x="400" y="0"/>
                    </a:cubicBezTo>
                    <a:close/>
                  </a:path>
                </a:pathLst>
              </a:custGeom>
              <a:solidFill>
                <a:srgbClr val="3C3C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398" name="Google Shape;1398;p52"/>
            <p:cNvSpPr/>
            <p:nvPr/>
          </p:nvSpPr>
          <p:spPr>
            <a:xfrm>
              <a:off x="507625" y="3558125"/>
              <a:ext cx="553375" cy="566550"/>
            </a:xfrm>
            <a:custGeom>
              <a:avLst/>
              <a:gdLst/>
              <a:ahLst/>
              <a:cxnLst/>
              <a:rect l="l" t="t" r="r" b="b"/>
              <a:pathLst>
                <a:path w="22135" h="22662" extrusionOk="0">
                  <a:moveTo>
                    <a:pt x="0" y="0"/>
                  </a:moveTo>
                  <a:cubicBezTo>
                    <a:pt x="610" y="6494"/>
                    <a:pt x="1335" y="12971"/>
                    <a:pt x="2176" y="19431"/>
                  </a:cubicBezTo>
                  <a:cubicBezTo>
                    <a:pt x="2258" y="20156"/>
                    <a:pt x="2374" y="20914"/>
                    <a:pt x="2819" y="21491"/>
                  </a:cubicBezTo>
                  <a:cubicBezTo>
                    <a:pt x="3527" y="22431"/>
                    <a:pt x="4862" y="22579"/>
                    <a:pt x="6032" y="22661"/>
                  </a:cubicBezTo>
                  <a:lnTo>
                    <a:pt x="16086" y="22661"/>
                  </a:lnTo>
                  <a:cubicBezTo>
                    <a:pt x="17273" y="22579"/>
                    <a:pt x="18591" y="22431"/>
                    <a:pt x="19316" y="21491"/>
                  </a:cubicBezTo>
                  <a:cubicBezTo>
                    <a:pt x="19745" y="20914"/>
                    <a:pt x="19860" y="20156"/>
                    <a:pt x="19959" y="19431"/>
                  </a:cubicBezTo>
                  <a:cubicBezTo>
                    <a:pt x="20800" y="12971"/>
                    <a:pt x="21525" y="6494"/>
                    <a:pt x="22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2"/>
            <p:cNvSpPr/>
            <p:nvPr/>
          </p:nvSpPr>
          <p:spPr>
            <a:xfrm>
              <a:off x="658425" y="3558125"/>
              <a:ext cx="402575" cy="566550"/>
            </a:xfrm>
            <a:custGeom>
              <a:avLst/>
              <a:gdLst/>
              <a:ahLst/>
              <a:cxnLst/>
              <a:rect l="l" t="t" r="r" b="b"/>
              <a:pathLst>
                <a:path w="16103" h="22662" extrusionOk="0">
                  <a:moveTo>
                    <a:pt x="12131" y="0"/>
                  </a:moveTo>
                  <a:cubicBezTo>
                    <a:pt x="12131" y="0"/>
                    <a:pt x="15443" y="21640"/>
                    <a:pt x="0" y="22661"/>
                  </a:cubicBezTo>
                  <a:lnTo>
                    <a:pt x="10054" y="22661"/>
                  </a:lnTo>
                  <a:cubicBezTo>
                    <a:pt x="11241" y="22579"/>
                    <a:pt x="12559" y="22431"/>
                    <a:pt x="13284" y="21491"/>
                  </a:cubicBezTo>
                  <a:cubicBezTo>
                    <a:pt x="13713" y="20914"/>
                    <a:pt x="13828" y="20156"/>
                    <a:pt x="13927" y="19431"/>
                  </a:cubicBezTo>
                  <a:cubicBezTo>
                    <a:pt x="14768" y="12971"/>
                    <a:pt x="15493" y="6494"/>
                    <a:pt x="16102" y="0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2"/>
            <p:cNvSpPr/>
            <p:nvPr/>
          </p:nvSpPr>
          <p:spPr>
            <a:xfrm>
              <a:off x="487025" y="3511850"/>
              <a:ext cx="602825" cy="118900"/>
            </a:xfrm>
            <a:custGeom>
              <a:avLst/>
              <a:gdLst/>
              <a:ahLst/>
              <a:cxnLst/>
              <a:rect l="l" t="t" r="r" b="b"/>
              <a:pathLst>
                <a:path w="24113" h="4756" extrusionOk="0">
                  <a:moveTo>
                    <a:pt x="23239" y="1"/>
                  </a:moveTo>
                  <a:cubicBezTo>
                    <a:pt x="23183" y="1"/>
                    <a:pt x="23128" y="8"/>
                    <a:pt x="23074" y="22"/>
                  </a:cubicBezTo>
                  <a:lnTo>
                    <a:pt x="1055" y="401"/>
                  </a:lnTo>
                  <a:cubicBezTo>
                    <a:pt x="994" y="382"/>
                    <a:pt x="932" y="373"/>
                    <a:pt x="869" y="373"/>
                  </a:cubicBezTo>
                  <a:cubicBezTo>
                    <a:pt x="541" y="373"/>
                    <a:pt x="207" y="613"/>
                    <a:pt x="83" y="945"/>
                  </a:cubicBezTo>
                  <a:cubicBezTo>
                    <a:pt x="0" y="1175"/>
                    <a:pt x="0" y="1406"/>
                    <a:pt x="0" y="1653"/>
                  </a:cubicBezTo>
                  <a:cubicBezTo>
                    <a:pt x="0" y="2280"/>
                    <a:pt x="0" y="2906"/>
                    <a:pt x="0" y="3549"/>
                  </a:cubicBezTo>
                  <a:cubicBezTo>
                    <a:pt x="0" y="3812"/>
                    <a:pt x="0" y="4092"/>
                    <a:pt x="149" y="4290"/>
                  </a:cubicBezTo>
                  <a:cubicBezTo>
                    <a:pt x="280" y="4504"/>
                    <a:pt x="528" y="4603"/>
                    <a:pt x="758" y="4653"/>
                  </a:cubicBezTo>
                  <a:cubicBezTo>
                    <a:pt x="1033" y="4721"/>
                    <a:pt x="1308" y="4756"/>
                    <a:pt x="1582" y="4756"/>
                  </a:cubicBezTo>
                  <a:cubicBezTo>
                    <a:pt x="1637" y="4756"/>
                    <a:pt x="1692" y="4754"/>
                    <a:pt x="1747" y="4752"/>
                  </a:cubicBezTo>
                  <a:lnTo>
                    <a:pt x="22316" y="4373"/>
                  </a:lnTo>
                  <a:cubicBezTo>
                    <a:pt x="22372" y="4375"/>
                    <a:pt x="22429" y="4377"/>
                    <a:pt x="22485" y="4377"/>
                  </a:cubicBezTo>
                  <a:cubicBezTo>
                    <a:pt x="22758" y="4377"/>
                    <a:pt x="23032" y="4345"/>
                    <a:pt x="23305" y="4290"/>
                  </a:cubicBezTo>
                  <a:cubicBezTo>
                    <a:pt x="23535" y="4241"/>
                    <a:pt x="23783" y="4142"/>
                    <a:pt x="23914" y="3944"/>
                  </a:cubicBezTo>
                  <a:cubicBezTo>
                    <a:pt x="24063" y="3730"/>
                    <a:pt x="24079" y="3450"/>
                    <a:pt x="24079" y="3186"/>
                  </a:cubicBezTo>
                  <a:lnTo>
                    <a:pt x="24096" y="1291"/>
                  </a:lnTo>
                  <a:cubicBezTo>
                    <a:pt x="24112" y="1060"/>
                    <a:pt x="24112" y="813"/>
                    <a:pt x="24030" y="598"/>
                  </a:cubicBezTo>
                  <a:cubicBezTo>
                    <a:pt x="23917" y="245"/>
                    <a:pt x="23573" y="1"/>
                    <a:pt x="23239" y="1"/>
                  </a:cubicBezTo>
                  <a:close/>
                </a:path>
              </a:pathLst>
            </a:custGeom>
            <a:solidFill>
              <a:srgbClr val="D1B6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2"/>
            <p:cNvSpPr/>
            <p:nvPr/>
          </p:nvSpPr>
          <p:spPr>
            <a:xfrm>
              <a:off x="3364625" y="2814400"/>
              <a:ext cx="190800" cy="447500"/>
            </a:xfrm>
            <a:custGeom>
              <a:avLst/>
              <a:gdLst/>
              <a:ahLst/>
              <a:cxnLst/>
              <a:rect l="l" t="t" r="r" b="b"/>
              <a:pathLst>
                <a:path w="7632" h="17900" extrusionOk="0">
                  <a:moveTo>
                    <a:pt x="4368" y="1"/>
                  </a:moveTo>
                  <a:lnTo>
                    <a:pt x="1" y="1682"/>
                  </a:lnTo>
                  <a:lnTo>
                    <a:pt x="2835" y="17899"/>
                  </a:lnTo>
                  <a:lnTo>
                    <a:pt x="7631" y="17075"/>
                  </a:lnTo>
                  <a:lnTo>
                    <a:pt x="4368" y="1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2"/>
            <p:cNvSpPr/>
            <p:nvPr/>
          </p:nvSpPr>
          <p:spPr>
            <a:xfrm>
              <a:off x="3388925" y="2835825"/>
              <a:ext cx="89850" cy="413700"/>
            </a:xfrm>
            <a:custGeom>
              <a:avLst/>
              <a:gdLst/>
              <a:ahLst/>
              <a:cxnLst/>
              <a:rect l="l" t="t" r="r" b="b"/>
              <a:pathLst>
                <a:path w="3594" h="16548" fill="none" extrusionOk="0">
                  <a:moveTo>
                    <a:pt x="1" y="1"/>
                  </a:moveTo>
                  <a:cubicBezTo>
                    <a:pt x="34" y="215"/>
                    <a:pt x="3594" y="16548"/>
                    <a:pt x="3594" y="16548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2"/>
            <p:cNvSpPr/>
            <p:nvPr/>
          </p:nvSpPr>
          <p:spPr>
            <a:xfrm>
              <a:off x="3438375" y="2823475"/>
              <a:ext cx="84075" cy="417400"/>
            </a:xfrm>
            <a:custGeom>
              <a:avLst/>
              <a:gdLst/>
              <a:ahLst/>
              <a:cxnLst/>
              <a:rect l="l" t="t" r="r" b="b"/>
              <a:pathLst>
                <a:path w="3363" h="16696" fill="none" extrusionOk="0">
                  <a:moveTo>
                    <a:pt x="1" y="0"/>
                  </a:moveTo>
                  <a:lnTo>
                    <a:pt x="3363" y="1669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2"/>
            <p:cNvSpPr/>
            <p:nvPr/>
          </p:nvSpPr>
          <p:spPr>
            <a:xfrm>
              <a:off x="3364625" y="2722925"/>
              <a:ext cx="109625" cy="140675"/>
            </a:xfrm>
            <a:custGeom>
              <a:avLst/>
              <a:gdLst/>
              <a:ahLst/>
              <a:cxnLst/>
              <a:rect l="l" t="t" r="r" b="b"/>
              <a:pathLst>
                <a:path w="4385" h="5627" extrusionOk="0">
                  <a:moveTo>
                    <a:pt x="1138" y="1"/>
                  </a:moveTo>
                  <a:cubicBezTo>
                    <a:pt x="956" y="1"/>
                    <a:pt x="778" y="121"/>
                    <a:pt x="726" y="215"/>
                  </a:cubicBezTo>
                  <a:cubicBezTo>
                    <a:pt x="643" y="347"/>
                    <a:pt x="66" y="3923"/>
                    <a:pt x="1" y="5357"/>
                  </a:cubicBezTo>
                  <a:cubicBezTo>
                    <a:pt x="117" y="5518"/>
                    <a:pt x="247" y="5627"/>
                    <a:pt x="424" y="5627"/>
                  </a:cubicBezTo>
                  <a:cubicBezTo>
                    <a:pt x="447" y="5627"/>
                    <a:pt x="470" y="5625"/>
                    <a:pt x="495" y="5621"/>
                  </a:cubicBezTo>
                  <a:cubicBezTo>
                    <a:pt x="726" y="5604"/>
                    <a:pt x="923" y="5456"/>
                    <a:pt x="1006" y="5242"/>
                  </a:cubicBezTo>
                  <a:cubicBezTo>
                    <a:pt x="1237" y="5390"/>
                    <a:pt x="1467" y="5539"/>
                    <a:pt x="1748" y="5539"/>
                  </a:cubicBezTo>
                  <a:cubicBezTo>
                    <a:pt x="2011" y="5522"/>
                    <a:pt x="2291" y="5324"/>
                    <a:pt x="2275" y="5061"/>
                  </a:cubicBezTo>
                  <a:lnTo>
                    <a:pt x="2275" y="5061"/>
                  </a:lnTo>
                  <a:cubicBezTo>
                    <a:pt x="2382" y="5149"/>
                    <a:pt x="2554" y="5196"/>
                    <a:pt x="2720" y="5196"/>
                  </a:cubicBezTo>
                  <a:cubicBezTo>
                    <a:pt x="2834" y="5196"/>
                    <a:pt x="2946" y="5174"/>
                    <a:pt x="3033" y="5127"/>
                  </a:cubicBezTo>
                  <a:cubicBezTo>
                    <a:pt x="3247" y="5011"/>
                    <a:pt x="3396" y="4764"/>
                    <a:pt x="3363" y="4517"/>
                  </a:cubicBezTo>
                  <a:lnTo>
                    <a:pt x="3363" y="4517"/>
                  </a:lnTo>
                  <a:cubicBezTo>
                    <a:pt x="3456" y="4563"/>
                    <a:pt x="3570" y="4594"/>
                    <a:pt x="3679" y="4594"/>
                  </a:cubicBezTo>
                  <a:cubicBezTo>
                    <a:pt x="3762" y="4594"/>
                    <a:pt x="3842" y="4576"/>
                    <a:pt x="3907" y="4533"/>
                  </a:cubicBezTo>
                  <a:cubicBezTo>
                    <a:pt x="4071" y="4434"/>
                    <a:pt x="4187" y="4286"/>
                    <a:pt x="4253" y="4121"/>
                  </a:cubicBezTo>
                  <a:cubicBezTo>
                    <a:pt x="4319" y="3956"/>
                    <a:pt x="4385" y="3825"/>
                    <a:pt x="4352" y="3660"/>
                  </a:cubicBezTo>
                  <a:cubicBezTo>
                    <a:pt x="2242" y="809"/>
                    <a:pt x="1500" y="248"/>
                    <a:pt x="1434" y="149"/>
                  </a:cubicBezTo>
                  <a:cubicBezTo>
                    <a:pt x="1350" y="41"/>
                    <a:pt x="1243" y="1"/>
                    <a:pt x="1138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2"/>
            <p:cNvSpPr/>
            <p:nvPr/>
          </p:nvSpPr>
          <p:spPr>
            <a:xfrm>
              <a:off x="3378225" y="2722925"/>
              <a:ext cx="34225" cy="35125"/>
            </a:xfrm>
            <a:custGeom>
              <a:avLst/>
              <a:gdLst/>
              <a:ahLst/>
              <a:cxnLst/>
              <a:rect l="l" t="t" r="r" b="b"/>
              <a:pathLst>
                <a:path w="1369" h="1405" extrusionOk="0">
                  <a:moveTo>
                    <a:pt x="594" y="1"/>
                  </a:moveTo>
                  <a:cubicBezTo>
                    <a:pt x="412" y="1"/>
                    <a:pt x="234" y="121"/>
                    <a:pt x="182" y="215"/>
                  </a:cubicBezTo>
                  <a:cubicBezTo>
                    <a:pt x="149" y="248"/>
                    <a:pt x="83" y="611"/>
                    <a:pt x="0" y="1138"/>
                  </a:cubicBezTo>
                  <a:cubicBezTo>
                    <a:pt x="0" y="1138"/>
                    <a:pt x="307" y="1404"/>
                    <a:pt x="623" y="1404"/>
                  </a:cubicBezTo>
                  <a:cubicBezTo>
                    <a:pt x="708" y="1404"/>
                    <a:pt x="794" y="1385"/>
                    <a:pt x="874" y="1336"/>
                  </a:cubicBezTo>
                  <a:cubicBezTo>
                    <a:pt x="1253" y="1122"/>
                    <a:pt x="1368" y="627"/>
                    <a:pt x="1368" y="627"/>
                  </a:cubicBezTo>
                  <a:cubicBezTo>
                    <a:pt x="1055" y="314"/>
                    <a:pt x="923" y="182"/>
                    <a:pt x="890" y="149"/>
                  </a:cubicBezTo>
                  <a:cubicBezTo>
                    <a:pt x="806" y="41"/>
                    <a:pt x="699" y="1"/>
                    <a:pt x="59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2"/>
            <p:cNvSpPr/>
            <p:nvPr/>
          </p:nvSpPr>
          <p:spPr>
            <a:xfrm>
              <a:off x="3432200" y="2881900"/>
              <a:ext cx="68825" cy="233300"/>
            </a:xfrm>
            <a:custGeom>
              <a:avLst/>
              <a:gdLst/>
              <a:ahLst/>
              <a:cxnLst/>
              <a:rect l="l" t="t" r="r" b="b"/>
              <a:pathLst>
                <a:path w="2753" h="9332" extrusionOk="0">
                  <a:moveTo>
                    <a:pt x="1070" y="1"/>
                  </a:moveTo>
                  <a:cubicBezTo>
                    <a:pt x="731" y="1"/>
                    <a:pt x="379" y="220"/>
                    <a:pt x="215" y="548"/>
                  </a:cubicBezTo>
                  <a:cubicBezTo>
                    <a:pt x="0" y="992"/>
                    <a:pt x="50" y="1503"/>
                    <a:pt x="116" y="1981"/>
                  </a:cubicBezTo>
                  <a:cubicBezTo>
                    <a:pt x="281" y="3366"/>
                    <a:pt x="462" y="4767"/>
                    <a:pt x="627" y="6151"/>
                  </a:cubicBezTo>
                  <a:cubicBezTo>
                    <a:pt x="726" y="6926"/>
                    <a:pt x="825" y="7717"/>
                    <a:pt x="1055" y="8475"/>
                  </a:cubicBezTo>
                  <a:cubicBezTo>
                    <a:pt x="1171" y="8821"/>
                    <a:pt x="1368" y="9217"/>
                    <a:pt x="1731" y="9315"/>
                  </a:cubicBezTo>
                  <a:cubicBezTo>
                    <a:pt x="1777" y="9326"/>
                    <a:pt x="1823" y="9331"/>
                    <a:pt x="1868" y="9331"/>
                  </a:cubicBezTo>
                  <a:cubicBezTo>
                    <a:pt x="2169" y="9331"/>
                    <a:pt x="2459" y="9109"/>
                    <a:pt x="2588" y="8837"/>
                  </a:cubicBezTo>
                  <a:cubicBezTo>
                    <a:pt x="2753" y="8524"/>
                    <a:pt x="2753" y="8145"/>
                    <a:pt x="2753" y="7783"/>
                  </a:cubicBezTo>
                  <a:cubicBezTo>
                    <a:pt x="2720" y="6003"/>
                    <a:pt x="2456" y="4239"/>
                    <a:pt x="2143" y="2492"/>
                  </a:cubicBezTo>
                  <a:cubicBezTo>
                    <a:pt x="2028" y="1882"/>
                    <a:pt x="2044" y="630"/>
                    <a:pt x="1550" y="185"/>
                  </a:cubicBezTo>
                  <a:cubicBezTo>
                    <a:pt x="1411" y="57"/>
                    <a:pt x="1242" y="1"/>
                    <a:pt x="1070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2"/>
            <p:cNvSpPr/>
            <p:nvPr/>
          </p:nvSpPr>
          <p:spPr>
            <a:xfrm>
              <a:off x="3491525" y="2809450"/>
              <a:ext cx="136000" cy="434300"/>
            </a:xfrm>
            <a:custGeom>
              <a:avLst/>
              <a:gdLst/>
              <a:ahLst/>
              <a:cxnLst/>
              <a:rect l="l" t="t" r="r" b="b"/>
              <a:pathLst>
                <a:path w="5440" h="17372" extrusionOk="0">
                  <a:moveTo>
                    <a:pt x="5440" y="1"/>
                  </a:moveTo>
                  <a:lnTo>
                    <a:pt x="825" y="677"/>
                  </a:lnTo>
                  <a:lnTo>
                    <a:pt x="1" y="17125"/>
                  </a:lnTo>
                  <a:lnTo>
                    <a:pt x="4863" y="17372"/>
                  </a:lnTo>
                  <a:lnTo>
                    <a:pt x="544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2"/>
            <p:cNvSpPr/>
            <p:nvPr/>
          </p:nvSpPr>
          <p:spPr>
            <a:xfrm>
              <a:off x="3536450" y="2811525"/>
              <a:ext cx="3725" cy="423175"/>
            </a:xfrm>
            <a:custGeom>
              <a:avLst/>
              <a:gdLst/>
              <a:ahLst/>
              <a:cxnLst/>
              <a:rect l="l" t="t" r="r" b="b"/>
              <a:pathLst>
                <a:path w="149" h="16927" fill="none" extrusionOk="0">
                  <a:moveTo>
                    <a:pt x="149" y="0"/>
                  </a:moveTo>
                  <a:cubicBezTo>
                    <a:pt x="132" y="215"/>
                    <a:pt x="0" y="16926"/>
                    <a:pt x="0" y="16926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52"/>
            <p:cNvSpPr/>
            <p:nvPr/>
          </p:nvSpPr>
          <p:spPr>
            <a:xfrm>
              <a:off x="3581350" y="2810275"/>
              <a:ext cx="9925" cy="425650"/>
            </a:xfrm>
            <a:custGeom>
              <a:avLst/>
              <a:gdLst/>
              <a:ahLst/>
              <a:cxnLst/>
              <a:rect l="l" t="t" r="r" b="b"/>
              <a:pathLst>
                <a:path w="397" h="17026" fill="none" extrusionOk="0">
                  <a:moveTo>
                    <a:pt x="396" y="1"/>
                  </a:moveTo>
                  <a:lnTo>
                    <a:pt x="1" y="1702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52"/>
            <p:cNvSpPr/>
            <p:nvPr/>
          </p:nvSpPr>
          <p:spPr>
            <a:xfrm>
              <a:off x="3512125" y="2701550"/>
              <a:ext cx="115400" cy="138675"/>
            </a:xfrm>
            <a:custGeom>
              <a:avLst/>
              <a:gdLst/>
              <a:ahLst/>
              <a:cxnLst/>
              <a:rect l="l" t="t" r="r" b="b"/>
              <a:pathLst>
                <a:path w="4616" h="5547" extrusionOk="0">
                  <a:moveTo>
                    <a:pt x="2173" y="1"/>
                  </a:moveTo>
                  <a:cubicBezTo>
                    <a:pt x="2029" y="1"/>
                    <a:pt x="1889" y="64"/>
                    <a:pt x="1830" y="131"/>
                  </a:cubicBezTo>
                  <a:cubicBezTo>
                    <a:pt x="1731" y="246"/>
                    <a:pt x="363" y="3592"/>
                    <a:pt x="1" y="4976"/>
                  </a:cubicBezTo>
                  <a:cubicBezTo>
                    <a:pt x="83" y="5190"/>
                    <a:pt x="199" y="5339"/>
                    <a:pt x="429" y="5355"/>
                  </a:cubicBezTo>
                  <a:cubicBezTo>
                    <a:pt x="457" y="5359"/>
                    <a:pt x="484" y="5362"/>
                    <a:pt x="512" y="5362"/>
                  </a:cubicBezTo>
                  <a:cubicBezTo>
                    <a:pt x="701" y="5362"/>
                    <a:pt x="891" y="5266"/>
                    <a:pt x="1006" y="5108"/>
                  </a:cubicBezTo>
                  <a:cubicBezTo>
                    <a:pt x="1187" y="5289"/>
                    <a:pt x="1385" y="5487"/>
                    <a:pt x="1649" y="5537"/>
                  </a:cubicBezTo>
                  <a:cubicBezTo>
                    <a:pt x="1686" y="5543"/>
                    <a:pt x="1723" y="5547"/>
                    <a:pt x="1761" y="5547"/>
                  </a:cubicBezTo>
                  <a:cubicBezTo>
                    <a:pt x="1995" y="5547"/>
                    <a:pt x="2233" y="5418"/>
                    <a:pt x="2275" y="5190"/>
                  </a:cubicBezTo>
                  <a:cubicBezTo>
                    <a:pt x="2395" y="5350"/>
                    <a:pt x="2644" y="5456"/>
                    <a:pt x="2857" y="5456"/>
                  </a:cubicBezTo>
                  <a:cubicBezTo>
                    <a:pt x="2908" y="5456"/>
                    <a:pt x="2956" y="5450"/>
                    <a:pt x="3000" y="5438"/>
                  </a:cubicBezTo>
                  <a:cubicBezTo>
                    <a:pt x="3231" y="5372"/>
                    <a:pt x="3429" y="5141"/>
                    <a:pt x="3462" y="4910"/>
                  </a:cubicBezTo>
                  <a:cubicBezTo>
                    <a:pt x="3563" y="4999"/>
                    <a:pt x="3714" y="5059"/>
                    <a:pt x="3861" y="5059"/>
                  </a:cubicBezTo>
                  <a:cubicBezTo>
                    <a:pt x="3904" y="5059"/>
                    <a:pt x="3948" y="5053"/>
                    <a:pt x="3989" y="5042"/>
                  </a:cubicBezTo>
                  <a:cubicBezTo>
                    <a:pt x="4171" y="4993"/>
                    <a:pt x="4302" y="4861"/>
                    <a:pt x="4418" y="4713"/>
                  </a:cubicBezTo>
                  <a:cubicBezTo>
                    <a:pt x="4517" y="4564"/>
                    <a:pt x="4599" y="4482"/>
                    <a:pt x="4616" y="4317"/>
                  </a:cubicBezTo>
                  <a:cubicBezTo>
                    <a:pt x="3182" y="1070"/>
                    <a:pt x="2588" y="329"/>
                    <a:pt x="2539" y="230"/>
                  </a:cubicBezTo>
                  <a:cubicBezTo>
                    <a:pt x="2458" y="60"/>
                    <a:pt x="2313" y="1"/>
                    <a:pt x="2173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52"/>
            <p:cNvSpPr/>
            <p:nvPr/>
          </p:nvSpPr>
          <p:spPr>
            <a:xfrm>
              <a:off x="3548400" y="2701550"/>
              <a:ext cx="35850" cy="35125"/>
            </a:xfrm>
            <a:custGeom>
              <a:avLst/>
              <a:gdLst/>
              <a:ahLst/>
              <a:cxnLst/>
              <a:rect l="l" t="t" r="r" b="b"/>
              <a:pathLst>
                <a:path w="1434" h="1405" extrusionOk="0">
                  <a:moveTo>
                    <a:pt x="722" y="1"/>
                  </a:moveTo>
                  <a:cubicBezTo>
                    <a:pt x="578" y="1"/>
                    <a:pt x="438" y="64"/>
                    <a:pt x="379" y="131"/>
                  </a:cubicBezTo>
                  <a:cubicBezTo>
                    <a:pt x="346" y="164"/>
                    <a:pt x="198" y="493"/>
                    <a:pt x="0" y="988"/>
                  </a:cubicBezTo>
                  <a:cubicBezTo>
                    <a:pt x="0" y="988"/>
                    <a:pt x="313" y="1404"/>
                    <a:pt x="672" y="1404"/>
                  </a:cubicBezTo>
                  <a:cubicBezTo>
                    <a:pt x="716" y="1404"/>
                    <a:pt x="762" y="1398"/>
                    <a:pt x="808" y="1383"/>
                  </a:cubicBezTo>
                  <a:cubicBezTo>
                    <a:pt x="1236" y="1251"/>
                    <a:pt x="1434" y="790"/>
                    <a:pt x="1434" y="790"/>
                  </a:cubicBezTo>
                  <a:cubicBezTo>
                    <a:pt x="1220" y="411"/>
                    <a:pt x="1104" y="263"/>
                    <a:pt x="1088" y="230"/>
                  </a:cubicBezTo>
                  <a:cubicBezTo>
                    <a:pt x="1007" y="60"/>
                    <a:pt x="862" y="1"/>
                    <a:pt x="72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52"/>
            <p:cNvSpPr/>
            <p:nvPr/>
          </p:nvSpPr>
          <p:spPr>
            <a:xfrm>
              <a:off x="3549625" y="2871200"/>
              <a:ext cx="68825" cy="232875"/>
            </a:xfrm>
            <a:custGeom>
              <a:avLst/>
              <a:gdLst/>
              <a:ahLst/>
              <a:cxnLst/>
              <a:rect l="l" t="t" r="r" b="b"/>
              <a:pathLst>
                <a:path w="2753" h="9315" extrusionOk="0">
                  <a:moveTo>
                    <a:pt x="1757" y="0"/>
                  </a:moveTo>
                  <a:cubicBezTo>
                    <a:pt x="1473" y="0"/>
                    <a:pt x="1178" y="140"/>
                    <a:pt x="989" y="382"/>
                  </a:cubicBezTo>
                  <a:cubicBezTo>
                    <a:pt x="676" y="761"/>
                    <a:pt x="627" y="1272"/>
                    <a:pt x="577" y="1750"/>
                  </a:cubicBezTo>
                  <a:cubicBezTo>
                    <a:pt x="429" y="3151"/>
                    <a:pt x="297" y="4535"/>
                    <a:pt x="165" y="5920"/>
                  </a:cubicBezTo>
                  <a:cubicBezTo>
                    <a:pt x="83" y="6711"/>
                    <a:pt x="1" y="7502"/>
                    <a:pt x="67" y="8293"/>
                  </a:cubicBezTo>
                  <a:cubicBezTo>
                    <a:pt x="99" y="8656"/>
                    <a:pt x="198" y="9084"/>
                    <a:pt x="528" y="9249"/>
                  </a:cubicBezTo>
                  <a:cubicBezTo>
                    <a:pt x="615" y="9295"/>
                    <a:pt x="709" y="9315"/>
                    <a:pt x="805" y="9315"/>
                  </a:cubicBezTo>
                  <a:cubicBezTo>
                    <a:pt x="1055" y="9315"/>
                    <a:pt x="1317" y="9176"/>
                    <a:pt x="1484" y="8985"/>
                  </a:cubicBezTo>
                  <a:cubicBezTo>
                    <a:pt x="1715" y="8705"/>
                    <a:pt x="1797" y="8343"/>
                    <a:pt x="1863" y="7996"/>
                  </a:cubicBezTo>
                  <a:cubicBezTo>
                    <a:pt x="2226" y="6249"/>
                    <a:pt x="2357" y="4469"/>
                    <a:pt x="2440" y="2690"/>
                  </a:cubicBezTo>
                  <a:cubicBezTo>
                    <a:pt x="2473" y="2080"/>
                    <a:pt x="2753" y="860"/>
                    <a:pt x="2374" y="316"/>
                  </a:cubicBezTo>
                  <a:cubicBezTo>
                    <a:pt x="2224" y="98"/>
                    <a:pt x="1995" y="0"/>
                    <a:pt x="1757" y="0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52"/>
            <p:cNvSpPr/>
            <p:nvPr/>
          </p:nvSpPr>
          <p:spPr>
            <a:xfrm>
              <a:off x="3545500" y="2864675"/>
              <a:ext cx="234900" cy="429350"/>
            </a:xfrm>
            <a:custGeom>
              <a:avLst/>
              <a:gdLst/>
              <a:ahLst/>
              <a:cxnLst/>
              <a:rect l="l" t="t" r="r" b="b"/>
              <a:pathLst>
                <a:path w="9396" h="17174" extrusionOk="0">
                  <a:moveTo>
                    <a:pt x="4747" y="0"/>
                  </a:moveTo>
                  <a:lnTo>
                    <a:pt x="1" y="15756"/>
                  </a:lnTo>
                  <a:lnTo>
                    <a:pt x="4648" y="17174"/>
                  </a:lnTo>
                  <a:lnTo>
                    <a:pt x="9395" y="445"/>
                  </a:lnTo>
                  <a:lnTo>
                    <a:pt x="4747" y="0"/>
                  </a:ln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52"/>
            <p:cNvSpPr/>
            <p:nvPr/>
          </p:nvSpPr>
          <p:spPr>
            <a:xfrm>
              <a:off x="3589600" y="2857250"/>
              <a:ext cx="105500" cy="409575"/>
            </a:xfrm>
            <a:custGeom>
              <a:avLst/>
              <a:gdLst/>
              <a:ahLst/>
              <a:cxnLst/>
              <a:rect l="l" t="t" r="r" b="b"/>
              <a:pathLst>
                <a:path w="4220" h="16383" fill="none" extrusionOk="0">
                  <a:moveTo>
                    <a:pt x="4219" y="1"/>
                  </a:moveTo>
                  <a:cubicBezTo>
                    <a:pt x="4154" y="199"/>
                    <a:pt x="0" y="16383"/>
                    <a:pt x="0" y="16383"/>
                  </a:cubicBez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2"/>
            <p:cNvSpPr/>
            <p:nvPr/>
          </p:nvSpPr>
          <p:spPr>
            <a:xfrm>
              <a:off x="3632850" y="2868375"/>
              <a:ext cx="112100" cy="410400"/>
            </a:xfrm>
            <a:custGeom>
              <a:avLst/>
              <a:gdLst/>
              <a:ahLst/>
              <a:cxnLst/>
              <a:rect l="l" t="t" r="r" b="b"/>
              <a:pathLst>
                <a:path w="4484" h="16416" fill="none" extrusionOk="0">
                  <a:moveTo>
                    <a:pt x="4484" y="1"/>
                  </a:moveTo>
                  <a:lnTo>
                    <a:pt x="1" y="16416"/>
                  </a:lnTo>
                </a:path>
              </a:pathLst>
            </a:custGeom>
            <a:noFill/>
            <a:ln w="66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2"/>
            <p:cNvSpPr/>
            <p:nvPr/>
          </p:nvSpPr>
          <p:spPr>
            <a:xfrm>
              <a:off x="3664175" y="2752325"/>
              <a:ext cx="116225" cy="137125"/>
            </a:xfrm>
            <a:custGeom>
              <a:avLst/>
              <a:gdLst/>
              <a:ahLst/>
              <a:cxnLst/>
              <a:rect l="l" t="t" r="r" b="b"/>
              <a:pathLst>
                <a:path w="4649" h="5485" extrusionOk="0">
                  <a:moveTo>
                    <a:pt x="3300" y="1"/>
                  </a:moveTo>
                  <a:cubicBezTo>
                    <a:pt x="3202" y="1"/>
                    <a:pt x="3113" y="26"/>
                    <a:pt x="3066" y="61"/>
                  </a:cubicBezTo>
                  <a:cubicBezTo>
                    <a:pt x="2934" y="143"/>
                    <a:pt x="693" y="3242"/>
                    <a:pt x="0" y="4494"/>
                  </a:cubicBezTo>
                  <a:cubicBezTo>
                    <a:pt x="33" y="4709"/>
                    <a:pt x="231" y="4709"/>
                    <a:pt x="445" y="4791"/>
                  </a:cubicBezTo>
                  <a:cubicBezTo>
                    <a:pt x="511" y="4819"/>
                    <a:pt x="583" y="4831"/>
                    <a:pt x="655" y="4831"/>
                  </a:cubicBezTo>
                  <a:cubicBezTo>
                    <a:pt x="801" y="4831"/>
                    <a:pt x="951" y="4780"/>
                    <a:pt x="1072" y="4692"/>
                  </a:cubicBezTo>
                  <a:cubicBezTo>
                    <a:pt x="1187" y="4923"/>
                    <a:pt x="1352" y="5154"/>
                    <a:pt x="1599" y="5269"/>
                  </a:cubicBezTo>
                  <a:cubicBezTo>
                    <a:pt x="1674" y="5306"/>
                    <a:pt x="1760" y="5325"/>
                    <a:pt x="1846" y="5325"/>
                  </a:cubicBezTo>
                  <a:cubicBezTo>
                    <a:pt x="2027" y="5325"/>
                    <a:pt x="2208" y="5244"/>
                    <a:pt x="2275" y="5088"/>
                  </a:cubicBezTo>
                  <a:cubicBezTo>
                    <a:pt x="2370" y="5294"/>
                    <a:pt x="2663" y="5484"/>
                    <a:pt x="2905" y="5484"/>
                  </a:cubicBezTo>
                  <a:cubicBezTo>
                    <a:pt x="2915" y="5484"/>
                    <a:pt x="2924" y="5484"/>
                    <a:pt x="2934" y="5483"/>
                  </a:cubicBezTo>
                  <a:cubicBezTo>
                    <a:pt x="3165" y="5483"/>
                    <a:pt x="3412" y="5318"/>
                    <a:pt x="3494" y="5088"/>
                  </a:cubicBezTo>
                  <a:cubicBezTo>
                    <a:pt x="3610" y="5236"/>
                    <a:pt x="3791" y="5351"/>
                    <a:pt x="3989" y="5351"/>
                  </a:cubicBezTo>
                  <a:cubicBezTo>
                    <a:pt x="4170" y="5335"/>
                    <a:pt x="4335" y="5253"/>
                    <a:pt x="4467" y="5137"/>
                  </a:cubicBezTo>
                  <a:cubicBezTo>
                    <a:pt x="4599" y="5005"/>
                    <a:pt x="4599" y="5121"/>
                    <a:pt x="4648" y="4939"/>
                  </a:cubicBezTo>
                  <a:cubicBezTo>
                    <a:pt x="4038" y="1462"/>
                    <a:pt x="3758" y="440"/>
                    <a:pt x="3725" y="325"/>
                  </a:cubicBezTo>
                  <a:cubicBezTo>
                    <a:pt x="3683" y="81"/>
                    <a:pt x="3477" y="1"/>
                    <a:pt x="3300" y="1"/>
                  </a:cubicBezTo>
                  <a:close/>
                </a:path>
              </a:pathLst>
            </a:custGeom>
            <a:solidFill>
              <a:srgbClr val="FAD5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2"/>
            <p:cNvSpPr/>
            <p:nvPr/>
          </p:nvSpPr>
          <p:spPr>
            <a:xfrm>
              <a:off x="3726375" y="2752325"/>
              <a:ext cx="36300" cy="34525"/>
            </a:xfrm>
            <a:custGeom>
              <a:avLst/>
              <a:gdLst/>
              <a:ahLst/>
              <a:cxnLst/>
              <a:rect l="l" t="t" r="r" b="b"/>
              <a:pathLst>
                <a:path w="1452" h="1381" extrusionOk="0">
                  <a:moveTo>
                    <a:pt x="812" y="1"/>
                  </a:moveTo>
                  <a:cubicBezTo>
                    <a:pt x="714" y="1"/>
                    <a:pt x="625" y="26"/>
                    <a:pt x="578" y="61"/>
                  </a:cubicBezTo>
                  <a:cubicBezTo>
                    <a:pt x="545" y="78"/>
                    <a:pt x="314" y="374"/>
                    <a:pt x="1" y="803"/>
                  </a:cubicBezTo>
                  <a:cubicBezTo>
                    <a:pt x="1" y="803"/>
                    <a:pt x="251" y="1381"/>
                    <a:pt x="660" y="1381"/>
                  </a:cubicBezTo>
                  <a:cubicBezTo>
                    <a:pt x="671" y="1381"/>
                    <a:pt x="682" y="1380"/>
                    <a:pt x="693" y="1380"/>
                  </a:cubicBezTo>
                  <a:cubicBezTo>
                    <a:pt x="1138" y="1347"/>
                    <a:pt x="1451" y="951"/>
                    <a:pt x="1451" y="951"/>
                  </a:cubicBezTo>
                  <a:cubicBezTo>
                    <a:pt x="1319" y="539"/>
                    <a:pt x="1254" y="374"/>
                    <a:pt x="1237" y="325"/>
                  </a:cubicBezTo>
                  <a:cubicBezTo>
                    <a:pt x="1195" y="81"/>
                    <a:pt x="989" y="1"/>
                    <a:pt x="81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52"/>
            <p:cNvSpPr/>
            <p:nvPr/>
          </p:nvSpPr>
          <p:spPr>
            <a:xfrm>
              <a:off x="3639850" y="2927225"/>
              <a:ext cx="111700" cy="221625"/>
            </a:xfrm>
            <a:custGeom>
              <a:avLst/>
              <a:gdLst/>
              <a:ahLst/>
              <a:cxnLst/>
              <a:rect l="l" t="t" r="r" b="b"/>
              <a:pathLst>
                <a:path w="4468" h="8865" extrusionOk="0">
                  <a:moveTo>
                    <a:pt x="3485" y="1"/>
                  </a:moveTo>
                  <a:cubicBezTo>
                    <a:pt x="3269" y="1"/>
                    <a:pt x="3047" y="69"/>
                    <a:pt x="2869" y="201"/>
                  </a:cubicBezTo>
                  <a:cubicBezTo>
                    <a:pt x="2490" y="498"/>
                    <a:pt x="2308" y="976"/>
                    <a:pt x="2144" y="1437"/>
                  </a:cubicBezTo>
                  <a:cubicBezTo>
                    <a:pt x="1666" y="2756"/>
                    <a:pt x="1204" y="4074"/>
                    <a:pt x="743" y="5393"/>
                  </a:cubicBezTo>
                  <a:cubicBezTo>
                    <a:pt x="462" y="6134"/>
                    <a:pt x="199" y="6876"/>
                    <a:pt x="83" y="7667"/>
                  </a:cubicBezTo>
                  <a:cubicBezTo>
                    <a:pt x="17" y="8030"/>
                    <a:pt x="1" y="8458"/>
                    <a:pt x="298" y="8706"/>
                  </a:cubicBezTo>
                  <a:cubicBezTo>
                    <a:pt x="416" y="8816"/>
                    <a:pt x="567" y="8864"/>
                    <a:pt x="724" y="8864"/>
                  </a:cubicBezTo>
                  <a:cubicBezTo>
                    <a:pt x="918" y="8864"/>
                    <a:pt x="1123" y="8791"/>
                    <a:pt x="1286" y="8673"/>
                  </a:cubicBezTo>
                  <a:cubicBezTo>
                    <a:pt x="1567" y="8458"/>
                    <a:pt x="1731" y="8129"/>
                    <a:pt x="1896" y="7816"/>
                  </a:cubicBezTo>
                  <a:cubicBezTo>
                    <a:pt x="2654" y="6200"/>
                    <a:pt x="3215" y="4503"/>
                    <a:pt x="3726" y="2805"/>
                  </a:cubicBezTo>
                  <a:cubicBezTo>
                    <a:pt x="3907" y="2212"/>
                    <a:pt x="4467" y="1091"/>
                    <a:pt x="4237" y="481"/>
                  </a:cubicBezTo>
                  <a:cubicBezTo>
                    <a:pt x="4118" y="155"/>
                    <a:pt x="3809" y="1"/>
                    <a:pt x="3485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52"/>
            <p:cNvSpPr/>
            <p:nvPr/>
          </p:nvSpPr>
          <p:spPr>
            <a:xfrm>
              <a:off x="3357200" y="3063675"/>
              <a:ext cx="436375" cy="465125"/>
            </a:xfrm>
            <a:custGeom>
              <a:avLst/>
              <a:gdLst/>
              <a:ahLst/>
              <a:cxnLst/>
              <a:rect l="l" t="t" r="r" b="b"/>
              <a:pathLst>
                <a:path w="17455" h="18605" extrusionOk="0">
                  <a:moveTo>
                    <a:pt x="17454" y="1"/>
                  </a:moveTo>
                  <a:lnTo>
                    <a:pt x="1" y="248"/>
                  </a:lnTo>
                  <a:cubicBezTo>
                    <a:pt x="940" y="5341"/>
                    <a:pt x="1880" y="10417"/>
                    <a:pt x="2803" y="15509"/>
                  </a:cubicBezTo>
                  <a:cubicBezTo>
                    <a:pt x="2935" y="16218"/>
                    <a:pt x="3083" y="16960"/>
                    <a:pt x="3478" y="17586"/>
                  </a:cubicBezTo>
                  <a:cubicBezTo>
                    <a:pt x="3824" y="18157"/>
                    <a:pt x="4443" y="18604"/>
                    <a:pt x="5099" y="18604"/>
                  </a:cubicBezTo>
                  <a:cubicBezTo>
                    <a:pt x="5163" y="18604"/>
                    <a:pt x="5227" y="18600"/>
                    <a:pt x="5291" y="18591"/>
                  </a:cubicBezTo>
                  <a:lnTo>
                    <a:pt x="12164" y="18344"/>
                  </a:lnTo>
                  <a:cubicBezTo>
                    <a:pt x="12228" y="18353"/>
                    <a:pt x="12292" y="18357"/>
                    <a:pt x="12356" y="18357"/>
                  </a:cubicBezTo>
                  <a:cubicBezTo>
                    <a:pt x="13012" y="18357"/>
                    <a:pt x="13633" y="17910"/>
                    <a:pt x="13993" y="17339"/>
                  </a:cubicBezTo>
                  <a:cubicBezTo>
                    <a:pt x="14389" y="16713"/>
                    <a:pt x="14521" y="15971"/>
                    <a:pt x="14653" y="15262"/>
                  </a:cubicBezTo>
                  <a:cubicBezTo>
                    <a:pt x="15592" y="10170"/>
                    <a:pt x="16531" y="5093"/>
                    <a:pt x="174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2"/>
            <p:cNvSpPr/>
            <p:nvPr/>
          </p:nvSpPr>
          <p:spPr>
            <a:xfrm>
              <a:off x="3489475" y="3063675"/>
              <a:ext cx="304100" cy="464800"/>
            </a:xfrm>
            <a:custGeom>
              <a:avLst/>
              <a:gdLst/>
              <a:ahLst/>
              <a:cxnLst/>
              <a:rect l="l" t="t" r="r" b="b"/>
              <a:pathLst>
                <a:path w="12164" h="18592" extrusionOk="0">
                  <a:moveTo>
                    <a:pt x="12163" y="1"/>
                  </a:moveTo>
                  <a:lnTo>
                    <a:pt x="10202" y="34"/>
                  </a:lnTo>
                  <a:cubicBezTo>
                    <a:pt x="10202" y="34"/>
                    <a:pt x="9477" y="18130"/>
                    <a:pt x="0" y="18591"/>
                  </a:cubicBezTo>
                  <a:lnTo>
                    <a:pt x="6873" y="18344"/>
                  </a:lnTo>
                  <a:cubicBezTo>
                    <a:pt x="6937" y="18353"/>
                    <a:pt x="7001" y="18357"/>
                    <a:pt x="7065" y="18357"/>
                  </a:cubicBezTo>
                  <a:cubicBezTo>
                    <a:pt x="7721" y="18357"/>
                    <a:pt x="8342" y="17910"/>
                    <a:pt x="8702" y="17339"/>
                  </a:cubicBezTo>
                  <a:cubicBezTo>
                    <a:pt x="9098" y="16713"/>
                    <a:pt x="9230" y="15971"/>
                    <a:pt x="9362" y="15262"/>
                  </a:cubicBezTo>
                  <a:cubicBezTo>
                    <a:pt x="10301" y="10170"/>
                    <a:pt x="11240" y="5093"/>
                    <a:pt x="12163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2"/>
            <p:cNvSpPr/>
            <p:nvPr/>
          </p:nvSpPr>
          <p:spPr>
            <a:xfrm>
              <a:off x="3431775" y="3149700"/>
              <a:ext cx="75850" cy="226950"/>
            </a:xfrm>
            <a:custGeom>
              <a:avLst/>
              <a:gdLst/>
              <a:ahLst/>
              <a:cxnLst/>
              <a:rect l="l" t="t" r="r" b="b"/>
              <a:pathLst>
                <a:path w="3034" h="9078" extrusionOk="0">
                  <a:moveTo>
                    <a:pt x="778" y="0"/>
                  </a:moveTo>
                  <a:cubicBezTo>
                    <a:pt x="416" y="0"/>
                    <a:pt x="193" y="413"/>
                    <a:pt x="116" y="845"/>
                  </a:cubicBezTo>
                  <a:cubicBezTo>
                    <a:pt x="1" y="1570"/>
                    <a:pt x="100" y="2328"/>
                    <a:pt x="199" y="3053"/>
                  </a:cubicBezTo>
                  <a:cubicBezTo>
                    <a:pt x="413" y="4685"/>
                    <a:pt x="644" y="6333"/>
                    <a:pt x="1023" y="7948"/>
                  </a:cubicBezTo>
                  <a:cubicBezTo>
                    <a:pt x="1089" y="8212"/>
                    <a:pt x="1171" y="8492"/>
                    <a:pt x="1336" y="8723"/>
                  </a:cubicBezTo>
                  <a:cubicBezTo>
                    <a:pt x="1481" y="8926"/>
                    <a:pt x="1715" y="9078"/>
                    <a:pt x="1949" y="9078"/>
                  </a:cubicBezTo>
                  <a:cubicBezTo>
                    <a:pt x="1981" y="9078"/>
                    <a:pt x="2013" y="9075"/>
                    <a:pt x="2045" y="9069"/>
                  </a:cubicBezTo>
                  <a:cubicBezTo>
                    <a:pt x="2226" y="9036"/>
                    <a:pt x="2391" y="8921"/>
                    <a:pt x="2506" y="8789"/>
                  </a:cubicBezTo>
                  <a:cubicBezTo>
                    <a:pt x="3017" y="8228"/>
                    <a:pt x="3034" y="7388"/>
                    <a:pt x="3001" y="6630"/>
                  </a:cubicBezTo>
                  <a:cubicBezTo>
                    <a:pt x="2885" y="5015"/>
                    <a:pt x="2572" y="3399"/>
                    <a:pt x="2061" y="1850"/>
                  </a:cubicBezTo>
                  <a:cubicBezTo>
                    <a:pt x="1880" y="1323"/>
                    <a:pt x="1633" y="433"/>
                    <a:pt x="1138" y="120"/>
                  </a:cubicBezTo>
                  <a:cubicBezTo>
                    <a:pt x="1006" y="37"/>
                    <a:pt x="886" y="0"/>
                    <a:pt x="778" y="0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2"/>
            <p:cNvSpPr/>
            <p:nvPr/>
          </p:nvSpPr>
          <p:spPr>
            <a:xfrm>
              <a:off x="1124425" y="3901275"/>
              <a:ext cx="42475" cy="90325"/>
            </a:xfrm>
            <a:custGeom>
              <a:avLst/>
              <a:gdLst/>
              <a:ahLst/>
              <a:cxnLst/>
              <a:rect l="l" t="t" r="r" b="b"/>
              <a:pathLst>
                <a:path w="1699" h="3613" extrusionOk="0">
                  <a:moveTo>
                    <a:pt x="1059" y="1"/>
                  </a:moveTo>
                  <a:cubicBezTo>
                    <a:pt x="688" y="1"/>
                    <a:pt x="340" y="285"/>
                    <a:pt x="182" y="645"/>
                  </a:cubicBezTo>
                  <a:cubicBezTo>
                    <a:pt x="1" y="1058"/>
                    <a:pt x="17" y="1519"/>
                    <a:pt x="67" y="1947"/>
                  </a:cubicBezTo>
                  <a:cubicBezTo>
                    <a:pt x="116" y="2491"/>
                    <a:pt x="215" y="3085"/>
                    <a:pt x="594" y="3464"/>
                  </a:cubicBezTo>
                  <a:cubicBezTo>
                    <a:pt x="693" y="3546"/>
                    <a:pt x="792" y="3612"/>
                    <a:pt x="907" y="3612"/>
                  </a:cubicBezTo>
                  <a:cubicBezTo>
                    <a:pt x="1088" y="3579"/>
                    <a:pt x="1171" y="3365"/>
                    <a:pt x="1171" y="3184"/>
                  </a:cubicBezTo>
                  <a:lnTo>
                    <a:pt x="1121" y="2887"/>
                  </a:lnTo>
                  <a:lnTo>
                    <a:pt x="1121" y="2887"/>
                  </a:lnTo>
                  <a:cubicBezTo>
                    <a:pt x="1122" y="2888"/>
                    <a:pt x="1122" y="2889"/>
                    <a:pt x="1122" y="2889"/>
                  </a:cubicBezTo>
                  <a:cubicBezTo>
                    <a:pt x="1137" y="2889"/>
                    <a:pt x="1131" y="1538"/>
                    <a:pt x="1550" y="942"/>
                  </a:cubicBezTo>
                  <a:cubicBezTo>
                    <a:pt x="1665" y="777"/>
                    <a:pt x="1698" y="547"/>
                    <a:pt x="1632" y="365"/>
                  </a:cubicBezTo>
                  <a:cubicBezTo>
                    <a:pt x="1583" y="184"/>
                    <a:pt x="1401" y="69"/>
                    <a:pt x="1220" y="19"/>
                  </a:cubicBezTo>
                  <a:cubicBezTo>
                    <a:pt x="1166" y="7"/>
                    <a:pt x="1112" y="1"/>
                    <a:pt x="1059" y="1"/>
                  </a:cubicBezTo>
                  <a:close/>
                </a:path>
              </a:pathLst>
            </a:custGeom>
            <a:solidFill>
              <a:srgbClr val="C291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2"/>
            <p:cNvSpPr/>
            <p:nvPr/>
          </p:nvSpPr>
          <p:spPr>
            <a:xfrm>
              <a:off x="960450" y="3928575"/>
              <a:ext cx="363425" cy="329150"/>
            </a:xfrm>
            <a:custGeom>
              <a:avLst/>
              <a:gdLst/>
              <a:ahLst/>
              <a:cxnLst/>
              <a:rect l="l" t="t" r="r" b="b"/>
              <a:pathLst>
                <a:path w="14537" h="13166" extrusionOk="0">
                  <a:moveTo>
                    <a:pt x="2520" y="0"/>
                  </a:moveTo>
                  <a:cubicBezTo>
                    <a:pt x="2166" y="0"/>
                    <a:pt x="1821" y="78"/>
                    <a:pt x="1500" y="262"/>
                  </a:cubicBezTo>
                  <a:cubicBezTo>
                    <a:pt x="560" y="806"/>
                    <a:pt x="280" y="2026"/>
                    <a:pt x="198" y="3097"/>
                  </a:cubicBezTo>
                  <a:cubicBezTo>
                    <a:pt x="0" y="5734"/>
                    <a:pt x="379" y="8404"/>
                    <a:pt x="1302" y="10892"/>
                  </a:cubicBezTo>
                  <a:cubicBezTo>
                    <a:pt x="1632" y="11782"/>
                    <a:pt x="2192" y="12771"/>
                    <a:pt x="3132" y="12887"/>
                  </a:cubicBezTo>
                  <a:cubicBezTo>
                    <a:pt x="3206" y="12896"/>
                    <a:pt x="3282" y="12901"/>
                    <a:pt x="3357" y="12901"/>
                  </a:cubicBezTo>
                  <a:cubicBezTo>
                    <a:pt x="3665" y="12901"/>
                    <a:pt x="3974" y="12824"/>
                    <a:pt x="4252" y="12705"/>
                  </a:cubicBezTo>
                  <a:cubicBezTo>
                    <a:pt x="5340" y="12227"/>
                    <a:pt x="5801" y="11997"/>
                    <a:pt x="6922" y="11156"/>
                  </a:cubicBezTo>
                  <a:cubicBezTo>
                    <a:pt x="7499" y="11601"/>
                    <a:pt x="8092" y="12030"/>
                    <a:pt x="8669" y="12458"/>
                  </a:cubicBezTo>
                  <a:cubicBezTo>
                    <a:pt x="9128" y="12798"/>
                    <a:pt x="9640" y="13165"/>
                    <a:pt x="10192" y="13165"/>
                  </a:cubicBezTo>
                  <a:cubicBezTo>
                    <a:pt x="10256" y="13165"/>
                    <a:pt x="10319" y="13160"/>
                    <a:pt x="10383" y="13150"/>
                  </a:cubicBezTo>
                  <a:cubicBezTo>
                    <a:pt x="11158" y="13051"/>
                    <a:pt x="11636" y="12260"/>
                    <a:pt x="11965" y="11535"/>
                  </a:cubicBezTo>
                  <a:cubicBezTo>
                    <a:pt x="12592" y="10200"/>
                    <a:pt x="13119" y="8832"/>
                    <a:pt x="13581" y="7448"/>
                  </a:cubicBezTo>
                  <a:cubicBezTo>
                    <a:pt x="14108" y="5849"/>
                    <a:pt x="14536" y="4152"/>
                    <a:pt x="14157" y="2520"/>
                  </a:cubicBezTo>
                  <a:cubicBezTo>
                    <a:pt x="14009" y="1861"/>
                    <a:pt x="13679" y="1185"/>
                    <a:pt x="13086" y="855"/>
                  </a:cubicBezTo>
                  <a:cubicBezTo>
                    <a:pt x="12825" y="717"/>
                    <a:pt x="12546" y="661"/>
                    <a:pt x="12258" y="661"/>
                  </a:cubicBezTo>
                  <a:cubicBezTo>
                    <a:pt x="11655" y="661"/>
                    <a:pt x="11018" y="907"/>
                    <a:pt x="10449" y="1152"/>
                  </a:cubicBezTo>
                  <a:cubicBezTo>
                    <a:pt x="9872" y="1399"/>
                    <a:pt x="9295" y="1647"/>
                    <a:pt x="8719" y="1894"/>
                  </a:cubicBezTo>
                  <a:cubicBezTo>
                    <a:pt x="8439" y="2009"/>
                    <a:pt x="8153" y="2059"/>
                    <a:pt x="7865" y="2059"/>
                  </a:cubicBezTo>
                  <a:cubicBezTo>
                    <a:pt x="6915" y="2059"/>
                    <a:pt x="5944" y="1515"/>
                    <a:pt x="5109" y="971"/>
                  </a:cubicBezTo>
                  <a:cubicBezTo>
                    <a:pt x="4334" y="477"/>
                    <a:pt x="3399" y="0"/>
                    <a:pt x="2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52"/>
            <p:cNvSpPr/>
            <p:nvPr/>
          </p:nvSpPr>
          <p:spPr>
            <a:xfrm>
              <a:off x="990100" y="3968075"/>
              <a:ext cx="82025" cy="238700"/>
            </a:xfrm>
            <a:custGeom>
              <a:avLst/>
              <a:gdLst/>
              <a:ahLst/>
              <a:cxnLst/>
              <a:rect l="l" t="t" r="r" b="b"/>
              <a:pathLst>
                <a:path w="3281" h="9548" extrusionOk="0">
                  <a:moveTo>
                    <a:pt x="1716" y="1"/>
                  </a:moveTo>
                  <a:cubicBezTo>
                    <a:pt x="770" y="1"/>
                    <a:pt x="291" y="1019"/>
                    <a:pt x="199" y="1879"/>
                  </a:cubicBezTo>
                  <a:cubicBezTo>
                    <a:pt x="1" y="3791"/>
                    <a:pt x="231" y="5753"/>
                    <a:pt x="874" y="7565"/>
                  </a:cubicBezTo>
                  <a:cubicBezTo>
                    <a:pt x="1121" y="8225"/>
                    <a:pt x="1418" y="8900"/>
                    <a:pt x="1978" y="9345"/>
                  </a:cubicBezTo>
                  <a:cubicBezTo>
                    <a:pt x="2094" y="9444"/>
                    <a:pt x="2242" y="9527"/>
                    <a:pt x="2391" y="9543"/>
                  </a:cubicBezTo>
                  <a:cubicBezTo>
                    <a:pt x="2412" y="9546"/>
                    <a:pt x="2434" y="9547"/>
                    <a:pt x="2455" y="9547"/>
                  </a:cubicBezTo>
                  <a:cubicBezTo>
                    <a:pt x="2820" y="9547"/>
                    <a:pt x="3101" y="9160"/>
                    <a:pt x="3132" y="8802"/>
                  </a:cubicBezTo>
                  <a:cubicBezTo>
                    <a:pt x="3165" y="8406"/>
                    <a:pt x="2984" y="8027"/>
                    <a:pt x="2852" y="7664"/>
                  </a:cubicBezTo>
                  <a:cubicBezTo>
                    <a:pt x="2440" y="6511"/>
                    <a:pt x="2374" y="5258"/>
                    <a:pt x="2671" y="4071"/>
                  </a:cubicBezTo>
                  <a:cubicBezTo>
                    <a:pt x="2835" y="3412"/>
                    <a:pt x="3116" y="2769"/>
                    <a:pt x="3182" y="2094"/>
                  </a:cubicBezTo>
                  <a:cubicBezTo>
                    <a:pt x="3280" y="1237"/>
                    <a:pt x="2918" y="165"/>
                    <a:pt x="1929" y="17"/>
                  </a:cubicBezTo>
                  <a:cubicBezTo>
                    <a:pt x="1856" y="6"/>
                    <a:pt x="1785" y="1"/>
                    <a:pt x="17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52"/>
            <p:cNvSpPr/>
            <p:nvPr/>
          </p:nvSpPr>
          <p:spPr>
            <a:xfrm>
              <a:off x="1223725" y="3985000"/>
              <a:ext cx="64725" cy="162800"/>
            </a:xfrm>
            <a:custGeom>
              <a:avLst/>
              <a:gdLst/>
              <a:ahLst/>
              <a:cxnLst/>
              <a:rect l="l" t="t" r="r" b="b"/>
              <a:pathLst>
                <a:path w="2589" h="6512" extrusionOk="0">
                  <a:moveTo>
                    <a:pt x="1063" y="1"/>
                  </a:moveTo>
                  <a:cubicBezTo>
                    <a:pt x="817" y="1"/>
                    <a:pt x="574" y="114"/>
                    <a:pt x="363" y="395"/>
                  </a:cubicBezTo>
                  <a:cubicBezTo>
                    <a:pt x="116" y="708"/>
                    <a:pt x="99" y="1153"/>
                    <a:pt x="165" y="1549"/>
                  </a:cubicBezTo>
                  <a:cubicBezTo>
                    <a:pt x="231" y="1944"/>
                    <a:pt x="380" y="2340"/>
                    <a:pt x="413" y="2735"/>
                  </a:cubicBezTo>
                  <a:cubicBezTo>
                    <a:pt x="528" y="3757"/>
                    <a:pt x="1" y="4762"/>
                    <a:pt x="99" y="5784"/>
                  </a:cubicBezTo>
                  <a:cubicBezTo>
                    <a:pt x="131" y="6117"/>
                    <a:pt x="315" y="6511"/>
                    <a:pt x="638" y="6511"/>
                  </a:cubicBezTo>
                  <a:cubicBezTo>
                    <a:pt x="650" y="6511"/>
                    <a:pt x="663" y="6511"/>
                    <a:pt x="676" y="6509"/>
                  </a:cubicBezTo>
                  <a:cubicBezTo>
                    <a:pt x="874" y="6476"/>
                    <a:pt x="1022" y="6295"/>
                    <a:pt x="1138" y="6130"/>
                  </a:cubicBezTo>
                  <a:cubicBezTo>
                    <a:pt x="1813" y="5125"/>
                    <a:pt x="2258" y="3971"/>
                    <a:pt x="2473" y="2768"/>
                  </a:cubicBezTo>
                  <a:cubicBezTo>
                    <a:pt x="2555" y="2290"/>
                    <a:pt x="2588" y="1779"/>
                    <a:pt x="2473" y="1301"/>
                  </a:cubicBezTo>
                  <a:cubicBezTo>
                    <a:pt x="2319" y="723"/>
                    <a:pt x="1684" y="1"/>
                    <a:pt x="1063" y="1"/>
                  </a:cubicBezTo>
                  <a:close/>
                </a:path>
              </a:pathLst>
            </a:custGeom>
            <a:solidFill>
              <a:srgbClr val="FFFDFB">
                <a:alpha val="30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6654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:a16="http://schemas.microsoft.com/office/drawing/2014/main" xmlns="" id="{F16D9A4B-9A43-C33A-ECDD-0AC19B8A15DA}"/>
              </a:ext>
            </a:extLst>
          </p:cNvPr>
          <p:cNvSpPr/>
          <p:nvPr/>
        </p:nvSpPr>
        <p:spPr>
          <a:xfrm>
            <a:off x="471488" y="253042"/>
            <a:ext cx="8265319" cy="718892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>
              <a:defRPr/>
            </a:pPr>
            <a:r>
              <a:rPr lang="en-US" sz="2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vi-VN" sz="27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Nhìn tranh, tìm động từ phù hợp với hoạt động được thể hiện trong tranh.</a:t>
            </a:r>
            <a:endParaRPr lang="en-US" sz="27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A778B2B-910C-41B6-8B14-7DAE7AA6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19" y="1276350"/>
            <a:ext cx="8116712" cy="165020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888497" y="612488"/>
            <a:ext cx="1586041" cy="254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2692509" y="625196"/>
            <a:ext cx="1727091" cy="127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604147" y="3565865"/>
            <a:ext cx="4132660" cy="132343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err="1" smtClean="0"/>
              <a:t>Quan</a:t>
            </a:r>
            <a:r>
              <a:rPr lang="en-US" sz="2000" dirty="0" smtClean="0"/>
              <a:t> </a:t>
            </a:r>
            <a:r>
              <a:rPr lang="en-US" sz="2000" dirty="0" err="1" smtClean="0"/>
              <a:t>sát</a:t>
            </a:r>
            <a:r>
              <a:rPr lang="en-US" sz="2000" dirty="0" smtClean="0"/>
              <a:t> </a:t>
            </a:r>
            <a:r>
              <a:rPr lang="en-US" sz="2000" dirty="0" err="1" smtClean="0"/>
              <a:t>kĩ</a:t>
            </a:r>
            <a:r>
              <a:rPr lang="en-US" sz="2000" dirty="0" smtClean="0"/>
              <a:t> </a:t>
            </a:r>
            <a:r>
              <a:rPr lang="en-US" sz="2000" dirty="0" err="1" smtClean="0"/>
              <a:t>từng</a:t>
            </a:r>
            <a:r>
              <a:rPr lang="en-US" sz="2000" dirty="0" smtClean="0"/>
              <a:t> </a:t>
            </a:r>
            <a:r>
              <a:rPr lang="en-US" sz="2000" dirty="0" err="1" smtClean="0"/>
              <a:t>bức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endParaRPr lang="en-US" sz="2000" dirty="0" smtClean="0"/>
          </a:p>
          <a:p>
            <a:pPr marL="285750" indent="-285750">
              <a:buFontTx/>
              <a:buChar char="-"/>
            </a:pPr>
            <a:r>
              <a:rPr lang="en-US" sz="2000" dirty="0" err="1" smtClean="0"/>
              <a:t>Suy</a:t>
            </a:r>
            <a:r>
              <a:rPr lang="en-US" sz="2000" dirty="0" smtClean="0"/>
              <a:t> </a:t>
            </a:r>
            <a:r>
              <a:rPr lang="en-US" sz="2000" dirty="0" err="1" smtClean="0"/>
              <a:t>đoán</a:t>
            </a:r>
            <a:r>
              <a:rPr lang="en-US" sz="2000" dirty="0" smtClean="0"/>
              <a:t> </a:t>
            </a:r>
            <a:r>
              <a:rPr lang="en-US" sz="2000" dirty="0" err="1" smtClean="0"/>
              <a:t>người</a:t>
            </a:r>
            <a:r>
              <a:rPr lang="en-US" sz="2000" dirty="0" smtClean="0"/>
              <a:t>, </a:t>
            </a:r>
            <a:r>
              <a:rPr lang="en-US" sz="2000" dirty="0" err="1" smtClean="0"/>
              <a:t>vật</a:t>
            </a:r>
            <a:r>
              <a:rPr lang="en-US" sz="2000" dirty="0" smtClean="0"/>
              <a:t> </a:t>
            </a:r>
            <a:r>
              <a:rPr lang="en-US" sz="2000" dirty="0" err="1" smtClean="0"/>
              <a:t>trong</a:t>
            </a:r>
            <a:r>
              <a:rPr lang="en-US" sz="2000" dirty="0" smtClean="0"/>
              <a:t> </a:t>
            </a:r>
            <a:r>
              <a:rPr lang="en-US" sz="2000" dirty="0" err="1" smtClean="0"/>
              <a:t>tranh</a:t>
            </a:r>
            <a:r>
              <a:rPr lang="en-US" sz="2000" dirty="0" smtClean="0"/>
              <a:t> </a:t>
            </a:r>
            <a:r>
              <a:rPr lang="en-US" sz="2000" dirty="0" err="1" smtClean="0"/>
              <a:t>đang</a:t>
            </a:r>
            <a:r>
              <a:rPr lang="en-US" sz="2000" dirty="0" smtClean="0"/>
              <a:t> </a:t>
            </a:r>
            <a:r>
              <a:rPr lang="en-US" sz="2000" dirty="0" err="1" smtClean="0"/>
              <a:t>làm</a:t>
            </a:r>
            <a:r>
              <a:rPr lang="en-US" sz="2000" dirty="0" smtClean="0"/>
              <a:t> </a:t>
            </a:r>
            <a:r>
              <a:rPr lang="en-US" sz="2000" dirty="0" err="1" smtClean="0"/>
              <a:t>gì</a:t>
            </a:r>
            <a:r>
              <a:rPr lang="en-US" sz="20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en-US" sz="2000" dirty="0" err="1" smtClean="0"/>
              <a:t>Tìm</a:t>
            </a:r>
            <a:r>
              <a:rPr lang="en-US" sz="2000" dirty="0" smtClean="0"/>
              <a:t> </a:t>
            </a:r>
            <a:r>
              <a:rPr lang="en-US" sz="2000" dirty="0" err="1" smtClean="0"/>
              <a:t>động</a:t>
            </a:r>
            <a:r>
              <a:rPr lang="en-US" sz="2000" dirty="0" smtClean="0"/>
              <a:t> </a:t>
            </a:r>
            <a:r>
              <a:rPr lang="en-US" sz="2000" dirty="0" err="1" smtClean="0"/>
              <a:t>từ</a:t>
            </a:r>
            <a:r>
              <a:rPr lang="en-US" sz="2000" dirty="0" smtClean="0"/>
              <a:t> </a:t>
            </a:r>
            <a:r>
              <a:rPr lang="en-US" sz="2000" dirty="0" err="1" smtClean="0"/>
              <a:t>phù</a:t>
            </a:r>
            <a:r>
              <a:rPr lang="en-US" sz="2000" dirty="0" smtClean="0"/>
              <a:t> </a:t>
            </a:r>
            <a:r>
              <a:rPr lang="en-US" sz="2000" dirty="0" err="1" smtClean="0"/>
              <a:t>hợp</a:t>
            </a:r>
            <a:r>
              <a:rPr lang="en-US" sz="2000" dirty="0" smtClean="0"/>
              <a:t>.</a:t>
            </a:r>
            <a:endParaRPr lang="en-US" sz="2000" dirty="0"/>
          </a:p>
        </p:txBody>
      </p:sp>
      <p:grpSp>
        <p:nvGrpSpPr>
          <p:cNvPr id="10" name="Google Shape;1704;p56"/>
          <p:cNvGrpSpPr/>
          <p:nvPr/>
        </p:nvGrpSpPr>
        <p:grpSpPr>
          <a:xfrm rot="1152051">
            <a:off x="2290500" y="3005732"/>
            <a:ext cx="893899" cy="1029137"/>
            <a:chOff x="2832275" y="1612375"/>
            <a:chExt cx="797300" cy="922575"/>
          </a:xfrm>
        </p:grpSpPr>
        <p:sp>
          <p:nvSpPr>
            <p:cNvPr id="11" name="Google Shape;1705;p56"/>
            <p:cNvSpPr/>
            <p:nvPr/>
          </p:nvSpPr>
          <p:spPr>
            <a:xfrm>
              <a:off x="2931575" y="1839250"/>
              <a:ext cx="506825" cy="554500"/>
            </a:xfrm>
            <a:custGeom>
              <a:avLst/>
              <a:gdLst/>
              <a:ahLst/>
              <a:cxnLst/>
              <a:rect l="l" t="t" r="r" b="b"/>
              <a:pathLst>
                <a:path w="20273" h="22180" extrusionOk="0">
                  <a:moveTo>
                    <a:pt x="9117" y="1"/>
                  </a:moveTo>
                  <a:cubicBezTo>
                    <a:pt x="7664" y="1"/>
                    <a:pt x="6217" y="272"/>
                    <a:pt x="4912" y="886"/>
                  </a:cubicBezTo>
                  <a:cubicBezTo>
                    <a:pt x="3182" y="1694"/>
                    <a:pt x="1715" y="3128"/>
                    <a:pt x="1072" y="4924"/>
                  </a:cubicBezTo>
                  <a:cubicBezTo>
                    <a:pt x="380" y="6869"/>
                    <a:pt x="677" y="9011"/>
                    <a:pt x="874" y="11055"/>
                  </a:cubicBezTo>
                  <a:cubicBezTo>
                    <a:pt x="1056" y="13115"/>
                    <a:pt x="1105" y="15340"/>
                    <a:pt x="1" y="17087"/>
                  </a:cubicBezTo>
                  <a:lnTo>
                    <a:pt x="8884" y="22180"/>
                  </a:lnTo>
                  <a:cubicBezTo>
                    <a:pt x="10961" y="19328"/>
                    <a:pt x="15246" y="19098"/>
                    <a:pt x="17817" y="16675"/>
                  </a:cubicBezTo>
                  <a:cubicBezTo>
                    <a:pt x="19564" y="15010"/>
                    <a:pt x="20273" y="12439"/>
                    <a:pt x="20009" y="10050"/>
                  </a:cubicBezTo>
                  <a:cubicBezTo>
                    <a:pt x="19729" y="7660"/>
                    <a:pt x="18542" y="5435"/>
                    <a:pt x="16960" y="3605"/>
                  </a:cubicBezTo>
                  <a:cubicBezTo>
                    <a:pt x="16152" y="2650"/>
                    <a:pt x="15213" y="1776"/>
                    <a:pt x="14109" y="1166"/>
                  </a:cubicBezTo>
                  <a:cubicBezTo>
                    <a:pt x="13004" y="556"/>
                    <a:pt x="11752" y="227"/>
                    <a:pt x="10483" y="79"/>
                  </a:cubicBezTo>
                  <a:cubicBezTo>
                    <a:pt x="10030" y="27"/>
                    <a:pt x="9573" y="1"/>
                    <a:pt x="91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706;p56"/>
            <p:cNvSpPr/>
            <p:nvPr/>
          </p:nvSpPr>
          <p:spPr>
            <a:xfrm>
              <a:off x="3074975" y="1929375"/>
              <a:ext cx="363425" cy="464375"/>
            </a:xfrm>
            <a:custGeom>
              <a:avLst/>
              <a:gdLst/>
              <a:ahLst/>
              <a:cxnLst/>
              <a:rect l="l" t="t" r="r" b="b"/>
              <a:pathLst>
                <a:path w="14537" h="18575" extrusionOk="0">
                  <a:moveTo>
                    <a:pt x="11224" y="0"/>
                  </a:moveTo>
                  <a:cubicBezTo>
                    <a:pt x="11751" y="1550"/>
                    <a:pt x="12097" y="3099"/>
                    <a:pt x="12147" y="4747"/>
                  </a:cubicBezTo>
                  <a:cubicBezTo>
                    <a:pt x="12213" y="6379"/>
                    <a:pt x="12163" y="10845"/>
                    <a:pt x="7236" y="12526"/>
                  </a:cubicBezTo>
                  <a:cubicBezTo>
                    <a:pt x="5884" y="12988"/>
                    <a:pt x="4170" y="13515"/>
                    <a:pt x="2819" y="13993"/>
                  </a:cubicBezTo>
                  <a:cubicBezTo>
                    <a:pt x="1484" y="14471"/>
                    <a:pt x="478" y="15427"/>
                    <a:pt x="0" y="16762"/>
                  </a:cubicBezTo>
                  <a:lnTo>
                    <a:pt x="3148" y="18575"/>
                  </a:lnTo>
                  <a:cubicBezTo>
                    <a:pt x="5225" y="15723"/>
                    <a:pt x="9510" y="15493"/>
                    <a:pt x="12081" y="13070"/>
                  </a:cubicBezTo>
                  <a:cubicBezTo>
                    <a:pt x="13828" y="11405"/>
                    <a:pt x="14537" y="8834"/>
                    <a:pt x="14273" y="6445"/>
                  </a:cubicBezTo>
                  <a:cubicBezTo>
                    <a:pt x="13993" y="4055"/>
                    <a:pt x="12806" y="1830"/>
                    <a:pt x="11224" y="0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707;p56"/>
            <p:cNvSpPr/>
            <p:nvPr/>
          </p:nvSpPr>
          <p:spPr>
            <a:xfrm>
              <a:off x="2901100" y="2429975"/>
              <a:ext cx="126100" cy="104975"/>
            </a:xfrm>
            <a:custGeom>
              <a:avLst/>
              <a:gdLst/>
              <a:ahLst/>
              <a:cxnLst/>
              <a:rect l="l" t="t" r="r" b="b"/>
              <a:pathLst>
                <a:path w="5044" h="4199" extrusionOk="0">
                  <a:moveTo>
                    <a:pt x="973" y="1"/>
                  </a:moveTo>
                  <a:cubicBezTo>
                    <a:pt x="692" y="314"/>
                    <a:pt x="396" y="627"/>
                    <a:pt x="231" y="1006"/>
                  </a:cubicBezTo>
                  <a:cubicBezTo>
                    <a:pt x="50" y="1385"/>
                    <a:pt x="0" y="1847"/>
                    <a:pt x="198" y="2209"/>
                  </a:cubicBezTo>
                  <a:cubicBezTo>
                    <a:pt x="330" y="2457"/>
                    <a:pt x="561" y="2638"/>
                    <a:pt x="791" y="2819"/>
                  </a:cubicBezTo>
                  <a:cubicBezTo>
                    <a:pt x="1418" y="3264"/>
                    <a:pt x="2093" y="3676"/>
                    <a:pt x="2786" y="4006"/>
                  </a:cubicBezTo>
                  <a:cubicBezTo>
                    <a:pt x="2979" y="4102"/>
                    <a:pt x="3195" y="4199"/>
                    <a:pt x="3405" y="4199"/>
                  </a:cubicBezTo>
                  <a:cubicBezTo>
                    <a:pt x="3446" y="4199"/>
                    <a:pt x="3487" y="4195"/>
                    <a:pt x="3527" y="4187"/>
                  </a:cubicBezTo>
                  <a:cubicBezTo>
                    <a:pt x="3692" y="4154"/>
                    <a:pt x="3840" y="4072"/>
                    <a:pt x="3972" y="3973"/>
                  </a:cubicBezTo>
                  <a:cubicBezTo>
                    <a:pt x="4417" y="3627"/>
                    <a:pt x="4912" y="2786"/>
                    <a:pt x="5043" y="2259"/>
                  </a:cubicBezTo>
                  <a:lnTo>
                    <a:pt x="973" y="1"/>
                  </a:lnTo>
                  <a:close/>
                </a:path>
              </a:pathLst>
            </a:custGeom>
            <a:solidFill>
              <a:srgbClr val="8F9F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708;p56"/>
            <p:cNvSpPr/>
            <p:nvPr/>
          </p:nvSpPr>
          <p:spPr>
            <a:xfrm>
              <a:off x="2832275" y="2256450"/>
              <a:ext cx="349850" cy="277725"/>
            </a:xfrm>
            <a:custGeom>
              <a:avLst/>
              <a:gdLst/>
              <a:ahLst/>
              <a:cxnLst/>
              <a:rect l="l" t="t" r="r" b="b"/>
              <a:pathLst>
                <a:path w="13994" h="11109" extrusionOk="0">
                  <a:moveTo>
                    <a:pt x="3388" y="1"/>
                  </a:moveTo>
                  <a:cubicBezTo>
                    <a:pt x="3145" y="1"/>
                    <a:pt x="2974" y="140"/>
                    <a:pt x="2803" y="284"/>
                  </a:cubicBezTo>
                  <a:cubicBezTo>
                    <a:pt x="2687" y="382"/>
                    <a:pt x="2621" y="498"/>
                    <a:pt x="2539" y="613"/>
                  </a:cubicBezTo>
                  <a:cubicBezTo>
                    <a:pt x="1946" y="1536"/>
                    <a:pt x="1369" y="2443"/>
                    <a:pt x="776" y="3349"/>
                  </a:cubicBezTo>
                  <a:cubicBezTo>
                    <a:pt x="429" y="3876"/>
                    <a:pt x="1" y="4569"/>
                    <a:pt x="331" y="5129"/>
                  </a:cubicBezTo>
                  <a:cubicBezTo>
                    <a:pt x="1023" y="6283"/>
                    <a:pt x="9659" y="10881"/>
                    <a:pt x="10153" y="11029"/>
                  </a:cubicBezTo>
                  <a:cubicBezTo>
                    <a:pt x="10338" y="11080"/>
                    <a:pt x="10535" y="11109"/>
                    <a:pt x="10731" y="11109"/>
                  </a:cubicBezTo>
                  <a:cubicBezTo>
                    <a:pt x="11042" y="11109"/>
                    <a:pt x="11351" y="11036"/>
                    <a:pt x="11604" y="10864"/>
                  </a:cubicBezTo>
                  <a:cubicBezTo>
                    <a:pt x="11834" y="10716"/>
                    <a:pt x="11999" y="10502"/>
                    <a:pt x="12164" y="10288"/>
                  </a:cubicBezTo>
                  <a:cubicBezTo>
                    <a:pt x="12790" y="9447"/>
                    <a:pt x="13334" y="8541"/>
                    <a:pt x="13779" y="7601"/>
                  </a:cubicBezTo>
                  <a:cubicBezTo>
                    <a:pt x="13878" y="7370"/>
                    <a:pt x="13993" y="7140"/>
                    <a:pt x="13993" y="6892"/>
                  </a:cubicBezTo>
                  <a:cubicBezTo>
                    <a:pt x="13993" y="6678"/>
                    <a:pt x="13911" y="6480"/>
                    <a:pt x="13812" y="6283"/>
                  </a:cubicBezTo>
                  <a:cubicBezTo>
                    <a:pt x="13548" y="5838"/>
                    <a:pt x="13136" y="5475"/>
                    <a:pt x="12658" y="5277"/>
                  </a:cubicBezTo>
                  <a:lnTo>
                    <a:pt x="4187" y="366"/>
                  </a:lnTo>
                  <a:cubicBezTo>
                    <a:pt x="3843" y="97"/>
                    <a:pt x="3591" y="1"/>
                    <a:pt x="3388" y="1"/>
                  </a:cubicBezTo>
                  <a:close/>
                </a:path>
              </a:pathLst>
            </a:custGeom>
            <a:solidFill>
              <a:srgbClr val="BFC7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709;p56"/>
            <p:cNvSpPr/>
            <p:nvPr/>
          </p:nvSpPr>
          <p:spPr>
            <a:xfrm>
              <a:off x="2865250" y="2318750"/>
              <a:ext cx="287625" cy="170600"/>
            </a:xfrm>
            <a:custGeom>
              <a:avLst/>
              <a:gdLst/>
              <a:ahLst/>
              <a:cxnLst/>
              <a:rect l="l" t="t" r="r" b="b"/>
              <a:pathLst>
                <a:path w="11505" h="6824" fill="none" extrusionOk="0">
                  <a:moveTo>
                    <a:pt x="11504" y="6823"/>
                  </a:moveTo>
                  <a:lnTo>
                    <a:pt x="0" y="0"/>
                  </a:lnTo>
                </a:path>
              </a:pathLst>
            </a:custGeom>
            <a:noFill/>
            <a:ln w="7000" cap="flat" cmpd="sng">
              <a:solidFill>
                <a:srgbClr val="3C3C3B"/>
              </a:solidFill>
              <a:prstDash val="solid"/>
              <a:miter lim="1648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710;p56"/>
            <p:cNvSpPr/>
            <p:nvPr/>
          </p:nvSpPr>
          <p:spPr>
            <a:xfrm>
              <a:off x="2983500" y="1875375"/>
              <a:ext cx="178850" cy="200850"/>
            </a:xfrm>
            <a:custGeom>
              <a:avLst/>
              <a:gdLst/>
              <a:ahLst/>
              <a:cxnLst/>
              <a:rect l="l" t="t" r="r" b="b"/>
              <a:pathLst>
                <a:path w="7154" h="8034" extrusionOk="0">
                  <a:moveTo>
                    <a:pt x="5897" y="1"/>
                  </a:moveTo>
                  <a:cubicBezTo>
                    <a:pt x="5887" y="1"/>
                    <a:pt x="5878" y="1"/>
                    <a:pt x="5868" y="1"/>
                  </a:cubicBezTo>
                  <a:cubicBezTo>
                    <a:pt x="5522" y="18"/>
                    <a:pt x="5176" y="84"/>
                    <a:pt x="4846" y="183"/>
                  </a:cubicBezTo>
                  <a:cubicBezTo>
                    <a:pt x="3445" y="595"/>
                    <a:pt x="2110" y="1353"/>
                    <a:pt x="1187" y="2490"/>
                  </a:cubicBezTo>
                  <a:cubicBezTo>
                    <a:pt x="264" y="3644"/>
                    <a:pt x="0" y="5144"/>
                    <a:pt x="66" y="6610"/>
                  </a:cubicBezTo>
                  <a:cubicBezTo>
                    <a:pt x="103" y="7685"/>
                    <a:pt x="793" y="8034"/>
                    <a:pt x="1335" y="8034"/>
                  </a:cubicBezTo>
                  <a:cubicBezTo>
                    <a:pt x="1533" y="8034"/>
                    <a:pt x="1711" y="7987"/>
                    <a:pt x="1830" y="7912"/>
                  </a:cubicBezTo>
                  <a:cubicBezTo>
                    <a:pt x="2258" y="7616"/>
                    <a:pt x="2489" y="7088"/>
                    <a:pt x="2605" y="6561"/>
                  </a:cubicBezTo>
                  <a:cubicBezTo>
                    <a:pt x="2736" y="6050"/>
                    <a:pt x="2786" y="5506"/>
                    <a:pt x="2984" y="5028"/>
                  </a:cubicBezTo>
                  <a:cubicBezTo>
                    <a:pt x="3462" y="3891"/>
                    <a:pt x="4648" y="3248"/>
                    <a:pt x="5769" y="2737"/>
                  </a:cubicBezTo>
                  <a:cubicBezTo>
                    <a:pt x="6082" y="2589"/>
                    <a:pt x="6395" y="2457"/>
                    <a:pt x="6659" y="2226"/>
                  </a:cubicBezTo>
                  <a:cubicBezTo>
                    <a:pt x="6923" y="2012"/>
                    <a:pt x="7137" y="1699"/>
                    <a:pt x="7137" y="1353"/>
                  </a:cubicBezTo>
                  <a:cubicBezTo>
                    <a:pt x="7153" y="1205"/>
                    <a:pt x="7120" y="1056"/>
                    <a:pt x="7071" y="924"/>
                  </a:cubicBezTo>
                  <a:cubicBezTo>
                    <a:pt x="6877" y="423"/>
                    <a:pt x="6413" y="1"/>
                    <a:pt x="58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11;p56"/>
            <p:cNvSpPr/>
            <p:nvPr/>
          </p:nvSpPr>
          <p:spPr>
            <a:xfrm>
              <a:off x="2918800" y="1696050"/>
              <a:ext cx="55650" cy="86525"/>
            </a:xfrm>
            <a:custGeom>
              <a:avLst/>
              <a:gdLst/>
              <a:ahLst/>
              <a:cxnLst/>
              <a:rect l="l" t="t" r="r" b="b"/>
              <a:pathLst>
                <a:path w="2226" h="3461" extrusionOk="0">
                  <a:moveTo>
                    <a:pt x="350" y="1"/>
                  </a:moveTo>
                  <a:cubicBezTo>
                    <a:pt x="332" y="1"/>
                    <a:pt x="315" y="2"/>
                    <a:pt x="298" y="5"/>
                  </a:cubicBezTo>
                  <a:cubicBezTo>
                    <a:pt x="116" y="38"/>
                    <a:pt x="1" y="203"/>
                    <a:pt x="34" y="384"/>
                  </a:cubicBezTo>
                  <a:cubicBezTo>
                    <a:pt x="83" y="681"/>
                    <a:pt x="166" y="945"/>
                    <a:pt x="265" y="1208"/>
                  </a:cubicBezTo>
                  <a:cubicBezTo>
                    <a:pt x="364" y="1472"/>
                    <a:pt x="479" y="1736"/>
                    <a:pt x="611" y="1983"/>
                  </a:cubicBezTo>
                  <a:cubicBezTo>
                    <a:pt x="743" y="2230"/>
                    <a:pt x="874" y="2477"/>
                    <a:pt x="1039" y="2708"/>
                  </a:cubicBezTo>
                  <a:cubicBezTo>
                    <a:pt x="1204" y="2939"/>
                    <a:pt x="1369" y="3153"/>
                    <a:pt x="1583" y="3367"/>
                  </a:cubicBezTo>
                  <a:cubicBezTo>
                    <a:pt x="1647" y="3419"/>
                    <a:pt x="1732" y="3460"/>
                    <a:pt x="1821" y="3460"/>
                  </a:cubicBezTo>
                  <a:cubicBezTo>
                    <a:pt x="1846" y="3460"/>
                    <a:pt x="1871" y="3457"/>
                    <a:pt x="1896" y="3450"/>
                  </a:cubicBezTo>
                  <a:cubicBezTo>
                    <a:pt x="2094" y="3417"/>
                    <a:pt x="2226" y="3235"/>
                    <a:pt x="2193" y="3038"/>
                  </a:cubicBezTo>
                  <a:cubicBezTo>
                    <a:pt x="2144" y="2741"/>
                    <a:pt x="2045" y="2477"/>
                    <a:pt x="1946" y="2214"/>
                  </a:cubicBezTo>
                  <a:cubicBezTo>
                    <a:pt x="1830" y="1950"/>
                    <a:pt x="1715" y="1703"/>
                    <a:pt x="1583" y="1456"/>
                  </a:cubicBezTo>
                  <a:cubicBezTo>
                    <a:pt x="1435" y="1225"/>
                    <a:pt x="1303" y="978"/>
                    <a:pt x="1138" y="747"/>
                  </a:cubicBezTo>
                  <a:cubicBezTo>
                    <a:pt x="973" y="516"/>
                    <a:pt x="792" y="302"/>
                    <a:pt x="578" y="88"/>
                  </a:cubicBezTo>
                  <a:cubicBezTo>
                    <a:pt x="523" y="33"/>
                    <a:pt x="435" y="1"/>
                    <a:pt x="35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712;p56"/>
            <p:cNvSpPr/>
            <p:nvPr/>
          </p:nvSpPr>
          <p:spPr>
            <a:xfrm>
              <a:off x="3093500" y="1612375"/>
              <a:ext cx="28475" cy="112800"/>
            </a:xfrm>
            <a:custGeom>
              <a:avLst/>
              <a:gdLst/>
              <a:ahLst/>
              <a:cxnLst/>
              <a:rect l="l" t="t" r="r" b="b"/>
              <a:pathLst>
                <a:path w="1139" h="4512" extrusionOk="0">
                  <a:moveTo>
                    <a:pt x="460" y="0"/>
                  </a:moveTo>
                  <a:cubicBezTo>
                    <a:pt x="307" y="0"/>
                    <a:pt x="176" y="96"/>
                    <a:pt x="133" y="254"/>
                  </a:cubicBezTo>
                  <a:cubicBezTo>
                    <a:pt x="67" y="600"/>
                    <a:pt x="34" y="929"/>
                    <a:pt x="17" y="1259"/>
                  </a:cubicBezTo>
                  <a:cubicBezTo>
                    <a:pt x="1" y="1605"/>
                    <a:pt x="1" y="1935"/>
                    <a:pt x="17" y="2264"/>
                  </a:cubicBezTo>
                  <a:cubicBezTo>
                    <a:pt x="34" y="2611"/>
                    <a:pt x="50" y="2940"/>
                    <a:pt x="100" y="3270"/>
                  </a:cubicBezTo>
                  <a:cubicBezTo>
                    <a:pt x="149" y="3599"/>
                    <a:pt x="215" y="3929"/>
                    <a:pt x="331" y="4259"/>
                  </a:cubicBezTo>
                  <a:cubicBezTo>
                    <a:pt x="364" y="4374"/>
                    <a:pt x="462" y="4473"/>
                    <a:pt x="594" y="4506"/>
                  </a:cubicBezTo>
                  <a:cubicBezTo>
                    <a:pt x="617" y="4510"/>
                    <a:pt x="639" y="4511"/>
                    <a:pt x="661" y="4511"/>
                  </a:cubicBezTo>
                  <a:cubicBezTo>
                    <a:pt x="831" y="4511"/>
                    <a:pt x="977" y="4401"/>
                    <a:pt x="1006" y="4226"/>
                  </a:cubicBezTo>
                  <a:cubicBezTo>
                    <a:pt x="1089" y="3880"/>
                    <a:pt x="1122" y="3550"/>
                    <a:pt x="1122" y="3220"/>
                  </a:cubicBezTo>
                  <a:cubicBezTo>
                    <a:pt x="1138" y="2874"/>
                    <a:pt x="1138" y="2545"/>
                    <a:pt x="1105" y="2215"/>
                  </a:cubicBezTo>
                  <a:cubicBezTo>
                    <a:pt x="1089" y="1869"/>
                    <a:pt x="1056" y="1539"/>
                    <a:pt x="990" y="1210"/>
                  </a:cubicBezTo>
                  <a:cubicBezTo>
                    <a:pt x="940" y="880"/>
                    <a:pt x="874" y="550"/>
                    <a:pt x="759" y="221"/>
                  </a:cubicBezTo>
                  <a:cubicBezTo>
                    <a:pt x="726" y="105"/>
                    <a:pt x="644" y="23"/>
                    <a:pt x="528" y="7"/>
                  </a:cubicBezTo>
                  <a:cubicBezTo>
                    <a:pt x="505" y="2"/>
                    <a:pt x="482" y="0"/>
                    <a:pt x="4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713;p56"/>
            <p:cNvSpPr/>
            <p:nvPr/>
          </p:nvSpPr>
          <p:spPr>
            <a:xfrm>
              <a:off x="3337850" y="1710500"/>
              <a:ext cx="56875" cy="87800"/>
            </a:xfrm>
            <a:custGeom>
              <a:avLst/>
              <a:gdLst/>
              <a:ahLst/>
              <a:cxnLst/>
              <a:rect l="l" t="t" r="r" b="b"/>
              <a:pathLst>
                <a:path w="2275" h="3512" extrusionOk="0">
                  <a:moveTo>
                    <a:pt x="1954" y="1"/>
                  </a:moveTo>
                  <a:cubicBezTo>
                    <a:pt x="1856" y="1"/>
                    <a:pt x="1756" y="48"/>
                    <a:pt x="1698" y="136"/>
                  </a:cubicBezTo>
                  <a:lnTo>
                    <a:pt x="1681" y="136"/>
                  </a:lnTo>
                  <a:cubicBezTo>
                    <a:pt x="1500" y="367"/>
                    <a:pt x="1352" y="597"/>
                    <a:pt x="1220" y="845"/>
                  </a:cubicBezTo>
                  <a:cubicBezTo>
                    <a:pt x="1072" y="1075"/>
                    <a:pt x="923" y="1306"/>
                    <a:pt x="791" y="1537"/>
                  </a:cubicBezTo>
                  <a:cubicBezTo>
                    <a:pt x="660" y="1784"/>
                    <a:pt x="528" y="2015"/>
                    <a:pt x="396" y="2262"/>
                  </a:cubicBezTo>
                  <a:cubicBezTo>
                    <a:pt x="264" y="2493"/>
                    <a:pt x="149" y="2740"/>
                    <a:pt x="50" y="3020"/>
                  </a:cubicBezTo>
                  <a:lnTo>
                    <a:pt x="33" y="3020"/>
                  </a:lnTo>
                  <a:cubicBezTo>
                    <a:pt x="0" y="3135"/>
                    <a:pt x="17" y="3251"/>
                    <a:pt x="83" y="3350"/>
                  </a:cubicBezTo>
                  <a:cubicBezTo>
                    <a:pt x="145" y="3453"/>
                    <a:pt x="259" y="3511"/>
                    <a:pt x="377" y="3511"/>
                  </a:cubicBezTo>
                  <a:cubicBezTo>
                    <a:pt x="446" y="3511"/>
                    <a:pt x="516" y="3491"/>
                    <a:pt x="577" y="3449"/>
                  </a:cubicBezTo>
                  <a:cubicBezTo>
                    <a:pt x="824" y="3284"/>
                    <a:pt x="1055" y="3069"/>
                    <a:pt x="1236" y="2822"/>
                  </a:cubicBezTo>
                  <a:cubicBezTo>
                    <a:pt x="1434" y="2592"/>
                    <a:pt x="1599" y="2344"/>
                    <a:pt x="1747" y="2081"/>
                  </a:cubicBezTo>
                  <a:cubicBezTo>
                    <a:pt x="1896" y="1817"/>
                    <a:pt x="2011" y="1537"/>
                    <a:pt x="2110" y="1240"/>
                  </a:cubicBezTo>
                  <a:cubicBezTo>
                    <a:pt x="2192" y="960"/>
                    <a:pt x="2258" y="647"/>
                    <a:pt x="2275" y="350"/>
                  </a:cubicBezTo>
                  <a:cubicBezTo>
                    <a:pt x="2275" y="251"/>
                    <a:pt x="2242" y="136"/>
                    <a:pt x="2143" y="70"/>
                  </a:cubicBezTo>
                  <a:cubicBezTo>
                    <a:pt x="2089" y="23"/>
                    <a:pt x="2022" y="1"/>
                    <a:pt x="1954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714;p56"/>
            <p:cNvSpPr/>
            <p:nvPr/>
          </p:nvSpPr>
          <p:spPr>
            <a:xfrm>
              <a:off x="3518325" y="1909275"/>
              <a:ext cx="105075" cy="51350"/>
            </a:xfrm>
            <a:custGeom>
              <a:avLst/>
              <a:gdLst/>
              <a:ahLst/>
              <a:cxnLst/>
              <a:rect l="l" t="t" r="r" b="b"/>
              <a:pathLst>
                <a:path w="4203" h="2054" extrusionOk="0">
                  <a:moveTo>
                    <a:pt x="3862" y="1"/>
                  </a:moveTo>
                  <a:cubicBezTo>
                    <a:pt x="3832" y="1"/>
                    <a:pt x="3803" y="5"/>
                    <a:pt x="3774" y="13"/>
                  </a:cubicBezTo>
                  <a:lnTo>
                    <a:pt x="3758" y="13"/>
                  </a:lnTo>
                  <a:cubicBezTo>
                    <a:pt x="3445" y="96"/>
                    <a:pt x="3148" y="211"/>
                    <a:pt x="2851" y="327"/>
                  </a:cubicBezTo>
                  <a:lnTo>
                    <a:pt x="1961" y="656"/>
                  </a:lnTo>
                  <a:cubicBezTo>
                    <a:pt x="1681" y="755"/>
                    <a:pt x="1384" y="870"/>
                    <a:pt x="1088" y="986"/>
                  </a:cubicBezTo>
                  <a:cubicBezTo>
                    <a:pt x="808" y="1101"/>
                    <a:pt x="511" y="1233"/>
                    <a:pt x="214" y="1381"/>
                  </a:cubicBezTo>
                  <a:cubicBezTo>
                    <a:pt x="99" y="1431"/>
                    <a:pt x="33" y="1546"/>
                    <a:pt x="16" y="1661"/>
                  </a:cubicBezTo>
                  <a:cubicBezTo>
                    <a:pt x="0" y="1859"/>
                    <a:pt x="148" y="2041"/>
                    <a:pt x="346" y="2041"/>
                  </a:cubicBezTo>
                  <a:cubicBezTo>
                    <a:pt x="439" y="2049"/>
                    <a:pt x="532" y="2053"/>
                    <a:pt x="624" y="2053"/>
                  </a:cubicBezTo>
                  <a:cubicBezTo>
                    <a:pt x="878" y="2053"/>
                    <a:pt x="1131" y="2023"/>
                    <a:pt x="1384" y="1975"/>
                  </a:cubicBezTo>
                  <a:cubicBezTo>
                    <a:pt x="1714" y="1909"/>
                    <a:pt x="2044" y="1793"/>
                    <a:pt x="2373" y="1678"/>
                  </a:cubicBezTo>
                  <a:cubicBezTo>
                    <a:pt x="2686" y="1546"/>
                    <a:pt x="3000" y="1381"/>
                    <a:pt x="3296" y="1200"/>
                  </a:cubicBezTo>
                  <a:cubicBezTo>
                    <a:pt x="3576" y="1019"/>
                    <a:pt x="3857" y="804"/>
                    <a:pt x="4087" y="541"/>
                  </a:cubicBezTo>
                  <a:cubicBezTo>
                    <a:pt x="4170" y="458"/>
                    <a:pt x="4203" y="343"/>
                    <a:pt x="4170" y="228"/>
                  </a:cubicBezTo>
                  <a:cubicBezTo>
                    <a:pt x="4129" y="92"/>
                    <a:pt x="3998" y="1"/>
                    <a:pt x="386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715;p56"/>
            <p:cNvSpPr/>
            <p:nvPr/>
          </p:nvSpPr>
          <p:spPr>
            <a:xfrm>
              <a:off x="3527800" y="2181275"/>
              <a:ext cx="101775" cy="32250"/>
            </a:xfrm>
            <a:custGeom>
              <a:avLst/>
              <a:gdLst/>
              <a:ahLst/>
              <a:cxnLst/>
              <a:rect l="l" t="t" r="r" b="b"/>
              <a:pathLst>
                <a:path w="4071" h="1290" extrusionOk="0">
                  <a:moveTo>
                    <a:pt x="927" y="1"/>
                  </a:moveTo>
                  <a:cubicBezTo>
                    <a:pt x="739" y="1"/>
                    <a:pt x="551" y="12"/>
                    <a:pt x="363" y="44"/>
                  </a:cubicBezTo>
                  <a:cubicBezTo>
                    <a:pt x="247" y="60"/>
                    <a:pt x="148" y="126"/>
                    <a:pt x="82" y="242"/>
                  </a:cubicBezTo>
                  <a:cubicBezTo>
                    <a:pt x="0" y="423"/>
                    <a:pt x="66" y="637"/>
                    <a:pt x="247" y="720"/>
                  </a:cubicBezTo>
                  <a:cubicBezTo>
                    <a:pt x="527" y="851"/>
                    <a:pt x="808" y="950"/>
                    <a:pt x="1088" y="1016"/>
                  </a:cubicBezTo>
                  <a:cubicBezTo>
                    <a:pt x="1384" y="1099"/>
                    <a:pt x="1665" y="1165"/>
                    <a:pt x="1961" y="1197"/>
                  </a:cubicBezTo>
                  <a:cubicBezTo>
                    <a:pt x="2258" y="1247"/>
                    <a:pt x="2538" y="1280"/>
                    <a:pt x="2835" y="1280"/>
                  </a:cubicBezTo>
                  <a:cubicBezTo>
                    <a:pt x="2943" y="1286"/>
                    <a:pt x="3052" y="1290"/>
                    <a:pt x="3161" y="1290"/>
                  </a:cubicBezTo>
                  <a:cubicBezTo>
                    <a:pt x="3351" y="1290"/>
                    <a:pt x="3543" y="1278"/>
                    <a:pt x="3741" y="1247"/>
                  </a:cubicBezTo>
                  <a:cubicBezTo>
                    <a:pt x="3840" y="1230"/>
                    <a:pt x="3939" y="1165"/>
                    <a:pt x="3989" y="1066"/>
                  </a:cubicBezTo>
                  <a:cubicBezTo>
                    <a:pt x="4071" y="901"/>
                    <a:pt x="4005" y="703"/>
                    <a:pt x="3840" y="637"/>
                  </a:cubicBezTo>
                  <a:cubicBezTo>
                    <a:pt x="3560" y="489"/>
                    <a:pt x="3280" y="390"/>
                    <a:pt x="3000" y="308"/>
                  </a:cubicBezTo>
                  <a:cubicBezTo>
                    <a:pt x="2703" y="225"/>
                    <a:pt x="2423" y="176"/>
                    <a:pt x="2126" y="126"/>
                  </a:cubicBezTo>
                  <a:cubicBezTo>
                    <a:pt x="1846" y="60"/>
                    <a:pt x="1549" y="27"/>
                    <a:pt x="1253" y="11"/>
                  </a:cubicBezTo>
                  <a:cubicBezTo>
                    <a:pt x="1144" y="5"/>
                    <a:pt x="1035" y="1"/>
                    <a:pt x="92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716;p56"/>
            <p:cNvSpPr/>
            <p:nvPr/>
          </p:nvSpPr>
          <p:spPr>
            <a:xfrm>
              <a:off x="3415300" y="2346025"/>
              <a:ext cx="78325" cy="74000"/>
            </a:xfrm>
            <a:custGeom>
              <a:avLst/>
              <a:gdLst/>
              <a:ahLst/>
              <a:cxnLst/>
              <a:rect l="l" t="t" r="r" b="b"/>
              <a:pathLst>
                <a:path w="3133" h="2960" extrusionOk="0">
                  <a:moveTo>
                    <a:pt x="400" y="0"/>
                  </a:moveTo>
                  <a:cubicBezTo>
                    <a:pt x="367" y="0"/>
                    <a:pt x="333" y="4"/>
                    <a:pt x="297" y="13"/>
                  </a:cubicBezTo>
                  <a:cubicBezTo>
                    <a:pt x="116" y="63"/>
                    <a:pt x="1" y="260"/>
                    <a:pt x="50" y="458"/>
                  </a:cubicBezTo>
                  <a:cubicBezTo>
                    <a:pt x="133" y="755"/>
                    <a:pt x="281" y="1052"/>
                    <a:pt x="462" y="1315"/>
                  </a:cubicBezTo>
                  <a:cubicBezTo>
                    <a:pt x="627" y="1579"/>
                    <a:pt x="841" y="1810"/>
                    <a:pt x="1072" y="2024"/>
                  </a:cubicBezTo>
                  <a:cubicBezTo>
                    <a:pt x="1303" y="2238"/>
                    <a:pt x="1550" y="2436"/>
                    <a:pt x="1830" y="2601"/>
                  </a:cubicBezTo>
                  <a:cubicBezTo>
                    <a:pt x="2094" y="2749"/>
                    <a:pt x="2390" y="2881"/>
                    <a:pt x="2704" y="2947"/>
                  </a:cubicBezTo>
                  <a:cubicBezTo>
                    <a:pt x="2730" y="2956"/>
                    <a:pt x="2758" y="2960"/>
                    <a:pt x="2786" y="2960"/>
                  </a:cubicBezTo>
                  <a:cubicBezTo>
                    <a:pt x="2862" y="2960"/>
                    <a:pt x="2940" y="2929"/>
                    <a:pt x="3000" y="2881"/>
                  </a:cubicBezTo>
                  <a:cubicBezTo>
                    <a:pt x="3132" y="2749"/>
                    <a:pt x="3132" y="2551"/>
                    <a:pt x="3017" y="2420"/>
                  </a:cubicBezTo>
                  <a:lnTo>
                    <a:pt x="3017" y="2403"/>
                  </a:lnTo>
                  <a:cubicBezTo>
                    <a:pt x="2819" y="2189"/>
                    <a:pt x="2605" y="1991"/>
                    <a:pt x="2407" y="1810"/>
                  </a:cubicBezTo>
                  <a:lnTo>
                    <a:pt x="1830" y="1233"/>
                  </a:lnTo>
                  <a:lnTo>
                    <a:pt x="1253" y="673"/>
                  </a:lnTo>
                  <a:cubicBezTo>
                    <a:pt x="1056" y="475"/>
                    <a:pt x="858" y="277"/>
                    <a:pt x="643" y="96"/>
                  </a:cubicBezTo>
                  <a:lnTo>
                    <a:pt x="627" y="79"/>
                  </a:lnTo>
                  <a:cubicBezTo>
                    <a:pt x="567" y="31"/>
                    <a:pt x="489" y="0"/>
                    <a:pt x="40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717;p56"/>
            <p:cNvSpPr/>
            <p:nvPr/>
          </p:nvSpPr>
          <p:spPr>
            <a:xfrm>
              <a:off x="2987200" y="2102675"/>
              <a:ext cx="254250" cy="251925"/>
            </a:xfrm>
            <a:custGeom>
              <a:avLst/>
              <a:gdLst/>
              <a:ahLst/>
              <a:cxnLst/>
              <a:rect l="l" t="t" r="r" b="b"/>
              <a:pathLst>
                <a:path w="10170" h="10077" extrusionOk="0">
                  <a:moveTo>
                    <a:pt x="5187" y="524"/>
                  </a:moveTo>
                  <a:cubicBezTo>
                    <a:pt x="5247" y="524"/>
                    <a:pt x="5302" y="532"/>
                    <a:pt x="5341" y="551"/>
                  </a:cubicBezTo>
                  <a:cubicBezTo>
                    <a:pt x="5407" y="567"/>
                    <a:pt x="5456" y="633"/>
                    <a:pt x="5489" y="716"/>
                  </a:cubicBezTo>
                  <a:cubicBezTo>
                    <a:pt x="5538" y="880"/>
                    <a:pt x="5456" y="1161"/>
                    <a:pt x="5341" y="1424"/>
                  </a:cubicBezTo>
                  <a:cubicBezTo>
                    <a:pt x="5220" y="1718"/>
                    <a:pt x="5090" y="2012"/>
                    <a:pt x="4953" y="2301"/>
                  </a:cubicBezTo>
                  <a:lnTo>
                    <a:pt x="4953" y="2301"/>
                  </a:lnTo>
                  <a:cubicBezTo>
                    <a:pt x="4865" y="2135"/>
                    <a:pt x="4790" y="1964"/>
                    <a:pt x="4731" y="1787"/>
                  </a:cubicBezTo>
                  <a:cubicBezTo>
                    <a:pt x="4632" y="1523"/>
                    <a:pt x="4583" y="1243"/>
                    <a:pt x="4649" y="996"/>
                  </a:cubicBezTo>
                  <a:cubicBezTo>
                    <a:pt x="4698" y="749"/>
                    <a:pt x="4830" y="600"/>
                    <a:pt x="5061" y="534"/>
                  </a:cubicBezTo>
                  <a:cubicBezTo>
                    <a:pt x="5101" y="528"/>
                    <a:pt x="5145" y="524"/>
                    <a:pt x="5187" y="524"/>
                  </a:cubicBezTo>
                  <a:close/>
                  <a:moveTo>
                    <a:pt x="9642" y="3831"/>
                  </a:moveTo>
                  <a:cubicBezTo>
                    <a:pt x="9708" y="3831"/>
                    <a:pt x="9758" y="3847"/>
                    <a:pt x="9807" y="3864"/>
                  </a:cubicBezTo>
                  <a:cubicBezTo>
                    <a:pt x="9840" y="3880"/>
                    <a:pt x="9857" y="3913"/>
                    <a:pt x="9873" y="3946"/>
                  </a:cubicBezTo>
                  <a:cubicBezTo>
                    <a:pt x="9890" y="4012"/>
                    <a:pt x="9824" y="4111"/>
                    <a:pt x="9725" y="4177"/>
                  </a:cubicBezTo>
                  <a:cubicBezTo>
                    <a:pt x="9659" y="4210"/>
                    <a:pt x="9609" y="4243"/>
                    <a:pt x="9543" y="4276"/>
                  </a:cubicBezTo>
                  <a:cubicBezTo>
                    <a:pt x="9494" y="4292"/>
                    <a:pt x="9428" y="4309"/>
                    <a:pt x="9346" y="4325"/>
                  </a:cubicBezTo>
                  <a:cubicBezTo>
                    <a:pt x="9197" y="4358"/>
                    <a:pt x="9049" y="4391"/>
                    <a:pt x="8901" y="4391"/>
                  </a:cubicBezTo>
                  <a:cubicBezTo>
                    <a:pt x="8794" y="4404"/>
                    <a:pt x="8682" y="4409"/>
                    <a:pt x="8569" y="4409"/>
                  </a:cubicBezTo>
                  <a:cubicBezTo>
                    <a:pt x="8459" y="4409"/>
                    <a:pt x="8348" y="4404"/>
                    <a:pt x="8239" y="4395"/>
                  </a:cubicBezTo>
                  <a:lnTo>
                    <a:pt x="8239" y="4395"/>
                  </a:lnTo>
                  <a:cubicBezTo>
                    <a:pt x="8428" y="4292"/>
                    <a:pt x="8619" y="4193"/>
                    <a:pt x="8818" y="4111"/>
                  </a:cubicBezTo>
                  <a:lnTo>
                    <a:pt x="9247" y="3929"/>
                  </a:lnTo>
                  <a:cubicBezTo>
                    <a:pt x="9379" y="3880"/>
                    <a:pt x="9510" y="3831"/>
                    <a:pt x="9642" y="3831"/>
                  </a:cubicBezTo>
                  <a:close/>
                  <a:moveTo>
                    <a:pt x="5222" y="1"/>
                  </a:moveTo>
                  <a:cubicBezTo>
                    <a:pt x="5113" y="1"/>
                    <a:pt x="5008" y="22"/>
                    <a:pt x="4912" y="56"/>
                  </a:cubicBezTo>
                  <a:cubicBezTo>
                    <a:pt x="4714" y="106"/>
                    <a:pt x="4550" y="221"/>
                    <a:pt x="4401" y="370"/>
                  </a:cubicBezTo>
                  <a:cubicBezTo>
                    <a:pt x="4269" y="551"/>
                    <a:pt x="4204" y="716"/>
                    <a:pt x="4171" y="913"/>
                  </a:cubicBezTo>
                  <a:cubicBezTo>
                    <a:pt x="4105" y="1276"/>
                    <a:pt x="4171" y="1622"/>
                    <a:pt x="4286" y="1935"/>
                  </a:cubicBezTo>
                  <a:cubicBezTo>
                    <a:pt x="4396" y="2235"/>
                    <a:pt x="4544" y="2516"/>
                    <a:pt x="4721" y="2774"/>
                  </a:cubicBezTo>
                  <a:lnTo>
                    <a:pt x="4721" y="2774"/>
                  </a:lnTo>
                  <a:cubicBezTo>
                    <a:pt x="4670" y="2874"/>
                    <a:pt x="4618" y="2974"/>
                    <a:pt x="4566" y="3072"/>
                  </a:cubicBezTo>
                  <a:cubicBezTo>
                    <a:pt x="3412" y="5215"/>
                    <a:pt x="1847" y="7127"/>
                    <a:pt x="1" y="8742"/>
                  </a:cubicBezTo>
                  <a:lnTo>
                    <a:pt x="149" y="8923"/>
                  </a:lnTo>
                  <a:cubicBezTo>
                    <a:pt x="2193" y="7489"/>
                    <a:pt x="3874" y="5545"/>
                    <a:pt x="5044" y="3336"/>
                  </a:cubicBezTo>
                  <a:cubicBezTo>
                    <a:pt x="5061" y="3305"/>
                    <a:pt x="5077" y="3273"/>
                    <a:pt x="5094" y="3242"/>
                  </a:cubicBezTo>
                  <a:lnTo>
                    <a:pt x="5094" y="3242"/>
                  </a:lnTo>
                  <a:cubicBezTo>
                    <a:pt x="5188" y="3344"/>
                    <a:pt x="5287" y="3442"/>
                    <a:pt x="5390" y="3534"/>
                  </a:cubicBezTo>
                  <a:cubicBezTo>
                    <a:pt x="5868" y="3979"/>
                    <a:pt x="6428" y="4309"/>
                    <a:pt x="7038" y="4506"/>
                  </a:cubicBezTo>
                  <a:cubicBezTo>
                    <a:pt x="7154" y="4544"/>
                    <a:pt x="7271" y="4577"/>
                    <a:pt x="7390" y="4606"/>
                  </a:cubicBezTo>
                  <a:lnTo>
                    <a:pt x="7390" y="4606"/>
                  </a:lnTo>
                  <a:cubicBezTo>
                    <a:pt x="5457" y="5863"/>
                    <a:pt x="3996" y="7802"/>
                    <a:pt x="3281" y="9994"/>
                  </a:cubicBezTo>
                  <a:lnTo>
                    <a:pt x="3495" y="10077"/>
                  </a:lnTo>
                  <a:cubicBezTo>
                    <a:pt x="3874" y="8907"/>
                    <a:pt x="4451" y="7803"/>
                    <a:pt x="5225" y="6880"/>
                  </a:cubicBezTo>
                  <a:cubicBezTo>
                    <a:pt x="5621" y="6402"/>
                    <a:pt x="6049" y="5957"/>
                    <a:pt x="6511" y="5561"/>
                  </a:cubicBezTo>
                  <a:cubicBezTo>
                    <a:pt x="6894" y="5233"/>
                    <a:pt x="7311" y="4938"/>
                    <a:pt x="7744" y="4678"/>
                  </a:cubicBezTo>
                  <a:lnTo>
                    <a:pt x="7744" y="4678"/>
                  </a:lnTo>
                  <a:cubicBezTo>
                    <a:pt x="7975" y="4716"/>
                    <a:pt x="8208" y="4736"/>
                    <a:pt x="8440" y="4736"/>
                  </a:cubicBezTo>
                  <a:cubicBezTo>
                    <a:pt x="8606" y="4736"/>
                    <a:pt x="8771" y="4726"/>
                    <a:pt x="8934" y="4704"/>
                  </a:cubicBezTo>
                  <a:cubicBezTo>
                    <a:pt x="9098" y="4688"/>
                    <a:pt x="9263" y="4655"/>
                    <a:pt x="9412" y="4622"/>
                  </a:cubicBezTo>
                  <a:cubicBezTo>
                    <a:pt x="9494" y="4605"/>
                    <a:pt x="9576" y="4589"/>
                    <a:pt x="9659" y="4556"/>
                  </a:cubicBezTo>
                  <a:cubicBezTo>
                    <a:pt x="9741" y="4523"/>
                    <a:pt x="9824" y="4473"/>
                    <a:pt x="9890" y="4424"/>
                  </a:cubicBezTo>
                  <a:cubicBezTo>
                    <a:pt x="9955" y="4358"/>
                    <a:pt x="10038" y="4309"/>
                    <a:pt x="10087" y="4210"/>
                  </a:cubicBezTo>
                  <a:cubicBezTo>
                    <a:pt x="10137" y="4127"/>
                    <a:pt x="10170" y="3995"/>
                    <a:pt x="10137" y="3880"/>
                  </a:cubicBezTo>
                  <a:cubicBezTo>
                    <a:pt x="10120" y="3765"/>
                    <a:pt x="10038" y="3666"/>
                    <a:pt x="9922" y="3616"/>
                  </a:cubicBezTo>
                  <a:cubicBezTo>
                    <a:pt x="9824" y="3567"/>
                    <a:pt x="9725" y="3550"/>
                    <a:pt x="9642" y="3550"/>
                  </a:cubicBezTo>
                  <a:cubicBezTo>
                    <a:pt x="9461" y="3567"/>
                    <a:pt x="9280" y="3616"/>
                    <a:pt x="9148" y="3682"/>
                  </a:cubicBezTo>
                  <a:lnTo>
                    <a:pt x="8719" y="3880"/>
                  </a:lnTo>
                  <a:cubicBezTo>
                    <a:pt x="8439" y="4012"/>
                    <a:pt x="8159" y="4144"/>
                    <a:pt x="7879" y="4309"/>
                  </a:cubicBezTo>
                  <a:cubicBezTo>
                    <a:pt x="7861" y="4319"/>
                    <a:pt x="7842" y="4329"/>
                    <a:pt x="7824" y="4340"/>
                  </a:cubicBezTo>
                  <a:lnTo>
                    <a:pt x="7824" y="4340"/>
                  </a:lnTo>
                  <a:cubicBezTo>
                    <a:pt x="7597" y="4299"/>
                    <a:pt x="7374" y="4249"/>
                    <a:pt x="7170" y="4160"/>
                  </a:cubicBezTo>
                  <a:cubicBezTo>
                    <a:pt x="6610" y="3962"/>
                    <a:pt x="6082" y="3649"/>
                    <a:pt x="5670" y="3237"/>
                  </a:cubicBezTo>
                  <a:cubicBezTo>
                    <a:pt x="5538" y="3110"/>
                    <a:pt x="5414" y="2974"/>
                    <a:pt x="5302" y="2831"/>
                  </a:cubicBezTo>
                  <a:lnTo>
                    <a:pt x="5302" y="2831"/>
                  </a:lnTo>
                  <a:cubicBezTo>
                    <a:pt x="5496" y="2437"/>
                    <a:pt x="5674" y="2038"/>
                    <a:pt x="5835" y="1622"/>
                  </a:cubicBezTo>
                  <a:cubicBezTo>
                    <a:pt x="5901" y="1490"/>
                    <a:pt x="5951" y="1325"/>
                    <a:pt x="6000" y="1144"/>
                  </a:cubicBezTo>
                  <a:cubicBezTo>
                    <a:pt x="6033" y="979"/>
                    <a:pt x="6049" y="765"/>
                    <a:pt x="5983" y="551"/>
                  </a:cubicBezTo>
                  <a:cubicBezTo>
                    <a:pt x="5918" y="353"/>
                    <a:pt x="5753" y="139"/>
                    <a:pt x="5522" y="56"/>
                  </a:cubicBezTo>
                  <a:cubicBezTo>
                    <a:pt x="5421" y="17"/>
                    <a:pt x="5320" y="1"/>
                    <a:pt x="522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Freeform 4"/>
          <p:cNvSpPr/>
          <p:nvPr/>
        </p:nvSpPr>
        <p:spPr>
          <a:xfrm rot="315492">
            <a:off x="197715" y="4109005"/>
            <a:ext cx="1067373" cy="665843"/>
          </a:xfrm>
          <a:custGeom>
            <a:avLst/>
            <a:gdLst/>
            <a:ahLst/>
            <a:cxnLst/>
            <a:rect l="l" t="t" r="r" b="b"/>
            <a:pathLst>
              <a:path w="4414186" h="3476172">
                <a:moveTo>
                  <a:pt x="0" y="0"/>
                </a:moveTo>
                <a:lnTo>
                  <a:pt x="4414186" y="0"/>
                </a:lnTo>
                <a:lnTo>
                  <a:pt x="4414186" y="3476171"/>
                </a:lnTo>
                <a:lnTo>
                  <a:pt x="0" y="34761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5" name="Freeform 5"/>
          <p:cNvSpPr/>
          <p:nvPr/>
        </p:nvSpPr>
        <p:spPr>
          <a:xfrm rot="-586613">
            <a:off x="1579949" y="4299528"/>
            <a:ext cx="1059998" cy="531353"/>
          </a:xfrm>
          <a:custGeom>
            <a:avLst/>
            <a:gdLst/>
            <a:ahLst/>
            <a:cxnLst/>
            <a:rect l="l" t="t" r="r" b="b"/>
            <a:pathLst>
              <a:path w="4413578" h="2835724">
                <a:moveTo>
                  <a:pt x="0" y="0"/>
                </a:moveTo>
                <a:lnTo>
                  <a:pt x="4413578" y="0"/>
                </a:lnTo>
                <a:lnTo>
                  <a:pt x="4413578" y="2835724"/>
                </a:lnTo>
                <a:lnTo>
                  <a:pt x="0" y="28357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6" name="Freeform 6"/>
          <p:cNvSpPr/>
          <p:nvPr/>
        </p:nvSpPr>
        <p:spPr>
          <a:xfrm rot="876583">
            <a:off x="3029070" y="4092219"/>
            <a:ext cx="926417" cy="714095"/>
          </a:xfrm>
          <a:custGeom>
            <a:avLst/>
            <a:gdLst/>
            <a:ahLst/>
            <a:cxnLst/>
            <a:rect l="l" t="t" r="r" b="b"/>
            <a:pathLst>
              <a:path w="4285624" h="3980274">
                <a:moveTo>
                  <a:pt x="0" y="0"/>
                </a:moveTo>
                <a:lnTo>
                  <a:pt x="4285624" y="0"/>
                </a:lnTo>
                <a:lnTo>
                  <a:pt x="4285624" y="3980273"/>
                </a:lnTo>
                <a:lnTo>
                  <a:pt x="0" y="39802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cxnSp>
        <p:nvCxnSpPr>
          <p:cNvPr id="27" name="Straight Connector 26"/>
          <p:cNvCxnSpPr/>
          <p:nvPr/>
        </p:nvCxnSpPr>
        <p:spPr>
          <a:xfrm flipV="1">
            <a:off x="6324600" y="639434"/>
            <a:ext cx="1600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853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9CD80BC-428C-2172-81AD-D98419FF2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547" y="1153715"/>
            <a:ext cx="2562446" cy="26253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60E8CFC6-DA9B-3B23-2487-D99679D1FE3F}"/>
              </a:ext>
            </a:extLst>
          </p:cNvPr>
          <p:cNvSpPr/>
          <p:nvPr/>
        </p:nvSpPr>
        <p:spPr>
          <a:xfrm>
            <a:off x="3918109" y="1646397"/>
            <a:ext cx="3930491" cy="13768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defTabSz="685800">
              <a:buClrTx/>
              <a:defRPr/>
            </a:pPr>
            <a:r>
              <a:rPr lang="en-US" sz="36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leo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trèo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vượt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chống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băng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,…</a:t>
            </a:r>
            <a:endParaRPr lang="en-US" sz="36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78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49"/>
          <p:cNvSpPr/>
          <p:nvPr/>
        </p:nvSpPr>
        <p:spPr>
          <a:xfrm>
            <a:off x="8141845" y="1249338"/>
            <a:ext cx="507700" cy="426285"/>
          </a:xfrm>
          <a:custGeom>
            <a:avLst/>
            <a:gdLst/>
            <a:ahLst/>
            <a:cxnLst/>
            <a:rect l="l" t="t" r="r" b="b"/>
            <a:pathLst>
              <a:path w="9763" h="8197" extrusionOk="0">
                <a:moveTo>
                  <a:pt x="2213" y="1"/>
                </a:moveTo>
                <a:cubicBezTo>
                  <a:pt x="2113" y="194"/>
                  <a:pt x="2072" y="417"/>
                  <a:pt x="2107" y="628"/>
                </a:cubicBezTo>
                <a:cubicBezTo>
                  <a:pt x="1819" y="819"/>
                  <a:pt x="1473" y="921"/>
                  <a:pt x="1128" y="921"/>
                </a:cubicBezTo>
                <a:cubicBezTo>
                  <a:pt x="996" y="921"/>
                  <a:pt x="863" y="906"/>
                  <a:pt x="734" y="875"/>
                </a:cubicBezTo>
                <a:lnTo>
                  <a:pt x="734" y="875"/>
                </a:lnTo>
                <a:cubicBezTo>
                  <a:pt x="769" y="1092"/>
                  <a:pt x="810" y="1309"/>
                  <a:pt x="846" y="1526"/>
                </a:cubicBezTo>
                <a:cubicBezTo>
                  <a:pt x="441" y="1614"/>
                  <a:pt x="288" y="2095"/>
                  <a:pt x="1" y="2388"/>
                </a:cubicBezTo>
                <a:cubicBezTo>
                  <a:pt x="2570" y="4324"/>
                  <a:pt x="5134" y="6260"/>
                  <a:pt x="7704" y="8196"/>
                </a:cubicBezTo>
                <a:cubicBezTo>
                  <a:pt x="7737" y="7616"/>
                  <a:pt x="8333" y="7220"/>
                  <a:pt x="8936" y="7220"/>
                </a:cubicBezTo>
                <a:cubicBezTo>
                  <a:pt x="8961" y="7220"/>
                  <a:pt x="8986" y="7221"/>
                  <a:pt x="9012" y="7222"/>
                </a:cubicBezTo>
                <a:cubicBezTo>
                  <a:pt x="8947" y="6917"/>
                  <a:pt x="8889" y="6618"/>
                  <a:pt x="8824" y="6319"/>
                </a:cubicBezTo>
                <a:cubicBezTo>
                  <a:pt x="9199" y="6260"/>
                  <a:pt x="9551" y="6043"/>
                  <a:pt x="9763" y="5732"/>
                </a:cubicBezTo>
                <a:cubicBezTo>
                  <a:pt x="7357" y="3691"/>
                  <a:pt x="4841" y="1772"/>
                  <a:pt x="2213" y="1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9"/>
          <p:cNvSpPr/>
          <p:nvPr/>
        </p:nvSpPr>
        <p:spPr>
          <a:xfrm>
            <a:off x="8395694" y="4617298"/>
            <a:ext cx="288769" cy="318050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7698" y="0"/>
                </a:moveTo>
                <a:cubicBezTo>
                  <a:pt x="5134" y="1936"/>
                  <a:pt x="2565" y="3872"/>
                  <a:pt x="1" y="5808"/>
                </a:cubicBezTo>
                <a:cubicBezTo>
                  <a:pt x="283" y="6107"/>
                  <a:pt x="435" y="6582"/>
                  <a:pt x="846" y="6670"/>
                </a:cubicBezTo>
                <a:cubicBezTo>
                  <a:pt x="805" y="6887"/>
                  <a:pt x="769" y="7104"/>
                  <a:pt x="728" y="7321"/>
                </a:cubicBezTo>
                <a:cubicBezTo>
                  <a:pt x="854" y="7293"/>
                  <a:pt x="983" y="7279"/>
                  <a:pt x="1112" y="7279"/>
                </a:cubicBezTo>
                <a:cubicBezTo>
                  <a:pt x="1462" y="7279"/>
                  <a:pt x="1816" y="7381"/>
                  <a:pt x="2107" y="7574"/>
                </a:cubicBezTo>
                <a:cubicBezTo>
                  <a:pt x="2072" y="7785"/>
                  <a:pt x="2107" y="8008"/>
                  <a:pt x="2213" y="8195"/>
                </a:cubicBezTo>
                <a:cubicBezTo>
                  <a:pt x="4835" y="6424"/>
                  <a:pt x="7358" y="4511"/>
                  <a:pt x="9757" y="2464"/>
                </a:cubicBezTo>
                <a:cubicBezTo>
                  <a:pt x="9546" y="2153"/>
                  <a:pt x="9200" y="1936"/>
                  <a:pt x="8824" y="1883"/>
                </a:cubicBezTo>
                <a:cubicBezTo>
                  <a:pt x="8883" y="1578"/>
                  <a:pt x="8947" y="1279"/>
                  <a:pt x="9006" y="980"/>
                </a:cubicBezTo>
                <a:lnTo>
                  <a:pt x="9006" y="980"/>
                </a:lnTo>
                <a:cubicBezTo>
                  <a:pt x="8984" y="981"/>
                  <a:pt x="8963" y="981"/>
                  <a:pt x="8941" y="981"/>
                </a:cubicBezTo>
                <a:cubicBezTo>
                  <a:pt x="8335" y="981"/>
                  <a:pt x="7737" y="589"/>
                  <a:pt x="7698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9"/>
          <p:cNvSpPr/>
          <p:nvPr/>
        </p:nvSpPr>
        <p:spPr>
          <a:xfrm>
            <a:off x="2450369" y="4498919"/>
            <a:ext cx="507388" cy="426233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2060" y="0"/>
                </a:moveTo>
                <a:cubicBezTo>
                  <a:pt x="2021" y="580"/>
                  <a:pt x="1425" y="976"/>
                  <a:pt x="827" y="976"/>
                </a:cubicBezTo>
                <a:cubicBezTo>
                  <a:pt x="802" y="976"/>
                  <a:pt x="777" y="975"/>
                  <a:pt x="752" y="974"/>
                </a:cubicBezTo>
                <a:lnTo>
                  <a:pt x="752" y="974"/>
                </a:lnTo>
                <a:cubicBezTo>
                  <a:pt x="810" y="1279"/>
                  <a:pt x="875" y="1578"/>
                  <a:pt x="934" y="1877"/>
                </a:cubicBezTo>
                <a:cubicBezTo>
                  <a:pt x="558" y="1936"/>
                  <a:pt x="206" y="2153"/>
                  <a:pt x="1" y="2464"/>
                </a:cubicBezTo>
                <a:cubicBezTo>
                  <a:pt x="2400" y="4506"/>
                  <a:pt x="4923" y="6424"/>
                  <a:pt x="7545" y="8196"/>
                </a:cubicBezTo>
                <a:cubicBezTo>
                  <a:pt x="7651" y="8002"/>
                  <a:pt x="7686" y="7779"/>
                  <a:pt x="7651" y="7568"/>
                </a:cubicBezTo>
                <a:cubicBezTo>
                  <a:pt x="7942" y="7375"/>
                  <a:pt x="8293" y="7273"/>
                  <a:pt x="8641" y="7273"/>
                </a:cubicBezTo>
                <a:cubicBezTo>
                  <a:pt x="8770" y="7273"/>
                  <a:pt x="8898" y="7287"/>
                  <a:pt x="9024" y="7316"/>
                </a:cubicBezTo>
                <a:cubicBezTo>
                  <a:pt x="8988" y="7099"/>
                  <a:pt x="8953" y="6881"/>
                  <a:pt x="8912" y="6670"/>
                </a:cubicBezTo>
                <a:cubicBezTo>
                  <a:pt x="9323" y="6582"/>
                  <a:pt x="9475" y="6101"/>
                  <a:pt x="9757" y="5808"/>
                </a:cubicBezTo>
                <a:cubicBezTo>
                  <a:pt x="7193" y="3872"/>
                  <a:pt x="4624" y="1936"/>
                  <a:pt x="2060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3" name="Google Shape;1173;p49"/>
          <p:cNvGrpSpPr/>
          <p:nvPr/>
        </p:nvGrpSpPr>
        <p:grpSpPr>
          <a:xfrm rot="-2081239">
            <a:off x="-42742" y="4250431"/>
            <a:ext cx="864689" cy="923208"/>
            <a:chOff x="2677400" y="3539525"/>
            <a:chExt cx="801675" cy="672475"/>
          </a:xfrm>
        </p:grpSpPr>
        <p:sp>
          <p:nvSpPr>
            <p:cNvPr id="1174" name="Google Shape;1174;p49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9"/>
          <p:cNvGrpSpPr/>
          <p:nvPr/>
        </p:nvGrpSpPr>
        <p:grpSpPr>
          <a:xfrm>
            <a:off x="838200" y="4086221"/>
            <a:ext cx="544474" cy="1062154"/>
            <a:chOff x="6316225" y="3717575"/>
            <a:chExt cx="251400" cy="421100"/>
          </a:xfrm>
        </p:grpSpPr>
        <p:sp>
          <p:nvSpPr>
            <p:cNvPr id="1185" name="Google Shape;1185;p49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9"/>
          <p:cNvGrpSpPr/>
          <p:nvPr/>
        </p:nvGrpSpPr>
        <p:grpSpPr>
          <a:xfrm flipH="1">
            <a:off x="4330081" y="-190457"/>
            <a:ext cx="5078746" cy="1020896"/>
            <a:chOff x="4348300" y="1432000"/>
            <a:chExt cx="966975" cy="194375"/>
          </a:xfrm>
        </p:grpSpPr>
        <p:sp>
          <p:nvSpPr>
            <p:cNvPr id="1234" name="Google Shape;1234;p49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133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1" y="857611"/>
            <a:ext cx="4285889" cy="4285889"/>
          </a:xfrm>
          <a:prstGeom prst="rect">
            <a:avLst/>
          </a:prstGeom>
        </p:spPr>
      </p:pic>
      <p:pic>
        <p:nvPicPr>
          <p:cNvPr id="135" name="图片 1">
            <a:extLst>
              <a:ext uri="{FF2B5EF4-FFF2-40B4-BE49-F238E27FC236}">
                <a16:creationId xmlns:a16="http://schemas.microsoft.com/office/drawing/2014/main" xmlns="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36156"/>
            <a:ext cx="495746" cy="505232"/>
          </a:xfrm>
          <a:prstGeom prst="rect">
            <a:avLst/>
          </a:prstGeom>
        </p:spPr>
      </p:pic>
      <p:sp>
        <p:nvSpPr>
          <p:cNvPr id="136" name="文本框 14">
            <a:extLst>
              <a:ext uri="{FF2B5EF4-FFF2-40B4-BE49-F238E27FC236}">
                <a16:creationId xmlns:a16="http://schemas.microsoft.com/office/drawing/2014/main" xmlns="" id="{3E3EBB32-F61B-EE15-B66E-D2FA6AF648A2}"/>
              </a:ext>
            </a:extLst>
          </p:cNvPr>
          <p:cNvSpPr txBox="1"/>
          <p:nvPr/>
        </p:nvSpPr>
        <p:spPr>
          <a:xfrm>
            <a:off x="4921434" y="1200150"/>
            <a:ext cx="393919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defRPr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Nhóm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trưởng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phân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công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1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bức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động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ô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của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mình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47D26192-FFF2-B900-EF26-1ACAB1ABD8D7}"/>
              </a:ext>
            </a:extLst>
          </p:cNvPr>
          <p:cNvSpPr txBox="1"/>
          <p:nvPr/>
        </p:nvSpPr>
        <p:spPr>
          <a:xfrm>
            <a:off x="4876800" y="2571750"/>
            <a:ext cx="3912147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–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trưởng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ô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kết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quả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chung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38" name="图片 1">
            <a:extLst>
              <a:ext uri="{FF2B5EF4-FFF2-40B4-BE49-F238E27FC236}">
                <a16:creationId xmlns:a16="http://schemas.microsoft.com/office/drawing/2014/main" xmlns="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47950"/>
            <a:ext cx="495746" cy="50523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89" y="334565"/>
            <a:ext cx="2592549" cy="124826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187C92F0-E1AB-1D18-915F-6B7FF358516C}"/>
              </a:ext>
            </a:extLst>
          </p:cNvPr>
          <p:cNvSpPr txBox="1"/>
          <p:nvPr/>
        </p:nvSpPr>
        <p:spPr>
          <a:xfrm>
            <a:off x="4919906" y="3710409"/>
            <a:ext cx="3365562" cy="438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defRPr/>
            </a:pP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1" name="图片 1">
            <a:extLst>
              <a:ext uri="{FF2B5EF4-FFF2-40B4-BE49-F238E27FC236}">
                <a16:creationId xmlns:a16="http://schemas.microsoft.com/office/drawing/2014/main" xmlns="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7" y="3677083"/>
            <a:ext cx="495746" cy="5052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3"/>
        </a:solidFill>
        <a:effectLst/>
      </p:bgPr>
    </p:bg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105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6"/>
          <p:cNvGrpSpPr/>
          <p:nvPr/>
        </p:nvGrpSpPr>
        <p:grpSpPr>
          <a:xfrm rot="-9899976">
            <a:off x="7743374" y="292153"/>
            <a:ext cx="755873" cy="1266102"/>
            <a:chOff x="6316225" y="3717575"/>
            <a:chExt cx="251400" cy="421100"/>
          </a:xfrm>
        </p:grpSpPr>
        <p:sp>
          <p:nvSpPr>
            <p:cNvPr id="1098" name="Google Shape;1098;p46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6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6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6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6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6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6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46"/>
          <p:cNvSpPr txBox="1">
            <a:spLocks noGrp="1"/>
          </p:cNvSpPr>
          <p:nvPr>
            <p:ph type="ctrTitle"/>
          </p:nvPr>
        </p:nvSpPr>
        <p:spPr>
          <a:xfrm rot="-174">
            <a:off x="2133643" y="1192935"/>
            <a:ext cx="5943000" cy="1696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4800" dirty="0" smtClean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rPr>
              <a:t>Trò chơi: Đoán từ</a:t>
            </a:r>
            <a:endParaRPr sz="3600" dirty="0">
              <a:solidFill>
                <a:schemeClr val="lt1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49"/>
          <p:cNvSpPr/>
          <p:nvPr/>
        </p:nvSpPr>
        <p:spPr>
          <a:xfrm>
            <a:off x="8141845" y="1249338"/>
            <a:ext cx="507700" cy="426285"/>
          </a:xfrm>
          <a:custGeom>
            <a:avLst/>
            <a:gdLst/>
            <a:ahLst/>
            <a:cxnLst/>
            <a:rect l="l" t="t" r="r" b="b"/>
            <a:pathLst>
              <a:path w="9763" h="8197" extrusionOk="0">
                <a:moveTo>
                  <a:pt x="2213" y="1"/>
                </a:moveTo>
                <a:cubicBezTo>
                  <a:pt x="2113" y="194"/>
                  <a:pt x="2072" y="417"/>
                  <a:pt x="2107" y="628"/>
                </a:cubicBezTo>
                <a:cubicBezTo>
                  <a:pt x="1819" y="819"/>
                  <a:pt x="1473" y="921"/>
                  <a:pt x="1128" y="921"/>
                </a:cubicBezTo>
                <a:cubicBezTo>
                  <a:pt x="996" y="921"/>
                  <a:pt x="863" y="906"/>
                  <a:pt x="734" y="875"/>
                </a:cubicBezTo>
                <a:lnTo>
                  <a:pt x="734" y="875"/>
                </a:lnTo>
                <a:cubicBezTo>
                  <a:pt x="769" y="1092"/>
                  <a:pt x="810" y="1309"/>
                  <a:pt x="846" y="1526"/>
                </a:cubicBezTo>
                <a:cubicBezTo>
                  <a:pt x="441" y="1614"/>
                  <a:pt x="288" y="2095"/>
                  <a:pt x="1" y="2388"/>
                </a:cubicBezTo>
                <a:cubicBezTo>
                  <a:pt x="2570" y="4324"/>
                  <a:pt x="5134" y="6260"/>
                  <a:pt x="7704" y="8196"/>
                </a:cubicBezTo>
                <a:cubicBezTo>
                  <a:pt x="7737" y="7616"/>
                  <a:pt x="8333" y="7220"/>
                  <a:pt x="8936" y="7220"/>
                </a:cubicBezTo>
                <a:cubicBezTo>
                  <a:pt x="8961" y="7220"/>
                  <a:pt x="8986" y="7221"/>
                  <a:pt x="9012" y="7222"/>
                </a:cubicBezTo>
                <a:cubicBezTo>
                  <a:pt x="8947" y="6917"/>
                  <a:pt x="8889" y="6618"/>
                  <a:pt x="8824" y="6319"/>
                </a:cubicBezTo>
                <a:cubicBezTo>
                  <a:pt x="9199" y="6260"/>
                  <a:pt x="9551" y="6043"/>
                  <a:pt x="9763" y="5732"/>
                </a:cubicBezTo>
                <a:cubicBezTo>
                  <a:pt x="7357" y="3691"/>
                  <a:pt x="4841" y="1772"/>
                  <a:pt x="2213" y="1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9"/>
          <p:cNvSpPr/>
          <p:nvPr/>
        </p:nvSpPr>
        <p:spPr>
          <a:xfrm>
            <a:off x="8395694" y="4617298"/>
            <a:ext cx="288769" cy="318050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7698" y="0"/>
                </a:moveTo>
                <a:cubicBezTo>
                  <a:pt x="5134" y="1936"/>
                  <a:pt x="2565" y="3872"/>
                  <a:pt x="1" y="5808"/>
                </a:cubicBezTo>
                <a:cubicBezTo>
                  <a:pt x="283" y="6107"/>
                  <a:pt x="435" y="6582"/>
                  <a:pt x="846" y="6670"/>
                </a:cubicBezTo>
                <a:cubicBezTo>
                  <a:pt x="805" y="6887"/>
                  <a:pt x="769" y="7104"/>
                  <a:pt x="728" y="7321"/>
                </a:cubicBezTo>
                <a:cubicBezTo>
                  <a:pt x="854" y="7293"/>
                  <a:pt x="983" y="7279"/>
                  <a:pt x="1112" y="7279"/>
                </a:cubicBezTo>
                <a:cubicBezTo>
                  <a:pt x="1462" y="7279"/>
                  <a:pt x="1816" y="7381"/>
                  <a:pt x="2107" y="7574"/>
                </a:cubicBezTo>
                <a:cubicBezTo>
                  <a:pt x="2072" y="7785"/>
                  <a:pt x="2107" y="8008"/>
                  <a:pt x="2213" y="8195"/>
                </a:cubicBezTo>
                <a:cubicBezTo>
                  <a:pt x="4835" y="6424"/>
                  <a:pt x="7358" y="4511"/>
                  <a:pt x="9757" y="2464"/>
                </a:cubicBezTo>
                <a:cubicBezTo>
                  <a:pt x="9546" y="2153"/>
                  <a:pt x="9200" y="1936"/>
                  <a:pt x="8824" y="1883"/>
                </a:cubicBezTo>
                <a:cubicBezTo>
                  <a:pt x="8883" y="1578"/>
                  <a:pt x="8947" y="1279"/>
                  <a:pt x="9006" y="980"/>
                </a:cubicBezTo>
                <a:lnTo>
                  <a:pt x="9006" y="980"/>
                </a:lnTo>
                <a:cubicBezTo>
                  <a:pt x="8984" y="981"/>
                  <a:pt x="8963" y="981"/>
                  <a:pt x="8941" y="981"/>
                </a:cubicBezTo>
                <a:cubicBezTo>
                  <a:pt x="8335" y="981"/>
                  <a:pt x="7737" y="589"/>
                  <a:pt x="7698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9"/>
          <p:cNvSpPr/>
          <p:nvPr/>
        </p:nvSpPr>
        <p:spPr>
          <a:xfrm>
            <a:off x="2450369" y="4498919"/>
            <a:ext cx="507388" cy="426233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2060" y="0"/>
                </a:moveTo>
                <a:cubicBezTo>
                  <a:pt x="2021" y="580"/>
                  <a:pt x="1425" y="976"/>
                  <a:pt x="827" y="976"/>
                </a:cubicBezTo>
                <a:cubicBezTo>
                  <a:pt x="802" y="976"/>
                  <a:pt x="777" y="975"/>
                  <a:pt x="752" y="974"/>
                </a:cubicBezTo>
                <a:lnTo>
                  <a:pt x="752" y="974"/>
                </a:lnTo>
                <a:cubicBezTo>
                  <a:pt x="810" y="1279"/>
                  <a:pt x="875" y="1578"/>
                  <a:pt x="934" y="1877"/>
                </a:cubicBezTo>
                <a:cubicBezTo>
                  <a:pt x="558" y="1936"/>
                  <a:pt x="206" y="2153"/>
                  <a:pt x="1" y="2464"/>
                </a:cubicBezTo>
                <a:cubicBezTo>
                  <a:pt x="2400" y="4506"/>
                  <a:pt x="4923" y="6424"/>
                  <a:pt x="7545" y="8196"/>
                </a:cubicBezTo>
                <a:cubicBezTo>
                  <a:pt x="7651" y="8002"/>
                  <a:pt x="7686" y="7779"/>
                  <a:pt x="7651" y="7568"/>
                </a:cubicBezTo>
                <a:cubicBezTo>
                  <a:pt x="7942" y="7375"/>
                  <a:pt x="8293" y="7273"/>
                  <a:pt x="8641" y="7273"/>
                </a:cubicBezTo>
                <a:cubicBezTo>
                  <a:pt x="8770" y="7273"/>
                  <a:pt x="8898" y="7287"/>
                  <a:pt x="9024" y="7316"/>
                </a:cubicBezTo>
                <a:cubicBezTo>
                  <a:pt x="8988" y="7099"/>
                  <a:pt x="8953" y="6881"/>
                  <a:pt x="8912" y="6670"/>
                </a:cubicBezTo>
                <a:cubicBezTo>
                  <a:pt x="9323" y="6582"/>
                  <a:pt x="9475" y="6101"/>
                  <a:pt x="9757" y="5808"/>
                </a:cubicBezTo>
                <a:cubicBezTo>
                  <a:pt x="7193" y="3872"/>
                  <a:pt x="4624" y="1936"/>
                  <a:pt x="2060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3" name="Google Shape;1173;p49"/>
          <p:cNvGrpSpPr/>
          <p:nvPr/>
        </p:nvGrpSpPr>
        <p:grpSpPr>
          <a:xfrm rot="-2081239">
            <a:off x="-42742" y="4250431"/>
            <a:ext cx="864689" cy="923208"/>
            <a:chOff x="2677400" y="3539525"/>
            <a:chExt cx="801675" cy="672475"/>
          </a:xfrm>
        </p:grpSpPr>
        <p:sp>
          <p:nvSpPr>
            <p:cNvPr id="1174" name="Google Shape;1174;p49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9"/>
          <p:cNvGrpSpPr/>
          <p:nvPr/>
        </p:nvGrpSpPr>
        <p:grpSpPr>
          <a:xfrm>
            <a:off x="838200" y="4086221"/>
            <a:ext cx="544474" cy="1062154"/>
            <a:chOff x="6316225" y="3717575"/>
            <a:chExt cx="251400" cy="421100"/>
          </a:xfrm>
        </p:grpSpPr>
        <p:sp>
          <p:nvSpPr>
            <p:cNvPr id="1185" name="Google Shape;1185;p49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9"/>
          <p:cNvGrpSpPr/>
          <p:nvPr/>
        </p:nvGrpSpPr>
        <p:grpSpPr>
          <a:xfrm flipH="1">
            <a:off x="4330081" y="-190457"/>
            <a:ext cx="5078746" cy="1020896"/>
            <a:chOff x="4348300" y="1432000"/>
            <a:chExt cx="966975" cy="194375"/>
          </a:xfrm>
        </p:grpSpPr>
        <p:sp>
          <p:nvSpPr>
            <p:cNvPr id="1234" name="Google Shape;1234;p49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133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1" y="857611"/>
            <a:ext cx="4285889" cy="4285889"/>
          </a:xfrm>
          <a:prstGeom prst="rect">
            <a:avLst/>
          </a:prstGeom>
        </p:spPr>
      </p:pic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47D26192-FFF2-B900-EF26-1ACAB1ABD8D7}"/>
              </a:ext>
            </a:extLst>
          </p:cNvPr>
          <p:cNvSpPr txBox="1"/>
          <p:nvPr/>
        </p:nvSpPr>
        <p:spPr>
          <a:xfrm>
            <a:off x="4646613" y="1352550"/>
            <a:ext cx="3912147" cy="265457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sz="2800" dirty="0" err="1"/>
              <a:t>L</a:t>
            </a:r>
            <a:r>
              <a:rPr lang="en-US" sz="2800" dirty="0" err="1" smtClean="0"/>
              <a:t>ưu</a:t>
            </a:r>
            <a:r>
              <a:rPr lang="en-US" sz="2800" dirty="0" smtClean="0"/>
              <a:t> </a:t>
            </a:r>
            <a:r>
              <a:rPr lang="en-US" sz="2800" dirty="0"/>
              <a:t>ý: </a:t>
            </a:r>
            <a:r>
              <a:rPr lang="en-US" sz="2800" dirty="0" err="1"/>
              <a:t>V</a:t>
            </a:r>
            <a:r>
              <a:rPr lang="en-US" sz="2800" dirty="0" err="1" smtClean="0"/>
              <a:t>ới</a:t>
            </a:r>
            <a:r>
              <a:rPr lang="en-US" sz="2800" dirty="0" smtClean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dirty="0"/>
              <a:t>,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ra</a:t>
            </a:r>
            <a:r>
              <a:rPr lang="en-US" sz="2800" dirty="0"/>
              <a:t>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ngữ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, </a:t>
            </a:r>
            <a:r>
              <a:rPr lang="en-US" sz="2800" dirty="0" err="1"/>
              <a:t>miễn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hoạt</a:t>
            </a:r>
            <a:r>
              <a:rPr lang="en-US" sz="2800" dirty="0"/>
              <a:t> </a:t>
            </a:r>
            <a:r>
              <a:rPr lang="en-US" sz="2800" dirty="0" err="1"/>
              <a:t>động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tranh</a:t>
            </a:r>
            <a:r>
              <a:rPr lang="en-US" sz="2800" i="1" dirty="0"/>
              <a:t>.</a:t>
            </a:r>
            <a:endParaRPr lang="en-US" sz="2800" dirty="0"/>
          </a:p>
        </p:txBody>
      </p:sp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089" y="334565"/>
            <a:ext cx="2592549" cy="12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251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49"/>
          <p:cNvSpPr/>
          <p:nvPr/>
        </p:nvSpPr>
        <p:spPr>
          <a:xfrm>
            <a:off x="8141845" y="1249338"/>
            <a:ext cx="507700" cy="426285"/>
          </a:xfrm>
          <a:custGeom>
            <a:avLst/>
            <a:gdLst/>
            <a:ahLst/>
            <a:cxnLst/>
            <a:rect l="l" t="t" r="r" b="b"/>
            <a:pathLst>
              <a:path w="9763" h="8197" extrusionOk="0">
                <a:moveTo>
                  <a:pt x="2213" y="1"/>
                </a:moveTo>
                <a:cubicBezTo>
                  <a:pt x="2113" y="194"/>
                  <a:pt x="2072" y="417"/>
                  <a:pt x="2107" y="628"/>
                </a:cubicBezTo>
                <a:cubicBezTo>
                  <a:pt x="1819" y="819"/>
                  <a:pt x="1473" y="921"/>
                  <a:pt x="1128" y="921"/>
                </a:cubicBezTo>
                <a:cubicBezTo>
                  <a:pt x="996" y="921"/>
                  <a:pt x="863" y="906"/>
                  <a:pt x="734" y="875"/>
                </a:cubicBezTo>
                <a:lnTo>
                  <a:pt x="734" y="875"/>
                </a:lnTo>
                <a:cubicBezTo>
                  <a:pt x="769" y="1092"/>
                  <a:pt x="810" y="1309"/>
                  <a:pt x="846" y="1526"/>
                </a:cubicBezTo>
                <a:cubicBezTo>
                  <a:pt x="441" y="1614"/>
                  <a:pt x="288" y="2095"/>
                  <a:pt x="1" y="2388"/>
                </a:cubicBezTo>
                <a:cubicBezTo>
                  <a:pt x="2570" y="4324"/>
                  <a:pt x="5134" y="6260"/>
                  <a:pt x="7704" y="8196"/>
                </a:cubicBezTo>
                <a:cubicBezTo>
                  <a:pt x="7737" y="7616"/>
                  <a:pt x="8333" y="7220"/>
                  <a:pt x="8936" y="7220"/>
                </a:cubicBezTo>
                <a:cubicBezTo>
                  <a:pt x="8961" y="7220"/>
                  <a:pt x="8986" y="7221"/>
                  <a:pt x="9012" y="7222"/>
                </a:cubicBezTo>
                <a:cubicBezTo>
                  <a:pt x="8947" y="6917"/>
                  <a:pt x="8889" y="6618"/>
                  <a:pt x="8824" y="6319"/>
                </a:cubicBezTo>
                <a:cubicBezTo>
                  <a:pt x="9199" y="6260"/>
                  <a:pt x="9551" y="6043"/>
                  <a:pt x="9763" y="5732"/>
                </a:cubicBezTo>
                <a:cubicBezTo>
                  <a:pt x="7357" y="3691"/>
                  <a:pt x="4841" y="1772"/>
                  <a:pt x="2213" y="1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9"/>
          <p:cNvSpPr/>
          <p:nvPr/>
        </p:nvSpPr>
        <p:spPr>
          <a:xfrm>
            <a:off x="8395694" y="4617298"/>
            <a:ext cx="288769" cy="318050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7698" y="0"/>
                </a:moveTo>
                <a:cubicBezTo>
                  <a:pt x="5134" y="1936"/>
                  <a:pt x="2565" y="3872"/>
                  <a:pt x="1" y="5808"/>
                </a:cubicBezTo>
                <a:cubicBezTo>
                  <a:pt x="283" y="6107"/>
                  <a:pt x="435" y="6582"/>
                  <a:pt x="846" y="6670"/>
                </a:cubicBezTo>
                <a:cubicBezTo>
                  <a:pt x="805" y="6887"/>
                  <a:pt x="769" y="7104"/>
                  <a:pt x="728" y="7321"/>
                </a:cubicBezTo>
                <a:cubicBezTo>
                  <a:pt x="854" y="7293"/>
                  <a:pt x="983" y="7279"/>
                  <a:pt x="1112" y="7279"/>
                </a:cubicBezTo>
                <a:cubicBezTo>
                  <a:pt x="1462" y="7279"/>
                  <a:pt x="1816" y="7381"/>
                  <a:pt x="2107" y="7574"/>
                </a:cubicBezTo>
                <a:cubicBezTo>
                  <a:pt x="2072" y="7785"/>
                  <a:pt x="2107" y="8008"/>
                  <a:pt x="2213" y="8195"/>
                </a:cubicBezTo>
                <a:cubicBezTo>
                  <a:pt x="4835" y="6424"/>
                  <a:pt x="7358" y="4511"/>
                  <a:pt x="9757" y="2464"/>
                </a:cubicBezTo>
                <a:cubicBezTo>
                  <a:pt x="9546" y="2153"/>
                  <a:pt x="9200" y="1936"/>
                  <a:pt x="8824" y="1883"/>
                </a:cubicBezTo>
                <a:cubicBezTo>
                  <a:pt x="8883" y="1578"/>
                  <a:pt x="8947" y="1279"/>
                  <a:pt x="9006" y="980"/>
                </a:cubicBezTo>
                <a:lnTo>
                  <a:pt x="9006" y="980"/>
                </a:lnTo>
                <a:cubicBezTo>
                  <a:pt x="8984" y="981"/>
                  <a:pt x="8963" y="981"/>
                  <a:pt x="8941" y="981"/>
                </a:cubicBezTo>
                <a:cubicBezTo>
                  <a:pt x="8335" y="981"/>
                  <a:pt x="7737" y="589"/>
                  <a:pt x="7698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9"/>
          <p:cNvSpPr/>
          <p:nvPr/>
        </p:nvSpPr>
        <p:spPr>
          <a:xfrm>
            <a:off x="2450369" y="4498919"/>
            <a:ext cx="507388" cy="426233"/>
          </a:xfrm>
          <a:custGeom>
            <a:avLst/>
            <a:gdLst/>
            <a:ahLst/>
            <a:cxnLst/>
            <a:rect l="l" t="t" r="r" b="b"/>
            <a:pathLst>
              <a:path w="9757" h="8196" extrusionOk="0">
                <a:moveTo>
                  <a:pt x="2060" y="0"/>
                </a:moveTo>
                <a:cubicBezTo>
                  <a:pt x="2021" y="580"/>
                  <a:pt x="1425" y="976"/>
                  <a:pt x="827" y="976"/>
                </a:cubicBezTo>
                <a:cubicBezTo>
                  <a:pt x="802" y="976"/>
                  <a:pt x="777" y="975"/>
                  <a:pt x="752" y="974"/>
                </a:cubicBezTo>
                <a:lnTo>
                  <a:pt x="752" y="974"/>
                </a:lnTo>
                <a:cubicBezTo>
                  <a:pt x="810" y="1279"/>
                  <a:pt x="875" y="1578"/>
                  <a:pt x="934" y="1877"/>
                </a:cubicBezTo>
                <a:cubicBezTo>
                  <a:pt x="558" y="1936"/>
                  <a:pt x="206" y="2153"/>
                  <a:pt x="1" y="2464"/>
                </a:cubicBezTo>
                <a:cubicBezTo>
                  <a:pt x="2400" y="4506"/>
                  <a:pt x="4923" y="6424"/>
                  <a:pt x="7545" y="8196"/>
                </a:cubicBezTo>
                <a:cubicBezTo>
                  <a:pt x="7651" y="8002"/>
                  <a:pt x="7686" y="7779"/>
                  <a:pt x="7651" y="7568"/>
                </a:cubicBezTo>
                <a:cubicBezTo>
                  <a:pt x="7942" y="7375"/>
                  <a:pt x="8293" y="7273"/>
                  <a:pt x="8641" y="7273"/>
                </a:cubicBezTo>
                <a:cubicBezTo>
                  <a:pt x="8770" y="7273"/>
                  <a:pt x="8898" y="7287"/>
                  <a:pt x="9024" y="7316"/>
                </a:cubicBezTo>
                <a:cubicBezTo>
                  <a:pt x="8988" y="7099"/>
                  <a:pt x="8953" y="6881"/>
                  <a:pt x="8912" y="6670"/>
                </a:cubicBezTo>
                <a:cubicBezTo>
                  <a:pt x="9323" y="6582"/>
                  <a:pt x="9475" y="6101"/>
                  <a:pt x="9757" y="5808"/>
                </a:cubicBezTo>
                <a:cubicBezTo>
                  <a:pt x="7193" y="3872"/>
                  <a:pt x="4624" y="1936"/>
                  <a:pt x="2060" y="0"/>
                </a:cubicBezTo>
                <a:close/>
              </a:path>
            </a:pathLst>
          </a:custGeom>
          <a:solidFill>
            <a:srgbClr val="FFFDFB">
              <a:alpha val="222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3" name="Google Shape;1173;p49"/>
          <p:cNvGrpSpPr/>
          <p:nvPr/>
        </p:nvGrpSpPr>
        <p:grpSpPr>
          <a:xfrm rot="-2081239">
            <a:off x="-42742" y="4250431"/>
            <a:ext cx="864689" cy="923208"/>
            <a:chOff x="2677400" y="3539525"/>
            <a:chExt cx="801675" cy="672475"/>
          </a:xfrm>
        </p:grpSpPr>
        <p:sp>
          <p:nvSpPr>
            <p:cNvPr id="1174" name="Google Shape;1174;p49"/>
            <p:cNvSpPr/>
            <p:nvPr/>
          </p:nvSpPr>
          <p:spPr>
            <a:xfrm>
              <a:off x="3167675" y="3664300"/>
              <a:ext cx="311400" cy="150125"/>
            </a:xfrm>
            <a:custGeom>
              <a:avLst/>
              <a:gdLst/>
              <a:ahLst/>
              <a:cxnLst/>
              <a:rect l="l" t="t" r="r" b="b"/>
              <a:pathLst>
                <a:path w="12456" h="6005" extrusionOk="0">
                  <a:moveTo>
                    <a:pt x="9640" y="1"/>
                  </a:moveTo>
                  <a:cubicBezTo>
                    <a:pt x="7047" y="1"/>
                    <a:pt x="4448" y="865"/>
                    <a:pt x="2412" y="2471"/>
                  </a:cubicBezTo>
                  <a:cubicBezTo>
                    <a:pt x="1708" y="3029"/>
                    <a:pt x="975" y="3715"/>
                    <a:pt x="564" y="4525"/>
                  </a:cubicBezTo>
                  <a:cubicBezTo>
                    <a:pt x="1" y="5622"/>
                    <a:pt x="1291" y="5751"/>
                    <a:pt x="2142" y="5892"/>
                  </a:cubicBezTo>
                  <a:cubicBezTo>
                    <a:pt x="2611" y="5967"/>
                    <a:pt x="3086" y="6004"/>
                    <a:pt x="3561" y="6004"/>
                  </a:cubicBezTo>
                  <a:cubicBezTo>
                    <a:pt x="4928" y="6004"/>
                    <a:pt x="6297" y="5698"/>
                    <a:pt x="7533" y="5123"/>
                  </a:cubicBezTo>
                  <a:cubicBezTo>
                    <a:pt x="9639" y="4143"/>
                    <a:pt x="11364" y="2407"/>
                    <a:pt x="12455" y="354"/>
                  </a:cubicBezTo>
                  <a:cubicBezTo>
                    <a:pt x="11536" y="116"/>
                    <a:pt x="10588" y="1"/>
                    <a:pt x="9640" y="1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9"/>
            <p:cNvSpPr/>
            <p:nvPr/>
          </p:nvSpPr>
          <p:spPr>
            <a:xfrm>
              <a:off x="3010750" y="3539525"/>
              <a:ext cx="149025" cy="276900"/>
            </a:xfrm>
            <a:custGeom>
              <a:avLst/>
              <a:gdLst/>
              <a:ahLst/>
              <a:cxnLst/>
              <a:rect l="l" t="t" r="r" b="b"/>
              <a:pathLst>
                <a:path w="5961" h="11076" extrusionOk="0">
                  <a:moveTo>
                    <a:pt x="5251" y="0"/>
                  </a:moveTo>
                  <a:cubicBezTo>
                    <a:pt x="3444" y="951"/>
                    <a:pt x="1966" y="2511"/>
                    <a:pt x="1109" y="4365"/>
                  </a:cubicBezTo>
                  <a:cubicBezTo>
                    <a:pt x="300" y="6125"/>
                    <a:pt x="1" y="8231"/>
                    <a:pt x="429" y="10132"/>
                  </a:cubicBezTo>
                  <a:cubicBezTo>
                    <a:pt x="573" y="10778"/>
                    <a:pt x="774" y="11076"/>
                    <a:pt x="1142" y="11076"/>
                  </a:cubicBezTo>
                  <a:cubicBezTo>
                    <a:pt x="1328" y="11076"/>
                    <a:pt x="1557" y="10999"/>
                    <a:pt x="1843" y="10853"/>
                  </a:cubicBezTo>
                  <a:cubicBezTo>
                    <a:pt x="2699" y="10425"/>
                    <a:pt x="3450" y="9920"/>
                    <a:pt x="4066" y="9175"/>
                  </a:cubicBezTo>
                  <a:cubicBezTo>
                    <a:pt x="4729" y="8366"/>
                    <a:pt x="5204" y="7392"/>
                    <a:pt x="5451" y="6377"/>
                  </a:cubicBezTo>
                  <a:cubicBezTo>
                    <a:pt x="5961" y="4295"/>
                    <a:pt x="5668" y="2106"/>
                    <a:pt x="5251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9"/>
            <p:cNvSpPr/>
            <p:nvPr/>
          </p:nvSpPr>
          <p:spPr>
            <a:xfrm>
              <a:off x="3027175" y="3853525"/>
              <a:ext cx="335000" cy="116100"/>
            </a:xfrm>
            <a:custGeom>
              <a:avLst/>
              <a:gdLst/>
              <a:ahLst/>
              <a:cxnLst/>
              <a:rect l="l" t="t" r="r" b="b"/>
              <a:pathLst>
                <a:path w="13400" h="4644" extrusionOk="0">
                  <a:moveTo>
                    <a:pt x="6538" y="0"/>
                  </a:moveTo>
                  <a:cubicBezTo>
                    <a:pt x="6530" y="0"/>
                    <a:pt x="6521" y="0"/>
                    <a:pt x="6512" y="0"/>
                  </a:cubicBezTo>
                  <a:cubicBezTo>
                    <a:pt x="5386" y="0"/>
                    <a:pt x="4254" y="200"/>
                    <a:pt x="3210" y="616"/>
                  </a:cubicBezTo>
                  <a:cubicBezTo>
                    <a:pt x="2318" y="974"/>
                    <a:pt x="1438" y="1490"/>
                    <a:pt x="775" y="2194"/>
                  </a:cubicBezTo>
                  <a:cubicBezTo>
                    <a:pt x="1" y="3016"/>
                    <a:pt x="1021" y="3473"/>
                    <a:pt x="1778" y="3860"/>
                  </a:cubicBezTo>
                  <a:cubicBezTo>
                    <a:pt x="2854" y="4405"/>
                    <a:pt x="4067" y="4643"/>
                    <a:pt x="5274" y="4643"/>
                  </a:cubicBezTo>
                  <a:cubicBezTo>
                    <a:pt x="5838" y="4643"/>
                    <a:pt x="6400" y="4591"/>
                    <a:pt x="6947" y="4494"/>
                  </a:cubicBezTo>
                  <a:cubicBezTo>
                    <a:pt x="9258" y="4089"/>
                    <a:pt x="11370" y="2957"/>
                    <a:pt x="13400" y="1784"/>
                  </a:cubicBezTo>
                  <a:cubicBezTo>
                    <a:pt x="11231" y="802"/>
                    <a:pt x="8917" y="0"/>
                    <a:pt x="6538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9"/>
            <p:cNvSpPr/>
            <p:nvPr/>
          </p:nvSpPr>
          <p:spPr>
            <a:xfrm>
              <a:off x="2792375" y="3647475"/>
              <a:ext cx="150050" cy="315050"/>
            </a:xfrm>
            <a:custGeom>
              <a:avLst/>
              <a:gdLst/>
              <a:ahLst/>
              <a:cxnLst/>
              <a:rect l="l" t="t" r="r" b="b"/>
              <a:pathLst>
                <a:path w="6002" h="12602" extrusionOk="0">
                  <a:moveTo>
                    <a:pt x="3673" y="0"/>
                  </a:moveTo>
                  <a:cubicBezTo>
                    <a:pt x="2159" y="1214"/>
                    <a:pt x="1039" y="2922"/>
                    <a:pt x="517" y="4793"/>
                  </a:cubicBezTo>
                  <a:cubicBezTo>
                    <a:pt x="0" y="6670"/>
                    <a:pt x="88" y="8706"/>
                    <a:pt x="757" y="10530"/>
                  </a:cubicBezTo>
                  <a:cubicBezTo>
                    <a:pt x="968" y="11093"/>
                    <a:pt x="1496" y="12566"/>
                    <a:pt x="2224" y="12601"/>
                  </a:cubicBezTo>
                  <a:cubicBezTo>
                    <a:pt x="2234" y="12602"/>
                    <a:pt x="2244" y="12602"/>
                    <a:pt x="2253" y="12602"/>
                  </a:cubicBezTo>
                  <a:cubicBezTo>
                    <a:pt x="2852" y="12602"/>
                    <a:pt x="3573" y="11568"/>
                    <a:pt x="3896" y="11164"/>
                  </a:cubicBezTo>
                  <a:cubicBezTo>
                    <a:pt x="4928" y="9856"/>
                    <a:pt x="5597" y="8254"/>
                    <a:pt x="5767" y="6594"/>
                  </a:cubicBezTo>
                  <a:cubicBezTo>
                    <a:pt x="6002" y="4236"/>
                    <a:pt x="5228" y="1789"/>
                    <a:pt x="3673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9"/>
            <p:cNvSpPr/>
            <p:nvPr/>
          </p:nvSpPr>
          <p:spPr>
            <a:xfrm>
              <a:off x="2800150" y="4007925"/>
              <a:ext cx="393950" cy="145725"/>
            </a:xfrm>
            <a:custGeom>
              <a:avLst/>
              <a:gdLst/>
              <a:ahLst/>
              <a:cxnLst/>
              <a:rect l="l" t="t" r="r" b="b"/>
              <a:pathLst>
                <a:path w="15758" h="5829" extrusionOk="0">
                  <a:moveTo>
                    <a:pt x="8485" y="0"/>
                  </a:moveTo>
                  <a:cubicBezTo>
                    <a:pt x="8271" y="0"/>
                    <a:pt x="8057" y="7"/>
                    <a:pt x="7844" y="19"/>
                  </a:cubicBezTo>
                  <a:cubicBezTo>
                    <a:pt x="6518" y="96"/>
                    <a:pt x="5198" y="430"/>
                    <a:pt x="4013" y="1040"/>
                  </a:cubicBezTo>
                  <a:cubicBezTo>
                    <a:pt x="2300" y="1914"/>
                    <a:pt x="0" y="4155"/>
                    <a:pt x="2846" y="5229"/>
                  </a:cubicBezTo>
                  <a:cubicBezTo>
                    <a:pt x="3963" y="5647"/>
                    <a:pt x="5160" y="5828"/>
                    <a:pt x="6362" y="5828"/>
                  </a:cubicBezTo>
                  <a:cubicBezTo>
                    <a:pt x="7519" y="5828"/>
                    <a:pt x="8680" y="5660"/>
                    <a:pt x="9780" y="5375"/>
                  </a:cubicBezTo>
                  <a:cubicBezTo>
                    <a:pt x="11903" y="4824"/>
                    <a:pt x="13886" y="3827"/>
                    <a:pt x="15758" y="2671"/>
                  </a:cubicBezTo>
                  <a:cubicBezTo>
                    <a:pt x="13750" y="962"/>
                    <a:pt x="11120" y="0"/>
                    <a:pt x="8485" y="0"/>
                  </a:cubicBezTo>
                  <a:close/>
                </a:path>
              </a:pathLst>
            </a:custGeom>
            <a:solidFill>
              <a:srgbClr val="00A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9"/>
            <p:cNvSpPr/>
            <p:nvPr/>
          </p:nvSpPr>
          <p:spPr>
            <a:xfrm>
              <a:off x="2677400" y="3703525"/>
              <a:ext cx="730975" cy="508475"/>
            </a:xfrm>
            <a:custGeom>
              <a:avLst/>
              <a:gdLst/>
              <a:ahLst/>
              <a:cxnLst/>
              <a:rect l="l" t="t" r="r" b="b"/>
              <a:pathLst>
                <a:path w="29239" h="20339" extrusionOk="0">
                  <a:moveTo>
                    <a:pt x="29111" y="0"/>
                  </a:moveTo>
                  <a:cubicBezTo>
                    <a:pt x="29101" y="0"/>
                    <a:pt x="29091" y="2"/>
                    <a:pt x="29080" y="5"/>
                  </a:cubicBezTo>
                  <a:cubicBezTo>
                    <a:pt x="26998" y="627"/>
                    <a:pt x="24704" y="1401"/>
                    <a:pt x="22633" y="2093"/>
                  </a:cubicBezTo>
                  <a:lnTo>
                    <a:pt x="22099" y="2275"/>
                  </a:lnTo>
                  <a:lnTo>
                    <a:pt x="21565" y="2481"/>
                  </a:lnTo>
                  <a:cubicBezTo>
                    <a:pt x="20873" y="2745"/>
                    <a:pt x="20146" y="3032"/>
                    <a:pt x="19471" y="3349"/>
                  </a:cubicBezTo>
                  <a:cubicBezTo>
                    <a:pt x="18667" y="3689"/>
                    <a:pt x="17699" y="4188"/>
                    <a:pt x="16913" y="4581"/>
                  </a:cubicBezTo>
                  <a:cubicBezTo>
                    <a:pt x="16450" y="4827"/>
                    <a:pt x="15646" y="5296"/>
                    <a:pt x="15183" y="5555"/>
                  </a:cubicBezTo>
                  <a:cubicBezTo>
                    <a:pt x="14743" y="5824"/>
                    <a:pt x="13945" y="6329"/>
                    <a:pt x="13499" y="6605"/>
                  </a:cubicBezTo>
                  <a:cubicBezTo>
                    <a:pt x="12590" y="7221"/>
                    <a:pt x="11598" y="7913"/>
                    <a:pt x="10736" y="8582"/>
                  </a:cubicBezTo>
                  <a:cubicBezTo>
                    <a:pt x="6547" y="11796"/>
                    <a:pt x="2916" y="15745"/>
                    <a:pt x="35" y="20162"/>
                  </a:cubicBezTo>
                  <a:cubicBezTo>
                    <a:pt x="0" y="20215"/>
                    <a:pt x="18" y="20285"/>
                    <a:pt x="71" y="20320"/>
                  </a:cubicBezTo>
                  <a:cubicBezTo>
                    <a:pt x="89" y="20333"/>
                    <a:pt x="110" y="20339"/>
                    <a:pt x="131" y="20339"/>
                  </a:cubicBezTo>
                  <a:cubicBezTo>
                    <a:pt x="169" y="20339"/>
                    <a:pt x="206" y="20319"/>
                    <a:pt x="229" y="20285"/>
                  </a:cubicBezTo>
                  <a:cubicBezTo>
                    <a:pt x="2042" y="17440"/>
                    <a:pt x="4206" y="14812"/>
                    <a:pt x="6641" y="12477"/>
                  </a:cubicBezTo>
                  <a:cubicBezTo>
                    <a:pt x="9275" y="9948"/>
                    <a:pt x="12255" y="7778"/>
                    <a:pt x="15423" y="5965"/>
                  </a:cubicBezTo>
                  <a:cubicBezTo>
                    <a:pt x="15881" y="5719"/>
                    <a:pt x="16690" y="5273"/>
                    <a:pt x="17148" y="5032"/>
                  </a:cubicBezTo>
                  <a:cubicBezTo>
                    <a:pt x="17482" y="4868"/>
                    <a:pt x="18315" y="4458"/>
                    <a:pt x="18661" y="4287"/>
                  </a:cubicBezTo>
                  <a:cubicBezTo>
                    <a:pt x="19676" y="3818"/>
                    <a:pt x="20715" y="3378"/>
                    <a:pt x="21759" y="2979"/>
                  </a:cubicBezTo>
                  <a:cubicBezTo>
                    <a:pt x="22797" y="2563"/>
                    <a:pt x="23883" y="2228"/>
                    <a:pt x="24933" y="1829"/>
                  </a:cubicBezTo>
                  <a:cubicBezTo>
                    <a:pt x="26347" y="1313"/>
                    <a:pt x="27754" y="779"/>
                    <a:pt x="29157" y="222"/>
                  </a:cubicBezTo>
                  <a:cubicBezTo>
                    <a:pt x="29209" y="198"/>
                    <a:pt x="29239" y="140"/>
                    <a:pt x="29221" y="81"/>
                  </a:cubicBezTo>
                  <a:cubicBezTo>
                    <a:pt x="29207" y="33"/>
                    <a:pt x="29160" y="0"/>
                    <a:pt x="2911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9"/>
            <p:cNvSpPr/>
            <p:nvPr/>
          </p:nvSpPr>
          <p:spPr>
            <a:xfrm>
              <a:off x="2883275" y="3896900"/>
              <a:ext cx="391500" cy="80675"/>
            </a:xfrm>
            <a:custGeom>
              <a:avLst/>
              <a:gdLst/>
              <a:ahLst/>
              <a:cxnLst/>
              <a:rect l="l" t="t" r="r" b="b"/>
              <a:pathLst>
                <a:path w="15660" h="3227" extrusionOk="0">
                  <a:moveTo>
                    <a:pt x="15548" y="0"/>
                  </a:moveTo>
                  <a:cubicBezTo>
                    <a:pt x="15542" y="0"/>
                    <a:pt x="15536" y="1"/>
                    <a:pt x="15530" y="2"/>
                  </a:cubicBezTo>
                  <a:cubicBezTo>
                    <a:pt x="12920" y="295"/>
                    <a:pt x="10315" y="588"/>
                    <a:pt x="7722" y="970"/>
                  </a:cubicBezTo>
                  <a:cubicBezTo>
                    <a:pt x="5458" y="1322"/>
                    <a:pt x="3146" y="1744"/>
                    <a:pt x="1017" y="2601"/>
                  </a:cubicBezTo>
                  <a:cubicBezTo>
                    <a:pt x="712" y="2724"/>
                    <a:pt x="412" y="2865"/>
                    <a:pt x="113" y="3011"/>
                  </a:cubicBezTo>
                  <a:cubicBezTo>
                    <a:pt x="1" y="3070"/>
                    <a:pt x="59" y="3227"/>
                    <a:pt x="164" y="3227"/>
                  </a:cubicBezTo>
                  <a:cubicBezTo>
                    <a:pt x="174" y="3227"/>
                    <a:pt x="185" y="3226"/>
                    <a:pt x="195" y="3223"/>
                  </a:cubicBezTo>
                  <a:cubicBezTo>
                    <a:pt x="5223" y="1826"/>
                    <a:pt x="10344" y="676"/>
                    <a:pt x="15548" y="225"/>
                  </a:cubicBezTo>
                  <a:cubicBezTo>
                    <a:pt x="15612" y="219"/>
                    <a:pt x="15659" y="160"/>
                    <a:pt x="15653" y="102"/>
                  </a:cubicBezTo>
                  <a:cubicBezTo>
                    <a:pt x="15648" y="44"/>
                    <a:pt x="15601" y="0"/>
                    <a:pt x="155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9"/>
            <p:cNvSpPr/>
            <p:nvPr/>
          </p:nvSpPr>
          <p:spPr>
            <a:xfrm>
              <a:off x="3003425" y="3602550"/>
              <a:ext cx="125000" cy="280225"/>
            </a:xfrm>
            <a:custGeom>
              <a:avLst/>
              <a:gdLst/>
              <a:ahLst/>
              <a:cxnLst/>
              <a:rect l="l" t="t" r="r" b="b"/>
              <a:pathLst>
                <a:path w="5000" h="11209" extrusionOk="0">
                  <a:moveTo>
                    <a:pt x="4863" y="0"/>
                  </a:moveTo>
                  <a:cubicBezTo>
                    <a:pt x="4816" y="0"/>
                    <a:pt x="4769" y="26"/>
                    <a:pt x="4752" y="84"/>
                  </a:cubicBezTo>
                  <a:cubicBezTo>
                    <a:pt x="4224" y="2002"/>
                    <a:pt x="3420" y="3844"/>
                    <a:pt x="2570" y="5645"/>
                  </a:cubicBezTo>
                  <a:cubicBezTo>
                    <a:pt x="1819" y="7223"/>
                    <a:pt x="704" y="9459"/>
                    <a:pt x="24" y="11048"/>
                  </a:cubicBezTo>
                  <a:cubicBezTo>
                    <a:pt x="0" y="11095"/>
                    <a:pt x="12" y="11148"/>
                    <a:pt x="53" y="11183"/>
                  </a:cubicBezTo>
                  <a:cubicBezTo>
                    <a:pt x="75" y="11201"/>
                    <a:pt x="100" y="11208"/>
                    <a:pt x="125" y="11208"/>
                  </a:cubicBezTo>
                  <a:cubicBezTo>
                    <a:pt x="160" y="11208"/>
                    <a:pt x="193" y="11193"/>
                    <a:pt x="217" y="11166"/>
                  </a:cubicBezTo>
                  <a:cubicBezTo>
                    <a:pt x="839" y="10368"/>
                    <a:pt x="1320" y="9476"/>
                    <a:pt x="1754" y="8573"/>
                  </a:cubicBezTo>
                  <a:cubicBezTo>
                    <a:pt x="2629" y="6760"/>
                    <a:pt x="3303" y="4871"/>
                    <a:pt x="4001" y="2994"/>
                  </a:cubicBezTo>
                  <a:cubicBezTo>
                    <a:pt x="4347" y="2055"/>
                    <a:pt x="4682" y="1111"/>
                    <a:pt x="4975" y="149"/>
                  </a:cubicBezTo>
                  <a:cubicBezTo>
                    <a:pt x="4999" y="55"/>
                    <a:pt x="4931" y="0"/>
                    <a:pt x="486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9"/>
            <p:cNvSpPr/>
            <p:nvPr/>
          </p:nvSpPr>
          <p:spPr>
            <a:xfrm>
              <a:off x="2820850" y="3711225"/>
              <a:ext cx="53375" cy="321400"/>
            </a:xfrm>
            <a:custGeom>
              <a:avLst/>
              <a:gdLst/>
              <a:ahLst/>
              <a:cxnLst/>
              <a:rect l="l" t="t" r="r" b="b"/>
              <a:pathLst>
                <a:path w="2135" h="12856" extrusionOk="0">
                  <a:moveTo>
                    <a:pt x="1878" y="0"/>
                  </a:moveTo>
                  <a:cubicBezTo>
                    <a:pt x="1817" y="0"/>
                    <a:pt x="1756" y="45"/>
                    <a:pt x="1765" y="125"/>
                  </a:cubicBezTo>
                  <a:cubicBezTo>
                    <a:pt x="1818" y="647"/>
                    <a:pt x="1842" y="1181"/>
                    <a:pt x="1812" y="1715"/>
                  </a:cubicBezTo>
                  <a:cubicBezTo>
                    <a:pt x="1812" y="1909"/>
                    <a:pt x="1789" y="2313"/>
                    <a:pt x="1771" y="2507"/>
                  </a:cubicBezTo>
                  <a:cubicBezTo>
                    <a:pt x="1554" y="5423"/>
                    <a:pt x="797" y="8279"/>
                    <a:pt x="269" y="11148"/>
                  </a:cubicBezTo>
                  <a:cubicBezTo>
                    <a:pt x="176" y="11676"/>
                    <a:pt x="82" y="12198"/>
                    <a:pt x="11" y="12726"/>
                  </a:cubicBezTo>
                  <a:cubicBezTo>
                    <a:pt x="1" y="12809"/>
                    <a:pt x="62" y="12856"/>
                    <a:pt x="125" y="12856"/>
                  </a:cubicBezTo>
                  <a:cubicBezTo>
                    <a:pt x="168" y="12856"/>
                    <a:pt x="213" y="12833"/>
                    <a:pt x="234" y="12785"/>
                  </a:cubicBezTo>
                  <a:cubicBezTo>
                    <a:pt x="1009" y="10784"/>
                    <a:pt x="1331" y="8637"/>
                    <a:pt x="1613" y="6520"/>
                  </a:cubicBezTo>
                  <a:cubicBezTo>
                    <a:pt x="1848" y="4384"/>
                    <a:pt x="2135" y="2261"/>
                    <a:pt x="1988" y="102"/>
                  </a:cubicBezTo>
                  <a:cubicBezTo>
                    <a:pt x="1980" y="32"/>
                    <a:pt x="1930" y="0"/>
                    <a:pt x="187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49"/>
            <p:cNvSpPr/>
            <p:nvPr/>
          </p:nvSpPr>
          <p:spPr>
            <a:xfrm>
              <a:off x="2733850" y="4062300"/>
              <a:ext cx="345300" cy="71925"/>
            </a:xfrm>
            <a:custGeom>
              <a:avLst/>
              <a:gdLst/>
              <a:ahLst/>
              <a:cxnLst/>
              <a:rect l="l" t="t" r="r" b="b"/>
              <a:pathLst>
                <a:path w="13812" h="2877" extrusionOk="0">
                  <a:moveTo>
                    <a:pt x="10128" y="0"/>
                  </a:moveTo>
                  <a:cubicBezTo>
                    <a:pt x="7224" y="0"/>
                    <a:pt x="4308" y="781"/>
                    <a:pt x="1655" y="1904"/>
                  </a:cubicBezTo>
                  <a:cubicBezTo>
                    <a:pt x="1115" y="2139"/>
                    <a:pt x="587" y="2385"/>
                    <a:pt x="71" y="2661"/>
                  </a:cubicBezTo>
                  <a:cubicBezTo>
                    <a:pt x="24" y="2684"/>
                    <a:pt x="1" y="2737"/>
                    <a:pt x="12" y="2790"/>
                  </a:cubicBezTo>
                  <a:cubicBezTo>
                    <a:pt x="27" y="2843"/>
                    <a:pt x="74" y="2876"/>
                    <a:pt x="123" y="2876"/>
                  </a:cubicBezTo>
                  <a:cubicBezTo>
                    <a:pt x="133" y="2876"/>
                    <a:pt x="143" y="2875"/>
                    <a:pt x="153" y="2872"/>
                  </a:cubicBezTo>
                  <a:cubicBezTo>
                    <a:pt x="722" y="2719"/>
                    <a:pt x="1274" y="2537"/>
                    <a:pt x="1825" y="2350"/>
                  </a:cubicBezTo>
                  <a:cubicBezTo>
                    <a:pt x="4640" y="1345"/>
                    <a:pt x="7626" y="229"/>
                    <a:pt x="10631" y="229"/>
                  </a:cubicBezTo>
                  <a:cubicBezTo>
                    <a:pt x="11628" y="229"/>
                    <a:pt x="12627" y="352"/>
                    <a:pt x="13623" y="643"/>
                  </a:cubicBezTo>
                  <a:cubicBezTo>
                    <a:pt x="13634" y="645"/>
                    <a:pt x="13645" y="646"/>
                    <a:pt x="13655" y="646"/>
                  </a:cubicBezTo>
                  <a:cubicBezTo>
                    <a:pt x="13781" y="646"/>
                    <a:pt x="13812" y="458"/>
                    <a:pt x="13681" y="426"/>
                  </a:cubicBezTo>
                  <a:cubicBezTo>
                    <a:pt x="12512" y="132"/>
                    <a:pt x="11321" y="0"/>
                    <a:pt x="101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9"/>
          <p:cNvGrpSpPr/>
          <p:nvPr/>
        </p:nvGrpSpPr>
        <p:grpSpPr>
          <a:xfrm>
            <a:off x="838200" y="4086221"/>
            <a:ext cx="544474" cy="1062154"/>
            <a:chOff x="6316225" y="3717575"/>
            <a:chExt cx="251400" cy="421100"/>
          </a:xfrm>
        </p:grpSpPr>
        <p:sp>
          <p:nvSpPr>
            <p:cNvPr id="1185" name="Google Shape;1185;p49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9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9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9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9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49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49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49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3" name="Google Shape;1233;p49"/>
          <p:cNvGrpSpPr/>
          <p:nvPr/>
        </p:nvGrpSpPr>
        <p:grpSpPr>
          <a:xfrm flipH="1">
            <a:off x="4330081" y="-190457"/>
            <a:ext cx="5078746" cy="1020896"/>
            <a:chOff x="4348300" y="1432000"/>
            <a:chExt cx="966975" cy="194375"/>
          </a:xfrm>
        </p:grpSpPr>
        <p:sp>
          <p:nvSpPr>
            <p:cNvPr id="1234" name="Google Shape;1234;p49"/>
            <p:cNvSpPr/>
            <p:nvPr/>
          </p:nvSpPr>
          <p:spPr>
            <a:xfrm>
              <a:off x="5056550" y="1455900"/>
              <a:ext cx="139050" cy="119125"/>
            </a:xfrm>
            <a:custGeom>
              <a:avLst/>
              <a:gdLst/>
              <a:ahLst/>
              <a:cxnLst/>
              <a:rect l="l" t="t" r="r" b="b"/>
              <a:pathLst>
                <a:path w="5562" h="4765" extrusionOk="0">
                  <a:moveTo>
                    <a:pt x="5180" y="1"/>
                  </a:moveTo>
                  <a:lnTo>
                    <a:pt x="0" y="910"/>
                  </a:lnTo>
                  <a:cubicBezTo>
                    <a:pt x="323" y="2201"/>
                    <a:pt x="675" y="3486"/>
                    <a:pt x="1044" y="4764"/>
                  </a:cubicBezTo>
                  <a:cubicBezTo>
                    <a:pt x="1795" y="4301"/>
                    <a:pt x="2552" y="3838"/>
                    <a:pt x="3303" y="3374"/>
                  </a:cubicBezTo>
                  <a:cubicBezTo>
                    <a:pt x="3397" y="3310"/>
                    <a:pt x="3502" y="3251"/>
                    <a:pt x="3620" y="3239"/>
                  </a:cubicBezTo>
                  <a:cubicBezTo>
                    <a:pt x="3631" y="3238"/>
                    <a:pt x="3641" y="3238"/>
                    <a:pt x="3652" y="3238"/>
                  </a:cubicBezTo>
                  <a:cubicBezTo>
                    <a:pt x="3775" y="3238"/>
                    <a:pt x="3893" y="3297"/>
                    <a:pt x="4001" y="3351"/>
                  </a:cubicBezTo>
                  <a:cubicBezTo>
                    <a:pt x="4523" y="3621"/>
                    <a:pt x="5045" y="3885"/>
                    <a:pt x="5562" y="4149"/>
                  </a:cubicBezTo>
                  <a:cubicBezTo>
                    <a:pt x="5550" y="2758"/>
                    <a:pt x="5421" y="1368"/>
                    <a:pt x="5180" y="1"/>
                  </a:cubicBez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49"/>
            <p:cNvSpPr/>
            <p:nvPr/>
          </p:nvSpPr>
          <p:spPr>
            <a:xfrm>
              <a:off x="4903275" y="1482600"/>
              <a:ext cx="122050" cy="98725"/>
            </a:xfrm>
            <a:custGeom>
              <a:avLst/>
              <a:gdLst/>
              <a:ahLst/>
              <a:cxnLst/>
              <a:rect l="l" t="t" r="r" b="b"/>
              <a:pathLst>
                <a:path w="4882" h="3949" extrusionOk="0">
                  <a:moveTo>
                    <a:pt x="4518" y="1"/>
                  </a:moveTo>
                  <a:lnTo>
                    <a:pt x="1" y="716"/>
                  </a:lnTo>
                  <a:cubicBezTo>
                    <a:pt x="48" y="1467"/>
                    <a:pt x="94" y="2212"/>
                    <a:pt x="136" y="2963"/>
                  </a:cubicBezTo>
                  <a:cubicBezTo>
                    <a:pt x="159" y="3303"/>
                    <a:pt x="182" y="3655"/>
                    <a:pt x="347" y="3949"/>
                  </a:cubicBezTo>
                  <a:cubicBezTo>
                    <a:pt x="1092" y="3550"/>
                    <a:pt x="1837" y="3145"/>
                    <a:pt x="2576" y="2746"/>
                  </a:cubicBezTo>
                  <a:cubicBezTo>
                    <a:pt x="2647" y="2708"/>
                    <a:pt x="2724" y="2669"/>
                    <a:pt x="2801" y="2669"/>
                  </a:cubicBezTo>
                  <a:cubicBezTo>
                    <a:pt x="2806" y="2669"/>
                    <a:pt x="2811" y="2669"/>
                    <a:pt x="2817" y="2670"/>
                  </a:cubicBezTo>
                  <a:cubicBezTo>
                    <a:pt x="2899" y="2676"/>
                    <a:pt x="2963" y="2729"/>
                    <a:pt x="3028" y="2775"/>
                  </a:cubicBezTo>
                  <a:cubicBezTo>
                    <a:pt x="3591" y="3180"/>
                    <a:pt x="4219" y="3497"/>
                    <a:pt x="4882" y="3702"/>
                  </a:cubicBezTo>
                  <a:cubicBezTo>
                    <a:pt x="4758" y="2470"/>
                    <a:pt x="4641" y="1233"/>
                    <a:pt x="4518" y="1"/>
                  </a:cubicBez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49"/>
            <p:cNvSpPr/>
            <p:nvPr/>
          </p:nvSpPr>
          <p:spPr>
            <a:xfrm>
              <a:off x="4732125" y="1507525"/>
              <a:ext cx="127475" cy="95375"/>
            </a:xfrm>
            <a:custGeom>
              <a:avLst/>
              <a:gdLst/>
              <a:ahLst/>
              <a:cxnLst/>
              <a:rect l="l" t="t" r="r" b="b"/>
              <a:pathLst>
                <a:path w="5099" h="3815" extrusionOk="0">
                  <a:moveTo>
                    <a:pt x="5046" y="1"/>
                  </a:moveTo>
                  <a:lnTo>
                    <a:pt x="0" y="488"/>
                  </a:lnTo>
                  <a:cubicBezTo>
                    <a:pt x="247" y="1597"/>
                    <a:pt x="499" y="2705"/>
                    <a:pt x="751" y="3814"/>
                  </a:cubicBezTo>
                  <a:cubicBezTo>
                    <a:pt x="1397" y="3503"/>
                    <a:pt x="2048" y="3198"/>
                    <a:pt x="2693" y="2887"/>
                  </a:cubicBezTo>
                  <a:cubicBezTo>
                    <a:pt x="2811" y="2831"/>
                    <a:pt x="2928" y="2775"/>
                    <a:pt x="3056" y="2775"/>
                  </a:cubicBezTo>
                  <a:cubicBezTo>
                    <a:pt x="3062" y="2775"/>
                    <a:pt x="3068" y="2775"/>
                    <a:pt x="3074" y="2776"/>
                  </a:cubicBezTo>
                  <a:cubicBezTo>
                    <a:pt x="3198" y="2776"/>
                    <a:pt x="3321" y="2834"/>
                    <a:pt x="3432" y="2893"/>
                  </a:cubicBezTo>
                  <a:cubicBezTo>
                    <a:pt x="3966" y="3145"/>
                    <a:pt x="4524" y="3345"/>
                    <a:pt x="5098" y="3486"/>
                  </a:cubicBezTo>
                  <a:cubicBezTo>
                    <a:pt x="5081" y="2324"/>
                    <a:pt x="5063" y="1162"/>
                    <a:pt x="5046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49"/>
            <p:cNvSpPr/>
            <p:nvPr/>
          </p:nvSpPr>
          <p:spPr>
            <a:xfrm>
              <a:off x="4555700" y="1526300"/>
              <a:ext cx="122925" cy="87875"/>
            </a:xfrm>
            <a:custGeom>
              <a:avLst/>
              <a:gdLst/>
              <a:ahLst/>
              <a:cxnLst/>
              <a:rect l="l" t="t" r="r" b="b"/>
              <a:pathLst>
                <a:path w="4917" h="3515" extrusionOk="0">
                  <a:moveTo>
                    <a:pt x="4822" y="1"/>
                  </a:moveTo>
                  <a:lnTo>
                    <a:pt x="24" y="453"/>
                  </a:lnTo>
                  <a:cubicBezTo>
                    <a:pt x="0" y="1485"/>
                    <a:pt x="129" y="2523"/>
                    <a:pt x="417" y="3515"/>
                  </a:cubicBezTo>
                  <a:cubicBezTo>
                    <a:pt x="1121" y="3345"/>
                    <a:pt x="1690" y="2858"/>
                    <a:pt x="2282" y="2453"/>
                  </a:cubicBezTo>
                  <a:cubicBezTo>
                    <a:pt x="2347" y="2406"/>
                    <a:pt x="2417" y="2365"/>
                    <a:pt x="2493" y="2353"/>
                  </a:cubicBezTo>
                  <a:cubicBezTo>
                    <a:pt x="2500" y="2353"/>
                    <a:pt x="2508" y="2353"/>
                    <a:pt x="2515" y="2353"/>
                  </a:cubicBezTo>
                  <a:cubicBezTo>
                    <a:pt x="2590" y="2353"/>
                    <a:pt x="2664" y="2380"/>
                    <a:pt x="2734" y="2412"/>
                  </a:cubicBezTo>
                  <a:cubicBezTo>
                    <a:pt x="3461" y="2717"/>
                    <a:pt x="4189" y="3016"/>
                    <a:pt x="4916" y="3321"/>
                  </a:cubicBezTo>
                  <a:cubicBezTo>
                    <a:pt x="4875" y="2295"/>
                    <a:pt x="4875" y="1027"/>
                    <a:pt x="4822" y="1"/>
                  </a:cubicBezTo>
                  <a:close/>
                </a:path>
              </a:pathLst>
            </a:custGeom>
            <a:solidFill>
              <a:srgbClr val="6776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49"/>
            <p:cNvSpPr/>
            <p:nvPr/>
          </p:nvSpPr>
          <p:spPr>
            <a:xfrm>
              <a:off x="4393775" y="1541700"/>
              <a:ext cx="117800" cy="84675"/>
            </a:xfrm>
            <a:custGeom>
              <a:avLst/>
              <a:gdLst/>
              <a:ahLst/>
              <a:cxnLst/>
              <a:rect l="l" t="t" r="r" b="b"/>
              <a:pathLst>
                <a:path w="4712" h="3387" extrusionOk="0">
                  <a:moveTo>
                    <a:pt x="4653" y="1"/>
                  </a:moveTo>
                  <a:lnTo>
                    <a:pt x="1" y="341"/>
                  </a:lnTo>
                  <a:cubicBezTo>
                    <a:pt x="141" y="1250"/>
                    <a:pt x="358" y="2283"/>
                    <a:pt x="499" y="3192"/>
                  </a:cubicBezTo>
                  <a:cubicBezTo>
                    <a:pt x="511" y="3263"/>
                    <a:pt x="528" y="3345"/>
                    <a:pt x="593" y="3374"/>
                  </a:cubicBezTo>
                  <a:cubicBezTo>
                    <a:pt x="612" y="3382"/>
                    <a:pt x="631" y="3386"/>
                    <a:pt x="650" y="3386"/>
                  </a:cubicBezTo>
                  <a:cubicBezTo>
                    <a:pt x="697" y="3386"/>
                    <a:pt x="746" y="3364"/>
                    <a:pt x="792" y="3339"/>
                  </a:cubicBezTo>
                  <a:cubicBezTo>
                    <a:pt x="1344" y="3045"/>
                    <a:pt x="1895" y="2752"/>
                    <a:pt x="2441" y="2465"/>
                  </a:cubicBezTo>
                  <a:cubicBezTo>
                    <a:pt x="2535" y="2412"/>
                    <a:pt x="2629" y="2365"/>
                    <a:pt x="2734" y="2359"/>
                  </a:cubicBezTo>
                  <a:cubicBezTo>
                    <a:pt x="2834" y="2359"/>
                    <a:pt x="2934" y="2406"/>
                    <a:pt x="3022" y="2447"/>
                  </a:cubicBezTo>
                  <a:lnTo>
                    <a:pt x="4670" y="3233"/>
                  </a:lnTo>
                  <a:cubicBezTo>
                    <a:pt x="4711" y="2242"/>
                    <a:pt x="4694" y="992"/>
                    <a:pt x="4653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49"/>
            <p:cNvSpPr/>
            <p:nvPr/>
          </p:nvSpPr>
          <p:spPr>
            <a:xfrm>
              <a:off x="4348300" y="1432000"/>
              <a:ext cx="966975" cy="121175"/>
            </a:xfrm>
            <a:custGeom>
              <a:avLst/>
              <a:gdLst/>
              <a:ahLst/>
              <a:cxnLst/>
              <a:rect l="l" t="t" r="r" b="b"/>
              <a:pathLst>
                <a:path w="38679" h="4847" fill="none" extrusionOk="0">
                  <a:moveTo>
                    <a:pt x="38679" y="1"/>
                  </a:moveTo>
                  <a:cubicBezTo>
                    <a:pt x="25907" y="2447"/>
                    <a:pt x="12978" y="4066"/>
                    <a:pt x="1" y="4846"/>
                  </a:cubicBezTo>
                </a:path>
              </a:pathLst>
            </a:custGeom>
            <a:noFill/>
            <a:ln w="58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4" name="Picture 133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91" y="857611"/>
            <a:ext cx="4285889" cy="4285889"/>
          </a:xfrm>
          <a:prstGeom prst="rect">
            <a:avLst/>
          </a:prstGeom>
        </p:spPr>
      </p:pic>
      <p:pic>
        <p:nvPicPr>
          <p:cNvPr id="135" name="图片 1">
            <a:extLst>
              <a:ext uri="{FF2B5EF4-FFF2-40B4-BE49-F238E27FC236}">
                <a16:creationId xmlns:a16="http://schemas.microsoft.com/office/drawing/2014/main" xmlns="" id="{66C6FB56-841D-2164-E399-E26CB930F3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536156"/>
            <a:ext cx="495746" cy="505232"/>
          </a:xfrm>
          <a:prstGeom prst="rect">
            <a:avLst/>
          </a:prstGeom>
        </p:spPr>
      </p:pic>
      <p:sp>
        <p:nvSpPr>
          <p:cNvPr id="136" name="文本框 14">
            <a:extLst>
              <a:ext uri="{FF2B5EF4-FFF2-40B4-BE49-F238E27FC236}">
                <a16:creationId xmlns:a16="http://schemas.microsoft.com/office/drawing/2014/main" xmlns="" id="{3E3EBB32-F61B-EE15-B66E-D2FA6AF648A2}"/>
              </a:ext>
            </a:extLst>
          </p:cNvPr>
          <p:cNvSpPr txBox="1"/>
          <p:nvPr/>
        </p:nvSpPr>
        <p:spPr>
          <a:xfrm>
            <a:off x="4921434" y="1200150"/>
            <a:ext cx="3939193" cy="154657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>
              <a:defRPr/>
            </a:pP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Nhóm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trưởng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phân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công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mỗi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bạn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1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bức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,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tìm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động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từ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phù</a:t>
            </a:r>
            <a:r>
              <a:rPr lang="en-US" sz="2400" kern="1200" dirty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hợp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viết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vào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ô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tranh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của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en-US" sz="2400" kern="1200" dirty="0" err="1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mình</a:t>
            </a:r>
            <a:r>
              <a:rPr lang="en-US" sz="2400" kern="1200" dirty="0" smtClean="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47D26192-FFF2-B900-EF26-1ACAB1ABD8D7}"/>
              </a:ext>
            </a:extLst>
          </p:cNvPr>
          <p:cNvSpPr txBox="1"/>
          <p:nvPr/>
        </p:nvSpPr>
        <p:spPr>
          <a:xfrm>
            <a:off x="4876800" y="2571750"/>
            <a:ext cx="3912147" cy="1177245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lvl="0" algn="just">
              <a:defRPr/>
            </a:pP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Trao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đổi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ý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kiến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để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thống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nhất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đáp</a:t>
            </a:r>
            <a:r>
              <a:rPr lang="en-029" sz="240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án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–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nhóm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trưởng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viết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vào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ô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kết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quả</a:t>
            </a:r>
            <a:r>
              <a:rPr lang="en-029" sz="2400" dirty="0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029" sz="2400" dirty="0" err="1" smtClean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chung</a:t>
            </a:r>
            <a:endParaRPr lang="en-US" sz="2400" dirty="0">
              <a:solidFill>
                <a:prstClr val="black"/>
              </a:solidFill>
              <a:latin typeface="Calibri" panose="020F0502020204030204"/>
              <a:cs typeface="Calibri" panose="020F0502020204030204" pitchFamily="34" charset="0"/>
            </a:endParaRPr>
          </a:p>
        </p:txBody>
      </p:sp>
      <p:pic>
        <p:nvPicPr>
          <p:cNvPr id="138" name="图片 1">
            <a:extLst>
              <a:ext uri="{FF2B5EF4-FFF2-40B4-BE49-F238E27FC236}">
                <a16:creationId xmlns:a16="http://schemas.microsoft.com/office/drawing/2014/main" xmlns="" id="{3B0DDA15-CA78-1CD1-04EE-47FCF1B38E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647950"/>
            <a:ext cx="495746" cy="505232"/>
          </a:xfrm>
          <a:prstGeom prst="rect">
            <a:avLst/>
          </a:prstGeom>
        </p:spPr>
      </p:pic>
      <p:pic>
        <p:nvPicPr>
          <p:cNvPr id="139" name="Picture 138">
            <a:extLst>
              <a:ext uri="{FF2B5EF4-FFF2-40B4-BE49-F238E27FC236}">
                <a16:creationId xmlns:a16="http://schemas.microsoft.com/office/drawing/2014/main" xmlns="" id="{DD51196B-E044-E050-A59B-74F2AE66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0089" y="334565"/>
            <a:ext cx="2592549" cy="1248264"/>
          </a:xfrm>
          <a:prstGeom prst="rect">
            <a:avLst/>
          </a:prstGeom>
        </p:spPr>
      </p:pic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187C92F0-E1AB-1D18-915F-6B7FF358516C}"/>
              </a:ext>
            </a:extLst>
          </p:cNvPr>
          <p:cNvSpPr txBox="1"/>
          <p:nvPr/>
        </p:nvSpPr>
        <p:spPr>
          <a:xfrm>
            <a:off x="4919906" y="3710409"/>
            <a:ext cx="3365562" cy="4385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defTabSz="685800">
              <a:buClrTx/>
              <a:defRPr/>
            </a:pP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Chia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029" sz="2400" kern="1200" dirty="0" err="1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lang="en-029" sz="2400" kern="120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2400" kern="1200" dirty="0">
              <a:solidFill>
                <a:prstClr val="black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1" name="图片 1">
            <a:extLst>
              <a:ext uri="{FF2B5EF4-FFF2-40B4-BE49-F238E27FC236}">
                <a16:creationId xmlns:a16="http://schemas.microsoft.com/office/drawing/2014/main" xmlns="" id="{C647B6A7-587E-1AF1-8D60-3DEC424174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7507" y="3677083"/>
            <a:ext cx="495746" cy="50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1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" grpId="0"/>
      <p:bldP spid="137" grpId="0"/>
      <p:bldP spid="14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EF3D360-D6AC-557E-BAC1-C965E42F09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103" y="1063263"/>
            <a:ext cx="2511029" cy="2390740"/>
          </a:xfrm>
          <a:prstGeom prst="rect">
            <a:avLst/>
          </a:prstGeom>
        </p:spPr>
      </p:pic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62BDE2DE-0B05-1096-E9BA-3FD97945E087}"/>
              </a:ext>
            </a:extLst>
          </p:cNvPr>
          <p:cNvSpPr/>
          <p:nvPr/>
        </p:nvSpPr>
        <p:spPr>
          <a:xfrm>
            <a:off x="3896678" y="1571625"/>
            <a:ext cx="4232910" cy="1251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/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Cắm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dựng,buộc,kéo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chăng,hạ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6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507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62BDE2DE-0B05-1096-E9BA-3FD97945E087}"/>
              </a:ext>
            </a:extLst>
          </p:cNvPr>
          <p:cNvSpPr/>
          <p:nvPr/>
        </p:nvSpPr>
        <p:spPr>
          <a:xfrm>
            <a:off x="3896678" y="1571625"/>
            <a:ext cx="4561522" cy="1251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/>
            <a:r>
              <a:rPr lang="pt-BR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</a:t>
            </a:r>
            <a:r>
              <a:rPr lang="pt-BR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giật, thả, buông, ném,...</a:t>
            </a:r>
            <a:endParaRPr lang="en-US" sz="36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8730CD-41E6-497D-2399-4EFF1F017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4406" y="1135857"/>
            <a:ext cx="2309885" cy="226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5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62BDE2DE-0B05-1096-E9BA-3FD97945E087}"/>
              </a:ext>
            </a:extLst>
          </p:cNvPr>
          <p:cNvSpPr/>
          <p:nvPr/>
        </p:nvSpPr>
        <p:spPr>
          <a:xfrm>
            <a:off x="3507582" y="1743075"/>
            <a:ext cx="5222081" cy="1251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Bay, lượn, dang, </a:t>
            </a:r>
            <a:r>
              <a:rPr lang="vi-VN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vỗ,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chao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liệng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phóng</a:t>
            </a:r>
            <a:r>
              <a:rPr lang="vi-VN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</a:t>
            </a:r>
            <a:endParaRPr lang="en-US" sz="36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E890646-EA3E-C4BA-E257-45A47EF845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831" y="1195011"/>
            <a:ext cx="2178844" cy="220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71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4">
            <a:extLst>
              <a:ext uri="{FF2B5EF4-FFF2-40B4-BE49-F238E27FC236}">
                <a16:creationId xmlns:a16="http://schemas.microsoft.com/office/drawing/2014/main" xmlns="" id="{62BDE2DE-0B05-1096-E9BA-3FD97945E087}"/>
              </a:ext>
            </a:extLst>
          </p:cNvPr>
          <p:cNvSpPr/>
          <p:nvPr/>
        </p:nvSpPr>
        <p:spPr>
          <a:xfrm>
            <a:off x="3507582" y="1743075"/>
            <a:ext cx="4722019" cy="125158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lvl="0" algn="just"/>
            <a:r>
              <a:rPr lang="vi-VN" sz="3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Bơi, lặn, khám </a:t>
            </a:r>
            <a:r>
              <a:rPr lang="vi-VN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phá,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kiếm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thám</a:t>
            </a:r>
            <a:r>
              <a:rPr lang="en-US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vi-VN" sz="36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</a:t>
            </a:r>
            <a:endParaRPr lang="en-US" sz="3600" kern="1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B7E0762-7596-5E3E-A972-DA0A14CFA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971" y="1451452"/>
            <a:ext cx="2225279" cy="225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59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8942" y="819150"/>
            <a:ext cx="73944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Denk One" charset="0"/>
                <a:cs typeface="Denk One" charset="0"/>
              </a:rPr>
              <a:t>Em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hãy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làm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động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tác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miêu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tả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cho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động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từ</a:t>
            </a:r>
            <a:r>
              <a:rPr lang="en-US" sz="3200" dirty="0">
                <a:latin typeface="Denk One" charset="0"/>
                <a:cs typeface="Denk One" charset="0"/>
              </a:rPr>
              <a:t> “</a:t>
            </a:r>
            <a:r>
              <a:rPr lang="en-US" sz="3200" dirty="0" err="1">
                <a:latin typeface="Denk One" charset="0"/>
                <a:cs typeface="Denk One" charset="0"/>
              </a:rPr>
              <a:t>chao</a:t>
            </a:r>
            <a:r>
              <a:rPr lang="en-US" sz="3200" dirty="0">
                <a:latin typeface="Denk One" charset="0"/>
                <a:cs typeface="Denk One" charset="0"/>
              </a:rPr>
              <a:t>, </a:t>
            </a:r>
            <a:r>
              <a:rPr lang="en-US" sz="3200" dirty="0" err="1">
                <a:latin typeface="Denk One" charset="0"/>
                <a:cs typeface="Denk One" charset="0"/>
              </a:rPr>
              <a:t>liệng</a:t>
            </a:r>
            <a:r>
              <a:rPr lang="en-US" sz="3200" dirty="0">
                <a:latin typeface="Denk One" charset="0"/>
                <a:cs typeface="Denk One" charset="0"/>
              </a:rPr>
              <a:t>” ở </a:t>
            </a:r>
            <a:r>
              <a:rPr lang="en-US" sz="3200" dirty="0" err="1">
                <a:latin typeface="Denk One" charset="0"/>
                <a:cs typeface="Denk One" charset="0"/>
              </a:rPr>
              <a:t>tranh</a:t>
            </a:r>
            <a:r>
              <a:rPr lang="en-US" sz="3200" dirty="0">
                <a:latin typeface="Denk One" charset="0"/>
                <a:cs typeface="Denk One" charset="0"/>
              </a:rPr>
              <a:t> 4.</a:t>
            </a:r>
          </a:p>
        </p:txBody>
      </p:sp>
      <p:grpSp>
        <p:nvGrpSpPr>
          <p:cNvPr id="36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37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" name="Picture 78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13827"/>
            <a:ext cx="4285889" cy="42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12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8942" y="819150"/>
            <a:ext cx="76230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>
                <a:latin typeface="Denk One" charset="0"/>
                <a:cs typeface="Denk One" charset="0"/>
              </a:rPr>
              <a:t>Trong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các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hoạt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động</a:t>
            </a:r>
            <a:r>
              <a:rPr lang="en-US" sz="3200" dirty="0">
                <a:latin typeface="Denk One" charset="0"/>
                <a:cs typeface="Denk One" charset="0"/>
              </a:rPr>
              <a:t> ở 5 </a:t>
            </a:r>
            <a:r>
              <a:rPr lang="en-US" sz="3200" dirty="0" err="1">
                <a:latin typeface="Denk One" charset="0"/>
                <a:cs typeface="Denk One" charset="0"/>
              </a:rPr>
              <a:t>bức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tranh</a:t>
            </a:r>
            <a:r>
              <a:rPr lang="en-US" sz="3200" dirty="0">
                <a:latin typeface="Denk One" charset="0"/>
                <a:cs typeface="Denk One" charset="0"/>
              </a:rPr>
              <a:t>, </a:t>
            </a:r>
            <a:r>
              <a:rPr lang="en-US" sz="3200" dirty="0" err="1">
                <a:latin typeface="Denk One" charset="0"/>
                <a:cs typeface="Denk One" charset="0"/>
              </a:rPr>
              <a:t>những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hoạt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động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nào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em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đã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được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tham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gia</a:t>
            </a:r>
            <a:r>
              <a:rPr lang="en-US" sz="3200" dirty="0">
                <a:latin typeface="Denk One" charset="0"/>
                <a:cs typeface="Denk One" charset="0"/>
              </a:rPr>
              <a:t>?</a:t>
            </a:r>
            <a:br>
              <a:rPr lang="en-US" sz="3200" dirty="0">
                <a:latin typeface="Denk One" charset="0"/>
                <a:cs typeface="Denk One" charset="0"/>
              </a:rPr>
            </a:br>
            <a:endParaRPr lang="en-US" sz="3200" dirty="0">
              <a:latin typeface="Denk One" charset="0"/>
              <a:cs typeface="Denk One" charset="0"/>
            </a:endParaRPr>
          </a:p>
        </p:txBody>
      </p:sp>
      <p:grpSp>
        <p:nvGrpSpPr>
          <p:cNvPr id="3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46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5" y="1613827"/>
            <a:ext cx="4285889" cy="42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FA23B163-280E-403C-985A-EE7CE3B49066}"/>
              </a:ext>
            </a:extLst>
          </p:cNvPr>
          <p:cNvSpPr/>
          <p:nvPr/>
        </p:nvSpPr>
        <p:spPr>
          <a:xfrm>
            <a:off x="1371600" y="361950"/>
            <a:ext cx="6929302" cy="9358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Ghi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di </a:t>
            </a:r>
            <a:r>
              <a:rPr lang="en-US" sz="2700" b="1" kern="1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sz="2700" b="1" kern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700" b="1" kern="120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b="1" kern="1200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700" b="1" kern="12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509AC57-186E-49C2-9928-2F5C10F6DE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14400" y="1428750"/>
            <a:ext cx="3791264" cy="3791264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981200" y="829865"/>
            <a:ext cx="8956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24136" y="1249576"/>
            <a:ext cx="97186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70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67481" y="361950"/>
            <a:ext cx="73944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atin typeface="Denk One" charset="0"/>
                <a:cs typeface="Denk One" charset="0"/>
              </a:rPr>
              <a:t>Di </a:t>
            </a:r>
            <a:r>
              <a:rPr lang="en-US" sz="3200" dirty="0" err="1">
                <a:latin typeface="Denk One" charset="0"/>
                <a:cs typeface="Denk One" charset="0"/>
              </a:rPr>
              <a:t>chuyển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là</a:t>
            </a:r>
            <a:r>
              <a:rPr lang="en-US" sz="3200" dirty="0">
                <a:latin typeface="Denk One" charset="0"/>
                <a:cs typeface="Denk One" charset="0"/>
              </a:rPr>
              <a:t> </a:t>
            </a:r>
            <a:r>
              <a:rPr lang="en-US" sz="3200" dirty="0" err="1">
                <a:latin typeface="Denk One" charset="0"/>
                <a:cs typeface="Denk One" charset="0"/>
              </a:rPr>
              <a:t>gì</a:t>
            </a:r>
            <a:r>
              <a:rPr lang="en-US" sz="3200" dirty="0">
                <a:latin typeface="Denk One" charset="0"/>
                <a:cs typeface="Denk One" charset="0"/>
              </a:rPr>
              <a:t>?</a:t>
            </a:r>
          </a:p>
        </p:txBody>
      </p:sp>
      <p:grpSp>
        <p:nvGrpSpPr>
          <p:cNvPr id="36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37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9" name="Picture 78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13827"/>
            <a:ext cx="4285889" cy="428588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66154" y="1170146"/>
            <a:ext cx="59971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Di </a:t>
            </a:r>
            <a:r>
              <a:rPr lang="en-US" sz="2400" dirty="0" err="1"/>
              <a:t>chuyển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dời</a:t>
            </a:r>
            <a:r>
              <a:rPr lang="en-US" sz="2400" dirty="0"/>
              <a:t> </a:t>
            </a:r>
            <a:r>
              <a:rPr lang="en-US" sz="2400" dirty="0" err="1"/>
              <a:t>đi</a:t>
            </a:r>
            <a:r>
              <a:rPr lang="en-US" sz="2400" dirty="0"/>
              <a:t> </a:t>
            </a:r>
            <a:r>
              <a:rPr lang="en-US" sz="2400" dirty="0" err="1"/>
              <a:t>chỗ</a:t>
            </a:r>
            <a:r>
              <a:rPr lang="en-US" sz="2400" dirty="0"/>
              <a:t> </a:t>
            </a:r>
            <a:r>
              <a:rPr lang="en-US" sz="2400" dirty="0" err="1"/>
              <a:t>khác</a:t>
            </a:r>
            <a:r>
              <a:rPr lang="en-US" sz="2400" dirty="0"/>
              <a:t>; </a:t>
            </a:r>
            <a:r>
              <a:rPr lang="en-US" sz="2400" dirty="0" err="1"/>
              <a:t>tiến</a:t>
            </a:r>
            <a:r>
              <a:rPr lang="en-US" sz="2400" dirty="0"/>
              <a:t> </a:t>
            </a:r>
            <a:r>
              <a:rPr lang="en-US" sz="2400" dirty="0" err="1"/>
              <a:t>về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trước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/>
              <a:t>lùi</a:t>
            </a:r>
            <a:r>
              <a:rPr lang="en-US" sz="2400" dirty="0"/>
              <a:t> </a:t>
            </a:r>
            <a:r>
              <a:rPr lang="en-US" sz="2400" dirty="0" err="1"/>
              <a:t>lại</a:t>
            </a:r>
            <a:r>
              <a:rPr lang="en-US" sz="2400" dirty="0"/>
              <a:t> </a:t>
            </a:r>
            <a:r>
              <a:rPr lang="en-US" sz="2400" dirty="0" err="1"/>
              <a:t>phía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; </a:t>
            </a:r>
            <a:r>
              <a:rPr lang="en-US" sz="2400" dirty="0" err="1"/>
              <a:t>vận</a:t>
            </a:r>
            <a:r>
              <a:rPr lang="en-US" sz="2400" dirty="0"/>
              <a:t> </a:t>
            </a:r>
            <a:r>
              <a:rPr lang="en-US" sz="2400" dirty="0" err="1"/>
              <a:t>động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thể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người</a:t>
            </a:r>
            <a:r>
              <a:rPr lang="en-US" sz="2400" dirty="0"/>
              <a:t> </a:t>
            </a:r>
            <a:r>
              <a:rPr lang="en-US" sz="2400" dirty="0" err="1"/>
              <a:t>hoặc</a:t>
            </a:r>
            <a:r>
              <a:rPr lang="en-US" sz="2400" dirty="0"/>
              <a:t> </a:t>
            </a:r>
            <a:r>
              <a:rPr lang="en-US" sz="2400" dirty="0" err="1" smtClean="0"/>
              <a:t>vật</a:t>
            </a:r>
            <a:r>
              <a:rPr lang="en-US" sz="2400" dirty="0" smtClean="0"/>
              <a:t>...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010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105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6"/>
          <p:cNvGrpSpPr/>
          <p:nvPr/>
        </p:nvGrpSpPr>
        <p:grpSpPr>
          <a:xfrm rot="-9899976">
            <a:off x="7743374" y="292153"/>
            <a:ext cx="755873" cy="1266102"/>
            <a:chOff x="6316225" y="3717575"/>
            <a:chExt cx="251400" cy="421100"/>
          </a:xfrm>
        </p:grpSpPr>
        <p:sp>
          <p:nvSpPr>
            <p:cNvPr id="1098" name="Google Shape;1098;p46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6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6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6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6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6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6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46"/>
          <p:cNvSpPr txBox="1">
            <a:spLocks noGrp="1"/>
          </p:cNvSpPr>
          <p:nvPr>
            <p:ph type="ctrTitle"/>
          </p:nvPr>
        </p:nvSpPr>
        <p:spPr>
          <a:xfrm rot="-174">
            <a:off x="1431202" y="1192935"/>
            <a:ext cx="5943000" cy="1696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" sz="4800" dirty="0" smtClean="0">
                <a:solidFill>
                  <a:schemeClr val="lt1"/>
                </a:solidFill>
                <a:latin typeface="Denk One"/>
                <a:ea typeface="Denk One"/>
                <a:cs typeface="Denk One"/>
                <a:sym typeface="Denk One"/>
              </a:rPr>
              <a:t>Thế nào là động từ?</a:t>
            </a:r>
            <a:endParaRPr sz="3600" dirty="0">
              <a:solidFill>
                <a:schemeClr val="lt1"/>
              </a:solidFill>
              <a:latin typeface="Black Han Sans"/>
              <a:ea typeface="Black Han Sans"/>
              <a:cs typeface="Black Han Sans"/>
              <a:sym typeface="Black Han Sans"/>
            </a:endParaRPr>
          </a:p>
        </p:txBody>
      </p:sp>
    </p:spTree>
    <p:extLst>
      <p:ext uri="{BB962C8B-B14F-4D97-AF65-F5344CB8AC3E}">
        <p14:creationId xmlns:p14="http://schemas.microsoft.com/office/powerpoint/2010/main" val="358966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66614" y="209550"/>
            <a:ext cx="76230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Denk One" charset="0"/>
                <a:cs typeface="Denk One" charset="0"/>
              </a:rPr>
              <a:t>? </a:t>
            </a:r>
            <a:r>
              <a:rPr lang="en-US" sz="2800" dirty="0" err="1" smtClean="0">
                <a:latin typeface="Denk One" charset="0"/>
                <a:cs typeface="Denk One" charset="0"/>
              </a:rPr>
              <a:t>Trong</a:t>
            </a:r>
            <a:r>
              <a:rPr lang="en-US" sz="2800" dirty="0" smtClean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những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động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từ</a:t>
            </a:r>
            <a:r>
              <a:rPr lang="en-US" sz="2800" dirty="0">
                <a:latin typeface="Denk One" charset="0"/>
                <a:cs typeface="Denk One" charset="0"/>
              </a:rPr>
              <a:t> ở </a:t>
            </a:r>
            <a:r>
              <a:rPr lang="en-US" sz="2800" dirty="0" err="1">
                <a:latin typeface="Denk One" charset="0"/>
                <a:cs typeface="Denk One" charset="0"/>
              </a:rPr>
              <a:t>bài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tập</a:t>
            </a:r>
            <a:r>
              <a:rPr lang="en-US" sz="2800" dirty="0">
                <a:latin typeface="Denk One" charset="0"/>
                <a:cs typeface="Denk One" charset="0"/>
              </a:rPr>
              <a:t> 2, </a:t>
            </a:r>
            <a:r>
              <a:rPr lang="en-US" sz="2800" dirty="0" err="1">
                <a:latin typeface="Denk One" charset="0"/>
                <a:cs typeface="Denk One" charset="0"/>
              </a:rPr>
              <a:t>những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động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từ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nào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chỉ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hoạt</a:t>
            </a:r>
            <a:r>
              <a:rPr lang="en-US" sz="2800" dirty="0">
                <a:latin typeface="Denk One" charset="0"/>
                <a:cs typeface="Denk One" charset="0"/>
              </a:rPr>
              <a:t> </a:t>
            </a:r>
            <a:r>
              <a:rPr lang="en-US" sz="2800" dirty="0" err="1">
                <a:latin typeface="Denk One" charset="0"/>
                <a:cs typeface="Denk One" charset="0"/>
              </a:rPr>
              <a:t>động</a:t>
            </a:r>
            <a:r>
              <a:rPr lang="en-US" sz="2800" dirty="0">
                <a:latin typeface="Denk One" charset="0"/>
                <a:cs typeface="Denk One" charset="0"/>
              </a:rPr>
              <a:t> di </a:t>
            </a:r>
            <a:r>
              <a:rPr lang="en-US" sz="2800" dirty="0" err="1">
                <a:latin typeface="Denk One" charset="0"/>
                <a:cs typeface="Denk One" charset="0"/>
              </a:rPr>
              <a:t>chuyển</a:t>
            </a:r>
            <a:r>
              <a:rPr lang="en-US" sz="2800" dirty="0">
                <a:latin typeface="Denk One" charset="0"/>
                <a:cs typeface="Denk One" charset="0"/>
              </a:rPr>
              <a:t>?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18657" y="1276350"/>
            <a:ext cx="7239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Đi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bước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leo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vượt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bơi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lặn</a:t>
            </a:r>
            <a:r>
              <a:rPr lang="en-US" sz="3200" b="1" dirty="0" smtClean="0">
                <a:solidFill>
                  <a:srgbClr val="FF0000"/>
                </a:solidFill>
              </a:rPr>
              <a:t>, bay, </a:t>
            </a:r>
            <a:r>
              <a:rPr lang="en-US" sz="3200" b="1" dirty="0" err="1" smtClean="0">
                <a:solidFill>
                  <a:srgbClr val="FF0000"/>
                </a:solidFill>
              </a:rPr>
              <a:t>thả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lượn</a:t>
            </a:r>
            <a:r>
              <a:rPr lang="en-US" sz="3200" b="1" dirty="0" smtClean="0">
                <a:solidFill>
                  <a:srgbClr val="FF0000"/>
                </a:solidFill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</a:rPr>
              <a:t>chao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liệng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9" name="Rectangle 98"/>
          <p:cNvSpPr/>
          <p:nvPr/>
        </p:nvSpPr>
        <p:spPr>
          <a:xfrm>
            <a:off x="1196152" y="2495245"/>
            <a:ext cx="6477000" cy="646331"/>
          </a:xfrm>
          <a:prstGeom prst="rect">
            <a:avLst/>
          </a:prstGeom>
          <a:solidFill>
            <a:srgbClr val="CC99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</a:rPr>
              <a:t>ĐẶT CÂU VÀO VỞ BÀI TẬP</a:t>
            </a:r>
            <a:endParaRPr lang="en-US" sz="3600" b="1" dirty="0">
              <a:solidFill>
                <a:schemeClr val="tx1"/>
              </a:solidFill>
            </a:endParaRPr>
          </a:p>
        </p:txBody>
      </p:sp>
      <p:grpSp>
        <p:nvGrpSpPr>
          <p:cNvPr id="100" name="Google Shape;1808;p59"/>
          <p:cNvGrpSpPr/>
          <p:nvPr/>
        </p:nvGrpSpPr>
        <p:grpSpPr>
          <a:xfrm>
            <a:off x="57959" y="2992998"/>
            <a:ext cx="1506312" cy="2022580"/>
            <a:chOff x="5517775" y="1549575"/>
            <a:chExt cx="1718350" cy="2331550"/>
          </a:xfrm>
        </p:grpSpPr>
        <p:sp>
          <p:nvSpPr>
            <p:cNvPr id="101" name="Google Shape;1809;p59"/>
            <p:cNvSpPr/>
            <p:nvPr/>
          </p:nvSpPr>
          <p:spPr>
            <a:xfrm>
              <a:off x="6524850" y="1620925"/>
              <a:ext cx="413925" cy="761000"/>
            </a:xfrm>
            <a:custGeom>
              <a:avLst/>
              <a:gdLst/>
              <a:ahLst/>
              <a:cxnLst/>
              <a:rect l="l" t="t" r="r" b="b"/>
              <a:pathLst>
                <a:path w="16557" h="30440" extrusionOk="0">
                  <a:moveTo>
                    <a:pt x="7214" y="0"/>
                  </a:moveTo>
                  <a:cubicBezTo>
                    <a:pt x="6249" y="0"/>
                    <a:pt x="5287" y="362"/>
                    <a:pt x="4490" y="1097"/>
                  </a:cubicBezTo>
                  <a:cubicBezTo>
                    <a:pt x="0" y="5228"/>
                    <a:pt x="468" y="16078"/>
                    <a:pt x="1544" y="21690"/>
                  </a:cubicBezTo>
                  <a:cubicBezTo>
                    <a:pt x="2027" y="24247"/>
                    <a:pt x="2869" y="26850"/>
                    <a:pt x="4646" y="28534"/>
                  </a:cubicBezTo>
                  <a:cubicBezTo>
                    <a:pt x="6013" y="29841"/>
                    <a:pt x="7800" y="30439"/>
                    <a:pt x="9605" y="30439"/>
                  </a:cubicBezTo>
                  <a:cubicBezTo>
                    <a:pt x="10621" y="30439"/>
                    <a:pt x="11642" y="30250"/>
                    <a:pt x="12596" y="29890"/>
                  </a:cubicBezTo>
                  <a:cubicBezTo>
                    <a:pt x="14031" y="29345"/>
                    <a:pt x="15465" y="28331"/>
                    <a:pt x="15964" y="26741"/>
                  </a:cubicBezTo>
                  <a:cubicBezTo>
                    <a:pt x="16556" y="24855"/>
                    <a:pt x="15683" y="22797"/>
                    <a:pt x="14623" y="21192"/>
                  </a:cubicBezTo>
                  <a:cubicBezTo>
                    <a:pt x="13579" y="19586"/>
                    <a:pt x="12269" y="18105"/>
                    <a:pt x="11786" y="16187"/>
                  </a:cubicBezTo>
                  <a:cubicBezTo>
                    <a:pt x="11271" y="14130"/>
                    <a:pt x="11786" y="11963"/>
                    <a:pt x="11973" y="9843"/>
                  </a:cubicBezTo>
                  <a:cubicBezTo>
                    <a:pt x="12238" y="6959"/>
                    <a:pt x="12191" y="3046"/>
                    <a:pt x="9946" y="1066"/>
                  </a:cubicBezTo>
                  <a:cubicBezTo>
                    <a:pt x="9138" y="359"/>
                    <a:pt x="8174" y="0"/>
                    <a:pt x="721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810;p59"/>
            <p:cNvSpPr/>
            <p:nvPr/>
          </p:nvSpPr>
          <p:spPr>
            <a:xfrm>
              <a:off x="5857250" y="1618175"/>
              <a:ext cx="413525" cy="761000"/>
            </a:xfrm>
            <a:custGeom>
              <a:avLst/>
              <a:gdLst/>
              <a:ahLst/>
              <a:cxnLst/>
              <a:rect l="l" t="t" r="r" b="b"/>
              <a:pathLst>
                <a:path w="16541" h="30440" extrusionOk="0">
                  <a:moveTo>
                    <a:pt x="9328" y="1"/>
                  </a:moveTo>
                  <a:cubicBezTo>
                    <a:pt x="8370" y="1"/>
                    <a:pt x="7411" y="359"/>
                    <a:pt x="6610" y="1067"/>
                  </a:cubicBezTo>
                  <a:cubicBezTo>
                    <a:pt x="4365" y="3047"/>
                    <a:pt x="4303" y="6960"/>
                    <a:pt x="4568" y="9844"/>
                  </a:cubicBezTo>
                  <a:cubicBezTo>
                    <a:pt x="4755" y="11964"/>
                    <a:pt x="5285" y="14131"/>
                    <a:pt x="4770" y="16188"/>
                  </a:cubicBezTo>
                  <a:cubicBezTo>
                    <a:pt x="4287" y="18106"/>
                    <a:pt x="2978" y="19602"/>
                    <a:pt x="1918" y="21192"/>
                  </a:cubicBezTo>
                  <a:cubicBezTo>
                    <a:pt x="857" y="22798"/>
                    <a:pt x="0" y="24856"/>
                    <a:pt x="592" y="26742"/>
                  </a:cubicBezTo>
                  <a:cubicBezTo>
                    <a:pt x="1091" y="28332"/>
                    <a:pt x="2510" y="29346"/>
                    <a:pt x="3944" y="29891"/>
                  </a:cubicBezTo>
                  <a:cubicBezTo>
                    <a:pt x="4898" y="30250"/>
                    <a:pt x="5920" y="30440"/>
                    <a:pt x="6935" y="30440"/>
                  </a:cubicBezTo>
                  <a:cubicBezTo>
                    <a:pt x="8740" y="30440"/>
                    <a:pt x="10528" y="29842"/>
                    <a:pt x="11895" y="28535"/>
                  </a:cubicBezTo>
                  <a:cubicBezTo>
                    <a:pt x="13672" y="26851"/>
                    <a:pt x="14514" y="24248"/>
                    <a:pt x="14997" y="21691"/>
                  </a:cubicBezTo>
                  <a:cubicBezTo>
                    <a:pt x="16073" y="16079"/>
                    <a:pt x="16540" y="5229"/>
                    <a:pt x="12051" y="1098"/>
                  </a:cubicBezTo>
                  <a:cubicBezTo>
                    <a:pt x="11253" y="363"/>
                    <a:pt x="10292" y="1"/>
                    <a:pt x="9328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811;p59"/>
            <p:cNvSpPr/>
            <p:nvPr/>
          </p:nvSpPr>
          <p:spPr>
            <a:xfrm>
              <a:off x="6271900" y="2296075"/>
              <a:ext cx="233875" cy="133325"/>
            </a:xfrm>
            <a:custGeom>
              <a:avLst/>
              <a:gdLst/>
              <a:ahLst/>
              <a:cxnLst/>
              <a:rect l="l" t="t" r="r" b="b"/>
              <a:pathLst>
                <a:path w="9355" h="5333" extrusionOk="0">
                  <a:moveTo>
                    <a:pt x="1" y="0"/>
                  </a:moveTo>
                  <a:lnTo>
                    <a:pt x="1" y="3711"/>
                  </a:lnTo>
                  <a:cubicBezTo>
                    <a:pt x="1" y="3711"/>
                    <a:pt x="1194" y="5332"/>
                    <a:pt x="4839" y="5332"/>
                  </a:cubicBezTo>
                  <a:cubicBezTo>
                    <a:pt x="4873" y="5332"/>
                    <a:pt x="4908" y="5332"/>
                    <a:pt x="4943" y="5332"/>
                  </a:cubicBezTo>
                  <a:cubicBezTo>
                    <a:pt x="8341" y="5316"/>
                    <a:pt x="9354" y="3788"/>
                    <a:pt x="9354" y="3788"/>
                  </a:cubicBezTo>
                  <a:lnTo>
                    <a:pt x="9354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812;p59"/>
            <p:cNvSpPr/>
            <p:nvPr/>
          </p:nvSpPr>
          <p:spPr>
            <a:xfrm>
              <a:off x="5858400" y="2384925"/>
              <a:ext cx="1065175" cy="344550"/>
            </a:xfrm>
            <a:custGeom>
              <a:avLst/>
              <a:gdLst/>
              <a:ahLst/>
              <a:cxnLst/>
              <a:rect l="l" t="t" r="r" b="b"/>
              <a:pathLst>
                <a:path w="42607" h="13782" extrusionOk="0">
                  <a:moveTo>
                    <a:pt x="18001" y="0"/>
                  </a:moveTo>
                  <a:cubicBezTo>
                    <a:pt x="13846" y="0"/>
                    <a:pt x="9725" y="843"/>
                    <a:pt x="5971" y="2651"/>
                  </a:cubicBezTo>
                  <a:cubicBezTo>
                    <a:pt x="3742" y="3726"/>
                    <a:pt x="1669" y="5052"/>
                    <a:pt x="1" y="6891"/>
                  </a:cubicBezTo>
                  <a:lnTo>
                    <a:pt x="22434" y="13781"/>
                  </a:lnTo>
                  <a:lnTo>
                    <a:pt x="42606" y="6891"/>
                  </a:lnTo>
                  <a:cubicBezTo>
                    <a:pt x="40237" y="4288"/>
                    <a:pt x="37072" y="2682"/>
                    <a:pt x="33736" y="1419"/>
                  </a:cubicBezTo>
                  <a:cubicBezTo>
                    <a:pt x="31322" y="484"/>
                    <a:pt x="28747" y="30"/>
                    <a:pt x="26154" y="30"/>
                  </a:cubicBezTo>
                  <a:cubicBezTo>
                    <a:pt x="26067" y="30"/>
                    <a:pt x="25981" y="31"/>
                    <a:pt x="25894" y="32"/>
                  </a:cubicBezTo>
                  <a:lnTo>
                    <a:pt x="18115" y="1"/>
                  </a:lnTo>
                  <a:cubicBezTo>
                    <a:pt x="18077" y="1"/>
                    <a:pt x="18039" y="0"/>
                    <a:pt x="18001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813;p59"/>
            <p:cNvSpPr/>
            <p:nvPr/>
          </p:nvSpPr>
          <p:spPr>
            <a:xfrm>
              <a:off x="6172925" y="2384925"/>
              <a:ext cx="459125" cy="102125"/>
            </a:xfrm>
            <a:custGeom>
              <a:avLst/>
              <a:gdLst/>
              <a:ahLst/>
              <a:cxnLst/>
              <a:rect l="l" t="t" r="r" b="b"/>
              <a:pathLst>
                <a:path w="18365" h="4085" extrusionOk="0">
                  <a:moveTo>
                    <a:pt x="5534" y="1"/>
                  </a:moveTo>
                  <a:cubicBezTo>
                    <a:pt x="3679" y="1"/>
                    <a:pt x="1824" y="157"/>
                    <a:pt x="0" y="499"/>
                  </a:cubicBezTo>
                  <a:cubicBezTo>
                    <a:pt x="0" y="499"/>
                    <a:pt x="0" y="4085"/>
                    <a:pt x="8637" y="4085"/>
                  </a:cubicBezTo>
                  <a:cubicBezTo>
                    <a:pt x="16805" y="4085"/>
                    <a:pt x="18364" y="562"/>
                    <a:pt x="18364" y="562"/>
                  </a:cubicBezTo>
                  <a:cubicBezTo>
                    <a:pt x="16781" y="203"/>
                    <a:pt x="15154" y="31"/>
                    <a:pt x="13526" y="31"/>
                  </a:cubicBezTo>
                  <a:cubicBezTo>
                    <a:pt x="13455" y="31"/>
                    <a:pt x="13384" y="31"/>
                    <a:pt x="13313" y="32"/>
                  </a:cubicBezTo>
                  <a:lnTo>
                    <a:pt x="5534" y="1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814;p59"/>
            <p:cNvSpPr/>
            <p:nvPr/>
          </p:nvSpPr>
          <p:spPr>
            <a:xfrm>
              <a:off x="5998325" y="1570225"/>
              <a:ext cx="788825" cy="773800"/>
            </a:xfrm>
            <a:custGeom>
              <a:avLst/>
              <a:gdLst/>
              <a:ahLst/>
              <a:cxnLst/>
              <a:rect l="l" t="t" r="r" b="b"/>
              <a:pathLst>
                <a:path w="31553" h="30952" extrusionOk="0">
                  <a:moveTo>
                    <a:pt x="16945" y="1"/>
                  </a:moveTo>
                  <a:cubicBezTo>
                    <a:pt x="15638" y="1"/>
                    <a:pt x="14258" y="131"/>
                    <a:pt x="12815" y="397"/>
                  </a:cubicBezTo>
                  <a:cubicBezTo>
                    <a:pt x="1980" y="2377"/>
                    <a:pt x="1513" y="15830"/>
                    <a:pt x="1513" y="15830"/>
                  </a:cubicBezTo>
                  <a:cubicBezTo>
                    <a:pt x="1513" y="15830"/>
                    <a:pt x="0" y="30952"/>
                    <a:pt x="16151" y="30952"/>
                  </a:cubicBezTo>
                  <a:cubicBezTo>
                    <a:pt x="31553" y="30952"/>
                    <a:pt x="30633" y="14723"/>
                    <a:pt x="30633" y="14723"/>
                  </a:cubicBezTo>
                  <a:cubicBezTo>
                    <a:pt x="30836" y="5483"/>
                    <a:pt x="25431" y="1"/>
                    <a:pt x="16945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815;p59"/>
            <p:cNvSpPr/>
            <p:nvPr/>
          </p:nvSpPr>
          <p:spPr>
            <a:xfrm>
              <a:off x="6271900" y="2328025"/>
              <a:ext cx="210100" cy="37050"/>
            </a:xfrm>
            <a:custGeom>
              <a:avLst/>
              <a:gdLst/>
              <a:ahLst/>
              <a:cxnLst/>
              <a:rect l="l" t="t" r="r" b="b"/>
              <a:pathLst>
                <a:path w="8404" h="1482" extrusionOk="0">
                  <a:moveTo>
                    <a:pt x="1" y="1"/>
                  </a:moveTo>
                  <a:lnTo>
                    <a:pt x="1" y="1295"/>
                  </a:lnTo>
                  <a:cubicBezTo>
                    <a:pt x="1206" y="1427"/>
                    <a:pt x="2251" y="1482"/>
                    <a:pt x="3153" y="1482"/>
                  </a:cubicBezTo>
                  <a:cubicBezTo>
                    <a:pt x="7223" y="1482"/>
                    <a:pt x="8403" y="375"/>
                    <a:pt x="8404" y="375"/>
                  </a:cubicBezTo>
                  <a:lnTo>
                    <a:pt x="8404" y="375"/>
                  </a:lnTo>
                  <a:cubicBezTo>
                    <a:pt x="7421" y="546"/>
                    <a:pt x="6361" y="640"/>
                    <a:pt x="5208" y="640"/>
                  </a:cubicBezTo>
                  <a:cubicBezTo>
                    <a:pt x="3212" y="640"/>
                    <a:pt x="1498" y="406"/>
                    <a:pt x="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816;p59"/>
            <p:cNvSpPr/>
            <p:nvPr/>
          </p:nvSpPr>
          <p:spPr>
            <a:xfrm>
              <a:off x="6751675" y="1925225"/>
              <a:ext cx="143450" cy="147000"/>
            </a:xfrm>
            <a:custGeom>
              <a:avLst/>
              <a:gdLst/>
              <a:ahLst/>
              <a:cxnLst/>
              <a:rect l="l" t="t" r="r" b="b"/>
              <a:pathLst>
                <a:path w="5738" h="5880" extrusionOk="0">
                  <a:moveTo>
                    <a:pt x="3059" y="1"/>
                  </a:moveTo>
                  <a:cubicBezTo>
                    <a:pt x="2990" y="1"/>
                    <a:pt x="2921" y="4"/>
                    <a:pt x="2853" y="9"/>
                  </a:cubicBezTo>
                  <a:cubicBezTo>
                    <a:pt x="2058" y="71"/>
                    <a:pt x="624" y="601"/>
                    <a:pt x="0" y="1100"/>
                  </a:cubicBezTo>
                  <a:lnTo>
                    <a:pt x="0" y="4717"/>
                  </a:lnTo>
                  <a:cubicBezTo>
                    <a:pt x="747" y="5424"/>
                    <a:pt x="1745" y="5879"/>
                    <a:pt x="2759" y="5879"/>
                  </a:cubicBezTo>
                  <a:cubicBezTo>
                    <a:pt x="2931" y="5879"/>
                    <a:pt x="3103" y="5866"/>
                    <a:pt x="3274" y="5839"/>
                  </a:cubicBezTo>
                  <a:cubicBezTo>
                    <a:pt x="4443" y="5637"/>
                    <a:pt x="5503" y="4701"/>
                    <a:pt x="5675" y="3517"/>
                  </a:cubicBezTo>
                  <a:cubicBezTo>
                    <a:pt x="5737" y="3080"/>
                    <a:pt x="5675" y="2644"/>
                    <a:pt x="5581" y="2223"/>
                  </a:cubicBezTo>
                  <a:cubicBezTo>
                    <a:pt x="5472" y="1724"/>
                    <a:pt x="5301" y="1241"/>
                    <a:pt x="4989" y="851"/>
                  </a:cubicBezTo>
                  <a:cubicBezTo>
                    <a:pt x="4519" y="296"/>
                    <a:pt x="3777" y="1"/>
                    <a:pt x="3059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817;p59"/>
            <p:cNvSpPr/>
            <p:nvPr/>
          </p:nvSpPr>
          <p:spPr>
            <a:xfrm>
              <a:off x="6785575" y="1967675"/>
              <a:ext cx="51075" cy="62925"/>
            </a:xfrm>
            <a:custGeom>
              <a:avLst/>
              <a:gdLst/>
              <a:ahLst/>
              <a:cxnLst/>
              <a:rect l="l" t="t" r="r" b="b"/>
              <a:pathLst>
                <a:path w="2043" h="2517" extrusionOk="0">
                  <a:moveTo>
                    <a:pt x="1898" y="0"/>
                  </a:moveTo>
                  <a:cubicBezTo>
                    <a:pt x="1884" y="0"/>
                    <a:pt x="1869" y="3"/>
                    <a:pt x="1856" y="10"/>
                  </a:cubicBezTo>
                  <a:cubicBezTo>
                    <a:pt x="1357" y="182"/>
                    <a:pt x="936" y="525"/>
                    <a:pt x="609" y="930"/>
                  </a:cubicBezTo>
                  <a:cubicBezTo>
                    <a:pt x="281" y="1351"/>
                    <a:pt x="63" y="1850"/>
                    <a:pt x="1" y="2364"/>
                  </a:cubicBezTo>
                  <a:cubicBezTo>
                    <a:pt x="1" y="2427"/>
                    <a:pt x="32" y="2489"/>
                    <a:pt x="94" y="2505"/>
                  </a:cubicBezTo>
                  <a:cubicBezTo>
                    <a:pt x="114" y="2513"/>
                    <a:pt x="134" y="2516"/>
                    <a:pt x="154" y="2516"/>
                  </a:cubicBezTo>
                  <a:cubicBezTo>
                    <a:pt x="209" y="2516"/>
                    <a:pt x="258" y="2484"/>
                    <a:pt x="281" y="2427"/>
                  </a:cubicBezTo>
                  <a:cubicBezTo>
                    <a:pt x="468" y="1990"/>
                    <a:pt x="686" y="1585"/>
                    <a:pt x="967" y="1211"/>
                  </a:cubicBezTo>
                  <a:cubicBezTo>
                    <a:pt x="1248" y="852"/>
                    <a:pt x="1591" y="525"/>
                    <a:pt x="1980" y="244"/>
                  </a:cubicBezTo>
                  <a:cubicBezTo>
                    <a:pt x="2027" y="197"/>
                    <a:pt x="2043" y="151"/>
                    <a:pt x="2012" y="88"/>
                  </a:cubicBezTo>
                  <a:cubicBezTo>
                    <a:pt x="1999" y="39"/>
                    <a:pt x="1949" y="0"/>
                    <a:pt x="189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818;p59"/>
            <p:cNvSpPr/>
            <p:nvPr/>
          </p:nvSpPr>
          <p:spPr>
            <a:xfrm>
              <a:off x="6801175" y="1992225"/>
              <a:ext cx="30025" cy="44775"/>
            </a:xfrm>
            <a:custGeom>
              <a:avLst/>
              <a:gdLst/>
              <a:ahLst/>
              <a:cxnLst/>
              <a:rect l="l" t="t" r="r" b="b"/>
              <a:pathLst>
                <a:path w="1201" h="1791" extrusionOk="0">
                  <a:moveTo>
                    <a:pt x="129" y="0"/>
                  </a:moveTo>
                  <a:cubicBezTo>
                    <a:pt x="102" y="0"/>
                    <a:pt x="74" y="8"/>
                    <a:pt x="47" y="26"/>
                  </a:cubicBezTo>
                  <a:cubicBezTo>
                    <a:pt x="0" y="88"/>
                    <a:pt x="0" y="166"/>
                    <a:pt x="47" y="229"/>
                  </a:cubicBezTo>
                  <a:cubicBezTo>
                    <a:pt x="250" y="447"/>
                    <a:pt x="421" y="650"/>
                    <a:pt x="546" y="899"/>
                  </a:cubicBezTo>
                  <a:cubicBezTo>
                    <a:pt x="686" y="1133"/>
                    <a:pt x="780" y="1398"/>
                    <a:pt x="858" y="1678"/>
                  </a:cubicBezTo>
                  <a:cubicBezTo>
                    <a:pt x="873" y="1725"/>
                    <a:pt x="904" y="1772"/>
                    <a:pt x="967" y="1788"/>
                  </a:cubicBezTo>
                  <a:cubicBezTo>
                    <a:pt x="977" y="1789"/>
                    <a:pt x="986" y="1790"/>
                    <a:pt x="996" y="1790"/>
                  </a:cubicBezTo>
                  <a:cubicBezTo>
                    <a:pt x="1063" y="1790"/>
                    <a:pt x="1125" y="1744"/>
                    <a:pt x="1138" y="1663"/>
                  </a:cubicBezTo>
                  <a:cubicBezTo>
                    <a:pt x="1200" y="1335"/>
                    <a:pt x="1123" y="977"/>
                    <a:pt x="951" y="681"/>
                  </a:cubicBezTo>
                  <a:cubicBezTo>
                    <a:pt x="780" y="369"/>
                    <a:pt x="515" y="119"/>
                    <a:pt x="187" y="10"/>
                  </a:cubicBezTo>
                  <a:cubicBezTo>
                    <a:pt x="168" y="4"/>
                    <a:pt x="148" y="0"/>
                    <a:pt x="12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819;p59"/>
            <p:cNvSpPr/>
            <p:nvPr/>
          </p:nvSpPr>
          <p:spPr>
            <a:xfrm>
              <a:off x="6524450" y="2051050"/>
              <a:ext cx="127475" cy="36625"/>
            </a:xfrm>
            <a:custGeom>
              <a:avLst/>
              <a:gdLst/>
              <a:ahLst/>
              <a:cxnLst/>
              <a:rect l="l" t="t" r="r" b="b"/>
              <a:pathLst>
                <a:path w="5099" h="1465" extrusionOk="0">
                  <a:moveTo>
                    <a:pt x="2328" y="0"/>
                  </a:moveTo>
                  <a:cubicBezTo>
                    <a:pt x="1969" y="0"/>
                    <a:pt x="1612" y="44"/>
                    <a:pt x="1264" y="152"/>
                  </a:cubicBezTo>
                  <a:cubicBezTo>
                    <a:pt x="827" y="292"/>
                    <a:pt x="406" y="510"/>
                    <a:pt x="63" y="806"/>
                  </a:cubicBezTo>
                  <a:cubicBezTo>
                    <a:pt x="16" y="838"/>
                    <a:pt x="1" y="915"/>
                    <a:pt x="32" y="962"/>
                  </a:cubicBezTo>
                  <a:cubicBezTo>
                    <a:pt x="63" y="1004"/>
                    <a:pt x="108" y="1025"/>
                    <a:pt x="153" y="1025"/>
                  </a:cubicBezTo>
                  <a:cubicBezTo>
                    <a:pt x="176" y="1025"/>
                    <a:pt x="198" y="1019"/>
                    <a:pt x="219" y="1009"/>
                  </a:cubicBezTo>
                  <a:cubicBezTo>
                    <a:pt x="578" y="791"/>
                    <a:pt x="967" y="635"/>
                    <a:pt x="1373" y="541"/>
                  </a:cubicBezTo>
                  <a:cubicBezTo>
                    <a:pt x="1652" y="477"/>
                    <a:pt x="1940" y="442"/>
                    <a:pt x="2224" y="442"/>
                  </a:cubicBezTo>
                  <a:cubicBezTo>
                    <a:pt x="2352" y="442"/>
                    <a:pt x="2479" y="449"/>
                    <a:pt x="2604" y="463"/>
                  </a:cubicBezTo>
                  <a:cubicBezTo>
                    <a:pt x="3009" y="495"/>
                    <a:pt x="3415" y="604"/>
                    <a:pt x="3789" y="760"/>
                  </a:cubicBezTo>
                  <a:cubicBezTo>
                    <a:pt x="4179" y="931"/>
                    <a:pt x="4522" y="1165"/>
                    <a:pt x="4849" y="1430"/>
                  </a:cubicBezTo>
                  <a:cubicBezTo>
                    <a:pt x="4872" y="1453"/>
                    <a:pt x="4904" y="1465"/>
                    <a:pt x="4937" y="1465"/>
                  </a:cubicBezTo>
                  <a:cubicBezTo>
                    <a:pt x="4970" y="1465"/>
                    <a:pt x="5005" y="1453"/>
                    <a:pt x="5036" y="1430"/>
                  </a:cubicBezTo>
                  <a:cubicBezTo>
                    <a:pt x="5098" y="1383"/>
                    <a:pt x="5098" y="1290"/>
                    <a:pt x="5052" y="1227"/>
                  </a:cubicBezTo>
                  <a:cubicBezTo>
                    <a:pt x="4755" y="884"/>
                    <a:pt x="4381" y="604"/>
                    <a:pt x="3976" y="385"/>
                  </a:cubicBezTo>
                  <a:cubicBezTo>
                    <a:pt x="3555" y="183"/>
                    <a:pt x="3103" y="42"/>
                    <a:pt x="2651" y="11"/>
                  </a:cubicBezTo>
                  <a:cubicBezTo>
                    <a:pt x="2543" y="4"/>
                    <a:pt x="2436" y="0"/>
                    <a:pt x="232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820;p59"/>
            <p:cNvSpPr/>
            <p:nvPr/>
          </p:nvSpPr>
          <p:spPr>
            <a:xfrm>
              <a:off x="6147200" y="2041700"/>
              <a:ext cx="127475" cy="36600"/>
            </a:xfrm>
            <a:custGeom>
              <a:avLst/>
              <a:gdLst/>
              <a:ahLst/>
              <a:cxnLst/>
              <a:rect l="l" t="t" r="r" b="b"/>
              <a:pathLst>
                <a:path w="5099" h="1464" extrusionOk="0">
                  <a:moveTo>
                    <a:pt x="2771" y="0"/>
                  </a:moveTo>
                  <a:cubicBezTo>
                    <a:pt x="2663" y="0"/>
                    <a:pt x="2556" y="4"/>
                    <a:pt x="2448" y="11"/>
                  </a:cubicBezTo>
                  <a:cubicBezTo>
                    <a:pt x="1996" y="42"/>
                    <a:pt x="1528" y="183"/>
                    <a:pt x="1123" y="385"/>
                  </a:cubicBezTo>
                  <a:cubicBezTo>
                    <a:pt x="718" y="604"/>
                    <a:pt x="343" y="884"/>
                    <a:pt x="47" y="1227"/>
                  </a:cubicBezTo>
                  <a:cubicBezTo>
                    <a:pt x="0" y="1289"/>
                    <a:pt x="0" y="1367"/>
                    <a:pt x="47" y="1414"/>
                  </a:cubicBezTo>
                  <a:cubicBezTo>
                    <a:pt x="72" y="1448"/>
                    <a:pt x="111" y="1463"/>
                    <a:pt x="151" y="1463"/>
                  </a:cubicBezTo>
                  <a:cubicBezTo>
                    <a:pt x="185" y="1463"/>
                    <a:pt x="221" y="1451"/>
                    <a:pt x="250" y="1430"/>
                  </a:cubicBezTo>
                  <a:cubicBezTo>
                    <a:pt x="577" y="1165"/>
                    <a:pt x="920" y="931"/>
                    <a:pt x="1310" y="759"/>
                  </a:cubicBezTo>
                  <a:cubicBezTo>
                    <a:pt x="1684" y="604"/>
                    <a:pt x="2089" y="494"/>
                    <a:pt x="2495" y="463"/>
                  </a:cubicBezTo>
                  <a:cubicBezTo>
                    <a:pt x="2620" y="449"/>
                    <a:pt x="2747" y="442"/>
                    <a:pt x="2875" y="442"/>
                  </a:cubicBezTo>
                  <a:cubicBezTo>
                    <a:pt x="3159" y="442"/>
                    <a:pt x="3446" y="477"/>
                    <a:pt x="3726" y="541"/>
                  </a:cubicBezTo>
                  <a:cubicBezTo>
                    <a:pt x="4132" y="635"/>
                    <a:pt x="4521" y="791"/>
                    <a:pt x="4880" y="1009"/>
                  </a:cubicBezTo>
                  <a:cubicBezTo>
                    <a:pt x="4902" y="1020"/>
                    <a:pt x="4924" y="1025"/>
                    <a:pt x="4945" y="1025"/>
                  </a:cubicBezTo>
                  <a:cubicBezTo>
                    <a:pt x="4984" y="1025"/>
                    <a:pt x="5021" y="1008"/>
                    <a:pt x="5051" y="978"/>
                  </a:cubicBezTo>
                  <a:cubicBezTo>
                    <a:pt x="5098" y="931"/>
                    <a:pt x="5083" y="837"/>
                    <a:pt x="5036" y="806"/>
                  </a:cubicBezTo>
                  <a:cubicBezTo>
                    <a:pt x="4677" y="510"/>
                    <a:pt x="4272" y="292"/>
                    <a:pt x="3835" y="151"/>
                  </a:cubicBezTo>
                  <a:cubicBezTo>
                    <a:pt x="3487" y="43"/>
                    <a:pt x="3130" y="0"/>
                    <a:pt x="2771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821;p59"/>
            <p:cNvSpPr/>
            <p:nvPr/>
          </p:nvSpPr>
          <p:spPr>
            <a:xfrm>
              <a:off x="6344800" y="2165375"/>
              <a:ext cx="95500" cy="21325"/>
            </a:xfrm>
            <a:custGeom>
              <a:avLst/>
              <a:gdLst/>
              <a:ahLst/>
              <a:cxnLst/>
              <a:rect l="l" t="t" r="r" b="b"/>
              <a:pathLst>
                <a:path w="3820" h="853" extrusionOk="0">
                  <a:moveTo>
                    <a:pt x="172" y="0"/>
                  </a:moveTo>
                  <a:cubicBezTo>
                    <a:pt x="126" y="0"/>
                    <a:pt x="82" y="18"/>
                    <a:pt x="47" y="53"/>
                  </a:cubicBezTo>
                  <a:cubicBezTo>
                    <a:pt x="0" y="131"/>
                    <a:pt x="16" y="209"/>
                    <a:pt x="78" y="255"/>
                  </a:cubicBezTo>
                  <a:cubicBezTo>
                    <a:pt x="608" y="614"/>
                    <a:pt x="1247" y="801"/>
                    <a:pt x="1886" y="848"/>
                  </a:cubicBezTo>
                  <a:cubicBezTo>
                    <a:pt x="1954" y="851"/>
                    <a:pt x="2023" y="853"/>
                    <a:pt x="2092" y="853"/>
                  </a:cubicBezTo>
                  <a:cubicBezTo>
                    <a:pt x="2652" y="853"/>
                    <a:pt x="3226" y="737"/>
                    <a:pt x="3726" y="474"/>
                  </a:cubicBezTo>
                  <a:cubicBezTo>
                    <a:pt x="3788" y="458"/>
                    <a:pt x="3820" y="396"/>
                    <a:pt x="3804" y="333"/>
                  </a:cubicBezTo>
                  <a:cubicBezTo>
                    <a:pt x="3791" y="268"/>
                    <a:pt x="3735" y="236"/>
                    <a:pt x="3680" y="236"/>
                  </a:cubicBezTo>
                  <a:cubicBezTo>
                    <a:pt x="3669" y="236"/>
                    <a:pt x="3658" y="237"/>
                    <a:pt x="3648" y="240"/>
                  </a:cubicBezTo>
                  <a:cubicBezTo>
                    <a:pt x="3199" y="349"/>
                    <a:pt x="2740" y="411"/>
                    <a:pt x="2287" y="411"/>
                  </a:cubicBezTo>
                  <a:cubicBezTo>
                    <a:pt x="2158" y="411"/>
                    <a:pt x="2030" y="406"/>
                    <a:pt x="1902" y="396"/>
                  </a:cubicBezTo>
                  <a:cubicBezTo>
                    <a:pt x="1325" y="349"/>
                    <a:pt x="764" y="224"/>
                    <a:pt x="218" y="6"/>
                  </a:cubicBezTo>
                  <a:cubicBezTo>
                    <a:pt x="203" y="2"/>
                    <a:pt x="187" y="0"/>
                    <a:pt x="17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822;p59"/>
            <p:cNvSpPr/>
            <p:nvPr/>
          </p:nvSpPr>
          <p:spPr>
            <a:xfrm>
              <a:off x="6376350" y="2099350"/>
              <a:ext cx="28100" cy="32400"/>
            </a:xfrm>
            <a:custGeom>
              <a:avLst/>
              <a:gdLst/>
              <a:ahLst/>
              <a:cxnLst/>
              <a:rect l="l" t="t" r="r" b="b"/>
              <a:pathLst>
                <a:path w="1124" h="1296" extrusionOk="0">
                  <a:moveTo>
                    <a:pt x="468" y="1"/>
                  </a:moveTo>
                  <a:cubicBezTo>
                    <a:pt x="442" y="1"/>
                    <a:pt x="415" y="10"/>
                    <a:pt x="391" y="28"/>
                  </a:cubicBezTo>
                  <a:cubicBezTo>
                    <a:pt x="110" y="184"/>
                    <a:pt x="1" y="589"/>
                    <a:pt x="172" y="917"/>
                  </a:cubicBezTo>
                  <a:cubicBezTo>
                    <a:pt x="289" y="1150"/>
                    <a:pt x="536" y="1296"/>
                    <a:pt x="784" y="1296"/>
                  </a:cubicBezTo>
                  <a:cubicBezTo>
                    <a:pt x="868" y="1296"/>
                    <a:pt x="951" y="1279"/>
                    <a:pt x="1030" y="1244"/>
                  </a:cubicBezTo>
                  <a:cubicBezTo>
                    <a:pt x="1077" y="1228"/>
                    <a:pt x="1108" y="1182"/>
                    <a:pt x="1108" y="1135"/>
                  </a:cubicBezTo>
                  <a:cubicBezTo>
                    <a:pt x="1123" y="1057"/>
                    <a:pt x="1077" y="979"/>
                    <a:pt x="999" y="963"/>
                  </a:cubicBezTo>
                  <a:lnTo>
                    <a:pt x="967" y="963"/>
                  </a:lnTo>
                  <a:cubicBezTo>
                    <a:pt x="780" y="932"/>
                    <a:pt x="640" y="823"/>
                    <a:pt x="562" y="698"/>
                  </a:cubicBezTo>
                  <a:cubicBezTo>
                    <a:pt x="500" y="574"/>
                    <a:pt x="484" y="387"/>
                    <a:pt x="562" y="199"/>
                  </a:cubicBezTo>
                  <a:lnTo>
                    <a:pt x="578" y="184"/>
                  </a:lnTo>
                  <a:cubicBezTo>
                    <a:pt x="593" y="153"/>
                    <a:pt x="593" y="106"/>
                    <a:pt x="562" y="59"/>
                  </a:cubicBezTo>
                  <a:cubicBezTo>
                    <a:pt x="543" y="21"/>
                    <a:pt x="507" y="1"/>
                    <a:pt x="468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823;p59"/>
            <p:cNvSpPr/>
            <p:nvPr/>
          </p:nvSpPr>
          <p:spPr>
            <a:xfrm>
              <a:off x="6438325" y="1919575"/>
              <a:ext cx="297000" cy="297425"/>
            </a:xfrm>
            <a:custGeom>
              <a:avLst/>
              <a:gdLst/>
              <a:ahLst/>
              <a:cxnLst/>
              <a:rect l="l" t="t" r="r" b="b"/>
              <a:pathLst>
                <a:path w="11880" h="11897" extrusionOk="0">
                  <a:moveTo>
                    <a:pt x="6044" y="593"/>
                  </a:moveTo>
                  <a:cubicBezTo>
                    <a:pt x="7428" y="593"/>
                    <a:pt x="8807" y="1153"/>
                    <a:pt x="9806" y="2137"/>
                  </a:cubicBezTo>
                  <a:cubicBezTo>
                    <a:pt x="10819" y="3119"/>
                    <a:pt x="11412" y="4522"/>
                    <a:pt x="11427" y="5941"/>
                  </a:cubicBezTo>
                  <a:lnTo>
                    <a:pt x="11443" y="5941"/>
                  </a:lnTo>
                  <a:cubicBezTo>
                    <a:pt x="11427" y="7375"/>
                    <a:pt x="10819" y="8778"/>
                    <a:pt x="9806" y="9760"/>
                  </a:cubicBezTo>
                  <a:cubicBezTo>
                    <a:pt x="8807" y="10744"/>
                    <a:pt x="7428" y="11304"/>
                    <a:pt x="6044" y="11304"/>
                  </a:cubicBezTo>
                  <a:cubicBezTo>
                    <a:pt x="6025" y="11304"/>
                    <a:pt x="6006" y="11304"/>
                    <a:pt x="5987" y="11303"/>
                  </a:cubicBezTo>
                  <a:cubicBezTo>
                    <a:pt x="4584" y="11288"/>
                    <a:pt x="3212" y="10711"/>
                    <a:pt x="2230" y="9713"/>
                  </a:cubicBezTo>
                  <a:cubicBezTo>
                    <a:pt x="1232" y="8731"/>
                    <a:pt x="671" y="7344"/>
                    <a:pt x="686" y="5941"/>
                  </a:cubicBezTo>
                  <a:cubicBezTo>
                    <a:pt x="671" y="4553"/>
                    <a:pt x="1232" y="3166"/>
                    <a:pt x="2230" y="2184"/>
                  </a:cubicBezTo>
                  <a:cubicBezTo>
                    <a:pt x="3212" y="1186"/>
                    <a:pt x="4584" y="609"/>
                    <a:pt x="5987" y="594"/>
                  </a:cubicBezTo>
                  <a:cubicBezTo>
                    <a:pt x="6006" y="593"/>
                    <a:pt x="6025" y="593"/>
                    <a:pt x="6044" y="593"/>
                  </a:cubicBezTo>
                  <a:close/>
                  <a:moveTo>
                    <a:pt x="5930" y="1"/>
                  </a:moveTo>
                  <a:cubicBezTo>
                    <a:pt x="4390" y="1"/>
                    <a:pt x="2855" y="623"/>
                    <a:pt x="1762" y="1716"/>
                  </a:cubicBezTo>
                  <a:cubicBezTo>
                    <a:pt x="655" y="2823"/>
                    <a:pt x="1" y="4382"/>
                    <a:pt x="1" y="5941"/>
                  </a:cubicBezTo>
                  <a:cubicBezTo>
                    <a:pt x="1" y="7515"/>
                    <a:pt x="655" y="9074"/>
                    <a:pt x="1762" y="10181"/>
                  </a:cubicBezTo>
                  <a:cubicBezTo>
                    <a:pt x="2843" y="11262"/>
                    <a:pt x="4355" y="11897"/>
                    <a:pt x="5878" y="11897"/>
                  </a:cubicBezTo>
                  <a:cubicBezTo>
                    <a:pt x="5914" y="11897"/>
                    <a:pt x="5950" y="11896"/>
                    <a:pt x="5987" y="11896"/>
                  </a:cubicBezTo>
                  <a:cubicBezTo>
                    <a:pt x="7546" y="11896"/>
                    <a:pt x="9089" y="11241"/>
                    <a:pt x="10165" y="10134"/>
                  </a:cubicBezTo>
                  <a:cubicBezTo>
                    <a:pt x="11256" y="9027"/>
                    <a:pt x="11880" y="7484"/>
                    <a:pt x="11833" y="5941"/>
                  </a:cubicBezTo>
                  <a:lnTo>
                    <a:pt x="11848" y="5941"/>
                  </a:lnTo>
                  <a:cubicBezTo>
                    <a:pt x="11880" y="4413"/>
                    <a:pt x="11256" y="2870"/>
                    <a:pt x="10165" y="1763"/>
                  </a:cubicBezTo>
                  <a:cubicBezTo>
                    <a:pt x="9089" y="656"/>
                    <a:pt x="7546" y="1"/>
                    <a:pt x="5987" y="1"/>
                  </a:cubicBezTo>
                  <a:cubicBezTo>
                    <a:pt x="5968" y="1"/>
                    <a:pt x="5949" y="1"/>
                    <a:pt x="593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24;p59"/>
            <p:cNvSpPr/>
            <p:nvPr/>
          </p:nvSpPr>
          <p:spPr>
            <a:xfrm>
              <a:off x="6064575" y="1912175"/>
              <a:ext cx="297000" cy="297800"/>
            </a:xfrm>
            <a:custGeom>
              <a:avLst/>
              <a:gdLst/>
              <a:ahLst/>
              <a:cxnLst/>
              <a:rect l="l" t="t" r="r" b="b"/>
              <a:pathLst>
                <a:path w="11880" h="11912" extrusionOk="0">
                  <a:moveTo>
                    <a:pt x="6059" y="609"/>
                  </a:moveTo>
                  <a:cubicBezTo>
                    <a:pt x="7443" y="609"/>
                    <a:pt x="8822" y="1168"/>
                    <a:pt x="9806" y="2137"/>
                  </a:cubicBezTo>
                  <a:cubicBezTo>
                    <a:pt x="10835" y="3134"/>
                    <a:pt x="11427" y="4522"/>
                    <a:pt x="11443" y="5956"/>
                  </a:cubicBezTo>
                  <a:lnTo>
                    <a:pt x="11459" y="5956"/>
                  </a:lnTo>
                  <a:cubicBezTo>
                    <a:pt x="11427" y="7390"/>
                    <a:pt x="10835" y="8778"/>
                    <a:pt x="9806" y="9760"/>
                  </a:cubicBezTo>
                  <a:cubicBezTo>
                    <a:pt x="8822" y="10744"/>
                    <a:pt x="7443" y="11303"/>
                    <a:pt x="6059" y="11303"/>
                  </a:cubicBezTo>
                  <a:cubicBezTo>
                    <a:pt x="6040" y="11303"/>
                    <a:pt x="6021" y="11303"/>
                    <a:pt x="6002" y="11303"/>
                  </a:cubicBezTo>
                  <a:cubicBezTo>
                    <a:pt x="4599" y="11288"/>
                    <a:pt x="3212" y="10711"/>
                    <a:pt x="2230" y="9729"/>
                  </a:cubicBezTo>
                  <a:cubicBezTo>
                    <a:pt x="1248" y="8731"/>
                    <a:pt x="686" y="7343"/>
                    <a:pt x="686" y="5956"/>
                  </a:cubicBezTo>
                  <a:cubicBezTo>
                    <a:pt x="686" y="4569"/>
                    <a:pt x="1248" y="3181"/>
                    <a:pt x="2245" y="2199"/>
                  </a:cubicBezTo>
                  <a:cubicBezTo>
                    <a:pt x="3227" y="1201"/>
                    <a:pt x="4599" y="609"/>
                    <a:pt x="6002" y="609"/>
                  </a:cubicBezTo>
                  <a:cubicBezTo>
                    <a:pt x="6021" y="609"/>
                    <a:pt x="6040" y="609"/>
                    <a:pt x="6059" y="609"/>
                  </a:cubicBezTo>
                  <a:close/>
                  <a:moveTo>
                    <a:pt x="5945" y="1"/>
                  </a:moveTo>
                  <a:cubicBezTo>
                    <a:pt x="4405" y="1"/>
                    <a:pt x="2871" y="623"/>
                    <a:pt x="1778" y="1731"/>
                  </a:cubicBezTo>
                  <a:cubicBezTo>
                    <a:pt x="655" y="2823"/>
                    <a:pt x="1" y="4382"/>
                    <a:pt x="16" y="5956"/>
                  </a:cubicBezTo>
                  <a:cubicBezTo>
                    <a:pt x="16" y="7531"/>
                    <a:pt x="655" y="9074"/>
                    <a:pt x="1778" y="10181"/>
                  </a:cubicBezTo>
                  <a:cubicBezTo>
                    <a:pt x="2871" y="11274"/>
                    <a:pt x="4406" y="11911"/>
                    <a:pt x="5947" y="11911"/>
                  </a:cubicBezTo>
                  <a:cubicBezTo>
                    <a:pt x="5965" y="11911"/>
                    <a:pt x="5984" y="11911"/>
                    <a:pt x="6002" y="11911"/>
                  </a:cubicBezTo>
                  <a:cubicBezTo>
                    <a:pt x="7561" y="11896"/>
                    <a:pt x="9105" y="11241"/>
                    <a:pt x="10180" y="10134"/>
                  </a:cubicBezTo>
                  <a:cubicBezTo>
                    <a:pt x="11272" y="9027"/>
                    <a:pt x="11879" y="7484"/>
                    <a:pt x="11848" y="5956"/>
                  </a:cubicBezTo>
                  <a:lnTo>
                    <a:pt x="11864" y="5956"/>
                  </a:lnTo>
                  <a:cubicBezTo>
                    <a:pt x="11879" y="4413"/>
                    <a:pt x="11272" y="2885"/>
                    <a:pt x="10180" y="1778"/>
                  </a:cubicBezTo>
                  <a:cubicBezTo>
                    <a:pt x="9105" y="656"/>
                    <a:pt x="7561" y="17"/>
                    <a:pt x="6002" y="1"/>
                  </a:cubicBezTo>
                  <a:cubicBezTo>
                    <a:pt x="5983" y="1"/>
                    <a:pt x="5964" y="1"/>
                    <a:pt x="5945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25;p59"/>
            <p:cNvSpPr/>
            <p:nvPr/>
          </p:nvSpPr>
          <p:spPr>
            <a:xfrm>
              <a:off x="6352575" y="2037300"/>
              <a:ext cx="97850" cy="35100"/>
            </a:xfrm>
            <a:custGeom>
              <a:avLst/>
              <a:gdLst/>
              <a:ahLst/>
              <a:cxnLst/>
              <a:rect l="l" t="t" r="r" b="b"/>
              <a:pathLst>
                <a:path w="3914" h="1404" extrusionOk="0">
                  <a:moveTo>
                    <a:pt x="1777" y="0"/>
                  </a:moveTo>
                  <a:cubicBezTo>
                    <a:pt x="1482" y="0"/>
                    <a:pt x="1184" y="62"/>
                    <a:pt x="905" y="172"/>
                  </a:cubicBezTo>
                  <a:cubicBezTo>
                    <a:pt x="547" y="312"/>
                    <a:pt x="250" y="515"/>
                    <a:pt x="1" y="811"/>
                  </a:cubicBezTo>
                  <a:lnTo>
                    <a:pt x="266" y="1091"/>
                  </a:lnTo>
                  <a:cubicBezTo>
                    <a:pt x="515" y="951"/>
                    <a:pt x="812" y="826"/>
                    <a:pt x="1108" y="748"/>
                  </a:cubicBezTo>
                  <a:cubicBezTo>
                    <a:pt x="1313" y="703"/>
                    <a:pt x="1519" y="674"/>
                    <a:pt x="1730" y="674"/>
                  </a:cubicBezTo>
                  <a:cubicBezTo>
                    <a:pt x="1808" y="674"/>
                    <a:pt x="1886" y="678"/>
                    <a:pt x="1965" y="686"/>
                  </a:cubicBezTo>
                  <a:cubicBezTo>
                    <a:pt x="2105" y="717"/>
                    <a:pt x="2246" y="733"/>
                    <a:pt x="2386" y="780"/>
                  </a:cubicBezTo>
                  <a:cubicBezTo>
                    <a:pt x="2448" y="811"/>
                    <a:pt x="2526" y="811"/>
                    <a:pt x="2589" y="842"/>
                  </a:cubicBezTo>
                  <a:cubicBezTo>
                    <a:pt x="2667" y="873"/>
                    <a:pt x="2729" y="904"/>
                    <a:pt x="2807" y="935"/>
                  </a:cubicBezTo>
                  <a:cubicBezTo>
                    <a:pt x="2869" y="967"/>
                    <a:pt x="2947" y="998"/>
                    <a:pt x="3010" y="1045"/>
                  </a:cubicBezTo>
                  <a:lnTo>
                    <a:pt x="3212" y="1154"/>
                  </a:lnTo>
                  <a:cubicBezTo>
                    <a:pt x="3353" y="1232"/>
                    <a:pt x="3477" y="1325"/>
                    <a:pt x="3618" y="1403"/>
                  </a:cubicBezTo>
                  <a:lnTo>
                    <a:pt x="3914" y="1076"/>
                  </a:lnTo>
                  <a:cubicBezTo>
                    <a:pt x="3805" y="951"/>
                    <a:pt x="3680" y="826"/>
                    <a:pt x="3540" y="686"/>
                  </a:cubicBezTo>
                  <a:cubicBezTo>
                    <a:pt x="3399" y="577"/>
                    <a:pt x="3259" y="452"/>
                    <a:pt x="3103" y="374"/>
                  </a:cubicBezTo>
                  <a:cubicBezTo>
                    <a:pt x="2791" y="172"/>
                    <a:pt x="2417" y="62"/>
                    <a:pt x="2028" y="16"/>
                  </a:cubicBezTo>
                  <a:cubicBezTo>
                    <a:pt x="1945" y="5"/>
                    <a:pt x="1861" y="0"/>
                    <a:pt x="17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26;p59"/>
            <p:cNvSpPr/>
            <p:nvPr/>
          </p:nvSpPr>
          <p:spPr>
            <a:xfrm>
              <a:off x="5903625" y="1892975"/>
              <a:ext cx="155125" cy="146900"/>
            </a:xfrm>
            <a:custGeom>
              <a:avLst/>
              <a:gdLst/>
              <a:ahLst/>
              <a:cxnLst/>
              <a:rect l="l" t="t" r="r" b="b"/>
              <a:pathLst>
                <a:path w="6205" h="5876" extrusionOk="0">
                  <a:moveTo>
                    <a:pt x="2714" y="0"/>
                  </a:moveTo>
                  <a:cubicBezTo>
                    <a:pt x="1971" y="0"/>
                    <a:pt x="1212" y="283"/>
                    <a:pt x="748" y="863"/>
                  </a:cubicBezTo>
                  <a:cubicBezTo>
                    <a:pt x="421" y="1237"/>
                    <a:pt x="250" y="1736"/>
                    <a:pt x="140" y="2219"/>
                  </a:cubicBezTo>
                  <a:cubicBezTo>
                    <a:pt x="47" y="2655"/>
                    <a:pt x="0" y="3092"/>
                    <a:pt x="47" y="3513"/>
                  </a:cubicBezTo>
                  <a:cubicBezTo>
                    <a:pt x="218" y="4697"/>
                    <a:pt x="1278" y="5648"/>
                    <a:pt x="2463" y="5835"/>
                  </a:cubicBezTo>
                  <a:cubicBezTo>
                    <a:pt x="2632" y="5863"/>
                    <a:pt x="2803" y="5876"/>
                    <a:pt x="2973" y="5876"/>
                  </a:cubicBezTo>
                  <a:cubicBezTo>
                    <a:pt x="3981" y="5876"/>
                    <a:pt x="4988" y="5420"/>
                    <a:pt x="5721" y="4713"/>
                  </a:cubicBezTo>
                  <a:lnTo>
                    <a:pt x="6205" y="1299"/>
                  </a:lnTo>
                  <a:cubicBezTo>
                    <a:pt x="5581" y="800"/>
                    <a:pt x="3664" y="67"/>
                    <a:pt x="2884" y="5"/>
                  </a:cubicBezTo>
                  <a:cubicBezTo>
                    <a:pt x="2827" y="2"/>
                    <a:pt x="2771" y="0"/>
                    <a:pt x="271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27;p59"/>
            <p:cNvSpPr/>
            <p:nvPr/>
          </p:nvSpPr>
          <p:spPr>
            <a:xfrm>
              <a:off x="5961675" y="1935425"/>
              <a:ext cx="51100" cy="63000"/>
            </a:xfrm>
            <a:custGeom>
              <a:avLst/>
              <a:gdLst/>
              <a:ahLst/>
              <a:cxnLst/>
              <a:rect l="l" t="t" r="r" b="b"/>
              <a:pathLst>
                <a:path w="2044" h="2520" extrusionOk="0">
                  <a:moveTo>
                    <a:pt x="157" y="0"/>
                  </a:moveTo>
                  <a:cubicBezTo>
                    <a:pt x="112" y="0"/>
                    <a:pt x="71" y="18"/>
                    <a:pt x="48" y="53"/>
                  </a:cubicBezTo>
                  <a:cubicBezTo>
                    <a:pt x="1" y="115"/>
                    <a:pt x="17" y="193"/>
                    <a:pt x="79" y="240"/>
                  </a:cubicBezTo>
                  <a:cubicBezTo>
                    <a:pt x="453" y="536"/>
                    <a:pt x="796" y="848"/>
                    <a:pt x="1077" y="1222"/>
                  </a:cubicBezTo>
                  <a:cubicBezTo>
                    <a:pt x="1357" y="1581"/>
                    <a:pt x="1575" y="1986"/>
                    <a:pt x="1763" y="2438"/>
                  </a:cubicBezTo>
                  <a:cubicBezTo>
                    <a:pt x="1790" y="2479"/>
                    <a:pt x="1840" y="2519"/>
                    <a:pt x="1893" y="2519"/>
                  </a:cubicBezTo>
                  <a:cubicBezTo>
                    <a:pt x="1902" y="2519"/>
                    <a:pt x="1910" y="2518"/>
                    <a:pt x="1918" y="2516"/>
                  </a:cubicBezTo>
                  <a:cubicBezTo>
                    <a:pt x="1996" y="2516"/>
                    <a:pt x="2043" y="2438"/>
                    <a:pt x="2043" y="2360"/>
                  </a:cubicBezTo>
                  <a:cubicBezTo>
                    <a:pt x="1981" y="1846"/>
                    <a:pt x="1763" y="1347"/>
                    <a:pt x="1435" y="942"/>
                  </a:cubicBezTo>
                  <a:cubicBezTo>
                    <a:pt x="1108" y="536"/>
                    <a:pt x="687" y="193"/>
                    <a:pt x="204" y="6"/>
                  </a:cubicBezTo>
                  <a:cubicBezTo>
                    <a:pt x="188" y="2"/>
                    <a:pt x="172" y="0"/>
                    <a:pt x="15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28;p59"/>
            <p:cNvSpPr/>
            <p:nvPr/>
          </p:nvSpPr>
          <p:spPr>
            <a:xfrm>
              <a:off x="5967150" y="1960025"/>
              <a:ext cx="30025" cy="44800"/>
            </a:xfrm>
            <a:custGeom>
              <a:avLst/>
              <a:gdLst/>
              <a:ahLst/>
              <a:cxnLst/>
              <a:rect l="l" t="t" r="r" b="b"/>
              <a:pathLst>
                <a:path w="1201" h="1792" extrusionOk="0">
                  <a:moveTo>
                    <a:pt x="1047" y="0"/>
                  </a:moveTo>
                  <a:cubicBezTo>
                    <a:pt x="1035" y="0"/>
                    <a:pt x="1024" y="2"/>
                    <a:pt x="1014" y="4"/>
                  </a:cubicBezTo>
                  <a:cubicBezTo>
                    <a:pt x="686" y="129"/>
                    <a:pt x="421" y="379"/>
                    <a:pt x="250" y="675"/>
                  </a:cubicBezTo>
                  <a:cubicBezTo>
                    <a:pt x="78" y="971"/>
                    <a:pt x="0" y="1330"/>
                    <a:pt x="63" y="1672"/>
                  </a:cubicBezTo>
                  <a:cubicBezTo>
                    <a:pt x="78" y="1719"/>
                    <a:pt x="125" y="1766"/>
                    <a:pt x="172" y="1782"/>
                  </a:cubicBezTo>
                  <a:cubicBezTo>
                    <a:pt x="188" y="1788"/>
                    <a:pt x="205" y="1791"/>
                    <a:pt x="221" y="1791"/>
                  </a:cubicBezTo>
                  <a:cubicBezTo>
                    <a:pt x="281" y="1791"/>
                    <a:pt x="334" y="1749"/>
                    <a:pt x="359" y="1688"/>
                  </a:cubicBezTo>
                  <a:lnTo>
                    <a:pt x="359" y="1672"/>
                  </a:lnTo>
                  <a:cubicBezTo>
                    <a:pt x="437" y="1392"/>
                    <a:pt x="515" y="1142"/>
                    <a:pt x="655" y="893"/>
                  </a:cubicBezTo>
                  <a:cubicBezTo>
                    <a:pt x="780" y="659"/>
                    <a:pt x="951" y="441"/>
                    <a:pt x="1154" y="223"/>
                  </a:cubicBezTo>
                  <a:cubicBezTo>
                    <a:pt x="1185" y="192"/>
                    <a:pt x="1201" y="129"/>
                    <a:pt x="1185" y="82"/>
                  </a:cubicBezTo>
                  <a:cubicBezTo>
                    <a:pt x="1159" y="31"/>
                    <a:pt x="1101" y="0"/>
                    <a:pt x="104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29;p59"/>
            <p:cNvSpPr/>
            <p:nvPr/>
          </p:nvSpPr>
          <p:spPr>
            <a:xfrm>
              <a:off x="6007275" y="1549575"/>
              <a:ext cx="783400" cy="412900"/>
            </a:xfrm>
            <a:custGeom>
              <a:avLst/>
              <a:gdLst/>
              <a:ahLst/>
              <a:cxnLst/>
              <a:rect l="l" t="t" r="r" b="b"/>
              <a:pathLst>
                <a:path w="31336" h="16516" extrusionOk="0">
                  <a:moveTo>
                    <a:pt x="16948" y="0"/>
                  </a:moveTo>
                  <a:cubicBezTo>
                    <a:pt x="6316" y="0"/>
                    <a:pt x="3618" y="5713"/>
                    <a:pt x="3618" y="5713"/>
                  </a:cubicBezTo>
                  <a:cubicBezTo>
                    <a:pt x="2137" y="8659"/>
                    <a:pt x="1" y="12416"/>
                    <a:pt x="1217" y="15456"/>
                  </a:cubicBezTo>
                  <a:cubicBezTo>
                    <a:pt x="1762" y="14521"/>
                    <a:pt x="2324" y="13585"/>
                    <a:pt x="2869" y="12634"/>
                  </a:cubicBezTo>
                  <a:cubicBezTo>
                    <a:pt x="3555" y="12790"/>
                    <a:pt x="4241" y="12946"/>
                    <a:pt x="4912" y="13086"/>
                  </a:cubicBezTo>
                  <a:cubicBezTo>
                    <a:pt x="5036" y="13118"/>
                    <a:pt x="5169" y="13145"/>
                    <a:pt x="5295" y="13145"/>
                  </a:cubicBezTo>
                  <a:cubicBezTo>
                    <a:pt x="5422" y="13145"/>
                    <a:pt x="5543" y="13118"/>
                    <a:pt x="5644" y="13040"/>
                  </a:cubicBezTo>
                  <a:cubicBezTo>
                    <a:pt x="5800" y="12930"/>
                    <a:pt x="5878" y="12743"/>
                    <a:pt x="5925" y="12556"/>
                  </a:cubicBezTo>
                  <a:cubicBezTo>
                    <a:pt x="6174" y="11777"/>
                    <a:pt x="6424" y="10997"/>
                    <a:pt x="6673" y="10234"/>
                  </a:cubicBezTo>
                  <a:cubicBezTo>
                    <a:pt x="7562" y="11231"/>
                    <a:pt x="6923" y="13149"/>
                    <a:pt x="8061" y="13850"/>
                  </a:cubicBezTo>
                  <a:cubicBezTo>
                    <a:pt x="8372" y="14053"/>
                    <a:pt x="8746" y="14100"/>
                    <a:pt x="9121" y="14131"/>
                  </a:cubicBezTo>
                  <a:cubicBezTo>
                    <a:pt x="10903" y="14300"/>
                    <a:pt x="12703" y="14388"/>
                    <a:pt x="14506" y="14388"/>
                  </a:cubicBezTo>
                  <a:cubicBezTo>
                    <a:pt x="15194" y="14388"/>
                    <a:pt x="15883" y="14375"/>
                    <a:pt x="16572" y="14349"/>
                  </a:cubicBezTo>
                  <a:cubicBezTo>
                    <a:pt x="17102" y="14334"/>
                    <a:pt x="17679" y="14271"/>
                    <a:pt x="18038" y="13881"/>
                  </a:cubicBezTo>
                  <a:cubicBezTo>
                    <a:pt x="18318" y="13554"/>
                    <a:pt x="18349" y="13071"/>
                    <a:pt x="18365" y="12634"/>
                  </a:cubicBezTo>
                  <a:cubicBezTo>
                    <a:pt x="18427" y="11247"/>
                    <a:pt x="18427" y="9859"/>
                    <a:pt x="18396" y="8472"/>
                  </a:cubicBezTo>
                  <a:lnTo>
                    <a:pt x="18396" y="8472"/>
                  </a:lnTo>
                  <a:cubicBezTo>
                    <a:pt x="18755" y="9283"/>
                    <a:pt x="18724" y="10202"/>
                    <a:pt x="18848" y="11091"/>
                  </a:cubicBezTo>
                  <a:cubicBezTo>
                    <a:pt x="18957" y="11964"/>
                    <a:pt x="19300" y="12915"/>
                    <a:pt x="20080" y="13336"/>
                  </a:cubicBezTo>
                  <a:cubicBezTo>
                    <a:pt x="20516" y="13570"/>
                    <a:pt x="21015" y="13616"/>
                    <a:pt x="21498" y="13648"/>
                  </a:cubicBezTo>
                  <a:cubicBezTo>
                    <a:pt x="22621" y="13726"/>
                    <a:pt x="23743" y="13803"/>
                    <a:pt x="24866" y="13881"/>
                  </a:cubicBezTo>
                  <a:cubicBezTo>
                    <a:pt x="25133" y="13903"/>
                    <a:pt x="25406" y="13923"/>
                    <a:pt x="25675" y="13923"/>
                  </a:cubicBezTo>
                  <a:cubicBezTo>
                    <a:pt x="26177" y="13923"/>
                    <a:pt x="26669" y="13854"/>
                    <a:pt x="27095" y="13601"/>
                  </a:cubicBezTo>
                  <a:cubicBezTo>
                    <a:pt x="27493" y="13374"/>
                    <a:pt x="27787" y="12922"/>
                    <a:pt x="27841" y="12477"/>
                  </a:cubicBezTo>
                  <a:lnTo>
                    <a:pt x="27841" y="12477"/>
                  </a:lnTo>
                  <a:cubicBezTo>
                    <a:pt x="28339" y="13971"/>
                    <a:pt x="29151" y="15362"/>
                    <a:pt x="30213" y="16516"/>
                  </a:cubicBezTo>
                  <a:cubicBezTo>
                    <a:pt x="31335" y="11917"/>
                    <a:pt x="30337" y="7287"/>
                    <a:pt x="27001" y="3904"/>
                  </a:cubicBezTo>
                  <a:cubicBezTo>
                    <a:pt x="23509" y="366"/>
                    <a:pt x="17586" y="7"/>
                    <a:pt x="17586" y="7"/>
                  </a:cubicBezTo>
                  <a:cubicBezTo>
                    <a:pt x="17370" y="3"/>
                    <a:pt x="17158" y="0"/>
                    <a:pt x="1694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30;p59"/>
            <p:cNvSpPr/>
            <p:nvPr/>
          </p:nvSpPr>
          <p:spPr>
            <a:xfrm>
              <a:off x="6628525" y="1566875"/>
              <a:ext cx="160575" cy="161000"/>
            </a:xfrm>
            <a:custGeom>
              <a:avLst/>
              <a:gdLst/>
              <a:ahLst/>
              <a:cxnLst/>
              <a:rect l="l" t="t" r="r" b="b"/>
              <a:pathLst>
                <a:path w="6423" h="6440" extrusionOk="0">
                  <a:moveTo>
                    <a:pt x="3211" y="1"/>
                  </a:moveTo>
                  <a:cubicBezTo>
                    <a:pt x="1434" y="1"/>
                    <a:pt x="0" y="1451"/>
                    <a:pt x="0" y="3212"/>
                  </a:cubicBezTo>
                  <a:cubicBezTo>
                    <a:pt x="0" y="4990"/>
                    <a:pt x="1434" y="6439"/>
                    <a:pt x="3211" y="6439"/>
                  </a:cubicBezTo>
                  <a:cubicBezTo>
                    <a:pt x="4989" y="6439"/>
                    <a:pt x="6423" y="4990"/>
                    <a:pt x="6423" y="3212"/>
                  </a:cubicBezTo>
                  <a:cubicBezTo>
                    <a:pt x="6423" y="1451"/>
                    <a:pt x="4989" y="1"/>
                    <a:pt x="3211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31;p59"/>
            <p:cNvSpPr/>
            <p:nvPr/>
          </p:nvSpPr>
          <p:spPr>
            <a:xfrm>
              <a:off x="6028725" y="1559875"/>
              <a:ext cx="160600" cy="160975"/>
            </a:xfrm>
            <a:custGeom>
              <a:avLst/>
              <a:gdLst/>
              <a:ahLst/>
              <a:cxnLst/>
              <a:rect l="l" t="t" r="r" b="b"/>
              <a:pathLst>
                <a:path w="6424" h="6439" extrusionOk="0">
                  <a:moveTo>
                    <a:pt x="3212" y="0"/>
                  </a:moveTo>
                  <a:cubicBezTo>
                    <a:pt x="1435" y="0"/>
                    <a:pt x="0" y="1450"/>
                    <a:pt x="0" y="3227"/>
                  </a:cubicBezTo>
                  <a:cubicBezTo>
                    <a:pt x="0" y="4989"/>
                    <a:pt x="1435" y="6439"/>
                    <a:pt x="3212" y="6439"/>
                  </a:cubicBezTo>
                  <a:cubicBezTo>
                    <a:pt x="4989" y="6439"/>
                    <a:pt x="6423" y="4989"/>
                    <a:pt x="6423" y="3227"/>
                  </a:cubicBezTo>
                  <a:cubicBezTo>
                    <a:pt x="6423" y="1450"/>
                    <a:pt x="4989" y="0"/>
                    <a:pt x="321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32;p59"/>
            <p:cNvSpPr/>
            <p:nvPr/>
          </p:nvSpPr>
          <p:spPr>
            <a:xfrm>
              <a:off x="5882175" y="3203750"/>
              <a:ext cx="1028525" cy="677375"/>
            </a:xfrm>
            <a:custGeom>
              <a:avLst/>
              <a:gdLst/>
              <a:ahLst/>
              <a:cxnLst/>
              <a:rect l="l" t="t" r="r" b="b"/>
              <a:pathLst>
                <a:path w="41141" h="27095" extrusionOk="0">
                  <a:moveTo>
                    <a:pt x="4865" y="0"/>
                  </a:moveTo>
                  <a:cubicBezTo>
                    <a:pt x="1263" y="2588"/>
                    <a:pt x="313" y="7951"/>
                    <a:pt x="157" y="12737"/>
                  </a:cubicBezTo>
                  <a:cubicBezTo>
                    <a:pt x="1" y="17538"/>
                    <a:pt x="313" y="22355"/>
                    <a:pt x="1076" y="27079"/>
                  </a:cubicBezTo>
                  <a:lnTo>
                    <a:pt x="40065" y="27094"/>
                  </a:lnTo>
                  <a:cubicBezTo>
                    <a:pt x="40829" y="22371"/>
                    <a:pt x="41141" y="17554"/>
                    <a:pt x="40985" y="12752"/>
                  </a:cubicBezTo>
                  <a:cubicBezTo>
                    <a:pt x="40829" y="7967"/>
                    <a:pt x="39878" y="2604"/>
                    <a:pt x="36277" y="16"/>
                  </a:cubicBezTo>
                  <a:lnTo>
                    <a:pt x="4865" y="0"/>
                  </a:lnTo>
                  <a:close/>
                </a:path>
              </a:pathLst>
            </a:custGeom>
            <a:solidFill>
              <a:srgbClr val="1AB2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833;p59"/>
            <p:cNvSpPr/>
            <p:nvPr/>
          </p:nvSpPr>
          <p:spPr>
            <a:xfrm>
              <a:off x="6356875" y="3421225"/>
              <a:ext cx="67450" cy="188250"/>
            </a:xfrm>
            <a:custGeom>
              <a:avLst/>
              <a:gdLst/>
              <a:ahLst/>
              <a:cxnLst/>
              <a:rect l="l" t="t" r="r" b="b"/>
              <a:pathLst>
                <a:path w="2698" h="7530" extrusionOk="0">
                  <a:moveTo>
                    <a:pt x="234" y="0"/>
                  </a:moveTo>
                  <a:cubicBezTo>
                    <a:pt x="172" y="0"/>
                    <a:pt x="110" y="63"/>
                    <a:pt x="110" y="125"/>
                  </a:cubicBezTo>
                  <a:cubicBezTo>
                    <a:pt x="47" y="1325"/>
                    <a:pt x="16" y="2526"/>
                    <a:pt x="16" y="3726"/>
                  </a:cubicBezTo>
                  <a:cubicBezTo>
                    <a:pt x="16" y="4318"/>
                    <a:pt x="0" y="4926"/>
                    <a:pt x="16" y="5519"/>
                  </a:cubicBezTo>
                  <a:cubicBezTo>
                    <a:pt x="16" y="6127"/>
                    <a:pt x="16" y="6719"/>
                    <a:pt x="16" y="7312"/>
                  </a:cubicBezTo>
                  <a:lnTo>
                    <a:pt x="32" y="7327"/>
                  </a:lnTo>
                  <a:cubicBezTo>
                    <a:pt x="32" y="7436"/>
                    <a:pt x="125" y="7530"/>
                    <a:pt x="234" y="7530"/>
                  </a:cubicBezTo>
                  <a:cubicBezTo>
                    <a:pt x="1014" y="7514"/>
                    <a:pt x="1793" y="7499"/>
                    <a:pt x="2573" y="7467"/>
                  </a:cubicBezTo>
                  <a:cubicBezTo>
                    <a:pt x="2635" y="7452"/>
                    <a:pt x="2697" y="7405"/>
                    <a:pt x="2697" y="7327"/>
                  </a:cubicBezTo>
                  <a:cubicBezTo>
                    <a:pt x="2697" y="7249"/>
                    <a:pt x="2651" y="7187"/>
                    <a:pt x="2573" y="7171"/>
                  </a:cubicBezTo>
                  <a:cubicBezTo>
                    <a:pt x="1862" y="7143"/>
                    <a:pt x="1152" y="7127"/>
                    <a:pt x="442" y="7113"/>
                  </a:cubicBezTo>
                  <a:lnTo>
                    <a:pt x="442" y="7113"/>
                  </a:lnTo>
                  <a:cubicBezTo>
                    <a:pt x="453" y="6587"/>
                    <a:pt x="453" y="6059"/>
                    <a:pt x="453" y="5519"/>
                  </a:cubicBezTo>
                  <a:cubicBezTo>
                    <a:pt x="468" y="4926"/>
                    <a:pt x="453" y="4318"/>
                    <a:pt x="453" y="3726"/>
                  </a:cubicBezTo>
                  <a:cubicBezTo>
                    <a:pt x="437" y="2526"/>
                    <a:pt x="406" y="1325"/>
                    <a:pt x="359" y="125"/>
                  </a:cubicBezTo>
                  <a:cubicBezTo>
                    <a:pt x="359" y="63"/>
                    <a:pt x="312" y="0"/>
                    <a:pt x="234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834;p59"/>
            <p:cNvSpPr/>
            <p:nvPr/>
          </p:nvSpPr>
          <p:spPr>
            <a:xfrm>
              <a:off x="6390000" y="3746250"/>
              <a:ext cx="25" cy="130575"/>
            </a:xfrm>
            <a:custGeom>
              <a:avLst/>
              <a:gdLst/>
              <a:ahLst/>
              <a:cxnLst/>
              <a:rect l="l" t="t" r="r" b="b"/>
              <a:pathLst>
                <a:path w="1" h="5223" fill="none" extrusionOk="0">
                  <a:moveTo>
                    <a:pt x="0" y="5223"/>
                  </a:moveTo>
                  <a:lnTo>
                    <a:pt x="0" y="1"/>
                  </a:lnTo>
                </a:path>
              </a:pathLst>
            </a:custGeom>
            <a:noFill/>
            <a:ln w="1130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835;p59"/>
            <p:cNvSpPr/>
            <p:nvPr/>
          </p:nvSpPr>
          <p:spPr>
            <a:xfrm>
              <a:off x="6347525" y="3742750"/>
              <a:ext cx="88875" cy="25"/>
            </a:xfrm>
            <a:custGeom>
              <a:avLst/>
              <a:gdLst/>
              <a:ahLst/>
              <a:cxnLst/>
              <a:rect l="l" t="t" r="r" b="b"/>
              <a:pathLst>
                <a:path w="3555" h="1" fill="none" extrusionOk="0">
                  <a:moveTo>
                    <a:pt x="0" y="0"/>
                  </a:moveTo>
                  <a:lnTo>
                    <a:pt x="3555" y="0"/>
                  </a:lnTo>
                </a:path>
              </a:pathLst>
            </a:custGeom>
            <a:noFill/>
            <a:ln w="11300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836;p59"/>
            <p:cNvSpPr/>
            <p:nvPr/>
          </p:nvSpPr>
          <p:spPr>
            <a:xfrm>
              <a:off x="6728275" y="3288700"/>
              <a:ext cx="178150" cy="191100"/>
            </a:xfrm>
            <a:custGeom>
              <a:avLst/>
              <a:gdLst/>
              <a:ahLst/>
              <a:cxnLst/>
              <a:rect l="l" t="t" r="r" b="b"/>
              <a:pathLst>
                <a:path w="7126" h="7644" extrusionOk="0">
                  <a:moveTo>
                    <a:pt x="126" y="1"/>
                  </a:moveTo>
                  <a:cubicBezTo>
                    <a:pt x="48" y="17"/>
                    <a:pt x="1" y="79"/>
                    <a:pt x="17" y="157"/>
                  </a:cubicBezTo>
                  <a:cubicBezTo>
                    <a:pt x="172" y="1030"/>
                    <a:pt x="469" y="1887"/>
                    <a:pt x="874" y="2682"/>
                  </a:cubicBezTo>
                  <a:cubicBezTo>
                    <a:pt x="1279" y="3477"/>
                    <a:pt x="1809" y="4210"/>
                    <a:pt x="2402" y="4880"/>
                  </a:cubicBezTo>
                  <a:cubicBezTo>
                    <a:pt x="3010" y="5535"/>
                    <a:pt x="3711" y="6112"/>
                    <a:pt x="4475" y="6595"/>
                  </a:cubicBezTo>
                  <a:cubicBezTo>
                    <a:pt x="5239" y="7063"/>
                    <a:pt x="6065" y="7421"/>
                    <a:pt x="6923" y="7640"/>
                  </a:cubicBezTo>
                  <a:cubicBezTo>
                    <a:pt x="6936" y="7642"/>
                    <a:pt x="6948" y="7644"/>
                    <a:pt x="6960" y="7644"/>
                  </a:cubicBezTo>
                  <a:cubicBezTo>
                    <a:pt x="7020" y="7644"/>
                    <a:pt x="7068" y="7611"/>
                    <a:pt x="7094" y="7546"/>
                  </a:cubicBezTo>
                  <a:cubicBezTo>
                    <a:pt x="7125" y="7484"/>
                    <a:pt x="7078" y="7406"/>
                    <a:pt x="7000" y="7375"/>
                  </a:cubicBezTo>
                  <a:cubicBezTo>
                    <a:pt x="6190" y="7094"/>
                    <a:pt x="5410" y="6704"/>
                    <a:pt x="4693" y="6237"/>
                  </a:cubicBezTo>
                  <a:cubicBezTo>
                    <a:pt x="3976" y="5769"/>
                    <a:pt x="3321" y="5208"/>
                    <a:pt x="2729" y="4569"/>
                  </a:cubicBezTo>
                  <a:cubicBezTo>
                    <a:pt x="2152" y="3945"/>
                    <a:pt x="1653" y="3243"/>
                    <a:pt x="1232" y="2495"/>
                  </a:cubicBezTo>
                  <a:cubicBezTo>
                    <a:pt x="812" y="1747"/>
                    <a:pt x="484" y="936"/>
                    <a:pt x="266" y="94"/>
                  </a:cubicBezTo>
                  <a:cubicBezTo>
                    <a:pt x="250" y="32"/>
                    <a:pt x="188" y="1"/>
                    <a:pt x="12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837;p59"/>
            <p:cNvSpPr/>
            <p:nvPr/>
          </p:nvSpPr>
          <p:spPr>
            <a:xfrm>
              <a:off x="5898550" y="3282375"/>
              <a:ext cx="178125" cy="191175"/>
            </a:xfrm>
            <a:custGeom>
              <a:avLst/>
              <a:gdLst/>
              <a:ahLst/>
              <a:cxnLst/>
              <a:rect l="l" t="t" r="r" b="b"/>
              <a:pathLst>
                <a:path w="7125" h="7647" extrusionOk="0">
                  <a:moveTo>
                    <a:pt x="6978" y="1"/>
                  </a:moveTo>
                  <a:cubicBezTo>
                    <a:pt x="6918" y="1"/>
                    <a:pt x="6873" y="33"/>
                    <a:pt x="6860" y="98"/>
                  </a:cubicBezTo>
                  <a:cubicBezTo>
                    <a:pt x="6642" y="924"/>
                    <a:pt x="6314" y="1735"/>
                    <a:pt x="5893" y="2483"/>
                  </a:cubicBezTo>
                  <a:cubicBezTo>
                    <a:pt x="5472" y="3231"/>
                    <a:pt x="4973" y="3949"/>
                    <a:pt x="4381" y="4572"/>
                  </a:cubicBezTo>
                  <a:cubicBezTo>
                    <a:pt x="3804" y="5196"/>
                    <a:pt x="3150" y="5757"/>
                    <a:pt x="2432" y="6225"/>
                  </a:cubicBezTo>
                  <a:cubicBezTo>
                    <a:pt x="1715" y="6708"/>
                    <a:pt x="936" y="7082"/>
                    <a:pt x="110" y="7363"/>
                  </a:cubicBezTo>
                  <a:cubicBezTo>
                    <a:pt x="47" y="7394"/>
                    <a:pt x="1" y="7456"/>
                    <a:pt x="32" y="7534"/>
                  </a:cubicBezTo>
                  <a:cubicBezTo>
                    <a:pt x="45" y="7602"/>
                    <a:pt x="106" y="7646"/>
                    <a:pt x="173" y="7646"/>
                  </a:cubicBezTo>
                  <a:cubicBezTo>
                    <a:pt x="183" y="7646"/>
                    <a:pt x="193" y="7645"/>
                    <a:pt x="203" y="7643"/>
                  </a:cubicBezTo>
                  <a:cubicBezTo>
                    <a:pt x="1061" y="7409"/>
                    <a:pt x="1887" y="7051"/>
                    <a:pt x="2651" y="6583"/>
                  </a:cubicBezTo>
                  <a:cubicBezTo>
                    <a:pt x="3415" y="6115"/>
                    <a:pt x="4100" y="5523"/>
                    <a:pt x="4724" y="4868"/>
                  </a:cubicBezTo>
                  <a:cubicBezTo>
                    <a:pt x="5316" y="4214"/>
                    <a:pt x="5846" y="3481"/>
                    <a:pt x="6252" y="2670"/>
                  </a:cubicBezTo>
                  <a:cubicBezTo>
                    <a:pt x="6657" y="1875"/>
                    <a:pt x="6953" y="1033"/>
                    <a:pt x="7109" y="145"/>
                  </a:cubicBezTo>
                  <a:cubicBezTo>
                    <a:pt x="7125" y="82"/>
                    <a:pt x="7078" y="20"/>
                    <a:pt x="7016" y="4"/>
                  </a:cubicBezTo>
                  <a:cubicBezTo>
                    <a:pt x="7003" y="2"/>
                    <a:pt x="6990" y="1"/>
                    <a:pt x="6978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838;p59"/>
            <p:cNvSpPr/>
            <p:nvPr/>
          </p:nvSpPr>
          <p:spPr>
            <a:xfrm>
              <a:off x="5617175" y="2477600"/>
              <a:ext cx="1547250" cy="236675"/>
            </a:xfrm>
            <a:custGeom>
              <a:avLst/>
              <a:gdLst/>
              <a:ahLst/>
              <a:cxnLst/>
              <a:rect l="l" t="t" r="r" b="b"/>
              <a:pathLst>
                <a:path w="61890" h="9467" extrusionOk="0">
                  <a:moveTo>
                    <a:pt x="5183" y="0"/>
                  </a:moveTo>
                  <a:cubicBezTo>
                    <a:pt x="1827" y="0"/>
                    <a:pt x="0" y="362"/>
                    <a:pt x="0" y="362"/>
                  </a:cubicBezTo>
                  <a:lnTo>
                    <a:pt x="717" y="9466"/>
                  </a:lnTo>
                  <a:lnTo>
                    <a:pt x="60767" y="9077"/>
                  </a:lnTo>
                  <a:lnTo>
                    <a:pt x="61889" y="160"/>
                  </a:lnTo>
                  <a:cubicBezTo>
                    <a:pt x="60956" y="91"/>
                    <a:pt x="60001" y="59"/>
                    <a:pt x="59032" y="59"/>
                  </a:cubicBezTo>
                  <a:cubicBezTo>
                    <a:pt x="46338" y="59"/>
                    <a:pt x="31241" y="5522"/>
                    <a:pt x="31241" y="5522"/>
                  </a:cubicBezTo>
                  <a:cubicBezTo>
                    <a:pt x="19542" y="898"/>
                    <a:pt x="10468" y="0"/>
                    <a:pt x="51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839;p59"/>
            <p:cNvSpPr/>
            <p:nvPr/>
          </p:nvSpPr>
          <p:spPr>
            <a:xfrm>
              <a:off x="5666275" y="2487425"/>
              <a:ext cx="718675" cy="146325"/>
            </a:xfrm>
            <a:custGeom>
              <a:avLst/>
              <a:gdLst/>
              <a:ahLst/>
              <a:cxnLst/>
              <a:rect l="l" t="t" r="r" b="b"/>
              <a:pathLst>
                <a:path w="28747" h="5853" extrusionOk="0">
                  <a:moveTo>
                    <a:pt x="32" y="1"/>
                  </a:moveTo>
                  <a:cubicBezTo>
                    <a:pt x="16" y="1"/>
                    <a:pt x="0" y="16"/>
                    <a:pt x="0" y="47"/>
                  </a:cubicBezTo>
                  <a:cubicBezTo>
                    <a:pt x="0" y="63"/>
                    <a:pt x="16" y="79"/>
                    <a:pt x="32" y="79"/>
                  </a:cubicBezTo>
                  <a:cubicBezTo>
                    <a:pt x="2479" y="110"/>
                    <a:pt x="4942" y="266"/>
                    <a:pt x="7374" y="515"/>
                  </a:cubicBezTo>
                  <a:cubicBezTo>
                    <a:pt x="9822" y="764"/>
                    <a:pt x="12238" y="1123"/>
                    <a:pt x="14654" y="1575"/>
                  </a:cubicBezTo>
                  <a:cubicBezTo>
                    <a:pt x="17071" y="1996"/>
                    <a:pt x="19456" y="2588"/>
                    <a:pt x="21810" y="3274"/>
                  </a:cubicBezTo>
                  <a:lnTo>
                    <a:pt x="23556" y="3820"/>
                  </a:lnTo>
                  <a:cubicBezTo>
                    <a:pt x="23852" y="3913"/>
                    <a:pt x="24148" y="4023"/>
                    <a:pt x="24429" y="4132"/>
                  </a:cubicBezTo>
                  <a:lnTo>
                    <a:pt x="25286" y="4444"/>
                  </a:lnTo>
                  <a:lnTo>
                    <a:pt x="26159" y="4771"/>
                  </a:lnTo>
                  <a:cubicBezTo>
                    <a:pt x="26440" y="4864"/>
                    <a:pt x="26720" y="5005"/>
                    <a:pt x="27001" y="5114"/>
                  </a:cubicBezTo>
                  <a:lnTo>
                    <a:pt x="28684" y="5847"/>
                  </a:lnTo>
                  <a:cubicBezTo>
                    <a:pt x="28694" y="5851"/>
                    <a:pt x="28701" y="5853"/>
                    <a:pt x="28708" y="5853"/>
                  </a:cubicBezTo>
                  <a:cubicBezTo>
                    <a:pt x="28725" y="5853"/>
                    <a:pt x="28736" y="5842"/>
                    <a:pt x="28747" y="5831"/>
                  </a:cubicBezTo>
                  <a:cubicBezTo>
                    <a:pt x="28747" y="5815"/>
                    <a:pt x="28747" y="5784"/>
                    <a:pt x="28716" y="5784"/>
                  </a:cubicBezTo>
                  <a:lnTo>
                    <a:pt x="27032" y="5036"/>
                  </a:lnTo>
                  <a:cubicBezTo>
                    <a:pt x="26751" y="4927"/>
                    <a:pt x="26471" y="4786"/>
                    <a:pt x="26190" y="4677"/>
                  </a:cubicBezTo>
                  <a:lnTo>
                    <a:pt x="25317" y="4366"/>
                  </a:lnTo>
                  <a:lnTo>
                    <a:pt x="24460" y="4038"/>
                  </a:lnTo>
                  <a:cubicBezTo>
                    <a:pt x="24179" y="3929"/>
                    <a:pt x="23883" y="3820"/>
                    <a:pt x="23587" y="3726"/>
                  </a:cubicBezTo>
                  <a:lnTo>
                    <a:pt x="21841" y="3165"/>
                  </a:lnTo>
                  <a:cubicBezTo>
                    <a:pt x="21545" y="3072"/>
                    <a:pt x="21248" y="2994"/>
                    <a:pt x="20952" y="2916"/>
                  </a:cubicBezTo>
                  <a:lnTo>
                    <a:pt x="20064" y="2666"/>
                  </a:lnTo>
                  <a:cubicBezTo>
                    <a:pt x="19471" y="2510"/>
                    <a:pt x="18879" y="2339"/>
                    <a:pt x="18286" y="2214"/>
                  </a:cubicBezTo>
                  <a:lnTo>
                    <a:pt x="16478" y="1793"/>
                  </a:lnTo>
                  <a:lnTo>
                    <a:pt x="14685" y="1435"/>
                  </a:lnTo>
                  <a:cubicBezTo>
                    <a:pt x="12269" y="998"/>
                    <a:pt x="9822" y="655"/>
                    <a:pt x="7390" y="422"/>
                  </a:cubicBezTo>
                  <a:cubicBezTo>
                    <a:pt x="4942" y="172"/>
                    <a:pt x="2495" y="16"/>
                    <a:pt x="3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840;p59"/>
            <p:cNvSpPr/>
            <p:nvPr/>
          </p:nvSpPr>
          <p:spPr>
            <a:xfrm>
              <a:off x="5708350" y="2513150"/>
              <a:ext cx="676600" cy="146550"/>
            </a:xfrm>
            <a:custGeom>
              <a:avLst/>
              <a:gdLst/>
              <a:ahLst/>
              <a:cxnLst/>
              <a:rect l="l" t="t" r="r" b="b"/>
              <a:pathLst>
                <a:path w="27064" h="5862" extrusionOk="0">
                  <a:moveTo>
                    <a:pt x="32" y="0"/>
                  </a:moveTo>
                  <a:cubicBezTo>
                    <a:pt x="17" y="0"/>
                    <a:pt x="1" y="32"/>
                    <a:pt x="1" y="47"/>
                  </a:cubicBezTo>
                  <a:cubicBezTo>
                    <a:pt x="1" y="63"/>
                    <a:pt x="17" y="78"/>
                    <a:pt x="32" y="78"/>
                  </a:cubicBezTo>
                  <a:cubicBezTo>
                    <a:pt x="2355" y="110"/>
                    <a:pt x="4662" y="281"/>
                    <a:pt x="6954" y="546"/>
                  </a:cubicBezTo>
                  <a:cubicBezTo>
                    <a:pt x="9261" y="811"/>
                    <a:pt x="11553" y="1170"/>
                    <a:pt x="13813" y="1637"/>
                  </a:cubicBezTo>
                  <a:cubicBezTo>
                    <a:pt x="16089" y="2089"/>
                    <a:pt x="18318" y="2682"/>
                    <a:pt x="20532" y="3368"/>
                  </a:cubicBezTo>
                  <a:lnTo>
                    <a:pt x="22184" y="3898"/>
                  </a:lnTo>
                  <a:cubicBezTo>
                    <a:pt x="22730" y="4100"/>
                    <a:pt x="23260" y="4303"/>
                    <a:pt x="23806" y="4506"/>
                  </a:cubicBezTo>
                  <a:lnTo>
                    <a:pt x="24616" y="4818"/>
                  </a:lnTo>
                  <a:lnTo>
                    <a:pt x="25411" y="5160"/>
                  </a:lnTo>
                  <a:lnTo>
                    <a:pt x="27001" y="5862"/>
                  </a:lnTo>
                  <a:cubicBezTo>
                    <a:pt x="27033" y="5862"/>
                    <a:pt x="27048" y="5862"/>
                    <a:pt x="27064" y="5831"/>
                  </a:cubicBezTo>
                  <a:cubicBezTo>
                    <a:pt x="27064" y="5815"/>
                    <a:pt x="27064" y="5784"/>
                    <a:pt x="27033" y="5784"/>
                  </a:cubicBezTo>
                  <a:lnTo>
                    <a:pt x="25443" y="5083"/>
                  </a:lnTo>
                  <a:lnTo>
                    <a:pt x="24648" y="4724"/>
                  </a:lnTo>
                  <a:lnTo>
                    <a:pt x="23837" y="4428"/>
                  </a:lnTo>
                  <a:cubicBezTo>
                    <a:pt x="23307" y="4210"/>
                    <a:pt x="22761" y="4007"/>
                    <a:pt x="22216" y="3804"/>
                  </a:cubicBezTo>
                  <a:lnTo>
                    <a:pt x="20563" y="3259"/>
                  </a:lnTo>
                  <a:cubicBezTo>
                    <a:pt x="18349" y="2573"/>
                    <a:pt x="16105" y="1965"/>
                    <a:pt x="13844" y="1513"/>
                  </a:cubicBezTo>
                  <a:cubicBezTo>
                    <a:pt x="11568" y="1061"/>
                    <a:pt x="9277" y="702"/>
                    <a:pt x="6969" y="437"/>
                  </a:cubicBezTo>
                  <a:cubicBezTo>
                    <a:pt x="4662" y="188"/>
                    <a:pt x="2355" y="32"/>
                    <a:pt x="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841;p59"/>
            <p:cNvSpPr/>
            <p:nvPr/>
          </p:nvSpPr>
          <p:spPr>
            <a:xfrm>
              <a:off x="6418050" y="2487425"/>
              <a:ext cx="719075" cy="146325"/>
            </a:xfrm>
            <a:custGeom>
              <a:avLst/>
              <a:gdLst/>
              <a:ahLst/>
              <a:cxnLst/>
              <a:rect l="l" t="t" r="r" b="b"/>
              <a:pathLst>
                <a:path w="28763" h="5853" extrusionOk="0">
                  <a:moveTo>
                    <a:pt x="28716" y="1"/>
                  </a:moveTo>
                  <a:cubicBezTo>
                    <a:pt x="26269" y="16"/>
                    <a:pt x="23821" y="172"/>
                    <a:pt x="21374" y="422"/>
                  </a:cubicBezTo>
                  <a:cubicBezTo>
                    <a:pt x="18926" y="655"/>
                    <a:pt x="16494" y="998"/>
                    <a:pt x="14078" y="1435"/>
                  </a:cubicBezTo>
                  <a:lnTo>
                    <a:pt x="12270" y="1793"/>
                  </a:lnTo>
                  <a:lnTo>
                    <a:pt x="10477" y="2214"/>
                  </a:lnTo>
                  <a:cubicBezTo>
                    <a:pt x="9869" y="2339"/>
                    <a:pt x="9277" y="2510"/>
                    <a:pt x="8684" y="2666"/>
                  </a:cubicBezTo>
                  <a:lnTo>
                    <a:pt x="7796" y="2916"/>
                  </a:lnTo>
                  <a:cubicBezTo>
                    <a:pt x="7499" y="2994"/>
                    <a:pt x="7203" y="3072"/>
                    <a:pt x="6923" y="3165"/>
                  </a:cubicBezTo>
                  <a:lnTo>
                    <a:pt x="5161" y="3726"/>
                  </a:lnTo>
                  <a:cubicBezTo>
                    <a:pt x="4865" y="3820"/>
                    <a:pt x="4584" y="3929"/>
                    <a:pt x="4288" y="4038"/>
                  </a:cubicBezTo>
                  <a:lnTo>
                    <a:pt x="3431" y="4366"/>
                  </a:lnTo>
                  <a:lnTo>
                    <a:pt x="2573" y="4677"/>
                  </a:lnTo>
                  <a:cubicBezTo>
                    <a:pt x="2277" y="4786"/>
                    <a:pt x="1996" y="4927"/>
                    <a:pt x="1716" y="5036"/>
                  </a:cubicBezTo>
                  <a:lnTo>
                    <a:pt x="32" y="5784"/>
                  </a:lnTo>
                  <a:cubicBezTo>
                    <a:pt x="17" y="5784"/>
                    <a:pt x="1" y="5815"/>
                    <a:pt x="17" y="5831"/>
                  </a:cubicBezTo>
                  <a:cubicBezTo>
                    <a:pt x="17" y="5842"/>
                    <a:pt x="32" y="5853"/>
                    <a:pt x="47" y="5853"/>
                  </a:cubicBezTo>
                  <a:cubicBezTo>
                    <a:pt x="53" y="5853"/>
                    <a:pt x="59" y="5851"/>
                    <a:pt x="63" y="5847"/>
                  </a:cubicBezTo>
                  <a:lnTo>
                    <a:pt x="1747" y="5114"/>
                  </a:lnTo>
                  <a:cubicBezTo>
                    <a:pt x="2043" y="5005"/>
                    <a:pt x="2308" y="4864"/>
                    <a:pt x="2604" y="4771"/>
                  </a:cubicBezTo>
                  <a:lnTo>
                    <a:pt x="3462" y="4444"/>
                  </a:lnTo>
                  <a:lnTo>
                    <a:pt x="4319" y="4132"/>
                  </a:lnTo>
                  <a:cubicBezTo>
                    <a:pt x="4615" y="4023"/>
                    <a:pt x="4896" y="3913"/>
                    <a:pt x="5192" y="3820"/>
                  </a:cubicBezTo>
                  <a:lnTo>
                    <a:pt x="6954" y="3274"/>
                  </a:lnTo>
                  <a:cubicBezTo>
                    <a:pt x="9308" y="2588"/>
                    <a:pt x="11693" y="1996"/>
                    <a:pt x="14094" y="1575"/>
                  </a:cubicBezTo>
                  <a:cubicBezTo>
                    <a:pt x="16510" y="1123"/>
                    <a:pt x="18942" y="764"/>
                    <a:pt x="21374" y="515"/>
                  </a:cubicBezTo>
                  <a:cubicBezTo>
                    <a:pt x="23821" y="266"/>
                    <a:pt x="26269" y="110"/>
                    <a:pt x="28716" y="79"/>
                  </a:cubicBezTo>
                  <a:cubicBezTo>
                    <a:pt x="28747" y="79"/>
                    <a:pt x="28763" y="63"/>
                    <a:pt x="28763" y="47"/>
                  </a:cubicBezTo>
                  <a:cubicBezTo>
                    <a:pt x="28763" y="16"/>
                    <a:pt x="28747" y="1"/>
                    <a:pt x="28716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842;p59"/>
            <p:cNvSpPr/>
            <p:nvPr/>
          </p:nvSpPr>
          <p:spPr>
            <a:xfrm>
              <a:off x="6418050" y="2513150"/>
              <a:ext cx="677000" cy="146550"/>
            </a:xfrm>
            <a:custGeom>
              <a:avLst/>
              <a:gdLst/>
              <a:ahLst/>
              <a:cxnLst/>
              <a:rect l="l" t="t" r="r" b="b"/>
              <a:pathLst>
                <a:path w="27080" h="5862" extrusionOk="0">
                  <a:moveTo>
                    <a:pt x="27033" y="0"/>
                  </a:moveTo>
                  <a:cubicBezTo>
                    <a:pt x="24710" y="32"/>
                    <a:pt x="22403" y="188"/>
                    <a:pt x="20095" y="437"/>
                  </a:cubicBezTo>
                  <a:cubicBezTo>
                    <a:pt x="17804" y="702"/>
                    <a:pt x="15512" y="1061"/>
                    <a:pt x="13236" y="1513"/>
                  </a:cubicBezTo>
                  <a:cubicBezTo>
                    <a:pt x="10960" y="1965"/>
                    <a:pt x="8715" y="2573"/>
                    <a:pt x="6502" y="3259"/>
                  </a:cubicBezTo>
                  <a:lnTo>
                    <a:pt x="4849" y="3804"/>
                  </a:lnTo>
                  <a:cubicBezTo>
                    <a:pt x="4304" y="4007"/>
                    <a:pt x="3774" y="4210"/>
                    <a:pt x="3228" y="4428"/>
                  </a:cubicBezTo>
                  <a:lnTo>
                    <a:pt x="2417" y="4724"/>
                  </a:lnTo>
                  <a:lnTo>
                    <a:pt x="1622" y="5083"/>
                  </a:lnTo>
                  <a:lnTo>
                    <a:pt x="32" y="5784"/>
                  </a:lnTo>
                  <a:cubicBezTo>
                    <a:pt x="17" y="5784"/>
                    <a:pt x="1" y="5815"/>
                    <a:pt x="17" y="5831"/>
                  </a:cubicBezTo>
                  <a:cubicBezTo>
                    <a:pt x="17" y="5862"/>
                    <a:pt x="48" y="5862"/>
                    <a:pt x="63" y="5862"/>
                  </a:cubicBezTo>
                  <a:lnTo>
                    <a:pt x="1653" y="5160"/>
                  </a:lnTo>
                  <a:lnTo>
                    <a:pt x="2448" y="4818"/>
                  </a:lnTo>
                  <a:lnTo>
                    <a:pt x="3259" y="4506"/>
                  </a:lnTo>
                  <a:cubicBezTo>
                    <a:pt x="3805" y="4303"/>
                    <a:pt x="4350" y="4100"/>
                    <a:pt x="4896" y="3898"/>
                  </a:cubicBezTo>
                  <a:lnTo>
                    <a:pt x="6533" y="3368"/>
                  </a:lnTo>
                  <a:cubicBezTo>
                    <a:pt x="8746" y="2682"/>
                    <a:pt x="10991" y="2089"/>
                    <a:pt x="13252" y="1637"/>
                  </a:cubicBezTo>
                  <a:cubicBezTo>
                    <a:pt x="15528" y="1170"/>
                    <a:pt x="17819" y="811"/>
                    <a:pt x="20111" y="546"/>
                  </a:cubicBezTo>
                  <a:cubicBezTo>
                    <a:pt x="22418" y="281"/>
                    <a:pt x="24725" y="110"/>
                    <a:pt x="27033" y="78"/>
                  </a:cubicBezTo>
                  <a:cubicBezTo>
                    <a:pt x="27064" y="78"/>
                    <a:pt x="27079" y="63"/>
                    <a:pt x="27079" y="47"/>
                  </a:cubicBezTo>
                  <a:cubicBezTo>
                    <a:pt x="27079" y="16"/>
                    <a:pt x="27064" y="0"/>
                    <a:pt x="27033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843;p59"/>
            <p:cNvSpPr/>
            <p:nvPr/>
          </p:nvSpPr>
          <p:spPr>
            <a:xfrm>
              <a:off x="5517775" y="2464425"/>
              <a:ext cx="1718350" cy="1047625"/>
            </a:xfrm>
            <a:custGeom>
              <a:avLst/>
              <a:gdLst/>
              <a:ahLst/>
              <a:cxnLst/>
              <a:rect l="l" t="t" r="r" b="b"/>
              <a:pathLst>
                <a:path w="68734" h="41905" extrusionOk="0">
                  <a:moveTo>
                    <a:pt x="1" y="1"/>
                  </a:moveTo>
                  <a:lnTo>
                    <a:pt x="6595" y="35794"/>
                  </a:lnTo>
                  <a:lnTo>
                    <a:pt x="32723" y="41905"/>
                  </a:lnTo>
                  <a:lnTo>
                    <a:pt x="37197" y="41905"/>
                  </a:lnTo>
                  <a:lnTo>
                    <a:pt x="62139" y="36261"/>
                  </a:lnTo>
                  <a:cubicBezTo>
                    <a:pt x="62139" y="36261"/>
                    <a:pt x="66567" y="16634"/>
                    <a:pt x="68734" y="1"/>
                  </a:cubicBezTo>
                  <a:lnTo>
                    <a:pt x="68734" y="1"/>
                  </a:lnTo>
                  <a:lnTo>
                    <a:pt x="37820" y="7328"/>
                  </a:lnTo>
                  <a:lnTo>
                    <a:pt x="32723" y="73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844;p59"/>
            <p:cNvSpPr/>
            <p:nvPr/>
          </p:nvSpPr>
          <p:spPr>
            <a:xfrm>
              <a:off x="6335825" y="2647225"/>
              <a:ext cx="25" cy="864825"/>
            </a:xfrm>
            <a:custGeom>
              <a:avLst/>
              <a:gdLst/>
              <a:ahLst/>
              <a:cxnLst/>
              <a:rect l="l" t="t" r="r" b="b"/>
              <a:pathLst>
                <a:path w="1" h="34593" fill="none" extrusionOk="0">
                  <a:moveTo>
                    <a:pt x="1" y="0"/>
                  </a:moveTo>
                  <a:lnTo>
                    <a:pt x="1" y="34593"/>
                  </a:lnTo>
                </a:path>
              </a:pathLst>
            </a:custGeom>
            <a:noFill/>
            <a:ln w="6625" cap="flat" cmpd="sng">
              <a:solidFill>
                <a:srgbClr val="3C3C3B"/>
              </a:solidFill>
              <a:prstDash val="solid"/>
              <a:miter lim="155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845;p59"/>
            <p:cNvSpPr/>
            <p:nvPr/>
          </p:nvSpPr>
          <p:spPr>
            <a:xfrm>
              <a:off x="6447675" y="2647600"/>
              <a:ext cx="15625" cy="864450"/>
            </a:xfrm>
            <a:custGeom>
              <a:avLst/>
              <a:gdLst/>
              <a:ahLst/>
              <a:cxnLst/>
              <a:rect l="l" t="t" r="r" b="b"/>
              <a:pathLst>
                <a:path w="625" h="34578" fill="none" extrusionOk="0">
                  <a:moveTo>
                    <a:pt x="624" y="1"/>
                  </a:moveTo>
                  <a:lnTo>
                    <a:pt x="1" y="34578"/>
                  </a:lnTo>
                </a:path>
              </a:pathLst>
            </a:custGeom>
            <a:noFill/>
            <a:ln w="6625" cap="flat" cmpd="sng">
              <a:solidFill>
                <a:srgbClr val="3C3C3B"/>
              </a:solidFill>
              <a:prstDash val="solid"/>
              <a:miter lim="155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846;p59"/>
            <p:cNvSpPr/>
            <p:nvPr/>
          </p:nvSpPr>
          <p:spPr>
            <a:xfrm>
              <a:off x="5543900" y="2939525"/>
              <a:ext cx="181625" cy="247900"/>
            </a:xfrm>
            <a:custGeom>
              <a:avLst/>
              <a:gdLst/>
              <a:ahLst/>
              <a:cxnLst/>
              <a:rect l="l" t="t" r="r" b="b"/>
              <a:pathLst>
                <a:path w="7265" h="9916" extrusionOk="0">
                  <a:moveTo>
                    <a:pt x="2448" y="0"/>
                  </a:moveTo>
                  <a:cubicBezTo>
                    <a:pt x="1653" y="296"/>
                    <a:pt x="1014" y="951"/>
                    <a:pt x="624" y="1699"/>
                  </a:cubicBezTo>
                  <a:cubicBezTo>
                    <a:pt x="234" y="2448"/>
                    <a:pt x="78" y="3305"/>
                    <a:pt x="47" y="4147"/>
                  </a:cubicBezTo>
                  <a:cubicBezTo>
                    <a:pt x="0" y="5300"/>
                    <a:pt x="187" y="6470"/>
                    <a:pt x="717" y="7498"/>
                  </a:cubicBezTo>
                  <a:cubicBezTo>
                    <a:pt x="1247" y="8512"/>
                    <a:pt x="2152" y="9354"/>
                    <a:pt x="3243" y="9712"/>
                  </a:cubicBezTo>
                  <a:cubicBezTo>
                    <a:pt x="3688" y="9855"/>
                    <a:pt x="4154" y="9916"/>
                    <a:pt x="4623" y="9916"/>
                  </a:cubicBezTo>
                  <a:cubicBezTo>
                    <a:pt x="4974" y="9916"/>
                    <a:pt x="5327" y="9881"/>
                    <a:pt x="5675" y="9821"/>
                  </a:cubicBezTo>
                  <a:cubicBezTo>
                    <a:pt x="6018" y="9759"/>
                    <a:pt x="6361" y="9681"/>
                    <a:pt x="6626" y="9478"/>
                  </a:cubicBezTo>
                  <a:cubicBezTo>
                    <a:pt x="6891" y="9276"/>
                    <a:pt x="7078" y="8933"/>
                    <a:pt x="7015" y="8590"/>
                  </a:cubicBezTo>
                  <a:cubicBezTo>
                    <a:pt x="6954" y="8331"/>
                    <a:pt x="6698" y="8121"/>
                    <a:pt x="6439" y="8121"/>
                  </a:cubicBezTo>
                  <a:cubicBezTo>
                    <a:pt x="6398" y="8121"/>
                    <a:pt x="6356" y="8127"/>
                    <a:pt x="6315" y="8138"/>
                  </a:cubicBezTo>
                  <a:lnTo>
                    <a:pt x="6315" y="8138"/>
                  </a:lnTo>
                  <a:cubicBezTo>
                    <a:pt x="6749" y="7966"/>
                    <a:pt x="7235" y="7704"/>
                    <a:pt x="7249" y="7249"/>
                  </a:cubicBezTo>
                  <a:cubicBezTo>
                    <a:pt x="7265" y="6953"/>
                    <a:pt x="7047" y="6672"/>
                    <a:pt x="6782" y="6532"/>
                  </a:cubicBezTo>
                  <a:cubicBezTo>
                    <a:pt x="6525" y="6381"/>
                    <a:pt x="6224" y="6332"/>
                    <a:pt x="5936" y="6301"/>
                  </a:cubicBezTo>
                  <a:lnTo>
                    <a:pt x="5936" y="6301"/>
                  </a:lnTo>
                  <a:cubicBezTo>
                    <a:pt x="5964" y="6304"/>
                    <a:pt x="5992" y="6305"/>
                    <a:pt x="6021" y="6305"/>
                  </a:cubicBezTo>
                  <a:cubicBezTo>
                    <a:pt x="6620" y="6305"/>
                    <a:pt x="7183" y="5731"/>
                    <a:pt x="7125" y="5129"/>
                  </a:cubicBezTo>
                  <a:cubicBezTo>
                    <a:pt x="7085" y="4584"/>
                    <a:pt x="6547" y="4153"/>
                    <a:pt x="6003" y="4153"/>
                  </a:cubicBezTo>
                  <a:cubicBezTo>
                    <a:pt x="5908" y="4153"/>
                    <a:pt x="5814" y="4166"/>
                    <a:pt x="5722" y="4194"/>
                  </a:cubicBezTo>
                  <a:cubicBezTo>
                    <a:pt x="6158" y="4038"/>
                    <a:pt x="6532" y="3663"/>
                    <a:pt x="6626" y="3211"/>
                  </a:cubicBezTo>
                  <a:cubicBezTo>
                    <a:pt x="6735" y="2744"/>
                    <a:pt x="6532" y="2229"/>
                    <a:pt x="6142" y="1980"/>
                  </a:cubicBezTo>
                  <a:cubicBezTo>
                    <a:pt x="5901" y="1839"/>
                    <a:pt x="5626" y="1802"/>
                    <a:pt x="5344" y="1802"/>
                  </a:cubicBezTo>
                  <a:cubicBezTo>
                    <a:pt x="5190" y="1802"/>
                    <a:pt x="5034" y="1813"/>
                    <a:pt x="4880" y="1824"/>
                  </a:cubicBezTo>
                  <a:lnTo>
                    <a:pt x="2806" y="1949"/>
                  </a:lnTo>
                  <a:lnTo>
                    <a:pt x="2448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847;p59"/>
            <p:cNvSpPr/>
            <p:nvPr/>
          </p:nvSpPr>
          <p:spPr>
            <a:xfrm>
              <a:off x="7037350" y="2919625"/>
              <a:ext cx="181625" cy="248050"/>
            </a:xfrm>
            <a:custGeom>
              <a:avLst/>
              <a:gdLst/>
              <a:ahLst/>
              <a:cxnLst/>
              <a:rect l="l" t="t" r="r" b="b"/>
              <a:pathLst>
                <a:path w="7265" h="9922" extrusionOk="0">
                  <a:moveTo>
                    <a:pt x="4817" y="1"/>
                  </a:moveTo>
                  <a:lnTo>
                    <a:pt x="4443" y="1965"/>
                  </a:lnTo>
                  <a:lnTo>
                    <a:pt x="2370" y="1825"/>
                  </a:lnTo>
                  <a:cubicBezTo>
                    <a:pt x="2225" y="1814"/>
                    <a:pt x="2075" y="1804"/>
                    <a:pt x="1926" y="1804"/>
                  </a:cubicBezTo>
                  <a:cubicBezTo>
                    <a:pt x="1641" y="1804"/>
                    <a:pt x="1358" y="1843"/>
                    <a:pt x="1123" y="1996"/>
                  </a:cubicBezTo>
                  <a:cubicBezTo>
                    <a:pt x="717" y="2230"/>
                    <a:pt x="530" y="2760"/>
                    <a:pt x="624" y="3212"/>
                  </a:cubicBezTo>
                  <a:cubicBezTo>
                    <a:pt x="733" y="3664"/>
                    <a:pt x="1091" y="4039"/>
                    <a:pt x="1528" y="4194"/>
                  </a:cubicBezTo>
                  <a:cubicBezTo>
                    <a:pt x="1438" y="4167"/>
                    <a:pt x="1345" y="4154"/>
                    <a:pt x="1252" y="4154"/>
                  </a:cubicBezTo>
                  <a:cubicBezTo>
                    <a:pt x="718" y="4154"/>
                    <a:pt x="178" y="4585"/>
                    <a:pt x="125" y="5130"/>
                  </a:cubicBezTo>
                  <a:cubicBezTo>
                    <a:pt x="81" y="5732"/>
                    <a:pt x="631" y="6306"/>
                    <a:pt x="1229" y="6306"/>
                  </a:cubicBezTo>
                  <a:cubicBezTo>
                    <a:pt x="1266" y="6306"/>
                    <a:pt x="1303" y="6304"/>
                    <a:pt x="1341" y="6299"/>
                  </a:cubicBezTo>
                  <a:lnTo>
                    <a:pt x="1341" y="6299"/>
                  </a:lnTo>
                  <a:cubicBezTo>
                    <a:pt x="1045" y="6346"/>
                    <a:pt x="748" y="6393"/>
                    <a:pt x="483" y="6533"/>
                  </a:cubicBezTo>
                  <a:cubicBezTo>
                    <a:pt x="218" y="6673"/>
                    <a:pt x="0" y="6954"/>
                    <a:pt x="16" y="7250"/>
                  </a:cubicBezTo>
                  <a:cubicBezTo>
                    <a:pt x="30" y="7696"/>
                    <a:pt x="483" y="7970"/>
                    <a:pt x="909" y="8132"/>
                  </a:cubicBezTo>
                  <a:lnTo>
                    <a:pt x="909" y="8132"/>
                  </a:lnTo>
                  <a:cubicBezTo>
                    <a:pt x="879" y="8125"/>
                    <a:pt x="848" y="8122"/>
                    <a:pt x="817" y="8122"/>
                  </a:cubicBezTo>
                  <a:cubicBezTo>
                    <a:pt x="563" y="8122"/>
                    <a:pt x="299" y="8335"/>
                    <a:pt x="250" y="8606"/>
                  </a:cubicBezTo>
                  <a:cubicBezTo>
                    <a:pt x="172" y="8934"/>
                    <a:pt x="359" y="9277"/>
                    <a:pt x="639" y="9479"/>
                  </a:cubicBezTo>
                  <a:cubicBezTo>
                    <a:pt x="904" y="9682"/>
                    <a:pt x="1247" y="9775"/>
                    <a:pt x="1575" y="9822"/>
                  </a:cubicBezTo>
                  <a:cubicBezTo>
                    <a:pt x="1932" y="9884"/>
                    <a:pt x="2296" y="9922"/>
                    <a:pt x="2657" y="9922"/>
                  </a:cubicBezTo>
                  <a:cubicBezTo>
                    <a:pt x="3116" y="9922"/>
                    <a:pt x="3571" y="9861"/>
                    <a:pt x="4007" y="9713"/>
                  </a:cubicBezTo>
                  <a:cubicBezTo>
                    <a:pt x="5113" y="9370"/>
                    <a:pt x="6002" y="8513"/>
                    <a:pt x="6532" y="7499"/>
                  </a:cubicBezTo>
                  <a:cubicBezTo>
                    <a:pt x="7078" y="6486"/>
                    <a:pt x="7265" y="5301"/>
                    <a:pt x="7218" y="4163"/>
                  </a:cubicBezTo>
                  <a:cubicBezTo>
                    <a:pt x="7187" y="3306"/>
                    <a:pt x="7031" y="2448"/>
                    <a:pt x="6641" y="1700"/>
                  </a:cubicBezTo>
                  <a:cubicBezTo>
                    <a:pt x="6236" y="952"/>
                    <a:pt x="5612" y="297"/>
                    <a:pt x="4817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1558552" y="3324061"/>
            <a:ext cx="6899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FF0000"/>
                </a:solidFill>
              </a:rPr>
              <a:t>Lưu</a:t>
            </a:r>
            <a:r>
              <a:rPr lang="en-US" sz="2400" b="1" dirty="0" smtClean="0">
                <a:solidFill>
                  <a:srgbClr val="FF0000"/>
                </a:solidFill>
              </a:rPr>
              <a:t> ý: </a:t>
            </a:r>
            <a:r>
              <a:rPr lang="en-US" sz="2400" b="1" dirty="0" err="1" smtClean="0">
                <a:solidFill>
                  <a:srgbClr val="FF0000"/>
                </a:solidFill>
              </a:rPr>
              <a:t>Khi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đặt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cần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viết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hoa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chữ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cái</a:t>
            </a:r>
            <a:r>
              <a:rPr lang="en-US" sz="2400" b="1" dirty="0" smtClean="0">
                <a:solidFill>
                  <a:srgbClr val="FF0000"/>
                </a:solidFill>
              </a:rPr>
              <a:t> ở </a:t>
            </a:r>
            <a:r>
              <a:rPr lang="en-US" sz="2400" b="1" dirty="0" err="1" smtClean="0">
                <a:solidFill>
                  <a:srgbClr val="FF0000"/>
                </a:solidFill>
              </a:rPr>
              <a:t>đầu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đặt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dấu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phù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hợp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với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văn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cảnh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của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.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6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99" grpId="0" animBg="1"/>
      <p:bldP spid="1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YEN\Desktop\z5927426283364_1a41c9d0b9a58566b40d09d8e5a71b0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" y="12755"/>
            <a:ext cx="9139362" cy="5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91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ubtitle 5"/>
          <p:cNvSpPr>
            <a:spLocks noGrp="1"/>
          </p:cNvSpPr>
          <p:nvPr>
            <p:ph type="subTitle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ubtitle 6"/>
          <p:cNvSpPr>
            <a:spLocks noGrp="1"/>
          </p:cNvSpPr>
          <p:nvPr>
            <p:ph type="subTitle" idx="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 idx="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ubtitle 9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 idx="9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YEN\Desktop\z5927426273375_0c2e1cf227cab27f3920d96d4cea77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8" y="0"/>
            <a:ext cx="9107409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301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YEN\Desktop\z5927426275468_ecf7b79d5faeb117e3dd41e0b7621f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8" y="-11761"/>
            <a:ext cx="9163878" cy="509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160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758942" y="819150"/>
            <a:ext cx="76230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Denk One" charset="0"/>
                <a:cs typeface="Denk One" charset="0"/>
              </a:rPr>
              <a:t>Động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từ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là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gì</a:t>
            </a:r>
            <a:r>
              <a:rPr lang="en-US" sz="3200" dirty="0" smtClean="0">
                <a:latin typeface="Denk One" charset="0"/>
                <a:cs typeface="Denk One" charset="0"/>
              </a:rPr>
              <a:t>?</a:t>
            </a:r>
            <a:endParaRPr lang="en-US" sz="3200" dirty="0">
              <a:latin typeface="Denk One" charset="0"/>
              <a:cs typeface="Denk One" charset="0"/>
            </a:endParaRPr>
          </a:p>
        </p:txBody>
      </p:sp>
      <p:grpSp>
        <p:nvGrpSpPr>
          <p:cNvPr id="3" name="Google Shape;1053;p46"/>
          <p:cNvGrpSpPr/>
          <p:nvPr/>
        </p:nvGrpSpPr>
        <p:grpSpPr>
          <a:xfrm>
            <a:off x="6740038" y="2075960"/>
            <a:ext cx="2312855" cy="3025249"/>
            <a:chOff x="4624775" y="1602375"/>
            <a:chExt cx="918700" cy="1064175"/>
          </a:xfrm>
        </p:grpSpPr>
        <p:sp>
          <p:nvSpPr>
            <p:cNvPr id="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7" name="Picture 46" descr="Calendar&#10;&#10;Description automatically generated">
            <a:extLst>
              <a:ext uri="{FF2B5EF4-FFF2-40B4-BE49-F238E27FC236}">
                <a16:creationId xmlns:a16="http://schemas.microsoft.com/office/drawing/2014/main" xmlns="" id="{801A22F8-F463-DE4A-0CC6-64815DD2D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05" y="1613827"/>
            <a:ext cx="4285889" cy="428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685800" y="361950"/>
            <a:ext cx="76230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latin typeface="Denk One" charset="0"/>
                <a:cs typeface="Denk One" charset="0"/>
              </a:rPr>
              <a:t>Tìm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các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động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từ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chỉ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hoạt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động</a:t>
            </a:r>
            <a:r>
              <a:rPr lang="en-US" sz="3200" dirty="0" smtClean="0">
                <a:latin typeface="Denk One" charset="0"/>
                <a:cs typeface="Denk One" charset="0"/>
              </a:rPr>
              <a:t> di </a:t>
            </a:r>
            <a:r>
              <a:rPr lang="en-US" sz="3200" dirty="0" err="1" smtClean="0">
                <a:latin typeface="Denk One" charset="0"/>
                <a:cs typeface="Denk One" charset="0"/>
              </a:rPr>
              <a:t>chuyển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của</a:t>
            </a:r>
            <a:r>
              <a:rPr lang="en-US" sz="3200" dirty="0" smtClean="0">
                <a:latin typeface="Denk One" charset="0"/>
                <a:cs typeface="Denk One" charset="0"/>
              </a:rPr>
              <a:t> </a:t>
            </a:r>
            <a:r>
              <a:rPr lang="en-US" sz="3200" dirty="0" err="1" smtClean="0">
                <a:latin typeface="Denk One" charset="0"/>
                <a:cs typeface="Denk One" charset="0"/>
              </a:rPr>
              <a:t>em</a:t>
            </a:r>
            <a:r>
              <a:rPr lang="en-US" sz="3200" dirty="0" smtClean="0">
                <a:latin typeface="Denk One" charset="0"/>
                <a:cs typeface="Denk One" charset="0"/>
              </a:rPr>
              <a:t> ở </a:t>
            </a:r>
            <a:r>
              <a:rPr lang="en-US" sz="3200" dirty="0" err="1" smtClean="0">
                <a:latin typeface="Denk One" charset="0"/>
                <a:cs typeface="Denk One" charset="0"/>
              </a:rPr>
              <a:t>trường</a:t>
            </a:r>
            <a:r>
              <a:rPr lang="en-US" sz="3200" dirty="0" smtClean="0">
                <a:latin typeface="Denk One" charset="0"/>
                <a:cs typeface="Denk One" charset="0"/>
              </a:rPr>
              <a:t>?</a:t>
            </a:r>
            <a:endParaRPr lang="en-US" sz="3200" dirty="0">
              <a:latin typeface="Denk One" charset="0"/>
              <a:cs typeface="Denk One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3E2F74B7-C51D-32FD-53E2-E82C5DC6E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62150"/>
            <a:ext cx="3209925" cy="30685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9" name="Picture 48" descr="A cartoon of a child and child holding water bottles&#10;&#10;Description automatically generated">
            <a:extLst>
              <a:ext uri="{FF2B5EF4-FFF2-40B4-BE49-F238E27FC236}">
                <a16:creationId xmlns="" xmlns:a16="http://schemas.microsoft.com/office/drawing/2014/main" id="{32D0B9CA-7D3E-259F-38AE-BA43E72330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557" y="2190750"/>
            <a:ext cx="2695244" cy="2839974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="" xmlns:a16="http://schemas.microsoft.com/office/drawing/2014/main" id="{50FDACC5-120F-6E35-920F-9B9C377A75F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73"/>
          <a:stretch/>
        </p:blipFill>
        <p:spPr>
          <a:xfrm>
            <a:off x="6019801" y="1657350"/>
            <a:ext cx="2987897" cy="33733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87774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66"/>
          <p:cNvSpPr txBox="1">
            <a:spLocks noGrp="1"/>
          </p:cNvSpPr>
          <p:nvPr>
            <p:ph type="subTitle" idx="1"/>
          </p:nvPr>
        </p:nvSpPr>
        <p:spPr>
          <a:xfrm>
            <a:off x="1295400" y="1047750"/>
            <a:ext cx="5935235" cy="2086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>
              <a:lnSpc>
                <a:spcPct val="150000"/>
              </a:lnSpc>
            </a:pP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685800">
              <a:lnSpc>
                <a:spcPct val="150000"/>
              </a:lnSpc>
            </a:pP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ĐÃ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all" dirty="0" err="1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b="1" cap="all" dirty="0" smtClean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b="1" cap="all" dirty="0">
              <a:ln w="9000" cmpd="sng">
                <a:solidFill>
                  <a:srgbClr val="FFFF00"/>
                </a:solidFill>
                <a:prstDash val="solid"/>
              </a:ln>
              <a:solidFill>
                <a:schemeClr val="accent5">
                  <a:lumMod val="60000"/>
                  <a:lumOff val="4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Freeform 5"/>
          <p:cNvSpPr/>
          <p:nvPr/>
        </p:nvSpPr>
        <p:spPr>
          <a:xfrm rot="1121471">
            <a:off x="229031" y="2359968"/>
            <a:ext cx="1816051" cy="1728229"/>
          </a:xfrm>
          <a:custGeom>
            <a:avLst/>
            <a:gdLst/>
            <a:ahLst/>
            <a:cxnLst/>
            <a:rect l="l" t="t" r="r" b="b"/>
            <a:pathLst>
              <a:path w="3715100" h="3519213">
                <a:moveTo>
                  <a:pt x="0" y="0"/>
                </a:moveTo>
                <a:lnTo>
                  <a:pt x="3715100" y="0"/>
                </a:lnTo>
                <a:lnTo>
                  <a:pt x="3715100" y="3519214"/>
                </a:lnTo>
                <a:lnTo>
                  <a:pt x="0" y="3519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3" name="Freeform 5"/>
          <p:cNvSpPr/>
          <p:nvPr/>
        </p:nvSpPr>
        <p:spPr>
          <a:xfrm flipH="1">
            <a:off x="5963930" y="1494844"/>
            <a:ext cx="3180070" cy="3657600"/>
          </a:xfrm>
          <a:custGeom>
            <a:avLst/>
            <a:gdLst/>
            <a:ahLst/>
            <a:cxnLst/>
            <a:rect l="l" t="t" r="r" b="b"/>
            <a:pathLst>
              <a:path w="5850556" h="8069732">
                <a:moveTo>
                  <a:pt x="0" y="0"/>
                </a:moveTo>
                <a:lnTo>
                  <a:pt x="5850555" y="0"/>
                </a:lnTo>
                <a:lnTo>
                  <a:pt x="5850555" y="8069732"/>
                </a:lnTo>
                <a:lnTo>
                  <a:pt x="0" y="806973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3" name="Google Shape;1053;p46"/>
          <p:cNvGrpSpPr/>
          <p:nvPr/>
        </p:nvGrpSpPr>
        <p:grpSpPr>
          <a:xfrm>
            <a:off x="7486471" y="3056295"/>
            <a:ext cx="1657528" cy="2044913"/>
            <a:chOff x="4624775" y="1602375"/>
            <a:chExt cx="918700" cy="1064175"/>
          </a:xfrm>
        </p:grpSpPr>
        <p:sp>
          <p:nvSpPr>
            <p:cNvPr id="1054" name="Google Shape;1054;p46"/>
            <p:cNvSpPr/>
            <p:nvPr/>
          </p:nvSpPr>
          <p:spPr>
            <a:xfrm>
              <a:off x="4946636" y="2481823"/>
              <a:ext cx="503200" cy="177625"/>
            </a:xfrm>
            <a:custGeom>
              <a:avLst/>
              <a:gdLst/>
              <a:ahLst/>
              <a:cxnLst/>
              <a:rect l="l" t="t" r="r" b="b"/>
              <a:pathLst>
                <a:path w="20128" h="7105" extrusionOk="0">
                  <a:moveTo>
                    <a:pt x="939" y="0"/>
                  </a:moveTo>
                  <a:lnTo>
                    <a:pt x="839" y="1109"/>
                  </a:lnTo>
                  <a:lnTo>
                    <a:pt x="0" y="7104"/>
                  </a:lnTo>
                  <a:lnTo>
                    <a:pt x="20128" y="7104"/>
                  </a:lnTo>
                  <a:lnTo>
                    <a:pt x="18966" y="0"/>
                  </a:lnTo>
                  <a:close/>
                </a:path>
              </a:pathLst>
            </a:custGeom>
            <a:solidFill>
              <a:srgbClr val="8BD2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46"/>
            <p:cNvSpPr/>
            <p:nvPr/>
          </p:nvSpPr>
          <p:spPr>
            <a:xfrm>
              <a:off x="5159800" y="2532825"/>
              <a:ext cx="22600" cy="109475"/>
            </a:xfrm>
            <a:custGeom>
              <a:avLst/>
              <a:gdLst/>
              <a:ahLst/>
              <a:cxnLst/>
              <a:rect l="l" t="t" r="r" b="b"/>
              <a:pathLst>
                <a:path w="904" h="4379" extrusionOk="0">
                  <a:moveTo>
                    <a:pt x="79" y="0"/>
                  </a:moveTo>
                  <a:cubicBezTo>
                    <a:pt x="53" y="0"/>
                    <a:pt x="29" y="22"/>
                    <a:pt x="29" y="54"/>
                  </a:cubicBezTo>
                  <a:cubicBezTo>
                    <a:pt x="12" y="406"/>
                    <a:pt x="6" y="758"/>
                    <a:pt x="6" y="1116"/>
                  </a:cubicBezTo>
                  <a:cubicBezTo>
                    <a:pt x="0" y="1468"/>
                    <a:pt x="6" y="1820"/>
                    <a:pt x="12" y="2172"/>
                  </a:cubicBezTo>
                  <a:lnTo>
                    <a:pt x="18" y="3234"/>
                  </a:lnTo>
                  <a:cubicBezTo>
                    <a:pt x="18" y="3586"/>
                    <a:pt x="12" y="3938"/>
                    <a:pt x="0" y="4290"/>
                  </a:cubicBezTo>
                  <a:lnTo>
                    <a:pt x="0" y="4295"/>
                  </a:lnTo>
                  <a:cubicBezTo>
                    <a:pt x="6" y="4342"/>
                    <a:pt x="41" y="4378"/>
                    <a:pt x="88" y="4378"/>
                  </a:cubicBezTo>
                  <a:cubicBezTo>
                    <a:pt x="199" y="4370"/>
                    <a:pt x="311" y="4366"/>
                    <a:pt x="422" y="4366"/>
                  </a:cubicBezTo>
                  <a:cubicBezTo>
                    <a:pt x="558" y="4366"/>
                    <a:pt x="695" y="4371"/>
                    <a:pt x="833" y="4378"/>
                  </a:cubicBezTo>
                  <a:cubicBezTo>
                    <a:pt x="836" y="4378"/>
                    <a:pt x="839" y="4378"/>
                    <a:pt x="842" y="4378"/>
                  </a:cubicBezTo>
                  <a:cubicBezTo>
                    <a:pt x="868" y="4378"/>
                    <a:pt x="892" y="4357"/>
                    <a:pt x="898" y="4331"/>
                  </a:cubicBezTo>
                  <a:cubicBezTo>
                    <a:pt x="904" y="4295"/>
                    <a:pt x="880" y="4266"/>
                    <a:pt x="845" y="4260"/>
                  </a:cubicBezTo>
                  <a:cubicBezTo>
                    <a:pt x="624" y="4224"/>
                    <a:pt x="403" y="4206"/>
                    <a:pt x="179" y="4206"/>
                  </a:cubicBezTo>
                  <a:cubicBezTo>
                    <a:pt x="178" y="4206"/>
                    <a:pt x="177" y="4206"/>
                    <a:pt x="176" y="4206"/>
                  </a:cubicBezTo>
                  <a:lnTo>
                    <a:pt x="176" y="4206"/>
                  </a:lnTo>
                  <a:cubicBezTo>
                    <a:pt x="196" y="3883"/>
                    <a:pt x="205" y="3556"/>
                    <a:pt x="205" y="3234"/>
                  </a:cubicBezTo>
                  <a:cubicBezTo>
                    <a:pt x="211" y="2876"/>
                    <a:pt x="205" y="2524"/>
                    <a:pt x="200" y="2172"/>
                  </a:cubicBezTo>
                  <a:cubicBezTo>
                    <a:pt x="188" y="1462"/>
                    <a:pt x="158" y="758"/>
                    <a:pt x="141" y="54"/>
                  </a:cubicBezTo>
                  <a:cubicBezTo>
                    <a:pt x="141" y="25"/>
                    <a:pt x="117" y="1"/>
                    <a:pt x="88" y="1"/>
                  </a:cubicBezTo>
                  <a:cubicBezTo>
                    <a:pt x="85" y="1"/>
                    <a:pt x="82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46"/>
            <p:cNvSpPr/>
            <p:nvPr/>
          </p:nvSpPr>
          <p:spPr>
            <a:xfrm>
              <a:off x="5339750" y="2527325"/>
              <a:ext cx="60725" cy="64475"/>
            </a:xfrm>
            <a:custGeom>
              <a:avLst/>
              <a:gdLst/>
              <a:ahLst/>
              <a:cxnLst/>
              <a:rect l="l" t="t" r="r" b="b"/>
              <a:pathLst>
                <a:path w="2429" h="2579" extrusionOk="0">
                  <a:moveTo>
                    <a:pt x="60" y="0"/>
                  </a:moveTo>
                  <a:cubicBezTo>
                    <a:pt x="54" y="0"/>
                    <a:pt x="48" y="2"/>
                    <a:pt x="41" y="4"/>
                  </a:cubicBezTo>
                  <a:cubicBezTo>
                    <a:pt x="12" y="16"/>
                    <a:pt x="0" y="45"/>
                    <a:pt x="6" y="74"/>
                  </a:cubicBezTo>
                  <a:cubicBezTo>
                    <a:pt x="100" y="350"/>
                    <a:pt x="229" y="614"/>
                    <a:pt x="376" y="866"/>
                  </a:cubicBezTo>
                  <a:cubicBezTo>
                    <a:pt x="528" y="1119"/>
                    <a:pt x="710" y="1353"/>
                    <a:pt x="910" y="1570"/>
                  </a:cubicBezTo>
                  <a:cubicBezTo>
                    <a:pt x="1109" y="1782"/>
                    <a:pt x="1332" y="1981"/>
                    <a:pt x="1567" y="2151"/>
                  </a:cubicBezTo>
                  <a:cubicBezTo>
                    <a:pt x="1807" y="2321"/>
                    <a:pt x="2065" y="2462"/>
                    <a:pt x="2335" y="2574"/>
                  </a:cubicBezTo>
                  <a:cubicBezTo>
                    <a:pt x="2343" y="2577"/>
                    <a:pt x="2351" y="2578"/>
                    <a:pt x="2358" y="2578"/>
                  </a:cubicBezTo>
                  <a:cubicBezTo>
                    <a:pt x="2379" y="2578"/>
                    <a:pt x="2398" y="2567"/>
                    <a:pt x="2411" y="2550"/>
                  </a:cubicBezTo>
                  <a:cubicBezTo>
                    <a:pt x="2429" y="2521"/>
                    <a:pt x="2417" y="2486"/>
                    <a:pt x="2388" y="2468"/>
                  </a:cubicBezTo>
                  <a:cubicBezTo>
                    <a:pt x="2136" y="2333"/>
                    <a:pt x="1901" y="2181"/>
                    <a:pt x="1672" y="2005"/>
                  </a:cubicBezTo>
                  <a:cubicBezTo>
                    <a:pt x="1449" y="1834"/>
                    <a:pt x="1238" y="1647"/>
                    <a:pt x="1050" y="1436"/>
                  </a:cubicBezTo>
                  <a:cubicBezTo>
                    <a:pt x="851" y="1236"/>
                    <a:pt x="681" y="1007"/>
                    <a:pt x="522" y="773"/>
                  </a:cubicBezTo>
                  <a:cubicBezTo>
                    <a:pt x="364" y="538"/>
                    <a:pt x="229" y="292"/>
                    <a:pt x="112" y="33"/>
                  </a:cubicBezTo>
                  <a:cubicBezTo>
                    <a:pt x="103" y="15"/>
                    <a:pt x="83" y="0"/>
                    <a:pt x="6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46"/>
            <p:cNvSpPr/>
            <p:nvPr/>
          </p:nvSpPr>
          <p:spPr>
            <a:xfrm>
              <a:off x="4973100" y="1682800"/>
              <a:ext cx="450275" cy="339825"/>
            </a:xfrm>
            <a:custGeom>
              <a:avLst/>
              <a:gdLst/>
              <a:ahLst/>
              <a:cxnLst/>
              <a:rect l="l" t="t" r="r" b="b"/>
              <a:pathLst>
                <a:path w="18011" h="13593" extrusionOk="0">
                  <a:moveTo>
                    <a:pt x="14332" y="0"/>
                  </a:moveTo>
                  <a:lnTo>
                    <a:pt x="3303" y="182"/>
                  </a:lnTo>
                  <a:cubicBezTo>
                    <a:pt x="2751" y="1537"/>
                    <a:pt x="2493" y="3010"/>
                    <a:pt x="2558" y="4471"/>
                  </a:cubicBezTo>
                  <a:cubicBezTo>
                    <a:pt x="2575" y="4869"/>
                    <a:pt x="2617" y="5274"/>
                    <a:pt x="2540" y="5673"/>
                  </a:cubicBezTo>
                  <a:cubicBezTo>
                    <a:pt x="2265" y="7122"/>
                    <a:pt x="563" y="7949"/>
                    <a:pt x="223" y="9392"/>
                  </a:cubicBezTo>
                  <a:cubicBezTo>
                    <a:pt x="0" y="10349"/>
                    <a:pt x="452" y="11369"/>
                    <a:pt x="1156" y="12062"/>
                  </a:cubicBezTo>
                  <a:cubicBezTo>
                    <a:pt x="1854" y="12754"/>
                    <a:pt x="2763" y="13188"/>
                    <a:pt x="3661" y="13593"/>
                  </a:cubicBezTo>
                  <a:lnTo>
                    <a:pt x="14349" y="13593"/>
                  </a:lnTo>
                  <a:cubicBezTo>
                    <a:pt x="15241" y="13188"/>
                    <a:pt x="16156" y="12754"/>
                    <a:pt x="16854" y="12062"/>
                  </a:cubicBezTo>
                  <a:cubicBezTo>
                    <a:pt x="17553" y="11369"/>
                    <a:pt x="18010" y="10349"/>
                    <a:pt x="17781" y="9392"/>
                  </a:cubicBezTo>
                  <a:cubicBezTo>
                    <a:pt x="17441" y="7949"/>
                    <a:pt x="15863" y="6594"/>
                    <a:pt x="15587" y="5139"/>
                  </a:cubicBezTo>
                  <a:cubicBezTo>
                    <a:pt x="15511" y="4746"/>
                    <a:pt x="15435" y="4869"/>
                    <a:pt x="15452" y="4471"/>
                  </a:cubicBezTo>
                  <a:cubicBezTo>
                    <a:pt x="15511" y="3010"/>
                    <a:pt x="15681" y="2106"/>
                    <a:pt x="14332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46"/>
            <p:cNvSpPr/>
            <p:nvPr/>
          </p:nvSpPr>
          <p:spPr>
            <a:xfrm>
              <a:off x="5448425" y="2588850"/>
              <a:ext cx="93450" cy="77700"/>
            </a:xfrm>
            <a:custGeom>
              <a:avLst/>
              <a:gdLst/>
              <a:ahLst/>
              <a:cxnLst/>
              <a:rect l="l" t="t" r="r" b="b"/>
              <a:pathLst>
                <a:path w="3738" h="3108" extrusionOk="0">
                  <a:moveTo>
                    <a:pt x="1822" y="0"/>
                  </a:moveTo>
                  <a:cubicBezTo>
                    <a:pt x="1438" y="0"/>
                    <a:pt x="1064" y="123"/>
                    <a:pt x="781" y="412"/>
                  </a:cubicBezTo>
                  <a:cubicBezTo>
                    <a:pt x="587" y="611"/>
                    <a:pt x="446" y="963"/>
                    <a:pt x="329" y="1210"/>
                  </a:cubicBezTo>
                  <a:cubicBezTo>
                    <a:pt x="258" y="1362"/>
                    <a:pt x="0" y="1609"/>
                    <a:pt x="129" y="1785"/>
                  </a:cubicBezTo>
                  <a:cubicBezTo>
                    <a:pt x="165" y="1838"/>
                    <a:pt x="314" y="1877"/>
                    <a:pt x="451" y="1877"/>
                  </a:cubicBezTo>
                  <a:cubicBezTo>
                    <a:pt x="583" y="1877"/>
                    <a:pt x="704" y="1841"/>
                    <a:pt x="704" y="1749"/>
                  </a:cubicBezTo>
                  <a:cubicBezTo>
                    <a:pt x="704" y="2054"/>
                    <a:pt x="734" y="2359"/>
                    <a:pt x="798" y="2659"/>
                  </a:cubicBezTo>
                  <a:cubicBezTo>
                    <a:pt x="822" y="2770"/>
                    <a:pt x="863" y="2899"/>
                    <a:pt x="962" y="2964"/>
                  </a:cubicBezTo>
                  <a:cubicBezTo>
                    <a:pt x="1000" y="2987"/>
                    <a:pt x="1041" y="2997"/>
                    <a:pt x="1082" y="2997"/>
                  </a:cubicBezTo>
                  <a:cubicBezTo>
                    <a:pt x="1210" y="2997"/>
                    <a:pt x="1343" y="2900"/>
                    <a:pt x="1397" y="2776"/>
                  </a:cubicBezTo>
                  <a:cubicBezTo>
                    <a:pt x="1467" y="2612"/>
                    <a:pt x="1438" y="2424"/>
                    <a:pt x="1408" y="2248"/>
                  </a:cubicBezTo>
                  <a:lnTo>
                    <a:pt x="1408" y="2248"/>
                  </a:lnTo>
                  <a:cubicBezTo>
                    <a:pt x="1590" y="2477"/>
                    <a:pt x="1373" y="2911"/>
                    <a:pt x="1619" y="3069"/>
                  </a:cubicBezTo>
                  <a:cubicBezTo>
                    <a:pt x="1659" y="3096"/>
                    <a:pt x="1703" y="3108"/>
                    <a:pt x="1747" y="3108"/>
                  </a:cubicBezTo>
                  <a:cubicBezTo>
                    <a:pt x="1896" y="3108"/>
                    <a:pt x="2052" y="2971"/>
                    <a:pt x="2106" y="2817"/>
                  </a:cubicBezTo>
                  <a:cubicBezTo>
                    <a:pt x="2171" y="2612"/>
                    <a:pt x="2142" y="2395"/>
                    <a:pt x="2194" y="2189"/>
                  </a:cubicBezTo>
                  <a:lnTo>
                    <a:pt x="2194" y="2189"/>
                  </a:lnTo>
                  <a:cubicBezTo>
                    <a:pt x="2230" y="2430"/>
                    <a:pt x="2101" y="2729"/>
                    <a:pt x="2288" y="2887"/>
                  </a:cubicBezTo>
                  <a:cubicBezTo>
                    <a:pt x="2336" y="2930"/>
                    <a:pt x="2395" y="2949"/>
                    <a:pt x="2456" y="2949"/>
                  </a:cubicBezTo>
                  <a:cubicBezTo>
                    <a:pt x="2588" y="2949"/>
                    <a:pt x="2730" y="2861"/>
                    <a:pt x="2799" y="2741"/>
                  </a:cubicBezTo>
                  <a:cubicBezTo>
                    <a:pt x="2864" y="2614"/>
                    <a:pt x="2875" y="2471"/>
                    <a:pt x="2868" y="2328"/>
                  </a:cubicBezTo>
                  <a:lnTo>
                    <a:pt x="2868" y="2328"/>
                  </a:lnTo>
                  <a:cubicBezTo>
                    <a:pt x="2883" y="2441"/>
                    <a:pt x="2913" y="2551"/>
                    <a:pt x="2980" y="2641"/>
                  </a:cubicBezTo>
                  <a:cubicBezTo>
                    <a:pt x="3045" y="2732"/>
                    <a:pt x="3162" y="2794"/>
                    <a:pt x="3271" y="2794"/>
                  </a:cubicBezTo>
                  <a:cubicBezTo>
                    <a:pt x="3330" y="2794"/>
                    <a:pt x="3387" y="2776"/>
                    <a:pt x="3432" y="2735"/>
                  </a:cubicBezTo>
                  <a:cubicBezTo>
                    <a:pt x="3508" y="2664"/>
                    <a:pt x="3532" y="2553"/>
                    <a:pt x="3550" y="2453"/>
                  </a:cubicBezTo>
                  <a:cubicBezTo>
                    <a:pt x="3649" y="1925"/>
                    <a:pt x="3737" y="1350"/>
                    <a:pt x="3473" y="881"/>
                  </a:cubicBezTo>
                  <a:cubicBezTo>
                    <a:pt x="3356" y="670"/>
                    <a:pt x="3174" y="500"/>
                    <a:pt x="2969" y="359"/>
                  </a:cubicBezTo>
                  <a:cubicBezTo>
                    <a:pt x="2641" y="136"/>
                    <a:pt x="2227" y="0"/>
                    <a:pt x="1822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46"/>
            <p:cNvSpPr/>
            <p:nvPr/>
          </p:nvSpPr>
          <p:spPr>
            <a:xfrm>
              <a:off x="5087625" y="1965275"/>
              <a:ext cx="238650" cy="84500"/>
            </a:xfrm>
            <a:custGeom>
              <a:avLst/>
              <a:gdLst/>
              <a:ahLst/>
              <a:cxnLst/>
              <a:rect l="l" t="t" r="r" b="b"/>
              <a:pathLst>
                <a:path w="9546" h="3380" extrusionOk="0">
                  <a:moveTo>
                    <a:pt x="9546" y="0"/>
                  </a:moveTo>
                  <a:lnTo>
                    <a:pt x="4101" y="47"/>
                  </a:lnTo>
                  <a:lnTo>
                    <a:pt x="1" y="164"/>
                  </a:lnTo>
                  <a:cubicBezTo>
                    <a:pt x="882" y="2425"/>
                    <a:pt x="2973" y="3380"/>
                    <a:pt x="4675" y="3380"/>
                  </a:cubicBezTo>
                  <a:cubicBezTo>
                    <a:pt x="4979" y="3380"/>
                    <a:pt x="5269" y="3350"/>
                    <a:pt x="5539" y="3291"/>
                  </a:cubicBezTo>
                  <a:cubicBezTo>
                    <a:pt x="7316" y="2904"/>
                    <a:pt x="8748" y="1643"/>
                    <a:pt x="954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46"/>
            <p:cNvSpPr/>
            <p:nvPr/>
          </p:nvSpPr>
          <p:spPr>
            <a:xfrm>
              <a:off x="4968400" y="1962350"/>
              <a:ext cx="575075" cy="651475"/>
            </a:xfrm>
            <a:custGeom>
              <a:avLst/>
              <a:gdLst/>
              <a:ahLst/>
              <a:cxnLst/>
              <a:rect l="l" t="t" r="r" b="b"/>
              <a:pathLst>
                <a:path w="23003" h="26059" extrusionOk="0">
                  <a:moveTo>
                    <a:pt x="14467" y="0"/>
                  </a:moveTo>
                  <a:cubicBezTo>
                    <a:pt x="14158" y="0"/>
                    <a:pt x="13845" y="33"/>
                    <a:pt x="13540" y="105"/>
                  </a:cubicBezTo>
                  <a:cubicBezTo>
                    <a:pt x="13540" y="105"/>
                    <a:pt x="12163" y="2165"/>
                    <a:pt x="9789" y="2165"/>
                  </a:cubicBezTo>
                  <a:cubicBezTo>
                    <a:pt x="9772" y="2165"/>
                    <a:pt x="9755" y="2165"/>
                    <a:pt x="9739" y="2164"/>
                  </a:cubicBezTo>
                  <a:cubicBezTo>
                    <a:pt x="6577" y="2123"/>
                    <a:pt x="5298" y="258"/>
                    <a:pt x="5298" y="258"/>
                  </a:cubicBezTo>
                  <a:cubicBezTo>
                    <a:pt x="4960" y="154"/>
                    <a:pt x="4614" y="106"/>
                    <a:pt x="4268" y="106"/>
                  </a:cubicBezTo>
                  <a:cubicBezTo>
                    <a:pt x="3423" y="106"/>
                    <a:pt x="2575" y="391"/>
                    <a:pt x="1831" y="844"/>
                  </a:cubicBezTo>
                  <a:lnTo>
                    <a:pt x="980" y="13311"/>
                  </a:lnTo>
                  <a:lnTo>
                    <a:pt x="0" y="22192"/>
                  </a:lnTo>
                  <a:lnTo>
                    <a:pt x="18298" y="22192"/>
                  </a:lnTo>
                  <a:lnTo>
                    <a:pt x="18867" y="25953"/>
                  </a:lnTo>
                  <a:lnTo>
                    <a:pt x="23003" y="26058"/>
                  </a:lnTo>
                  <a:cubicBezTo>
                    <a:pt x="22651" y="21295"/>
                    <a:pt x="22246" y="14179"/>
                    <a:pt x="20908" y="9591"/>
                  </a:cubicBezTo>
                  <a:cubicBezTo>
                    <a:pt x="19964" y="6347"/>
                    <a:pt x="19718" y="3766"/>
                    <a:pt x="17042" y="880"/>
                  </a:cubicBezTo>
                  <a:cubicBezTo>
                    <a:pt x="16599" y="404"/>
                    <a:pt x="15558" y="0"/>
                    <a:pt x="14467" y="0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46"/>
            <p:cNvSpPr/>
            <p:nvPr/>
          </p:nvSpPr>
          <p:spPr>
            <a:xfrm>
              <a:off x="4670075" y="1979925"/>
              <a:ext cx="350275" cy="378425"/>
            </a:xfrm>
            <a:custGeom>
              <a:avLst/>
              <a:gdLst/>
              <a:ahLst/>
              <a:cxnLst/>
              <a:rect l="l" t="t" r="r" b="b"/>
              <a:pathLst>
                <a:path w="14011" h="15137" extrusionOk="0">
                  <a:moveTo>
                    <a:pt x="14010" y="1"/>
                  </a:moveTo>
                  <a:cubicBezTo>
                    <a:pt x="13623" y="188"/>
                    <a:pt x="13441" y="359"/>
                    <a:pt x="13230" y="546"/>
                  </a:cubicBezTo>
                  <a:cubicBezTo>
                    <a:pt x="12285" y="1397"/>
                    <a:pt x="11071" y="3661"/>
                    <a:pt x="7487" y="8624"/>
                  </a:cubicBezTo>
                  <a:lnTo>
                    <a:pt x="2183" y="3163"/>
                  </a:lnTo>
                  <a:lnTo>
                    <a:pt x="1" y="5674"/>
                  </a:lnTo>
                  <a:cubicBezTo>
                    <a:pt x="1444" y="8730"/>
                    <a:pt x="2946" y="11880"/>
                    <a:pt x="5480" y="14127"/>
                  </a:cubicBezTo>
                  <a:cubicBezTo>
                    <a:pt x="6062" y="14647"/>
                    <a:pt x="6785" y="15136"/>
                    <a:pt x="7544" y="15136"/>
                  </a:cubicBezTo>
                  <a:cubicBezTo>
                    <a:pt x="7650" y="15136"/>
                    <a:pt x="7756" y="15127"/>
                    <a:pt x="7862" y="15107"/>
                  </a:cubicBezTo>
                  <a:cubicBezTo>
                    <a:pt x="8372" y="15013"/>
                    <a:pt x="8801" y="14696"/>
                    <a:pt x="9200" y="14373"/>
                  </a:cubicBezTo>
                  <a:cubicBezTo>
                    <a:pt x="10719" y="13147"/>
                    <a:pt x="12080" y="11716"/>
                    <a:pt x="13230" y="10132"/>
                  </a:cubicBezTo>
                  <a:lnTo>
                    <a:pt x="14010" y="1"/>
                  </a:ln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46"/>
            <p:cNvSpPr/>
            <p:nvPr/>
          </p:nvSpPr>
          <p:spPr>
            <a:xfrm>
              <a:off x="4659975" y="1999225"/>
              <a:ext cx="61025" cy="114625"/>
            </a:xfrm>
            <a:custGeom>
              <a:avLst/>
              <a:gdLst/>
              <a:ahLst/>
              <a:cxnLst/>
              <a:rect l="l" t="t" r="r" b="b"/>
              <a:pathLst>
                <a:path w="2441" h="4585" extrusionOk="0">
                  <a:moveTo>
                    <a:pt x="867" y="0"/>
                  </a:moveTo>
                  <a:cubicBezTo>
                    <a:pt x="717" y="0"/>
                    <a:pt x="566" y="113"/>
                    <a:pt x="493" y="249"/>
                  </a:cubicBezTo>
                  <a:cubicBezTo>
                    <a:pt x="405" y="420"/>
                    <a:pt x="264" y="795"/>
                    <a:pt x="264" y="989"/>
                  </a:cubicBezTo>
                  <a:lnTo>
                    <a:pt x="0" y="3922"/>
                  </a:lnTo>
                  <a:cubicBezTo>
                    <a:pt x="223" y="4321"/>
                    <a:pt x="405" y="4538"/>
                    <a:pt x="681" y="4585"/>
                  </a:cubicBezTo>
                  <a:lnTo>
                    <a:pt x="2441" y="2555"/>
                  </a:lnTo>
                  <a:cubicBezTo>
                    <a:pt x="2300" y="2250"/>
                    <a:pt x="1654" y="1851"/>
                    <a:pt x="1649" y="1822"/>
                  </a:cubicBezTo>
                  <a:cubicBezTo>
                    <a:pt x="1619" y="1370"/>
                    <a:pt x="1396" y="854"/>
                    <a:pt x="1256" y="425"/>
                  </a:cubicBezTo>
                  <a:cubicBezTo>
                    <a:pt x="1203" y="255"/>
                    <a:pt x="1127" y="73"/>
                    <a:pt x="956" y="15"/>
                  </a:cubicBezTo>
                  <a:cubicBezTo>
                    <a:pt x="927" y="5"/>
                    <a:pt x="897" y="0"/>
                    <a:pt x="867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46"/>
            <p:cNvSpPr/>
            <p:nvPr/>
          </p:nvSpPr>
          <p:spPr>
            <a:xfrm>
              <a:off x="4659975" y="1888550"/>
              <a:ext cx="11600" cy="242600"/>
            </a:xfrm>
            <a:custGeom>
              <a:avLst/>
              <a:gdLst/>
              <a:ahLst/>
              <a:cxnLst/>
              <a:rect l="l" t="t" r="r" b="b"/>
              <a:pathLst>
                <a:path w="464" h="9704" fill="none" extrusionOk="0">
                  <a:moveTo>
                    <a:pt x="464" y="1"/>
                  </a:moveTo>
                  <a:lnTo>
                    <a:pt x="0" y="9704"/>
                  </a:lnTo>
                </a:path>
              </a:pathLst>
            </a:custGeom>
            <a:noFill/>
            <a:ln w="80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46"/>
            <p:cNvSpPr/>
            <p:nvPr/>
          </p:nvSpPr>
          <p:spPr>
            <a:xfrm>
              <a:off x="4660125" y="2020325"/>
              <a:ext cx="35250" cy="87200"/>
            </a:xfrm>
            <a:custGeom>
              <a:avLst/>
              <a:gdLst/>
              <a:ahLst/>
              <a:cxnLst/>
              <a:rect l="l" t="t" r="r" b="b"/>
              <a:pathLst>
                <a:path w="1410" h="3488" extrusionOk="0">
                  <a:moveTo>
                    <a:pt x="307" y="0"/>
                  </a:moveTo>
                  <a:cubicBezTo>
                    <a:pt x="223" y="0"/>
                    <a:pt x="141" y="9"/>
                    <a:pt x="65" y="27"/>
                  </a:cubicBezTo>
                  <a:cubicBezTo>
                    <a:pt x="241" y="27"/>
                    <a:pt x="411" y="27"/>
                    <a:pt x="575" y="80"/>
                  </a:cubicBezTo>
                  <a:cubicBezTo>
                    <a:pt x="968" y="186"/>
                    <a:pt x="1297" y="608"/>
                    <a:pt x="1003" y="978"/>
                  </a:cubicBezTo>
                  <a:cubicBezTo>
                    <a:pt x="956" y="1036"/>
                    <a:pt x="892" y="1072"/>
                    <a:pt x="827" y="1089"/>
                  </a:cubicBezTo>
                  <a:cubicBezTo>
                    <a:pt x="798" y="1095"/>
                    <a:pt x="774" y="1113"/>
                    <a:pt x="774" y="1142"/>
                  </a:cubicBezTo>
                  <a:cubicBezTo>
                    <a:pt x="763" y="1177"/>
                    <a:pt x="792" y="1212"/>
                    <a:pt x="827" y="1218"/>
                  </a:cubicBezTo>
                  <a:cubicBezTo>
                    <a:pt x="1238" y="1306"/>
                    <a:pt x="1285" y="1858"/>
                    <a:pt x="898" y="2010"/>
                  </a:cubicBezTo>
                  <a:cubicBezTo>
                    <a:pt x="827" y="2034"/>
                    <a:pt x="833" y="2139"/>
                    <a:pt x="909" y="2151"/>
                  </a:cubicBezTo>
                  <a:cubicBezTo>
                    <a:pt x="1209" y="2210"/>
                    <a:pt x="1209" y="2614"/>
                    <a:pt x="909" y="2679"/>
                  </a:cubicBezTo>
                  <a:cubicBezTo>
                    <a:pt x="857" y="2685"/>
                    <a:pt x="839" y="2761"/>
                    <a:pt x="886" y="2785"/>
                  </a:cubicBezTo>
                  <a:cubicBezTo>
                    <a:pt x="974" y="2837"/>
                    <a:pt x="1003" y="2966"/>
                    <a:pt x="980" y="3078"/>
                  </a:cubicBezTo>
                  <a:cubicBezTo>
                    <a:pt x="857" y="3465"/>
                    <a:pt x="340" y="3459"/>
                    <a:pt x="0" y="3465"/>
                  </a:cubicBezTo>
                  <a:cubicBezTo>
                    <a:pt x="108" y="3477"/>
                    <a:pt x="222" y="3487"/>
                    <a:pt x="337" y="3487"/>
                  </a:cubicBezTo>
                  <a:cubicBezTo>
                    <a:pt x="566" y="3487"/>
                    <a:pt x="794" y="3445"/>
                    <a:pt x="962" y="3289"/>
                  </a:cubicBezTo>
                  <a:cubicBezTo>
                    <a:pt x="1099" y="3157"/>
                    <a:pt x="1138" y="2922"/>
                    <a:pt x="1034" y="2766"/>
                  </a:cubicBezTo>
                  <a:lnTo>
                    <a:pt x="1034" y="2766"/>
                  </a:lnTo>
                  <a:cubicBezTo>
                    <a:pt x="1171" y="2704"/>
                    <a:pt x="1267" y="2566"/>
                    <a:pt x="1267" y="2409"/>
                  </a:cubicBezTo>
                  <a:cubicBezTo>
                    <a:pt x="1267" y="2269"/>
                    <a:pt x="1195" y="2143"/>
                    <a:pt x="1086" y="2070"/>
                  </a:cubicBezTo>
                  <a:lnTo>
                    <a:pt x="1086" y="2070"/>
                  </a:lnTo>
                  <a:cubicBezTo>
                    <a:pt x="1410" y="1836"/>
                    <a:pt x="1370" y="1321"/>
                    <a:pt x="1016" y="1143"/>
                  </a:cubicBezTo>
                  <a:lnTo>
                    <a:pt x="1016" y="1143"/>
                  </a:lnTo>
                  <a:cubicBezTo>
                    <a:pt x="1124" y="1061"/>
                    <a:pt x="1196" y="930"/>
                    <a:pt x="1220" y="796"/>
                  </a:cubicBezTo>
                  <a:cubicBezTo>
                    <a:pt x="1300" y="274"/>
                    <a:pt x="773" y="0"/>
                    <a:pt x="30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46"/>
            <p:cNvSpPr/>
            <p:nvPr/>
          </p:nvSpPr>
          <p:spPr>
            <a:xfrm>
              <a:off x="4624775" y="2018650"/>
              <a:ext cx="36975" cy="88325"/>
            </a:xfrm>
            <a:custGeom>
              <a:avLst/>
              <a:gdLst/>
              <a:ahLst/>
              <a:cxnLst/>
              <a:rect l="l" t="t" r="r" b="b"/>
              <a:pathLst>
                <a:path w="1479" h="3533" extrusionOk="0">
                  <a:moveTo>
                    <a:pt x="836" y="0"/>
                  </a:moveTo>
                  <a:cubicBezTo>
                    <a:pt x="438" y="0"/>
                    <a:pt x="270" y="402"/>
                    <a:pt x="194" y="734"/>
                  </a:cubicBezTo>
                  <a:cubicBezTo>
                    <a:pt x="71" y="1238"/>
                    <a:pt x="0" y="1766"/>
                    <a:pt x="112" y="2271"/>
                  </a:cubicBezTo>
                  <a:cubicBezTo>
                    <a:pt x="229" y="2775"/>
                    <a:pt x="558" y="3256"/>
                    <a:pt x="1039" y="3444"/>
                  </a:cubicBezTo>
                  <a:cubicBezTo>
                    <a:pt x="1162" y="3491"/>
                    <a:pt x="1285" y="3520"/>
                    <a:pt x="1414" y="3532"/>
                  </a:cubicBezTo>
                  <a:lnTo>
                    <a:pt x="1479" y="94"/>
                  </a:lnTo>
                  <a:lnTo>
                    <a:pt x="1479" y="94"/>
                  </a:lnTo>
                  <a:cubicBezTo>
                    <a:pt x="1424" y="98"/>
                    <a:pt x="1370" y="101"/>
                    <a:pt x="1316" y="101"/>
                  </a:cubicBezTo>
                  <a:cubicBezTo>
                    <a:pt x="1276" y="101"/>
                    <a:pt x="1237" y="99"/>
                    <a:pt x="1197" y="94"/>
                  </a:cubicBezTo>
                  <a:cubicBezTo>
                    <a:pt x="1080" y="77"/>
                    <a:pt x="962" y="0"/>
                    <a:pt x="845" y="0"/>
                  </a:cubicBezTo>
                  <a:cubicBezTo>
                    <a:pt x="842" y="0"/>
                    <a:pt x="839" y="0"/>
                    <a:pt x="836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46"/>
            <p:cNvSpPr/>
            <p:nvPr/>
          </p:nvSpPr>
          <p:spPr>
            <a:xfrm>
              <a:off x="4853550" y="2193625"/>
              <a:ext cx="11175" cy="32875"/>
            </a:xfrm>
            <a:custGeom>
              <a:avLst/>
              <a:gdLst/>
              <a:ahLst/>
              <a:cxnLst/>
              <a:rect l="l" t="t" r="r" b="b"/>
              <a:pathLst>
                <a:path w="447" h="1315" extrusionOk="0">
                  <a:moveTo>
                    <a:pt x="118" y="0"/>
                  </a:moveTo>
                  <a:cubicBezTo>
                    <a:pt x="77" y="0"/>
                    <a:pt x="48" y="35"/>
                    <a:pt x="48" y="76"/>
                  </a:cubicBezTo>
                  <a:cubicBezTo>
                    <a:pt x="48" y="282"/>
                    <a:pt x="48" y="487"/>
                    <a:pt x="36" y="692"/>
                  </a:cubicBezTo>
                  <a:lnTo>
                    <a:pt x="1" y="1314"/>
                  </a:lnTo>
                  <a:cubicBezTo>
                    <a:pt x="110" y="1018"/>
                    <a:pt x="167" y="709"/>
                    <a:pt x="187" y="399"/>
                  </a:cubicBezTo>
                  <a:lnTo>
                    <a:pt x="187" y="399"/>
                  </a:lnTo>
                  <a:cubicBezTo>
                    <a:pt x="287" y="639"/>
                    <a:pt x="368" y="884"/>
                    <a:pt x="435" y="1138"/>
                  </a:cubicBezTo>
                  <a:cubicBezTo>
                    <a:pt x="447" y="757"/>
                    <a:pt x="347" y="381"/>
                    <a:pt x="183" y="41"/>
                  </a:cubicBezTo>
                  <a:cubicBezTo>
                    <a:pt x="177" y="18"/>
                    <a:pt x="148" y="0"/>
                    <a:pt x="118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46"/>
            <p:cNvSpPr/>
            <p:nvPr/>
          </p:nvSpPr>
          <p:spPr>
            <a:xfrm>
              <a:off x="5153625" y="1931250"/>
              <a:ext cx="99750" cy="56775"/>
            </a:xfrm>
            <a:custGeom>
              <a:avLst/>
              <a:gdLst/>
              <a:ahLst/>
              <a:cxnLst/>
              <a:rect l="l" t="t" r="r" b="b"/>
              <a:pathLst>
                <a:path w="3990" h="2271" extrusionOk="0">
                  <a:moveTo>
                    <a:pt x="1" y="0"/>
                  </a:moveTo>
                  <a:lnTo>
                    <a:pt x="1" y="1607"/>
                  </a:lnTo>
                  <a:cubicBezTo>
                    <a:pt x="1" y="1607"/>
                    <a:pt x="435" y="2259"/>
                    <a:pt x="1884" y="2270"/>
                  </a:cubicBezTo>
                  <a:cubicBezTo>
                    <a:pt x="1890" y="2270"/>
                    <a:pt x="1897" y="2270"/>
                    <a:pt x="1904" y="2270"/>
                  </a:cubicBezTo>
                  <a:cubicBezTo>
                    <a:pt x="3472" y="2270"/>
                    <a:pt x="3990" y="1578"/>
                    <a:pt x="3990" y="1578"/>
                  </a:cubicBezTo>
                  <a:lnTo>
                    <a:pt x="3990" y="0"/>
                  </a:ln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46"/>
            <p:cNvSpPr/>
            <p:nvPr/>
          </p:nvSpPr>
          <p:spPr>
            <a:xfrm>
              <a:off x="5033950" y="1622000"/>
              <a:ext cx="335875" cy="329650"/>
            </a:xfrm>
            <a:custGeom>
              <a:avLst/>
              <a:gdLst/>
              <a:ahLst/>
              <a:cxnLst/>
              <a:rect l="l" t="t" r="r" b="b"/>
              <a:pathLst>
                <a:path w="13435" h="13186" extrusionOk="0">
                  <a:moveTo>
                    <a:pt x="6226" y="1"/>
                  </a:moveTo>
                  <a:cubicBezTo>
                    <a:pt x="2609" y="1"/>
                    <a:pt x="301" y="2332"/>
                    <a:pt x="388" y="6269"/>
                  </a:cubicBezTo>
                  <a:cubicBezTo>
                    <a:pt x="388" y="6269"/>
                    <a:pt x="1" y="13185"/>
                    <a:pt x="6559" y="13185"/>
                  </a:cubicBezTo>
                  <a:cubicBezTo>
                    <a:pt x="13435" y="13185"/>
                    <a:pt x="12795" y="6744"/>
                    <a:pt x="12795" y="6744"/>
                  </a:cubicBezTo>
                  <a:cubicBezTo>
                    <a:pt x="12795" y="6744"/>
                    <a:pt x="12590" y="1019"/>
                    <a:pt x="7979" y="168"/>
                  </a:cubicBezTo>
                  <a:cubicBezTo>
                    <a:pt x="7367" y="56"/>
                    <a:pt x="6781" y="1"/>
                    <a:pt x="6226" y="1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46"/>
            <p:cNvSpPr/>
            <p:nvPr/>
          </p:nvSpPr>
          <p:spPr>
            <a:xfrm>
              <a:off x="5163900" y="1944875"/>
              <a:ext cx="89475" cy="15725"/>
            </a:xfrm>
            <a:custGeom>
              <a:avLst/>
              <a:gdLst/>
              <a:ahLst/>
              <a:cxnLst/>
              <a:rect l="l" t="t" r="r" b="b"/>
              <a:pathLst>
                <a:path w="3579" h="629" extrusionOk="0">
                  <a:moveTo>
                    <a:pt x="3579" y="1"/>
                  </a:moveTo>
                  <a:cubicBezTo>
                    <a:pt x="2939" y="171"/>
                    <a:pt x="2206" y="270"/>
                    <a:pt x="1361" y="270"/>
                  </a:cubicBezTo>
                  <a:cubicBezTo>
                    <a:pt x="869" y="270"/>
                    <a:pt x="417" y="229"/>
                    <a:pt x="0" y="159"/>
                  </a:cubicBezTo>
                  <a:lnTo>
                    <a:pt x="0" y="159"/>
                  </a:lnTo>
                  <a:cubicBezTo>
                    <a:pt x="0" y="159"/>
                    <a:pt x="501" y="628"/>
                    <a:pt x="2223" y="628"/>
                  </a:cubicBezTo>
                  <a:cubicBezTo>
                    <a:pt x="2610" y="628"/>
                    <a:pt x="3060" y="604"/>
                    <a:pt x="3579" y="546"/>
                  </a:cubicBezTo>
                  <a:lnTo>
                    <a:pt x="3579" y="1"/>
                  </a:ln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46"/>
            <p:cNvSpPr/>
            <p:nvPr/>
          </p:nvSpPr>
          <p:spPr>
            <a:xfrm>
              <a:off x="5091600" y="1782450"/>
              <a:ext cx="54550" cy="15725"/>
            </a:xfrm>
            <a:custGeom>
              <a:avLst/>
              <a:gdLst/>
              <a:ahLst/>
              <a:cxnLst/>
              <a:rect l="l" t="t" r="r" b="b"/>
              <a:pathLst>
                <a:path w="2182" h="629" extrusionOk="0">
                  <a:moveTo>
                    <a:pt x="1167" y="1"/>
                  </a:moveTo>
                  <a:cubicBezTo>
                    <a:pt x="927" y="1"/>
                    <a:pt x="688" y="56"/>
                    <a:pt x="475" y="168"/>
                  </a:cubicBezTo>
                  <a:cubicBezTo>
                    <a:pt x="299" y="262"/>
                    <a:pt x="141" y="379"/>
                    <a:pt x="18" y="531"/>
                  </a:cubicBezTo>
                  <a:cubicBezTo>
                    <a:pt x="0" y="555"/>
                    <a:pt x="0" y="584"/>
                    <a:pt x="18" y="608"/>
                  </a:cubicBezTo>
                  <a:cubicBezTo>
                    <a:pt x="31" y="621"/>
                    <a:pt x="48" y="629"/>
                    <a:pt x="64" y="629"/>
                  </a:cubicBezTo>
                  <a:cubicBezTo>
                    <a:pt x="77" y="629"/>
                    <a:pt x="90" y="624"/>
                    <a:pt x="100" y="614"/>
                  </a:cubicBezTo>
                  <a:cubicBezTo>
                    <a:pt x="241" y="496"/>
                    <a:pt x="387" y="402"/>
                    <a:pt x="552" y="332"/>
                  </a:cubicBezTo>
                  <a:cubicBezTo>
                    <a:pt x="758" y="240"/>
                    <a:pt x="980" y="196"/>
                    <a:pt x="1204" y="196"/>
                  </a:cubicBezTo>
                  <a:cubicBezTo>
                    <a:pt x="1508" y="196"/>
                    <a:pt x="1813" y="279"/>
                    <a:pt x="2077" y="438"/>
                  </a:cubicBezTo>
                  <a:cubicBezTo>
                    <a:pt x="2085" y="442"/>
                    <a:pt x="2092" y="444"/>
                    <a:pt x="2100" y="444"/>
                  </a:cubicBezTo>
                  <a:cubicBezTo>
                    <a:pt x="2145" y="444"/>
                    <a:pt x="2182" y="379"/>
                    <a:pt x="2141" y="344"/>
                  </a:cubicBezTo>
                  <a:cubicBezTo>
                    <a:pt x="1870" y="118"/>
                    <a:pt x="1518" y="1"/>
                    <a:pt x="116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46"/>
            <p:cNvSpPr/>
            <p:nvPr/>
          </p:nvSpPr>
          <p:spPr>
            <a:xfrm>
              <a:off x="5251825" y="1778525"/>
              <a:ext cx="54975" cy="15675"/>
            </a:xfrm>
            <a:custGeom>
              <a:avLst/>
              <a:gdLst/>
              <a:ahLst/>
              <a:cxnLst/>
              <a:rect l="l" t="t" r="r" b="b"/>
              <a:pathLst>
                <a:path w="2199" h="627" extrusionOk="0">
                  <a:moveTo>
                    <a:pt x="1002" y="1"/>
                  </a:moveTo>
                  <a:cubicBezTo>
                    <a:pt x="656" y="1"/>
                    <a:pt x="311" y="112"/>
                    <a:pt x="44" y="342"/>
                  </a:cubicBezTo>
                  <a:cubicBezTo>
                    <a:pt x="0" y="376"/>
                    <a:pt x="33" y="439"/>
                    <a:pt x="76" y="439"/>
                  </a:cubicBezTo>
                  <a:cubicBezTo>
                    <a:pt x="85" y="439"/>
                    <a:pt x="94" y="436"/>
                    <a:pt x="103" y="430"/>
                  </a:cubicBezTo>
                  <a:cubicBezTo>
                    <a:pt x="365" y="271"/>
                    <a:pt x="664" y="193"/>
                    <a:pt x="962" y="193"/>
                  </a:cubicBezTo>
                  <a:cubicBezTo>
                    <a:pt x="1366" y="193"/>
                    <a:pt x="1770" y="336"/>
                    <a:pt x="2080" y="612"/>
                  </a:cubicBezTo>
                  <a:cubicBezTo>
                    <a:pt x="2091" y="622"/>
                    <a:pt x="2104" y="627"/>
                    <a:pt x="2116" y="627"/>
                  </a:cubicBezTo>
                  <a:cubicBezTo>
                    <a:pt x="2160" y="627"/>
                    <a:pt x="2199" y="570"/>
                    <a:pt x="2162" y="524"/>
                  </a:cubicBezTo>
                  <a:cubicBezTo>
                    <a:pt x="1880" y="180"/>
                    <a:pt x="1440" y="1"/>
                    <a:pt x="1002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46"/>
            <p:cNvSpPr/>
            <p:nvPr/>
          </p:nvSpPr>
          <p:spPr>
            <a:xfrm>
              <a:off x="5181175" y="1831225"/>
              <a:ext cx="41500" cy="9150"/>
            </a:xfrm>
            <a:custGeom>
              <a:avLst/>
              <a:gdLst/>
              <a:ahLst/>
              <a:cxnLst/>
              <a:rect l="l" t="t" r="r" b="b"/>
              <a:pathLst>
                <a:path w="1660" h="366" extrusionOk="0">
                  <a:moveTo>
                    <a:pt x="1577" y="0"/>
                  </a:moveTo>
                  <a:cubicBezTo>
                    <a:pt x="1568" y="0"/>
                    <a:pt x="1560" y="2"/>
                    <a:pt x="1550" y="6"/>
                  </a:cubicBezTo>
                  <a:cubicBezTo>
                    <a:pt x="1270" y="116"/>
                    <a:pt x="972" y="172"/>
                    <a:pt x="674" y="172"/>
                  </a:cubicBezTo>
                  <a:cubicBezTo>
                    <a:pt x="480" y="172"/>
                    <a:pt x="285" y="148"/>
                    <a:pt x="95" y="100"/>
                  </a:cubicBezTo>
                  <a:cubicBezTo>
                    <a:pt x="90" y="98"/>
                    <a:pt x="85" y="98"/>
                    <a:pt x="80" y="98"/>
                  </a:cubicBezTo>
                  <a:cubicBezTo>
                    <a:pt x="26" y="98"/>
                    <a:pt x="1" y="179"/>
                    <a:pt x="54" y="205"/>
                  </a:cubicBezTo>
                  <a:cubicBezTo>
                    <a:pt x="271" y="317"/>
                    <a:pt x="521" y="366"/>
                    <a:pt x="766" y="366"/>
                  </a:cubicBezTo>
                  <a:cubicBezTo>
                    <a:pt x="793" y="366"/>
                    <a:pt x="820" y="365"/>
                    <a:pt x="846" y="364"/>
                  </a:cubicBezTo>
                  <a:cubicBezTo>
                    <a:pt x="1116" y="346"/>
                    <a:pt x="1386" y="264"/>
                    <a:pt x="1609" y="112"/>
                  </a:cubicBezTo>
                  <a:cubicBezTo>
                    <a:pt x="1660" y="76"/>
                    <a:pt x="1631" y="0"/>
                    <a:pt x="15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46"/>
            <p:cNvSpPr/>
            <p:nvPr/>
          </p:nvSpPr>
          <p:spPr>
            <a:xfrm>
              <a:off x="5196750" y="1803150"/>
              <a:ext cx="14300" cy="13800"/>
            </a:xfrm>
            <a:custGeom>
              <a:avLst/>
              <a:gdLst/>
              <a:ahLst/>
              <a:cxnLst/>
              <a:rect l="l" t="t" r="r" b="b"/>
              <a:pathLst>
                <a:path w="572" h="552" extrusionOk="0">
                  <a:moveTo>
                    <a:pt x="290" y="1"/>
                  </a:moveTo>
                  <a:cubicBezTo>
                    <a:pt x="251" y="1"/>
                    <a:pt x="217" y="47"/>
                    <a:pt x="241" y="85"/>
                  </a:cubicBezTo>
                  <a:cubicBezTo>
                    <a:pt x="276" y="161"/>
                    <a:pt x="270" y="243"/>
                    <a:pt x="241" y="296"/>
                  </a:cubicBezTo>
                  <a:cubicBezTo>
                    <a:pt x="212" y="349"/>
                    <a:pt x="153" y="396"/>
                    <a:pt x="71" y="407"/>
                  </a:cubicBezTo>
                  <a:cubicBezTo>
                    <a:pt x="47" y="413"/>
                    <a:pt x="24" y="425"/>
                    <a:pt x="18" y="449"/>
                  </a:cubicBezTo>
                  <a:cubicBezTo>
                    <a:pt x="0" y="478"/>
                    <a:pt x="18" y="513"/>
                    <a:pt x="47" y="531"/>
                  </a:cubicBezTo>
                  <a:cubicBezTo>
                    <a:pt x="84" y="545"/>
                    <a:pt x="120" y="551"/>
                    <a:pt x="154" y="551"/>
                  </a:cubicBezTo>
                  <a:cubicBezTo>
                    <a:pt x="413" y="551"/>
                    <a:pt x="571" y="174"/>
                    <a:pt x="317" y="9"/>
                  </a:cubicBezTo>
                  <a:cubicBezTo>
                    <a:pt x="308" y="3"/>
                    <a:pt x="299" y="1"/>
                    <a:pt x="29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46"/>
            <p:cNvSpPr/>
            <p:nvPr/>
          </p:nvSpPr>
          <p:spPr>
            <a:xfrm>
              <a:off x="5054325" y="1722275"/>
              <a:ext cx="135250" cy="126750"/>
            </a:xfrm>
            <a:custGeom>
              <a:avLst/>
              <a:gdLst/>
              <a:ahLst/>
              <a:cxnLst/>
              <a:rect l="l" t="t" r="r" b="b"/>
              <a:pathLst>
                <a:path w="5410" h="5070" extrusionOk="0">
                  <a:moveTo>
                    <a:pt x="2570" y="253"/>
                  </a:moveTo>
                  <a:cubicBezTo>
                    <a:pt x="3171" y="253"/>
                    <a:pt x="3784" y="491"/>
                    <a:pt x="4266" y="1020"/>
                  </a:cubicBezTo>
                  <a:cubicBezTo>
                    <a:pt x="5087" y="1912"/>
                    <a:pt x="5005" y="3425"/>
                    <a:pt x="4090" y="4217"/>
                  </a:cubicBezTo>
                  <a:cubicBezTo>
                    <a:pt x="3635" y="4624"/>
                    <a:pt x="3101" y="4806"/>
                    <a:pt x="2579" y="4806"/>
                  </a:cubicBezTo>
                  <a:cubicBezTo>
                    <a:pt x="1361" y="4806"/>
                    <a:pt x="204" y="3821"/>
                    <a:pt x="253" y="2405"/>
                  </a:cubicBezTo>
                  <a:cubicBezTo>
                    <a:pt x="364" y="1086"/>
                    <a:pt x="1447" y="253"/>
                    <a:pt x="2570" y="253"/>
                  </a:cubicBezTo>
                  <a:close/>
                  <a:moveTo>
                    <a:pt x="2616" y="0"/>
                  </a:moveTo>
                  <a:cubicBezTo>
                    <a:pt x="1364" y="0"/>
                    <a:pt x="152" y="926"/>
                    <a:pt x="83" y="2393"/>
                  </a:cubicBezTo>
                  <a:cubicBezTo>
                    <a:pt x="1" y="3967"/>
                    <a:pt x="1259" y="5070"/>
                    <a:pt x="2606" y="5070"/>
                  </a:cubicBezTo>
                  <a:cubicBezTo>
                    <a:pt x="3177" y="5070"/>
                    <a:pt x="3764" y="4872"/>
                    <a:pt x="4272" y="4429"/>
                  </a:cubicBezTo>
                  <a:cubicBezTo>
                    <a:pt x="5316" y="3525"/>
                    <a:pt x="5410" y="1841"/>
                    <a:pt x="4471" y="832"/>
                  </a:cubicBezTo>
                  <a:cubicBezTo>
                    <a:pt x="3950" y="259"/>
                    <a:pt x="3278" y="0"/>
                    <a:pt x="2616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46"/>
            <p:cNvSpPr/>
            <p:nvPr/>
          </p:nvSpPr>
          <p:spPr>
            <a:xfrm>
              <a:off x="5213325" y="1727875"/>
              <a:ext cx="135250" cy="126725"/>
            </a:xfrm>
            <a:custGeom>
              <a:avLst/>
              <a:gdLst/>
              <a:ahLst/>
              <a:cxnLst/>
              <a:rect l="l" t="t" r="r" b="b"/>
              <a:pathLst>
                <a:path w="5410" h="5069" extrusionOk="0">
                  <a:moveTo>
                    <a:pt x="2572" y="253"/>
                  </a:moveTo>
                  <a:cubicBezTo>
                    <a:pt x="3172" y="253"/>
                    <a:pt x="3784" y="490"/>
                    <a:pt x="4265" y="1019"/>
                  </a:cubicBezTo>
                  <a:cubicBezTo>
                    <a:pt x="5087" y="1911"/>
                    <a:pt x="5004" y="3424"/>
                    <a:pt x="4089" y="4222"/>
                  </a:cubicBezTo>
                  <a:cubicBezTo>
                    <a:pt x="3635" y="4627"/>
                    <a:pt x="3102" y="4808"/>
                    <a:pt x="2579" y="4808"/>
                  </a:cubicBezTo>
                  <a:cubicBezTo>
                    <a:pt x="1361" y="4808"/>
                    <a:pt x="203" y="3824"/>
                    <a:pt x="253" y="2404"/>
                  </a:cubicBezTo>
                  <a:cubicBezTo>
                    <a:pt x="364" y="1088"/>
                    <a:pt x="1447" y="253"/>
                    <a:pt x="2572" y="253"/>
                  </a:cubicBezTo>
                  <a:close/>
                  <a:moveTo>
                    <a:pt x="2619" y="1"/>
                  </a:moveTo>
                  <a:cubicBezTo>
                    <a:pt x="1366" y="1"/>
                    <a:pt x="152" y="930"/>
                    <a:pt x="82" y="2398"/>
                  </a:cubicBezTo>
                  <a:cubicBezTo>
                    <a:pt x="0" y="3968"/>
                    <a:pt x="1258" y="5069"/>
                    <a:pt x="2605" y="5069"/>
                  </a:cubicBezTo>
                  <a:cubicBezTo>
                    <a:pt x="3176" y="5069"/>
                    <a:pt x="3763" y="4871"/>
                    <a:pt x="4271" y="4427"/>
                  </a:cubicBezTo>
                  <a:cubicBezTo>
                    <a:pt x="5315" y="3524"/>
                    <a:pt x="5409" y="1840"/>
                    <a:pt x="4471" y="831"/>
                  </a:cubicBezTo>
                  <a:cubicBezTo>
                    <a:pt x="3950" y="259"/>
                    <a:pt x="3279" y="1"/>
                    <a:pt x="261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46"/>
            <p:cNvSpPr/>
            <p:nvPr/>
          </p:nvSpPr>
          <p:spPr>
            <a:xfrm>
              <a:off x="5177400" y="1776725"/>
              <a:ext cx="41800" cy="13900"/>
            </a:xfrm>
            <a:custGeom>
              <a:avLst/>
              <a:gdLst/>
              <a:ahLst/>
              <a:cxnLst/>
              <a:rect l="l" t="t" r="r" b="b"/>
              <a:pathLst>
                <a:path w="1672" h="556" extrusionOk="0">
                  <a:moveTo>
                    <a:pt x="887" y="1"/>
                  </a:moveTo>
                  <a:cubicBezTo>
                    <a:pt x="554" y="1"/>
                    <a:pt x="219" y="162"/>
                    <a:pt x="0" y="414"/>
                  </a:cubicBezTo>
                  <a:lnTo>
                    <a:pt x="112" y="555"/>
                  </a:lnTo>
                  <a:cubicBezTo>
                    <a:pt x="176" y="526"/>
                    <a:pt x="235" y="491"/>
                    <a:pt x="293" y="455"/>
                  </a:cubicBezTo>
                  <a:cubicBezTo>
                    <a:pt x="492" y="349"/>
                    <a:pt x="695" y="294"/>
                    <a:pt x="897" y="294"/>
                  </a:cubicBezTo>
                  <a:cubicBezTo>
                    <a:pt x="1120" y="294"/>
                    <a:pt x="1340" y="361"/>
                    <a:pt x="1549" y="502"/>
                  </a:cubicBezTo>
                  <a:lnTo>
                    <a:pt x="1672" y="391"/>
                  </a:lnTo>
                  <a:cubicBezTo>
                    <a:pt x="1572" y="256"/>
                    <a:pt x="1443" y="162"/>
                    <a:pt x="1297" y="92"/>
                  </a:cubicBezTo>
                  <a:cubicBezTo>
                    <a:pt x="1166" y="29"/>
                    <a:pt x="1027" y="1"/>
                    <a:pt x="887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46"/>
            <p:cNvSpPr/>
            <p:nvPr/>
          </p:nvSpPr>
          <p:spPr>
            <a:xfrm>
              <a:off x="5392700" y="2298625"/>
              <a:ext cx="33150" cy="218550"/>
            </a:xfrm>
            <a:custGeom>
              <a:avLst/>
              <a:gdLst/>
              <a:ahLst/>
              <a:cxnLst/>
              <a:rect l="l" t="t" r="r" b="b"/>
              <a:pathLst>
                <a:path w="1326" h="8742" extrusionOk="0">
                  <a:moveTo>
                    <a:pt x="0" y="0"/>
                  </a:moveTo>
                  <a:lnTo>
                    <a:pt x="0" y="0"/>
                  </a:lnTo>
                  <a:cubicBezTo>
                    <a:pt x="323" y="2934"/>
                    <a:pt x="763" y="5849"/>
                    <a:pt x="1326" y="8741"/>
                  </a:cubicBezTo>
                  <a:cubicBezTo>
                    <a:pt x="1009" y="5808"/>
                    <a:pt x="569" y="2893"/>
                    <a:pt x="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46"/>
            <p:cNvSpPr/>
            <p:nvPr/>
          </p:nvSpPr>
          <p:spPr>
            <a:xfrm>
              <a:off x="5121500" y="1602375"/>
              <a:ext cx="237625" cy="145125"/>
            </a:xfrm>
            <a:custGeom>
              <a:avLst/>
              <a:gdLst/>
              <a:ahLst/>
              <a:cxnLst/>
              <a:rect l="l" t="t" r="r" b="b"/>
              <a:pathLst>
                <a:path w="9505" h="5805" extrusionOk="0">
                  <a:moveTo>
                    <a:pt x="2395" y="0"/>
                  </a:moveTo>
                  <a:cubicBezTo>
                    <a:pt x="1960" y="0"/>
                    <a:pt x="1539" y="50"/>
                    <a:pt x="1168" y="173"/>
                  </a:cubicBezTo>
                  <a:cubicBezTo>
                    <a:pt x="1" y="554"/>
                    <a:pt x="400" y="1880"/>
                    <a:pt x="1098" y="2507"/>
                  </a:cubicBezTo>
                  <a:cubicBezTo>
                    <a:pt x="2177" y="3481"/>
                    <a:pt x="3885" y="4778"/>
                    <a:pt x="5287" y="5153"/>
                  </a:cubicBezTo>
                  <a:cubicBezTo>
                    <a:pt x="6689" y="5529"/>
                    <a:pt x="8056" y="5705"/>
                    <a:pt x="9505" y="5804"/>
                  </a:cubicBezTo>
                  <a:cubicBezTo>
                    <a:pt x="9106" y="3458"/>
                    <a:pt x="7803" y="1850"/>
                    <a:pt x="6319" y="982"/>
                  </a:cubicBezTo>
                  <a:cubicBezTo>
                    <a:pt x="5832" y="695"/>
                    <a:pt x="5292" y="507"/>
                    <a:pt x="4741" y="354"/>
                  </a:cubicBezTo>
                  <a:cubicBezTo>
                    <a:pt x="4065" y="171"/>
                    <a:pt x="3206" y="0"/>
                    <a:pt x="239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46"/>
            <p:cNvSpPr/>
            <p:nvPr/>
          </p:nvSpPr>
          <p:spPr>
            <a:xfrm>
              <a:off x="5032200" y="1623100"/>
              <a:ext cx="135375" cy="165750"/>
            </a:xfrm>
            <a:custGeom>
              <a:avLst/>
              <a:gdLst/>
              <a:ahLst/>
              <a:cxnLst/>
              <a:rect l="l" t="t" r="r" b="b"/>
              <a:pathLst>
                <a:path w="5415" h="6630" extrusionOk="0">
                  <a:moveTo>
                    <a:pt x="3665" y="0"/>
                  </a:moveTo>
                  <a:cubicBezTo>
                    <a:pt x="3349" y="0"/>
                    <a:pt x="3039" y="139"/>
                    <a:pt x="2763" y="300"/>
                  </a:cubicBezTo>
                  <a:cubicBezTo>
                    <a:pt x="1719" y="910"/>
                    <a:pt x="962" y="1937"/>
                    <a:pt x="540" y="3069"/>
                  </a:cubicBezTo>
                  <a:cubicBezTo>
                    <a:pt x="112" y="4195"/>
                    <a:pt x="0" y="5421"/>
                    <a:pt x="47" y="6630"/>
                  </a:cubicBezTo>
                  <a:cubicBezTo>
                    <a:pt x="1262" y="5726"/>
                    <a:pt x="2312" y="4612"/>
                    <a:pt x="3139" y="3345"/>
                  </a:cubicBezTo>
                  <a:cubicBezTo>
                    <a:pt x="3544" y="2723"/>
                    <a:pt x="5415" y="42"/>
                    <a:pt x="3684" y="1"/>
                  </a:cubicBezTo>
                  <a:cubicBezTo>
                    <a:pt x="3678" y="1"/>
                    <a:pt x="3671" y="0"/>
                    <a:pt x="3665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46"/>
            <p:cNvSpPr/>
            <p:nvPr/>
          </p:nvSpPr>
          <p:spPr>
            <a:xfrm>
              <a:off x="4988050" y="1773225"/>
              <a:ext cx="60900" cy="62575"/>
            </a:xfrm>
            <a:custGeom>
              <a:avLst/>
              <a:gdLst/>
              <a:ahLst/>
              <a:cxnLst/>
              <a:rect l="l" t="t" r="r" b="b"/>
              <a:pathLst>
                <a:path w="2436" h="2503" extrusionOk="0">
                  <a:moveTo>
                    <a:pt x="1144" y="0"/>
                  </a:moveTo>
                  <a:cubicBezTo>
                    <a:pt x="831" y="0"/>
                    <a:pt x="517" y="123"/>
                    <a:pt x="317" y="361"/>
                  </a:cubicBezTo>
                  <a:cubicBezTo>
                    <a:pt x="182" y="531"/>
                    <a:pt x="106" y="736"/>
                    <a:pt x="59" y="947"/>
                  </a:cubicBezTo>
                  <a:cubicBezTo>
                    <a:pt x="24" y="1129"/>
                    <a:pt x="0" y="1317"/>
                    <a:pt x="24" y="1499"/>
                  </a:cubicBezTo>
                  <a:cubicBezTo>
                    <a:pt x="94" y="1997"/>
                    <a:pt x="546" y="2402"/>
                    <a:pt x="1045" y="2484"/>
                  </a:cubicBezTo>
                  <a:cubicBezTo>
                    <a:pt x="1119" y="2497"/>
                    <a:pt x="1195" y="2502"/>
                    <a:pt x="1270" y="2502"/>
                  </a:cubicBezTo>
                  <a:cubicBezTo>
                    <a:pt x="1701" y="2502"/>
                    <a:pt x="2125" y="2309"/>
                    <a:pt x="2435" y="2009"/>
                  </a:cubicBezTo>
                  <a:lnTo>
                    <a:pt x="2435" y="466"/>
                  </a:lnTo>
                  <a:cubicBezTo>
                    <a:pt x="2171" y="255"/>
                    <a:pt x="1561" y="26"/>
                    <a:pt x="1227" y="3"/>
                  </a:cubicBezTo>
                  <a:cubicBezTo>
                    <a:pt x="1199" y="1"/>
                    <a:pt x="1172" y="0"/>
                    <a:pt x="1144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46"/>
            <p:cNvSpPr/>
            <p:nvPr/>
          </p:nvSpPr>
          <p:spPr>
            <a:xfrm>
              <a:off x="5012400" y="1791225"/>
              <a:ext cx="22175" cy="26975"/>
            </a:xfrm>
            <a:custGeom>
              <a:avLst/>
              <a:gdLst/>
              <a:ahLst/>
              <a:cxnLst/>
              <a:rect l="l" t="t" r="r" b="b"/>
              <a:pathLst>
                <a:path w="887" h="1079" extrusionOk="0">
                  <a:moveTo>
                    <a:pt x="80" y="1"/>
                  </a:moveTo>
                  <a:cubicBezTo>
                    <a:pt x="32" y="1"/>
                    <a:pt x="0" y="73"/>
                    <a:pt x="47" y="104"/>
                  </a:cubicBezTo>
                  <a:cubicBezTo>
                    <a:pt x="376" y="345"/>
                    <a:pt x="616" y="662"/>
                    <a:pt x="769" y="1037"/>
                  </a:cubicBezTo>
                  <a:cubicBezTo>
                    <a:pt x="775" y="1060"/>
                    <a:pt x="804" y="1078"/>
                    <a:pt x="833" y="1078"/>
                  </a:cubicBezTo>
                  <a:cubicBezTo>
                    <a:pt x="863" y="1072"/>
                    <a:pt x="886" y="1043"/>
                    <a:pt x="886" y="1008"/>
                  </a:cubicBezTo>
                  <a:cubicBezTo>
                    <a:pt x="833" y="568"/>
                    <a:pt x="511" y="163"/>
                    <a:pt x="100" y="4"/>
                  </a:cubicBezTo>
                  <a:cubicBezTo>
                    <a:pt x="93" y="2"/>
                    <a:pt x="87" y="1"/>
                    <a:pt x="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46"/>
            <p:cNvSpPr/>
            <p:nvPr/>
          </p:nvSpPr>
          <p:spPr>
            <a:xfrm>
              <a:off x="5015175" y="1801750"/>
              <a:ext cx="12800" cy="19050"/>
            </a:xfrm>
            <a:custGeom>
              <a:avLst/>
              <a:gdLst/>
              <a:ahLst/>
              <a:cxnLst/>
              <a:rect l="l" t="t" r="r" b="b"/>
              <a:pathLst>
                <a:path w="512" h="762" extrusionOk="0">
                  <a:moveTo>
                    <a:pt x="449" y="1"/>
                  </a:moveTo>
                  <a:cubicBezTo>
                    <a:pt x="338" y="1"/>
                    <a:pt x="135" y="215"/>
                    <a:pt x="106" y="287"/>
                  </a:cubicBezTo>
                  <a:cubicBezTo>
                    <a:pt x="36" y="417"/>
                    <a:pt x="1" y="569"/>
                    <a:pt x="24" y="710"/>
                  </a:cubicBezTo>
                  <a:cubicBezTo>
                    <a:pt x="30" y="744"/>
                    <a:pt x="61" y="761"/>
                    <a:pt x="90" y="761"/>
                  </a:cubicBezTo>
                  <a:cubicBezTo>
                    <a:pt x="116" y="761"/>
                    <a:pt x="142" y="746"/>
                    <a:pt x="147" y="716"/>
                  </a:cubicBezTo>
                  <a:cubicBezTo>
                    <a:pt x="212" y="475"/>
                    <a:pt x="318" y="276"/>
                    <a:pt x="488" y="100"/>
                  </a:cubicBezTo>
                  <a:cubicBezTo>
                    <a:pt x="505" y="82"/>
                    <a:pt x="511" y="59"/>
                    <a:pt x="505" y="35"/>
                  </a:cubicBezTo>
                  <a:cubicBezTo>
                    <a:pt x="493" y="11"/>
                    <a:pt x="473" y="1"/>
                    <a:pt x="449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46"/>
            <p:cNvSpPr/>
            <p:nvPr/>
          </p:nvSpPr>
          <p:spPr>
            <a:xfrm>
              <a:off x="5344150" y="1759575"/>
              <a:ext cx="66175" cy="62525"/>
            </a:xfrm>
            <a:custGeom>
              <a:avLst/>
              <a:gdLst/>
              <a:ahLst/>
              <a:cxnLst/>
              <a:rect l="l" t="t" r="r" b="b"/>
              <a:pathLst>
                <a:path w="2647" h="2501" extrusionOk="0">
                  <a:moveTo>
                    <a:pt x="1499" y="0"/>
                  </a:moveTo>
                  <a:cubicBezTo>
                    <a:pt x="1471" y="0"/>
                    <a:pt x="1442" y="1"/>
                    <a:pt x="1414" y="3"/>
                  </a:cubicBezTo>
                  <a:cubicBezTo>
                    <a:pt x="1080" y="27"/>
                    <a:pt x="264" y="332"/>
                    <a:pt x="0" y="549"/>
                  </a:cubicBezTo>
                  <a:lnTo>
                    <a:pt x="206" y="2004"/>
                  </a:lnTo>
                  <a:cubicBezTo>
                    <a:pt x="518" y="2306"/>
                    <a:pt x="948" y="2501"/>
                    <a:pt x="1383" y="2501"/>
                  </a:cubicBezTo>
                  <a:cubicBezTo>
                    <a:pt x="1454" y="2501"/>
                    <a:pt x="1525" y="2496"/>
                    <a:pt x="1596" y="2485"/>
                  </a:cubicBezTo>
                  <a:cubicBezTo>
                    <a:pt x="2095" y="2403"/>
                    <a:pt x="2546" y="1998"/>
                    <a:pt x="2617" y="1493"/>
                  </a:cubicBezTo>
                  <a:cubicBezTo>
                    <a:pt x="2646" y="1312"/>
                    <a:pt x="2623" y="1124"/>
                    <a:pt x="2581" y="942"/>
                  </a:cubicBezTo>
                  <a:cubicBezTo>
                    <a:pt x="2535" y="737"/>
                    <a:pt x="2458" y="525"/>
                    <a:pt x="2323" y="361"/>
                  </a:cubicBezTo>
                  <a:cubicBezTo>
                    <a:pt x="2130" y="119"/>
                    <a:pt x="1813" y="0"/>
                    <a:pt x="1499" y="0"/>
                  </a:cubicBezTo>
                  <a:close/>
                </a:path>
              </a:pathLst>
            </a:custGeom>
            <a:solidFill>
              <a:srgbClr val="F9C2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46"/>
            <p:cNvSpPr/>
            <p:nvPr/>
          </p:nvSpPr>
          <p:spPr>
            <a:xfrm>
              <a:off x="5363550" y="1777600"/>
              <a:ext cx="21825" cy="26825"/>
            </a:xfrm>
            <a:custGeom>
              <a:avLst/>
              <a:gdLst/>
              <a:ahLst/>
              <a:cxnLst/>
              <a:rect l="l" t="t" r="r" b="b"/>
              <a:pathLst>
                <a:path w="873" h="1073" extrusionOk="0">
                  <a:moveTo>
                    <a:pt x="810" y="0"/>
                  </a:moveTo>
                  <a:cubicBezTo>
                    <a:pt x="803" y="0"/>
                    <a:pt x="797" y="1"/>
                    <a:pt x="791" y="4"/>
                  </a:cubicBezTo>
                  <a:cubicBezTo>
                    <a:pt x="585" y="80"/>
                    <a:pt x="403" y="227"/>
                    <a:pt x="263" y="397"/>
                  </a:cubicBezTo>
                  <a:cubicBezTo>
                    <a:pt x="128" y="573"/>
                    <a:pt x="28" y="784"/>
                    <a:pt x="4" y="1007"/>
                  </a:cubicBezTo>
                  <a:cubicBezTo>
                    <a:pt x="1" y="1046"/>
                    <a:pt x="36" y="1073"/>
                    <a:pt x="70" y="1073"/>
                  </a:cubicBezTo>
                  <a:cubicBezTo>
                    <a:pt x="92" y="1073"/>
                    <a:pt x="113" y="1062"/>
                    <a:pt x="122" y="1036"/>
                  </a:cubicBezTo>
                  <a:cubicBezTo>
                    <a:pt x="280" y="661"/>
                    <a:pt x="515" y="344"/>
                    <a:pt x="843" y="104"/>
                  </a:cubicBezTo>
                  <a:cubicBezTo>
                    <a:pt x="867" y="86"/>
                    <a:pt x="873" y="63"/>
                    <a:pt x="867" y="39"/>
                  </a:cubicBezTo>
                  <a:cubicBezTo>
                    <a:pt x="858" y="16"/>
                    <a:pt x="834" y="0"/>
                    <a:pt x="81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46"/>
            <p:cNvSpPr/>
            <p:nvPr/>
          </p:nvSpPr>
          <p:spPr>
            <a:xfrm>
              <a:off x="5369825" y="1788000"/>
              <a:ext cx="13350" cy="19075"/>
            </a:xfrm>
            <a:custGeom>
              <a:avLst/>
              <a:gdLst/>
              <a:ahLst/>
              <a:cxnLst/>
              <a:rect l="l" t="t" r="r" b="b"/>
              <a:pathLst>
                <a:path w="534" h="763" extrusionOk="0">
                  <a:moveTo>
                    <a:pt x="79" y="0"/>
                  </a:moveTo>
                  <a:cubicBezTo>
                    <a:pt x="35" y="0"/>
                    <a:pt x="0" y="63"/>
                    <a:pt x="41" y="98"/>
                  </a:cubicBezTo>
                  <a:cubicBezTo>
                    <a:pt x="217" y="280"/>
                    <a:pt x="317" y="480"/>
                    <a:pt x="381" y="720"/>
                  </a:cubicBezTo>
                  <a:cubicBezTo>
                    <a:pt x="387" y="738"/>
                    <a:pt x="405" y="755"/>
                    <a:pt x="428" y="761"/>
                  </a:cubicBezTo>
                  <a:cubicBezTo>
                    <a:pt x="433" y="762"/>
                    <a:pt x="437" y="762"/>
                    <a:pt x="441" y="762"/>
                  </a:cubicBezTo>
                  <a:cubicBezTo>
                    <a:pt x="472" y="762"/>
                    <a:pt x="499" y="745"/>
                    <a:pt x="504" y="714"/>
                  </a:cubicBezTo>
                  <a:cubicBezTo>
                    <a:pt x="534" y="568"/>
                    <a:pt x="499" y="415"/>
                    <a:pt x="422" y="292"/>
                  </a:cubicBezTo>
                  <a:cubicBezTo>
                    <a:pt x="352" y="163"/>
                    <a:pt x="235" y="57"/>
                    <a:pt x="100" y="4"/>
                  </a:cubicBezTo>
                  <a:cubicBezTo>
                    <a:pt x="93" y="1"/>
                    <a:pt x="86" y="0"/>
                    <a:pt x="79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46"/>
            <p:cNvSpPr/>
            <p:nvPr/>
          </p:nvSpPr>
          <p:spPr>
            <a:xfrm>
              <a:off x="4968400" y="2516700"/>
              <a:ext cx="466700" cy="38525"/>
            </a:xfrm>
            <a:custGeom>
              <a:avLst/>
              <a:gdLst/>
              <a:ahLst/>
              <a:cxnLst/>
              <a:rect l="l" t="t" r="r" b="b"/>
              <a:pathLst>
                <a:path w="18668" h="1541" extrusionOk="0">
                  <a:moveTo>
                    <a:pt x="18374" y="1"/>
                  </a:moveTo>
                  <a:lnTo>
                    <a:pt x="0" y="18"/>
                  </a:lnTo>
                  <a:cubicBezTo>
                    <a:pt x="578" y="591"/>
                    <a:pt x="1434" y="703"/>
                    <a:pt x="2267" y="703"/>
                  </a:cubicBezTo>
                  <a:cubicBezTo>
                    <a:pt x="2424" y="703"/>
                    <a:pt x="2581" y="699"/>
                    <a:pt x="2734" y="693"/>
                  </a:cubicBezTo>
                  <a:cubicBezTo>
                    <a:pt x="4511" y="631"/>
                    <a:pt x="6300" y="514"/>
                    <a:pt x="8080" y="514"/>
                  </a:cubicBezTo>
                  <a:cubicBezTo>
                    <a:pt x="9649" y="514"/>
                    <a:pt x="11212" y="605"/>
                    <a:pt x="12754" y="904"/>
                  </a:cubicBezTo>
                  <a:cubicBezTo>
                    <a:pt x="14014" y="1153"/>
                    <a:pt x="15269" y="1540"/>
                    <a:pt x="16545" y="1540"/>
                  </a:cubicBezTo>
                  <a:cubicBezTo>
                    <a:pt x="16683" y="1540"/>
                    <a:pt x="16822" y="1536"/>
                    <a:pt x="16960" y="1526"/>
                  </a:cubicBezTo>
                  <a:cubicBezTo>
                    <a:pt x="17365" y="1497"/>
                    <a:pt x="17799" y="1409"/>
                    <a:pt x="18098" y="1127"/>
                  </a:cubicBezTo>
                  <a:cubicBezTo>
                    <a:pt x="18398" y="846"/>
                    <a:pt x="18667" y="282"/>
                    <a:pt x="18374" y="1"/>
                  </a:cubicBezTo>
                  <a:close/>
                </a:path>
              </a:pathLst>
            </a:custGeom>
            <a:solidFill>
              <a:srgbClr val="C361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46"/>
            <p:cNvSpPr/>
            <p:nvPr/>
          </p:nvSpPr>
          <p:spPr>
            <a:xfrm>
              <a:off x="5337825" y="1763900"/>
              <a:ext cx="16325" cy="24950"/>
            </a:xfrm>
            <a:custGeom>
              <a:avLst/>
              <a:gdLst/>
              <a:ahLst/>
              <a:cxnLst/>
              <a:rect l="l" t="t" r="r" b="b"/>
              <a:pathLst>
                <a:path w="653" h="998" fill="none" extrusionOk="0">
                  <a:moveTo>
                    <a:pt x="1" y="998"/>
                  </a:moveTo>
                  <a:lnTo>
                    <a:pt x="652" y="0"/>
                  </a:lnTo>
                </a:path>
              </a:pathLst>
            </a:custGeom>
            <a:noFill/>
            <a:ln w="7175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46"/>
            <p:cNvSpPr/>
            <p:nvPr/>
          </p:nvSpPr>
          <p:spPr>
            <a:xfrm>
              <a:off x="5037775" y="1769175"/>
              <a:ext cx="19675" cy="22475"/>
            </a:xfrm>
            <a:custGeom>
              <a:avLst/>
              <a:gdLst/>
              <a:ahLst/>
              <a:cxnLst/>
              <a:rect l="l" t="t" r="r" b="b"/>
              <a:pathLst>
                <a:path w="787" h="899" fill="none" extrusionOk="0">
                  <a:moveTo>
                    <a:pt x="786" y="898"/>
                  </a:moveTo>
                  <a:lnTo>
                    <a:pt x="0" y="1"/>
                  </a:lnTo>
                </a:path>
              </a:pathLst>
            </a:custGeom>
            <a:noFill/>
            <a:ln w="7175" cap="rnd" cmpd="sng">
              <a:solidFill>
                <a:srgbClr val="3C3C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46"/>
            <p:cNvSpPr/>
            <p:nvPr/>
          </p:nvSpPr>
          <p:spPr>
            <a:xfrm>
              <a:off x="5330950" y="2212625"/>
              <a:ext cx="16600" cy="33975"/>
            </a:xfrm>
            <a:custGeom>
              <a:avLst/>
              <a:gdLst/>
              <a:ahLst/>
              <a:cxnLst/>
              <a:rect l="l" t="t" r="r" b="b"/>
              <a:pathLst>
                <a:path w="664" h="1359" extrusionOk="0">
                  <a:moveTo>
                    <a:pt x="261" y="1"/>
                  </a:moveTo>
                  <a:cubicBezTo>
                    <a:pt x="181" y="1"/>
                    <a:pt x="106" y="51"/>
                    <a:pt x="82" y="132"/>
                  </a:cubicBezTo>
                  <a:cubicBezTo>
                    <a:pt x="0" y="408"/>
                    <a:pt x="0" y="672"/>
                    <a:pt x="35" y="953"/>
                  </a:cubicBezTo>
                  <a:cubicBezTo>
                    <a:pt x="59" y="1070"/>
                    <a:pt x="65" y="1246"/>
                    <a:pt x="188" y="1329"/>
                  </a:cubicBezTo>
                  <a:cubicBezTo>
                    <a:pt x="221" y="1349"/>
                    <a:pt x="257" y="1359"/>
                    <a:pt x="293" y="1359"/>
                  </a:cubicBezTo>
                  <a:cubicBezTo>
                    <a:pt x="360" y="1359"/>
                    <a:pt x="426" y="1325"/>
                    <a:pt x="464" y="1264"/>
                  </a:cubicBezTo>
                  <a:cubicBezTo>
                    <a:pt x="663" y="900"/>
                    <a:pt x="634" y="425"/>
                    <a:pt x="405" y="79"/>
                  </a:cubicBezTo>
                  <a:cubicBezTo>
                    <a:pt x="387" y="44"/>
                    <a:pt x="352" y="20"/>
                    <a:pt x="317" y="9"/>
                  </a:cubicBezTo>
                  <a:cubicBezTo>
                    <a:pt x="299" y="3"/>
                    <a:pt x="280" y="1"/>
                    <a:pt x="2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46"/>
            <p:cNvSpPr/>
            <p:nvPr/>
          </p:nvSpPr>
          <p:spPr>
            <a:xfrm>
              <a:off x="5274475" y="2273725"/>
              <a:ext cx="16450" cy="36350"/>
            </a:xfrm>
            <a:custGeom>
              <a:avLst/>
              <a:gdLst/>
              <a:ahLst/>
              <a:cxnLst/>
              <a:rect l="l" t="t" r="r" b="b"/>
              <a:pathLst>
                <a:path w="658" h="1454" extrusionOk="0">
                  <a:moveTo>
                    <a:pt x="244" y="0"/>
                  </a:moveTo>
                  <a:cubicBezTo>
                    <a:pt x="166" y="0"/>
                    <a:pt x="86" y="46"/>
                    <a:pt x="65" y="128"/>
                  </a:cubicBezTo>
                  <a:cubicBezTo>
                    <a:pt x="7" y="334"/>
                    <a:pt x="1" y="527"/>
                    <a:pt x="1" y="732"/>
                  </a:cubicBezTo>
                  <a:cubicBezTo>
                    <a:pt x="7" y="932"/>
                    <a:pt x="24" y="1120"/>
                    <a:pt x="89" y="1319"/>
                  </a:cubicBezTo>
                  <a:cubicBezTo>
                    <a:pt x="106" y="1360"/>
                    <a:pt x="136" y="1401"/>
                    <a:pt x="177" y="1425"/>
                  </a:cubicBezTo>
                  <a:cubicBezTo>
                    <a:pt x="210" y="1444"/>
                    <a:pt x="245" y="1453"/>
                    <a:pt x="279" y="1453"/>
                  </a:cubicBezTo>
                  <a:cubicBezTo>
                    <a:pt x="348" y="1453"/>
                    <a:pt x="413" y="1417"/>
                    <a:pt x="452" y="1354"/>
                  </a:cubicBezTo>
                  <a:cubicBezTo>
                    <a:pt x="658" y="961"/>
                    <a:pt x="623" y="457"/>
                    <a:pt x="388" y="75"/>
                  </a:cubicBezTo>
                  <a:cubicBezTo>
                    <a:pt x="356" y="24"/>
                    <a:pt x="301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46"/>
            <p:cNvSpPr/>
            <p:nvPr/>
          </p:nvSpPr>
          <p:spPr>
            <a:xfrm>
              <a:off x="5210975" y="2199575"/>
              <a:ext cx="15575" cy="38550"/>
            </a:xfrm>
            <a:custGeom>
              <a:avLst/>
              <a:gdLst/>
              <a:ahLst/>
              <a:cxnLst/>
              <a:rect l="l" t="t" r="r" b="b"/>
              <a:pathLst>
                <a:path w="623" h="1542" extrusionOk="0">
                  <a:moveTo>
                    <a:pt x="222" y="0"/>
                  </a:moveTo>
                  <a:cubicBezTo>
                    <a:pt x="141" y="0"/>
                    <a:pt x="59" y="50"/>
                    <a:pt x="42" y="138"/>
                  </a:cubicBezTo>
                  <a:cubicBezTo>
                    <a:pt x="0" y="360"/>
                    <a:pt x="0" y="566"/>
                    <a:pt x="6" y="777"/>
                  </a:cubicBezTo>
                  <a:cubicBezTo>
                    <a:pt x="18" y="994"/>
                    <a:pt x="36" y="1194"/>
                    <a:pt x="106" y="1399"/>
                  </a:cubicBezTo>
                  <a:cubicBezTo>
                    <a:pt x="118" y="1446"/>
                    <a:pt x="153" y="1493"/>
                    <a:pt x="194" y="1516"/>
                  </a:cubicBezTo>
                  <a:cubicBezTo>
                    <a:pt x="231" y="1534"/>
                    <a:pt x="264" y="1541"/>
                    <a:pt x="294" y="1541"/>
                  </a:cubicBezTo>
                  <a:cubicBezTo>
                    <a:pt x="477" y="1541"/>
                    <a:pt x="550" y="1255"/>
                    <a:pt x="575" y="1094"/>
                  </a:cubicBezTo>
                  <a:cubicBezTo>
                    <a:pt x="622" y="748"/>
                    <a:pt x="570" y="372"/>
                    <a:pt x="364" y="73"/>
                  </a:cubicBezTo>
                  <a:cubicBezTo>
                    <a:pt x="331" y="23"/>
                    <a:pt x="277" y="0"/>
                    <a:pt x="2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46"/>
            <p:cNvSpPr/>
            <p:nvPr/>
          </p:nvSpPr>
          <p:spPr>
            <a:xfrm>
              <a:off x="5126650" y="2245525"/>
              <a:ext cx="17775" cy="40550"/>
            </a:xfrm>
            <a:custGeom>
              <a:avLst/>
              <a:gdLst/>
              <a:ahLst/>
              <a:cxnLst/>
              <a:rect l="l" t="t" r="r" b="b"/>
              <a:pathLst>
                <a:path w="711" h="1622" extrusionOk="0">
                  <a:moveTo>
                    <a:pt x="450" y="1"/>
                  </a:moveTo>
                  <a:cubicBezTo>
                    <a:pt x="212" y="1"/>
                    <a:pt x="101" y="585"/>
                    <a:pt x="59" y="758"/>
                  </a:cubicBezTo>
                  <a:cubicBezTo>
                    <a:pt x="18" y="992"/>
                    <a:pt x="0" y="1227"/>
                    <a:pt x="53" y="1467"/>
                  </a:cubicBezTo>
                  <a:cubicBezTo>
                    <a:pt x="65" y="1520"/>
                    <a:pt x="94" y="1561"/>
                    <a:pt x="141" y="1591"/>
                  </a:cubicBezTo>
                  <a:cubicBezTo>
                    <a:pt x="172" y="1611"/>
                    <a:pt x="208" y="1621"/>
                    <a:pt x="243" y="1621"/>
                  </a:cubicBezTo>
                  <a:cubicBezTo>
                    <a:pt x="308" y="1621"/>
                    <a:pt x="371" y="1589"/>
                    <a:pt x="405" y="1532"/>
                  </a:cubicBezTo>
                  <a:cubicBezTo>
                    <a:pt x="640" y="1110"/>
                    <a:pt x="710" y="611"/>
                    <a:pt x="622" y="142"/>
                  </a:cubicBezTo>
                  <a:cubicBezTo>
                    <a:pt x="616" y="95"/>
                    <a:pt x="587" y="54"/>
                    <a:pt x="546" y="30"/>
                  </a:cubicBezTo>
                  <a:cubicBezTo>
                    <a:pt x="512" y="10"/>
                    <a:pt x="480" y="1"/>
                    <a:pt x="4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46"/>
            <p:cNvSpPr/>
            <p:nvPr/>
          </p:nvSpPr>
          <p:spPr>
            <a:xfrm>
              <a:off x="5056100" y="2201800"/>
              <a:ext cx="16600" cy="31625"/>
            </a:xfrm>
            <a:custGeom>
              <a:avLst/>
              <a:gdLst/>
              <a:ahLst/>
              <a:cxnLst/>
              <a:rect l="l" t="t" r="r" b="b"/>
              <a:pathLst>
                <a:path w="664" h="1265" extrusionOk="0">
                  <a:moveTo>
                    <a:pt x="240" y="1"/>
                  </a:moveTo>
                  <a:cubicBezTo>
                    <a:pt x="160" y="1"/>
                    <a:pt x="79" y="50"/>
                    <a:pt x="53" y="137"/>
                  </a:cubicBezTo>
                  <a:cubicBezTo>
                    <a:pt x="6" y="307"/>
                    <a:pt x="0" y="471"/>
                    <a:pt x="0" y="641"/>
                  </a:cubicBezTo>
                  <a:cubicBezTo>
                    <a:pt x="12" y="811"/>
                    <a:pt x="24" y="964"/>
                    <a:pt x="94" y="1134"/>
                  </a:cubicBezTo>
                  <a:cubicBezTo>
                    <a:pt x="106" y="1169"/>
                    <a:pt x="135" y="1204"/>
                    <a:pt x="171" y="1228"/>
                  </a:cubicBezTo>
                  <a:cubicBezTo>
                    <a:pt x="205" y="1253"/>
                    <a:pt x="245" y="1264"/>
                    <a:pt x="285" y="1264"/>
                  </a:cubicBezTo>
                  <a:cubicBezTo>
                    <a:pt x="349" y="1264"/>
                    <a:pt x="413" y="1235"/>
                    <a:pt x="452" y="1181"/>
                  </a:cubicBezTo>
                  <a:cubicBezTo>
                    <a:pt x="663" y="841"/>
                    <a:pt x="622" y="371"/>
                    <a:pt x="376" y="60"/>
                  </a:cubicBezTo>
                  <a:cubicBezTo>
                    <a:pt x="340" y="20"/>
                    <a:pt x="290" y="1"/>
                    <a:pt x="2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46"/>
            <p:cNvSpPr/>
            <p:nvPr/>
          </p:nvSpPr>
          <p:spPr>
            <a:xfrm>
              <a:off x="5052875" y="2287400"/>
              <a:ext cx="15850" cy="28925"/>
            </a:xfrm>
            <a:custGeom>
              <a:avLst/>
              <a:gdLst/>
              <a:ahLst/>
              <a:cxnLst/>
              <a:rect l="l" t="t" r="r" b="b"/>
              <a:pathLst>
                <a:path w="634" h="1157" extrusionOk="0">
                  <a:moveTo>
                    <a:pt x="315" y="0"/>
                  </a:moveTo>
                  <a:cubicBezTo>
                    <a:pt x="37" y="0"/>
                    <a:pt x="1" y="609"/>
                    <a:pt x="53" y="813"/>
                  </a:cubicBezTo>
                  <a:cubicBezTo>
                    <a:pt x="77" y="913"/>
                    <a:pt x="106" y="1054"/>
                    <a:pt x="212" y="1124"/>
                  </a:cubicBezTo>
                  <a:cubicBezTo>
                    <a:pt x="252" y="1146"/>
                    <a:pt x="289" y="1156"/>
                    <a:pt x="324" y="1156"/>
                  </a:cubicBezTo>
                  <a:cubicBezTo>
                    <a:pt x="478" y="1156"/>
                    <a:pt x="569" y="957"/>
                    <a:pt x="593" y="813"/>
                  </a:cubicBezTo>
                  <a:cubicBezTo>
                    <a:pt x="634" y="567"/>
                    <a:pt x="611" y="315"/>
                    <a:pt x="487" y="92"/>
                  </a:cubicBezTo>
                  <a:cubicBezTo>
                    <a:pt x="470" y="62"/>
                    <a:pt x="446" y="45"/>
                    <a:pt x="423" y="27"/>
                  </a:cubicBezTo>
                  <a:cubicBezTo>
                    <a:pt x="383" y="9"/>
                    <a:pt x="347" y="0"/>
                    <a:pt x="3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46"/>
            <p:cNvSpPr/>
            <p:nvPr/>
          </p:nvSpPr>
          <p:spPr>
            <a:xfrm>
              <a:off x="5348825" y="2302875"/>
              <a:ext cx="17350" cy="21650"/>
            </a:xfrm>
            <a:custGeom>
              <a:avLst/>
              <a:gdLst/>
              <a:ahLst/>
              <a:cxnLst/>
              <a:rect l="l" t="t" r="r" b="b"/>
              <a:pathLst>
                <a:path w="694" h="866" extrusionOk="0">
                  <a:moveTo>
                    <a:pt x="314" y="1"/>
                  </a:moveTo>
                  <a:cubicBezTo>
                    <a:pt x="243" y="1"/>
                    <a:pt x="171" y="36"/>
                    <a:pt x="130" y="100"/>
                  </a:cubicBezTo>
                  <a:cubicBezTo>
                    <a:pt x="1" y="323"/>
                    <a:pt x="19" y="611"/>
                    <a:pt x="200" y="798"/>
                  </a:cubicBezTo>
                  <a:cubicBezTo>
                    <a:pt x="246" y="844"/>
                    <a:pt x="304" y="865"/>
                    <a:pt x="362" y="865"/>
                  </a:cubicBezTo>
                  <a:cubicBezTo>
                    <a:pt x="439" y="865"/>
                    <a:pt x="515" y="828"/>
                    <a:pt x="558" y="757"/>
                  </a:cubicBezTo>
                  <a:cubicBezTo>
                    <a:pt x="693" y="529"/>
                    <a:pt x="640" y="247"/>
                    <a:pt x="459" y="59"/>
                  </a:cubicBezTo>
                  <a:cubicBezTo>
                    <a:pt x="419" y="20"/>
                    <a:pt x="367" y="1"/>
                    <a:pt x="31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097;p46"/>
          <p:cNvGrpSpPr/>
          <p:nvPr/>
        </p:nvGrpSpPr>
        <p:grpSpPr>
          <a:xfrm rot="-9899976">
            <a:off x="8313355" y="-66000"/>
            <a:ext cx="755873" cy="1266102"/>
            <a:chOff x="6316225" y="3717575"/>
            <a:chExt cx="251400" cy="421100"/>
          </a:xfrm>
        </p:grpSpPr>
        <p:sp>
          <p:nvSpPr>
            <p:cNvPr id="1098" name="Google Shape;1098;p46"/>
            <p:cNvSpPr/>
            <p:nvPr/>
          </p:nvSpPr>
          <p:spPr>
            <a:xfrm>
              <a:off x="6481350" y="3717575"/>
              <a:ext cx="86275" cy="107200"/>
            </a:xfrm>
            <a:custGeom>
              <a:avLst/>
              <a:gdLst/>
              <a:ahLst/>
              <a:cxnLst/>
              <a:rect l="l" t="t" r="r" b="b"/>
              <a:pathLst>
                <a:path w="3451" h="4288" extrusionOk="0">
                  <a:moveTo>
                    <a:pt x="3327" y="0"/>
                  </a:moveTo>
                  <a:lnTo>
                    <a:pt x="1" y="2030"/>
                  </a:lnTo>
                  <a:cubicBezTo>
                    <a:pt x="1" y="2030"/>
                    <a:pt x="77" y="3192"/>
                    <a:pt x="1180" y="3919"/>
                  </a:cubicBezTo>
                  <a:cubicBezTo>
                    <a:pt x="1604" y="4201"/>
                    <a:pt x="2038" y="4288"/>
                    <a:pt x="2411" y="4288"/>
                  </a:cubicBezTo>
                  <a:cubicBezTo>
                    <a:pt x="3008" y="4288"/>
                    <a:pt x="3450" y="4066"/>
                    <a:pt x="3450" y="4066"/>
                  </a:cubicBezTo>
                  <a:lnTo>
                    <a:pt x="3327" y="0"/>
                  </a:lnTo>
                  <a:close/>
                </a:path>
              </a:pathLst>
            </a:custGeom>
            <a:solidFill>
              <a:srgbClr val="FDE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46"/>
            <p:cNvSpPr/>
            <p:nvPr/>
          </p:nvSpPr>
          <p:spPr>
            <a:xfrm>
              <a:off x="6325175" y="3768300"/>
              <a:ext cx="242450" cy="352475"/>
            </a:xfrm>
            <a:custGeom>
              <a:avLst/>
              <a:gdLst/>
              <a:ahLst/>
              <a:cxnLst/>
              <a:rect l="l" t="t" r="r" b="b"/>
              <a:pathLst>
                <a:path w="9698" h="14099" extrusionOk="0">
                  <a:moveTo>
                    <a:pt x="6248" y="1"/>
                  </a:moveTo>
                  <a:lnTo>
                    <a:pt x="0" y="12232"/>
                  </a:lnTo>
                  <a:lnTo>
                    <a:pt x="3731" y="14098"/>
                  </a:lnTo>
                  <a:lnTo>
                    <a:pt x="9697" y="2037"/>
                  </a:lnTo>
                  <a:lnTo>
                    <a:pt x="9697" y="2037"/>
                  </a:lnTo>
                  <a:cubicBezTo>
                    <a:pt x="9697" y="2037"/>
                    <a:pt x="9476" y="2125"/>
                    <a:pt x="9110" y="2125"/>
                  </a:cubicBezTo>
                  <a:cubicBezTo>
                    <a:pt x="8744" y="2125"/>
                    <a:pt x="8234" y="2037"/>
                    <a:pt x="7656" y="1685"/>
                  </a:cubicBezTo>
                  <a:cubicBezTo>
                    <a:pt x="6494" y="975"/>
                    <a:pt x="6248" y="1"/>
                    <a:pt x="6248" y="1"/>
                  </a:cubicBezTo>
                  <a:close/>
                </a:path>
              </a:pathLst>
            </a:custGeom>
            <a:solidFill>
              <a:srgbClr val="F9DB0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46"/>
            <p:cNvSpPr/>
            <p:nvPr/>
          </p:nvSpPr>
          <p:spPr>
            <a:xfrm>
              <a:off x="6325175" y="4035525"/>
              <a:ext cx="112800" cy="85250"/>
            </a:xfrm>
            <a:custGeom>
              <a:avLst/>
              <a:gdLst/>
              <a:ahLst/>
              <a:cxnLst/>
              <a:rect l="l" t="t" r="r" b="b"/>
              <a:pathLst>
                <a:path w="4512" h="3410" extrusionOk="0">
                  <a:moveTo>
                    <a:pt x="786" y="1"/>
                  </a:moveTo>
                  <a:lnTo>
                    <a:pt x="0" y="1543"/>
                  </a:lnTo>
                  <a:lnTo>
                    <a:pt x="3731" y="3409"/>
                  </a:lnTo>
                  <a:lnTo>
                    <a:pt x="4511" y="1837"/>
                  </a:lnTo>
                  <a:lnTo>
                    <a:pt x="786" y="1"/>
                  </a:lnTo>
                  <a:close/>
                </a:path>
              </a:pathLst>
            </a:custGeom>
            <a:solidFill>
              <a:srgbClr val="B5A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46"/>
            <p:cNvSpPr/>
            <p:nvPr/>
          </p:nvSpPr>
          <p:spPr>
            <a:xfrm>
              <a:off x="6536500" y="3717575"/>
              <a:ext cx="29225" cy="37300"/>
            </a:xfrm>
            <a:custGeom>
              <a:avLst/>
              <a:gdLst/>
              <a:ahLst/>
              <a:cxnLst/>
              <a:rect l="l" t="t" r="r" b="b"/>
              <a:pathLst>
                <a:path w="1169" h="1492" extrusionOk="0">
                  <a:moveTo>
                    <a:pt x="1121" y="0"/>
                  </a:moveTo>
                  <a:lnTo>
                    <a:pt x="1" y="687"/>
                  </a:lnTo>
                  <a:cubicBezTo>
                    <a:pt x="116" y="1380"/>
                    <a:pt x="614" y="1491"/>
                    <a:pt x="921" y="1491"/>
                  </a:cubicBezTo>
                  <a:cubicBezTo>
                    <a:pt x="1066" y="1491"/>
                    <a:pt x="1168" y="1467"/>
                    <a:pt x="1168" y="1467"/>
                  </a:cubicBezTo>
                  <a:lnTo>
                    <a:pt x="1121" y="0"/>
                  </a:lnTo>
                  <a:close/>
                </a:path>
              </a:pathLst>
            </a:custGeom>
            <a:solidFill>
              <a:srgbClr val="3C3C3B"/>
            </a:solidFill>
            <a:ln w="2500" cap="flat" cmpd="sng">
              <a:solidFill>
                <a:srgbClr val="3C3C3B"/>
              </a:solidFill>
              <a:prstDash val="solid"/>
              <a:miter lim="586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46"/>
            <p:cNvSpPr/>
            <p:nvPr/>
          </p:nvSpPr>
          <p:spPr>
            <a:xfrm>
              <a:off x="6374150" y="3806775"/>
              <a:ext cx="113400" cy="222025"/>
            </a:xfrm>
            <a:custGeom>
              <a:avLst/>
              <a:gdLst/>
              <a:ahLst/>
              <a:cxnLst/>
              <a:rect l="l" t="t" r="r" b="b"/>
              <a:pathLst>
                <a:path w="4536" h="8881" extrusionOk="0">
                  <a:moveTo>
                    <a:pt x="4480" y="0"/>
                  </a:moveTo>
                  <a:cubicBezTo>
                    <a:pt x="4462" y="0"/>
                    <a:pt x="4443" y="11"/>
                    <a:pt x="4430" y="28"/>
                  </a:cubicBezTo>
                  <a:lnTo>
                    <a:pt x="3866" y="1119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7"/>
                    <a:pt x="12" y="8816"/>
                  </a:cubicBezTo>
                  <a:cubicBezTo>
                    <a:pt x="0" y="8840"/>
                    <a:pt x="12" y="8863"/>
                    <a:pt x="36" y="8875"/>
                  </a:cubicBezTo>
                  <a:cubicBezTo>
                    <a:pt x="42" y="8879"/>
                    <a:pt x="49" y="8881"/>
                    <a:pt x="56" y="8881"/>
                  </a:cubicBezTo>
                  <a:cubicBezTo>
                    <a:pt x="71" y="8881"/>
                    <a:pt x="87" y="8873"/>
                    <a:pt x="94" y="8857"/>
                  </a:cubicBezTo>
                  <a:cubicBezTo>
                    <a:pt x="476" y="8130"/>
                    <a:pt x="851" y="7402"/>
                    <a:pt x="1227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84" y="1178"/>
                  </a:lnTo>
                  <a:lnTo>
                    <a:pt x="4524" y="75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0"/>
                    <a:pt x="4480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46"/>
            <p:cNvSpPr/>
            <p:nvPr/>
          </p:nvSpPr>
          <p:spPr>
            <a:xfrm>
              <a:off x="6399375" y="3820550"/>
              <a:ext cx="113400" cy="222050"/>
            </a:xfrm>
            <a:custGeom>
              <a:avLst/>
              <a:gdLst/>
              <a:ahLst/>
              <a:cxnLst/>
              <a:rect l="l" t="t" r="r" b="b"/>
              <a:pathLst>
                <a:path w="4536" h="8882" extrusionOk="0">
                  <a:moveTo>
                    <a:pt x="4480" y="1"/>
                  </a:moveTo>
                  <a:cubicBezTo>
                    <a:pt x="4462" y="1"/>
                    <a:pt x="4444" y="12"/>
                    <a:pt x="4436" y="29"/>
                  </a:cubicBezTo>
                  <a:lnTo>
                    <a:pt x="3867" y="1120"/>
                  </a:lnTo>
                  <a:lnTo>
                    <a:pt x="3303" y="2211"/>
                  </a:lnTo>
                  <a:lnTo>
                    <a:pt x="2195" y="4405"/>
                  </a:lnTo>
                  <a:lnTo>
                    <a:pt x="1098" y="6605"/>
                  </a:lnTo>
                  <a:cubicBezTo>
                    <a:pt x="734" y="7344"/>
                    <a:pt x="370" y="8078"/>
                    <a:pt x="12" y="8817"/>
                  </a:cubicBezTo>
                  <a:cubicBezTo>
                    <a:pt x="1" y="8840"/>
                    <a:pt x="12" y="8864"/>
                    <a:pt x="36" y="8875"/>
                  </a:cubicBezTo>
                  <a:cubicBezTo>
                    <a:pt x="44" y="8879"/>
                    <a:pt x="51" y="8881"/>
                    <a:pt x="59" y="8881"/>
                  </a:cubicBezTo>
                  <a:cubicBezTo>
                    <a:pt x="74" y="8881"/>
                    <a:pt x="87" y="8873"/>
                    <a:pt x="94" y="8858"/>
                  </a:cubicBezTo>
                  <a:cubicBezTo>
                    <a:pt x="476" y="8130"/>
                    <a:pt x="851" y="7403"/>
                    <a:pt x="1227" y="6670"/>
                  </a:cubicBezTo>
                  <a:lnTo>
                    <a:pt x="2341" y="4481"/>
                  </a:lnTo>
                  <a:lnTo>
                    <a:pt x="3438" y="2281"/>
                  </a:lnTo>
                  <a:lnTo>
                    <a:pt x="3984" y="1179"/>
                  </a:lnTo>
                  <a:lnTo>
                    <a:pt x="4524" y="76"/>
                  </a:lnTo>
                  <a:cubicBezTo>
                    <a:pt x="4535" y="46"/>
                    <a:pt x="4524" y="17"/>
                    <a:pt x="4500" y="5"/>
                  </a:cubicBezTo>
                  <a:cubicBezTo>
                    <a:pt x="4494" y="2"/>
                    <a:pt x="4487" y="1"/>
                    <a:pt x="4480" y="1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46"/>
            <p:cNvSpPr/>
            <p:nvPr/>
          </p:nvSpPr>
          <p:spPr>
            <a:xfrm>
              <a:off x="6424900" y="3833325"/>
              <a:ext cx="113250" cy="222025"/>
            </a:xfrm>
            <a:custGeom>
              <a:avLst/>
              <a:gdLst/>
              <a:ahLst/>
              <a:cxnLst/>
              <a:rect l="l" t="t" r="r" b="b"/>
              <a:pathLst>
                <a:path w="4530" h="8881" extrusionOk="0">
                  <a:moveTo>
                    <a:pt x="4477" y="0"/>
                  </a:moveTo>
                  <a:cubicBezTo>
                    <a:pt x="4456" y="0"/>
                    <a:pt x="4438" y="11"/>
                    <a:pt x="4429" y="28"/>
                  </a:cubicBezTo>
                  <a:lnTo>
                    <a:pt x="3860" y="1119"/>
                  </a:lnTo>
                  <a:lnTo>
                    <a:pt x="3303" y="2210"/>
                  </a:lnTo>
                  <a:lnTo>
                    <a:pt x="2188" y="4405"/>
                  </a:lnTo>
                  <a:lnTo>
                    <a:pt x="1091" y="6604"/>
                  </a:lnTo>
                  <a:cubicBezTo>
                    <a:pt x="728" y="7344"/>
                    <a:pt x="370" y="8077"/>
                    <a:pt x="12" y="8816"/>
                  </a:cubicBezTo>
                  <a:cubicBezTo>
                    <a:pt x="0" y="8840"/>
                    <a:pt x="6" y="8863"/>
                    <a:pt x="30" y="8875"/>
                  </a:cubicBezTo>
                  <a:cubicBezTo>
                    <a:pt x="37" y="8879"/>
                    <a:pt x="46" y="8881"/>
                    <a:pt x="54" y="8881"/>
                  </a:cubicBezTo>
                  <a:cubicBezTo>
                    <a:pt x="71" y="8881"/>
                    <a:pt x="86" y="8873"/>
                    <a:pt x="94" y="8857"/>
                  </a:cubicBezTo>
                  <a:cubicBezTo>
                    <a:pt x="470" y="8130"/>
                    <a:pt x="851" y="7402"/>
                    <a:pt x="1221" y="6669"/>
                  </a:cubicBezTo>
                  <a:lnTo>
                    <a:pt x="2335" y="4481"/>
                  </a:lnTo>
                  <a:lnTo>
                    <a:pt x="3438" y="2281"/>
                  </a:lnTo>
                  <a:lnTo>
                    <a:pt x="3978" y="1178"/>
                  </a:lnTo>
                  <a:lnTo>
                    <a:pt x="4517" y="75"/>
                  </a:lnTo>
                  <a:cubicBezTo>
                    <a:pt x="4529" y="46"/>
                    <a:pt x="4523" y="16"/>
                    <a:pt x="4500" y="5"/>
                  </a:cubicBezTo>
                  <a:cubicBezTo>
                    <a:pt x="4492" y="2"/>
                    <a:pt x="4484" y="0"/>
                    <a:pt x="4477" y="0"/>
                  </a:cubicBezTo>
                  <a:close/>
                </a:path>
              </a:pathLst>
            </a:custGeom>
            <a:solidFill>
              <a:srgbClr val="3C3C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46"/>
            <p:cNvSpPr/>
            <p:nvPr/>
          </p:nvSpPr>
          <p:spPr>
            <a:xfrm>
              <a:off x="6316225" y="4074100"/>
              <a:ext cx="102250" cy="64575"/>
            </a:xfrm>
            <a:custGeom>
              <a:avLst/>
              <a:gdLst/>
              <a:ahLst/>
              <a:cxnLst/>
              <a:rect l="l" t="t" r="r" b="b"/>
              <a:pathLst>
                <a:path w="4090" h="2583" extrusionOk="0">
                  <a:moveTo>
                    <a:pt x="358" y="0"/>
                  </a:moveTo>
                  <a:cubicBezTo>
                    <a:pt x="358" y="1"/>
                    <a:pt x="0" y="1649"/>
                    <a:pt x="1778" y="2359"/>
                  </a:cubicBezTo>
                  <a:cubicBezTo>
                    <a:pt x="2181" y="2521"/>
                    <a:pt x="2521" y="2583"/>
                    <a:pt x="2805" y="2583"/>
                  </a:cubicBezTo>
                  <a:cubicBezTo>
                    <a:pt x="3767" y="2583"/>
                    <a:pt x="4089" y="1866"/>
                    <a:pt x="4089" y="1866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18D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6" name="Google Shape;1106;p46"/>
          <p:cNvSpPr txBox="1">
            <a:spLocks noGrp="1"/>
          </p:cNvSpPr>
          <p:nvPr>
            <p:ph type="ctrTitle"/>
          </p:nvPr>
        </p:nvSpPr>
        <p:spPr>
          <a:xfrm rot="-174">
            <a:off x="761997" y="1408541"/>
            <a:ext cx="7619960" cy="169641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00"/>
              </a:spcAft>
              <a:buNone/>
            </a:pP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Thứ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H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ai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ngày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14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tháng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10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năm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2024</a:t>
            </a:r>
            <a:b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Tiếng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Việt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Bài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11: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Tập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làm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văn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(3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)</a:t>
            </a:r>
            <a:b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</a:b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Tiết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2: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Luyện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từ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và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câu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: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Luyện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tập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về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động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+mn-lt"/>
                <a:ea typeface="Black Han Sans"/>
                <a:cs typeface="Black Han Sans"/>
                <a:sym typeface="Black Han Sans"/>
              </a:rPr>
              <a:t>từ</a:t>
            </a:r>
            <a:endParaRPr sz="3200" b="1" dirty="0">
              <a:solidFill>
                <a:schemeClr val="tx1"/>
              </a:solidFill>
              <a:latin typeface="+mn-lt"/>
              <a:ea typeface="Black Han Sans"/>
              <a:cs typeface="Black Han Sans"/>
              <a:sym typeface="Black Ha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512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ute cartoon snail vector illustration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1940" y="3824258"/>
            <a:ext cx="641292" cy="385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48" t="2682" r="4656" b="-2682"/>
          <a:stretch/>
        </p:blipFill>
        <p:spPr>
          <a:xfrm flipH="1">
            <a:off x="7743493" y="3756170"/>
            <a:ext cx="1400507" cy="1526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5102"/>
          <a:stretch/>
        </p:blipFill>
        <p:spPr>
          <a:xfrm flipH="1">
            <a:off x="1" y="3769730"/>
            <a:ext cx="1400507" cy="1526459"/>
          </a:xfrm>
          <a:prstGeom prst="rect">
            <a:avLst/>
          </a:prstGeom>
        </p:spPr>
      </p:pic>
      <p:sp>
        <p:nvSpPr>
          <p:cNvPr id="18" name="Wave 17"/>
          <p:cNvSpPr/>
          <p:nvPr/>
        </p:nvSpPr>
        <p:spPr>
          <a:xfrm>
            <a:off x="1981200" y="285750"/>
            <a:ext cx="5398138" cy="1038226"/>
          </a:xfrm>
          <a:prstGeom prst="wave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3600" kern="1200" dirty="0" err="1">
                <a:solidFill>
                  <a:srgbClr val="002060"/>
                </a:solidFill>
                <a:latin typeface="Calibri" panose="020F0502020204030204"/>
              </a:rPr>
              <a:t>Yêu</a:t>
            </a:r>
            <a:r>
              <a:rPr lang="en-US" sz="3600" kern="12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Calibri" panose="020F0502020204030204"/>
              </a:rPr>
              <a:t>cầu</a:t>
            </a:r>
            <a:r>
              <a:rPr lang="en-US" sz="3600" kern="12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Calibri" panose="020F0502020204030204"/>
              </a:rPr>
              <a:t>cần</a:t>
            </a:r>
            <a:r>
              <a:rPr lang="en-US" sz="3600" kern="120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Calibri" panose="020F0502020204030204"/>
              </a:rPr>
              <a:t>đạt</a:t>
            </a:r>
            <a:endParaRPr lang="en-US" sz="3600" kern="1200" dirty="0">
              <a:solidFill>
                <a:srgbClr val="002060"/>
              </a:solidFill>
              <a:latin typeface="Calibri" panose="020F0502020204030204"/>
            </a:endParaRPr>
          </a:p>
        </p:txBody>
      </p:sp>
      <p:pic>
        <p:nvPicPr>
          <p:cNvPr id="19" name="Picture 18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50069" y="190544"/>
            <a:ext cx="1238204" cy="1238206"/>
          </a:xfrm>
          <a:prstGeom prst="rect">
            <a:avLst/>
          </a:prstGeom>
        </p:spPr>
      </p:pic>
      <p:pic>
        <p:nvPicPr>
          <p:cNvPr id="20" name="Picture 19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9C4A010B-01D0-A1E1-1804-F4830845E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90554"/>
            <a:ext cx="1238204" cy="1238206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1584836" y="1559698"/>
            <a:ext cx="6581634" cy="7787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spcBef>
                <a:spcPts val="9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1. </a:t>
            </a:r>
            <a:r>
              <a:rPr lang="vi-VN" sz="2000" dirty="0" smtClean="0">
                <a:solidFill>
                  <a:prstClr val="black"/>
                </a:solidFill>
              </a:rPr>
              <a:t>Nhận </a:t>
            </a:r>
            <a:r>
              <a:rPr lang="vi-VN" sz="2000" dirty="0">
                <a:solidFill>
                  <a:prstClr val="black"/>
                </a:solidFill>
              </a:rPr>
              <a:t>biết được động từ chỉ hoạt động nói chung và động từ chỉ hoạt động di chuyển nói riêng.</a:t>
            </a:r>
            <a:endParaRPr lang="en-US" sz="2000" kern="1200" dirty="0">
              <a:solidFill>
                <a:prstClr val="black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84836" y="2575861"/>
            <a:ext cx="6581634" cy="7787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spcBef>
                <a:spcPts val="9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2. </a:t>
            </a:r>
            <a:r>
              <a:rPr lang="vi-VN" sz="2000" dirty="0" smtClean="0">
                <a:solidFill>
                  <a:prstClr val="black"/>
                </a:solidFill>
              </a:rPr>
              <a:t>Tìm </a:t>
            </a:r>
            <a:r>
              <a:rPr lang="vi-VN" sz="2000" dirty="0">
                <a:solidFill>
                  <a:prstClr val="black"/>
                </a:solidFill>
              </a:rPr>
              <a:t>được động từ thích hợp với hoạt động được thể hiện trong tranh.</a:t>
            </a:r>
            <a:endParaRPr lang="en-US" sz="2000" kern="1200" dirty="0">
              <a:solidFill>
                <a:prstClr val="black"/>
              </a:solidFill>
            </a:endParaRPr>
          </a:p>
        </p:txBody>
      </p:sp>
      <p:sp>
        <p:nvSpPr>
          <p:cNvPr id="2" name="Heart 1"/>
          <p:cNvSpPr/>
          <p:nvPr/>
        </p:nvSpPr>
        <p:spPr>
          <a:xfrm>
            <a:off x="1143000" y="1524272"/>
            <a:ext cx="824572" cy="814127"/>
          </a:xfrm>
          <a:prstGeom prst="hear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000" kern="1200" dirty="0">
              <a:solidFill>
                <a:prstClr val="white"/>
              </a:solidFill>
            </a:endParaRPr>
          </a:p>
        </p:txBody>
      </p:sp>
      <p:sp>
        <p:nvSpPr>
          <p:cNvPr id="28" name="Heart 27"/>
          <p:cNvSpPr/>
          <p:nvPr/>
        </p:nvSpPr>
        <p:spPr>
          <a:xfrm>
            <a:off x="1143000" y="2532134"/>
            <a:ext cx="776847" cy="875435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</a:endParaRPr>
          </a:p>
        </p:txBody>
      </p:sp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B3787148-BB60-BD55-8533-47046DB1C0C2}"/>
              </a:ext>
            </a:extLst>
          </p:cNvPr>
          <p:cNvSpPr/>
          <p:nvPr/>
        </p:nvSpPr>
        <p:spPr>
          <a:xfrm>
            <a:off x="1606267" y="3568842"/>
            <a:ext cx="6581634" cy="7787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  <a:prstDash val="sys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marL="342900" algn="just">
              <a:spcBef>
                <a:spcPts val="900"/>
              </a:spcBef>
            </a:pPr>
            <a:r>
              <a:rPr lang="en-US" sz="2000" dirty="0" smtClean="0">
                <a:solidFill>
                  <a:prstClr val="black"/>
                </a:solidFill>
              </a:rPr>
              <a:t>3. </a:t>
            </a:r>
            <a:r>
              <a:rPr lang="vi-VN" sz="2000" dirty="0" smtClean="0">
                <a:solidFill>
                  <a:prstClr val="black"/>
                </a:solidFill>
              </a:rPr>
              <a:t>Đặt </a:t>
            </a:r>
            <a:r>
              <a:rPr lang="vi-VN" sz="2000" dirty="0">
                <a:solidFill>
                  <a:prstClr val="black"/>
                </a:solidFill>
              </a:rPr>
              <a:t>được câu có động từ chỉ hoạt </a:t>
            </a:r>
            <a:r>
              <a:rPr lang="vi-VN" sz="2000" dirty="0" smtClean="0">
                <a:solidFill>
                  <a:prstClr val="black"/>
                </a:solidFill>
              </a:rPr>
              <a:t>động</a:t>
            </a:r>
            <a:r>
              <a:rPr lang="en-US" sz="2000" dirty="0" smtClean="0">
                <a:solidFill>
                  <a:prstClr val="black"/>
                </a:solidFill>
              </a:rPr>
              <a:t> di </a:t>
            </a:r>
            <a:r>
              <a:rPr lang="en-US" sz="2000" dirty="0" err="1" smtClean="0">
                <a:solidFill>
                  <a:prstClr val="black"/>
                </a:solidFill>
              </a:rPr>
              <a:t>chuyển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  <a:endParaRPr lang="en-US" sz="2000" kern="1200" dirty="0">
              <a:solidFill>
                <a:prstClr val="black"/>
              </a:solidFill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="" xmlns:a16="http://schemas.microsoft.com/office/drawing/2014/main" id="{8FC93984-4823-F38A-6E36-A443FE08D9CA}"/>
              </a:ext>
            </a:extLst>
          </p:cNvPr>
          <p:cNvSpPr/>
          <p:nvPr/>
        </p:nvSpPr>
        <p:spPr>
          <a:xfrm>
            <a:off x="1164431" y="3525115"/>
            <a:ext cx="776847" cy="875435"/>
          </a:xfrm>
          <a:prstGeom prst="heart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endParaRPr lang="en-US" sz="2000" kern="12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8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">
            <a:extLst>
              <a:ext uri="{FF2B5EF4-FFF2-40B4-BE49-F238E27FC236}">
                <a16:creationId xmlns="" xmlns:a16="http://schemas.microsoft.com/office/drawing/2014/main" id="{F16D9A4B-9A43-C33A-ECDD-0AC19B8A15DA}"/>
              </a:ext>
            </a:extLst>
          </p:cNvPr>
          <p:cNvSpPr/>
          <p:nvPr/>
        </p:nvSpPr>
        <p:spPr>
          <a:xfrm>
            <a:off x="471488" y="253042"/>
            <a:ext cx="8265319" cy="718892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just" defTabSz="685800">
              <a:buClrTx/>
              <a:defRPr/>
            </a:pPr>
            <a:r>
              <a:rPr lang="en-US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2700" kern="1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 động từ trong ngoặc đơn thay cho bông hoa trong mỗi đoạn văn dưới đây:</a:t>
            </a:r>
            <a:endParaRPr lang="en-US" sz="2700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671513" y="1371600"/>
            <a:ext cx="7979569" cy="29777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27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chìm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đắm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màn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đêm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trống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cánh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phành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phạch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lanh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lảnh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rừng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núi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dậy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Trên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đua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rả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suối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tiếng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chim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cuốc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đều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Bản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làng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giấc</a:t>
            </a:r>
            <a:r>
              <a:rPr lang="en-US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r"/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Hoàng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Hữu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Bội</a:t>
            </a:r>
            <a:r>
              <a:rPr lang="en-US" sz="27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7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3314700" y="4405312"/>
            <a:ext cx="2986088" cy="528638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gáy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vọng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vỗ</a:t>
            </a:r>
            <a:r>
              <a:rPr lang="en-US" sz="27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888" y="1806155"/>
            <a:ext cx="490992" cy="436983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809750"/>
            <a:ext cx="616744" cy="534068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882" y="2599111"/>
            <a:ext cx="592931" cy="476846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31" y="3056311"/>
            <a:ext cx="785813" cy="476846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84886"/>
            <a:ext cx="652463" cy="436983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914400" y="612488"/>
            <a:ext cx="17526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20736" y="612488"/>
            <a:ext cx="255166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1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DAA349FF-3503-8769-C63A-DCFB7E32B3C2}"/>
              </a:ext>
            </a:extLst>
          </p:cNvPr>
          <p:cNvSpPr txBox="1"/>
          <p:nvPr/>
        </p:nvSpPr>
        <p:spPr>
          <a:xfrm>
            <a:off x="671513" y="742950"/>
            <a:ext cx="7979569" cy="297773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lvl="0" algn="just"/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b. Buổi trưa, nương rẫy im vắng. Mặt trời đứng thẳng trên đỉnh đầu. Không một con chim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, không một con thú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. Đàn khướu làm tổ trong bụi nửa vừa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 véo von, giờ đã im bặt. Buổi trưa dần qua. Trời bớt oi ả. Gió rừng lại nổi. Bầy khướu 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 lách tách trên cành </a:t>
            </a:r>
            <a:r>
              <a:rPr lang="vi-VN" sz="2700" b="1" dirty="0"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vi-VN" sz="2700" dirty="0">
                <a:latin typeface="Calibri" panose="020F0502020204030204" pitchFamily="34" charset="0"/>
                <a:cs typeface="Calibri" panose="020F0502020204030204" pitchFamily="34" charset="0"/>
              </a:rPr>
              <a:t> sâu. Tiếng lá xào xạc trong gió</a:t>
            </a:r>
            <a:r>
              <a:rPr lang="vi-VN" sz="2700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7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r"/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(Theo </a:t>
            </a:r>
            <a:r>
              <a:rPr lang="en-US" sz="2700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Vũ</a:t>
            </a:r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i="1" kern="1200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Hùng</a:t>
            </a:r>
            <a:r>
              <a:rPr lang="en-US" sz="2700" i="1" kern="1200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sz="2700" i="1" kern="12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="" xmlns:a16="http://schemas.microsoft.com/office/drawing/2014/main" id="{F855023D-D5B9-B4B3-6414-61071107F54B}"/>
              </a:ext>
            </a:extLst>
          </p:cNvPr>
          <p:cNvSpPr/>
          <p:nvPr/>
        </p:nvSpPr>
        <p:spPr>
          <a:xfrm>
            <a:off x="3186112" y="3907632"/>
            <a:ext cx="3114675" cy="528638"/>
          </a:xfrm>
          <a:prstGeom prst="roundRect">
            <a:avLst/>
          </a:prstGeom>
          <a:solidFill>
            <a:srgbClr val="EEA4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buClrTx/>
              <a:defRPr/>
            </a:pP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nhảy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kêu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700" kern="1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hót</a:t>
            </a:r>
            <a:r>
              <a:rPr lang="en-US" sz="2700" kern="1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7" name="Picture 36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D31D0A8-3C4F-FA24-C92C-BEAFBC823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862" y="1191792"/>
            <a:ext cx="550069" cy="436983"/>
          </a:xfrm>
          <a:prstGeom prst="rect">
            <a:avLst/>
          </a:prstGeom>
        </p:spPr>
      </p:pic>
      <p:pic>
        <p:nvPicPr>
          <p:cNvPr id="38" name="Picture 37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94135A0C-401A-6675-52B2-A60E019A6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48979"/>
            <a:ext cx="685800" cy="476846"/>
          </a:xfrm>
          <a:prstGeom prst="rect">
            <a:avLst/>
          </a:prstGeom>
        </p:spPr>
      </p:pic>
      <p:pic>
        <p:nvPicPr>
          <p:cNvPr id="39" name="Picture 38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84674F19-681E-113D-528A-43699081F4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1541836"/>
            <a:ext cx="645319" cy="476846"/>
          </a:xfrm>
          <a:prstGeom prst="rect">
            <a:avLst/>
          </a:prstGeom>
        </p:spPr>
      </p:pic>
      <p:pic>
        <p:nvPicPr>
          <p:cNvPr id="40" name="Picture 39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C9678B2F-BCE2-85F9-CB24-725D25D769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96" y="2829276"/>
            <a:ext cx="602804" cy="381281"/>
          </a:xfrm>
          <a:prstGeom prst="rect">
            <a:avLst/>
          </a:prstGeom>
        </p:spPr>
      </p:pic>
      <p:pic>
        <p:nvPicPr>
          <p:cNvPr id="41" name="Picture 40" descr="A pink flower with a yellow center&#10;&#10;Description automatically generated">
            <a:extLst>
              <a:ext uri="{FF2B5EF4-FFF2-40B4-BE49-F238E27FC236}">
                <a16:creationId xmlns="" xmlns:a16="http://schemas.microsoft.com/office/drawing/2014/main" id="{69857551-1A23-EC60-20F0-3EE312AD82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392294"/>
            <a:ext cx="927496" cy="436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8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2"/>
          <p:cNvSpPr txBox="1">
            <a:spLocks noGrp="1"/>
          </p:cNvSpPr>
          <p:nvPr>
            <p:ph type="title"/>
          </p:nvPr>
        </p:nvSpPr>
        <p:spPr>
          <a:xfrm>
            <a:off x="3505200" y="4389627"/>
            <a:ext cx="4934749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 err="1" smtClean="0"/>
              <a:t>Chim</a:t>
            </a:r>
            <a:r>
              <a:rPr lang="en-US" sz="3600" dirty="0" smtClean="0"/>
              <a:t> </a:t>
            </a:r>
            <a:r>
              <a:rPr lang="en-US" sz="3600" dirty="0" err="1" smtClean="0"/>
              <a:t>cuốc</a:t>
            </a:r>
            <a:endParaRPr sz="3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" r="7208"/>
          <a:stretch/>
        </p:blipFill>
        <p:spPr>
          <a:xfrm>
            <a:off x="1219200" y="-11099"/>
            <a:ext cx="6765236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3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5" name="Google Shape;1295;p52"/>
          <p:cNvSpPr txBox="1">
            <a:spLocks noGrp="1"/>
          </p:cNvSpPr>
          <p:nvPr>
            <p:ph type="title"/>
          </p:nvPr>
        </p:nvSpPr>
        <p:spPr>
          <a:xfrm>
            <a:off x="457200" y="1047750"/>
            <a:ext cx="8458200" cy="7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dirty="0" smtClean="0">
                <a:latin typeface="+mn-lt"/>
              </a:rPr>
              <a:t>- </a:t>
            </a:r>
            <a:r>
              <a:rPr lang="en-US" sz="3600" dirty="0" err="1" smtClean="0">
                <a:latin typeface="+mn-lt"/>
              </a:rPr>
              <a:t>vọng</a:t>
            </a:r>
            <a:r>
              <a:rPr lang="en-US" sz="3600" dirty="0" smtClean="0">
                <a:latin typeface="+mn-lt"/>
              </a:rPr>
              <a:t>: </a:t>
            </a:r>
            <a:r>
              <a:rPr lang="en-US" sz="3600" dirty="0" err="1" smtClean="0">
                <a:latin typeface="+mn-lt"/>
              </a:rPr>
              <a:t>âm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thanh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từ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xa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đưa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lại</a:t>
            </a:r>
            <a:r>
              <a:rPr lang="en-US" sz="3600" dirty="0" smtClean="0">
                <a:latin typeface="+mn-lt"/>
              </a:rPr>
              <a:t> </a:t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- </a:t>
            </a:r>
            <a:r>
              <a:rPr lang="en-US" sz="3600" dirty="0" err="1" smtClean="0">
                <a:latin typeface="+mn-lt"/>
              </a:rPr>
              <a:t>vỗ</a:t>
            </a:r>
            <a:r>
              <a:rPr lang="en-US" sz="3600" dirty="0" smtClean="0">
                <a:latin typeface="+mn-lt"/>
              </a:rPr>
              <a:t>: </a:t>
            </a:r>
            <a:r>
              <a:rPr lang="vi-VN" sz="3600" dirty="0">
                <a:latin typeface="+mn-lt"/>
              </a:rPr>
              <a:t>đập liên tiếp vào một vật khác và làm phát ra </a:t>
            </a:r>
            <a:r>
              <a:rPr lang="vi-VN" sz="3600" dirty="0" smtClean="0">
                <a:latin typeface="+mn-lt"/>
              </a:rPr>
              <a:t>tiếng</a:t>
            </a:r>
            <a:r>
              <a:rPr lang="en-US" sz="3600" dirty="0" smtClean="0">
                <a:latin typeface="+mn-lt"/>
              </a:rPr>
              <a:t/>
            </a:r>
            <a:br>
              <a:rPr lang="en-US" sz="3600" dirty="0" smtClean="0">
                <a:latin typeface="+mn-lt"/>
              </a:rPr>
            </a:br>
            <a:r>
              <a:rPr lang="en-US" sz="3600" dirty="0" smtClean="0">
                <a:latin typeface="+mn-lt"/>
              </a:rPr>
              <a:t>- </a:t>
            </a:r>
            <a:r>
              <a:rPr lang="en-US" sz="3600" dirty="0" err="1" smtClean="0">
                <a:latin typeface="+mn-lt"/>
              </a:rPr>
              <a:t>xào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xạc</a:t>
            </a:r>
            <a:r>
              <a:rPr lang="en-US" sz="3600" dirty="0" smtClean="0">
                <a:latin typeface="+mn-lt"/>
              </a:rPr>
              <a:t>: </a:t>
            </a:r>
            <a:r>
              <a:rPr lang="en-US" sz="3600" dirty="0" err="1" smtClean="0">
                <a:latin typeface="+mn-lt"/>
              </a:rPr>
              <a:t>mô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phỏng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tiếng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như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tiếng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lá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cây</a:t>
            </a:r>
            <a:r>
              <a:rPr lang="en-US" sz="3600" dirty="0" smtClean="0">
                <a:latin typeface="+mn-lt"/>
              </a:rPr>
              <a:t> lay </a:t>
            </a:r>
            <a:r>
              <a:rPr lang="en-US" sz="3600" dirty="0" err="1" smtClean="0">
                <a:latin typeface="+mn-lt"/>
              </a:rPr>
              <a:t>động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va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chạm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nhẹ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vào</a:t>
            </a:r>
            <a:r>
              <a:rPr lang="en-US" sz="3600" dirty="0" smtClean="0">
                <a:latin typeface="+mn-lt"/>
              </a:rPr>
              <a:t> </a:t>
            </a:r>
            <a:r>
              <a:rPr lang="en-US" sz="3600" dirty="0" err="1" smtClean="0">
                <a:latin typeface="+mn-lt"/>
              </a:rPr>
              <a:t>nhau</a:t>
            </a:r>
            <a:endParaRPr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477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eative Writing Workshop for Kids by Slidesgo">
  <a:themeElements>
    <a:clrScheme name="Simple Light">
      <a:dk1>
        <a:srgbClr val="2A1B4C"/>
      </a:dk1>
      <a:lt1>
        <a:srgbClr val="FFFDFB"/>
      </a:lt1>
      <a:dk2>
        <a:srgbClr val="FCF4E3"/>
      </a:dk2>
      <a:lt2>
        <a:srgbClr val="79C29D"/>
      </a:lt2>
      <a:accent1>
        <a:srgbClr val="1AB2BF"/>
      </a:accent1>
      <a:accent2>
        <a:srgbClr val="8BD2F5"/>
      </a:accent2>
      <a:accent3>
        <a:srgbClr val="6776B7"/>
      </a:accent3>
      <a:accent4>
        <a:srgbClr val="C361A2"/>
      </a:accent4>
      <a:accent5>
        <a:srgbClr val="F9DB0E"/>
      </a:accent5>
      <a:accent6>
        <a:srgbClr val="C99D66"/>
      </a:accent6>
      <a:hlink>
        <a:srgbClr val="2A1B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</TotalTime>
  <Words>724</Words>
  <Application>Microsoft Office PowerPoint</Application>
  <PresentationFormat>On-screen Show (16:9)</PresentationFormat>
  <Paragraphs>67</Paragraphs>
  <Slides>36</Slides>
  <Notes>14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Denk One</vt:lpstr>
      <vt:lpstr>Algerian</vt:lpstr>
      <vt:lpstr>Abhaya Libre</vt:lpstr>
      <vt:lpstr>Montserrat</vt:lpstr>
      <vt:lpstr>Black Han Sans</vt:lpstr>
      <vt:lpstr>Times New Roman</vt:lpstr>
      <vt:lpstr>Amiko</vt:lpstr>
      <vt:lpstr>Calibri</vt:lpstr>
      <vt:lpstr>Creative Writing Workshop for Kids by Slidesgo</vt:lpstr>
      <vt:lpstr>NHIỆT LIỆT CHÀO MỪNG THẦY CÔ VÀ  CÁC EM ĐẾN VỚI TIẾT HỌC</vt:lpstr>
      <vt:lpstr>Trò chơi: Đoán từ</vt:lpstr>
      <vt:lpstr>Thế nào là động từ?</vt:lpstr>
      <vt:lpstr>Thứ Hai ngày 14 tháng 10 năm 2024 Tiếng Việt Bài 11: Tập làm văn (3 tiết) Tiết 2: Luyện từ và câu: Luyện tập về động từ</vt:lpstr>
      <vt:lpstr>PowerPoint Presentation</vt:lpstr>
      <vt:lpstr>PowerPoint Presentation</vt:lpstr>
      <vt:lpstr>PowerPoint Presentation</vt:lpstr>
      <vt:lpstr>Chim cuốc</vt:lpstr>
      <vt:lpstr>- vọng: âm thanh từ xa đưa lại  - vỗ: đập liên tiếp vào một vật khác và làm phát ra tiếng - xào xạc: mô phỏng tiếng như tiếng lá cây lay động va chạm nhẹ vào nhau</vt:lpstr>
      <vt:lpstr>PowerPoint Presentation</vt:lpstr>
      <vt:lpstr>PowerPoint Presentation</vt:lpstr>
      <vt:lpstr>PowerPoint Presentation</vt:lpstr>
      <vt:lpstr>PowerPoint Presentation</vt:lpstr>
      <vt:lpstr>Các từ em vừa điền là từ loại gì?</vt:lpstr>
      <vt:lpstr>Động từ là gì?</vt:lpstr>
      <vt:lpstr>Nội dung hai đoạn văn có điểm gì giống và khác nhau?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BÁO CÁO CHUYÊN ĐỀ</dc:title>
  <dc:creator>UYEN</dc:creator>
  <cp:lastModifiedBy>UYEN</cp:lastModifiedBy>
  <cp:revision>88</cp:revision>
  <dcterms:modified xsi:type="dcterms:W3CDTF">2025-03-12T12:31:02Z</dcterms:modified>
</cp:coreProperties>
</file>