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8" r:id="rId2"/>
    <p:sldId id="256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6" r:id="rId76"/>
    <p:sldId id="335" r:id="rId7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1" autoAdjust="0"/>
    <p:restoredTop sz="94660"/>
  </p:normalViewPr>
  <p:slideViewPr>
    <p:cSldViewPr snapToGrid="0">
      <p:cViewPr varScale="1">
        <p:scale>
          <a:sx n="195" d="100"/>
          <a:sy n="195" d="100"/>
        </p:scale>
        <p:origin x="79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0B71B-AD2E-4AAE-9042-78BDEC321D4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3E7DA-7BC9-4991-BBC8-ABF2E01F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5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3E7DA-7BC9-4991-BBC8-ABF2E01F19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3E7DA-7BC9-4991-BBC8-ABF2E01F19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4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EBB9-B3CD-3286-9EB4-EF0B3164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DA651-3366-2411-2058-BAAD0460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664E-6292-47B8-A24C-8736C8B73C4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22F5-BACB-8A4E-8C0B-2403A4BE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B2CB3-6DCA-5182-7BE1-39E7F48E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38D5-CCF8-43B5-BD3B-6EB8052D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3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75D4D-2420-45D1-A731-A443C55FC2C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1312-F451-4099-B788-59A661395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3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E4CB03-446D-5514-2312-E18299FD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9F03F-2AED-5C64-FF5B-9666C0C61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37D70-BCE0-05AE-08DB-F28981973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664E-6292-47B8-A24C-8736C8B73C4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73AA5-7E02-B237-EBDA-7D2877509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9ED11-6FE8-EC9F-2248-D39C5C56D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F38D5-CCF8-43B5-BD3B-6EB8052D2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1A5E7A-A1C5-EAD4-A76A-7B88480F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>
                <a:latin typeface="Fira Sans Medium" panose="020B0603050000020004" pitchFamily="34" charset="0"/>
                <a:cs typeface="Arial" panose="020B0604020202020204" pitchFamily="34" charset="0"/>
              </a:rPr>
              <a:t>Bài 27:</a:t>
            </a:r>
            <a:br>
              <a:rPr lang="en-US" sz="4800" u="sng">
                <a:latin typeface="Fira Sans Medium" panose="020B0603050000020004" pitchFamily="34" charset="0"/>
                <a:cs typeface="Arial" panose="020B0604020202020204" pitchFamily="34" charset="0"/>
              </a:rPr>
            </a:br>
            <a:r>
              <a:rPr lang="en-US" sz="5400">
                <a:latin typeface="Fira Sans Medium" panose="020B0603050000020004" pitchFamily="34" charset="0"/>
                <a:cs typeface="Arial" panose="020B0604020202020204" pitchFamily="34" charset="0"/>
              </a:rPr>
              <a:t>TINH BỘT VÀ CELLULOSE</a:t>
            </a:r>
            <a:endParaRPr lang="en-US" sz="54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D3DF0-D6D8-0A4F-9FFD-9B9D3976F6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DEE170-2E83-29DF-3C32-FAB2E7F35220}"/>
              </a:ext>
            </a:extLst>
          </p:cNvPr>
          <p:cNvSpPr/>
          <p:nvPr/>
        </p:nvSpPr>
        <p:spPr>
          <a:xfrm>
            <a:off x="3657600" y="1144221"/>
            <a:ext cx="2782319" cy="596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DB0A4-9CDA-3D18-D02B-515B456F617D}"/>
              </a:ext>
            </a:extLst>
          </p:cNvPr>
          <p:cNvSpPr txBox="1"/>
          <p:nvPr/>
        </p:nvSpPr>
        <p:spPr>
          <a:xfrm>
            <a:off x="3721168" y="1183341"/>
            <a:ext cx="269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KHTN 9</a:t>
            </a:r>
          </a:p>
        </p:txBody>
      </p:sp>
    </p:spTree>
    <p:extLst>
      <p:ext uri="{BB962C8B-B14F-4D97-AF65-F5344CB8AC3E}">
        <p14:creationId xmlns:p14="http://schemas.microsoft.com/office/powerpoint/2010/main" val="36400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74345D-D2D8-7FAC-0210-C6C7CAF4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EC9F3-CAE8-935D-A49F-448BAFB3E3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FD4999-C0C0-2550-6C86-E15060FAAC72}"/>
              </a:ext>
            </a:extLst>
          </p:cNvPr>
          <p:cNvSpPr/>
          <p:nvPr/>
        </p:nvSpPr>
        <p:spPr>
          <a:xfrm>
            <a:off x="3525574" y="3227294"/>
            <a:ext cx="2547607" cy="484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188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A4599F-CFFF-DCE4-8F78-E6647149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A8592-BB66-5CB2-8BBD-655E9C742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F52FBA-CF6D-F492-167E-2C2E3920E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0" t="13675" r="14918" b="38791"/>
          <a:stretch/>
        </p:blipFill>
        <p:spPr>
          <a:xfrm>
            <a:off x="1359375" y="645458"/>
            <a:ext cx="6591504" cy="25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2870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60F505-D3DC-C79B-252E-7685AA13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FFE63-086D-58E0-40FB-08498E8D63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7178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2E64E5-5490-414D-A861-A029CF97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C4082-4013-5BFE-0F1F-7B4A335AC9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21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B97BF8-5850-4074-D60D-79925F7C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D748E-71D3-0213-9E3C-7A21D9564D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3C35B4-7DE2-0304-3FBA-81A3165B165C}"/>
              </a:ext>
            </a:extLst>
          </p:cNvPr>
          <p:cNvSpPr txBox="1"/>
          <p:nvPr/>
        </p:nvSpPr>
        <p:spPr>
          <a:xfrm>
            <a:off x="2286000" y="2422013"/>
            <a:ext cx="490695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https://www.youtube.com/watch?v=fnMr1smbvak</a:t>
            </a:r>
          </a:p>
        </p:txBody>
      </p:sp>
    </p:spTree>
    <p:extLst>
      <p:ext uri="{BB962C8B-B14F-4D97-AF65-F5344CB8AC3E}">
        <p14:creationId xmlns:p14="http://schemas.microsoft.com/office/powerpoint/2010/main" val="13583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7BAE8E-F71D-3A27-2309-4121BDBB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FF511-EBAA-81FF-FDCC-4C8BE1051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75485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08C4D5-294A-3311-41CB-6DC0E701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FBEFA-D3A7-7277-0A44-46C2E4A1A5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CE62D7-0E68-60B0-6778-8784AC88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0F69-7412-6A29-E56E-8E4E28441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84666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9B78FA-6857-BDAB-857C-6244960E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8779F-7130-FA4A-2252-912EB3655A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58679" y="-48899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80A006-AFAD-F23E-CDDE-3FD18F82B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497" y="880171"/>
            <a:ext cx="4165838" cy="284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051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F79F00-BA1C-123B-7703-4FFAB666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8853E-F944-BEFE-0D2B-5FFF062FB3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374" y="49925"/>
            <a:ext cx="9109251" cy="5132694"/>
          </a:xfrm>
          <a:prstGeom prst="rect">
            <a:avLst/>
          </a:prstGeom>
        </p:spPr>
      </p:pic>
      <p:pic>
        <p:nvPicPr>
          <p:cNvPr id="1026" name="Picture 2" descr="6 bí quyết giúp luộc rau xanh và giữ ...">
            <a:extLst>
              <a:ext uri="{FF2B5EF4-FFF2-40B4-BE49-F238E27FC236}">
                <a16:creationId xmlns:a16="http://schemas.microsoft.com/office/drawing/2014/main" id="{15ED22D6-DD77-0EDC-69EB-6D6635A6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44" y="963298"/>
            <a:ext cx="5337345" cy="302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20021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0C6CA2-C7A5-57EB-D498-EF7F7DD7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60CBD-8EFF-CE36-3C49-78594FF540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6F2672-7B6A-A1C1-BA62-0E87E65E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73EEC-30F8-F262-A313-8B4F511DEA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1F6EB4-FEFC-7583-DFDA-B8DA5F61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1: Tinh bột phản ứng với iodine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94869-310E-6CD2-AFE2-FB475E3EC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3B79A4-5035-40BE-7FEF-D1D78D9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E88C1-C52D-B2A3-BE7A-D83959165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487FA-9538-7B81-939A-7084375D3CF3}"/>
              </a:ext>
            </a:extLst>
          </p:cNvPr>
          <p:cNvSpPr txBox="1"/>
          <p:nvPr/>
        </p:nvSpPr>
        <p:spPr>
          <a:xfrm>
            <a:off x="2268886" y="2326662"/>
            <a:ext cx="46062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https://www.youtube.com/watch?v=BKqXdjHkFyc</a:t>
            </a:r>
          </a:p>
        </p:txBody>
      </p:sp>
    </p:spTree>
    <p:extLst>
      <p:ext uri="{BB962C8B-B14F-4D97-AF65-F5344CB8AC3E}">
        <p14:creationId xmlns:p14="http://schemas.microsoft.com/office/powerpoint/2010/main" val="20754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FF3134-16D8-480F-2280-E5A4EE33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A2D09-BFE1-8B56-37B7-126C356E0F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3574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162D93-5A4D-A12F-0CCE-8F206C0C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320CF-F5F7-2513-EE9D-58A8AC5B83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497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BE714A-48FA-D236-DBE8-D13A9279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2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Iodine là thuốc thử nhận biết tinh bột và ngược lại</a:t>
            </a:r>
            <a:endParaRPr lang="en-US" sz="2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6717B-9CB9-98F2-E936-7B2E4FFE5D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B5430-4377-31D3-FFB1-F3B9CEC7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8C448-52CE-0896-4DF1-1CAE27BE69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0515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A7C655-D637-FE8E-47A4-88958E9C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D89D6-24D7-EA76-E223-B0785B3954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949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A76602-1DEC-4E22-F12E-6C634733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714F8-C1EB-1B02-187D-659650EFDA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037FAE-679F-7ACA-D163-6221AB5A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2: Sự thủy phân tinh bột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6CD3D-A2BE-525B-9A52-286FB4558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4CD81E-9455-03F6-9BB9-A6F1A3DB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9BC5F-2EB4-5757-A1A5-A9F505191E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4061C-2427-7DD9-0C1F-0F41C5DF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8" y="153775"/>
            <a:ext cx="4230729" cy="2604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95BB9-B345-6CB5-1F20-DC9B6C33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239" y="2703088"/>
            <a:ext cx="2714549" cy="2660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34BA9D-6493-5A3C-4EBA-666B29564587}"/>
              </a:ext>
            </a:extLst>
          </p:cNvPr>
          <p:cNvSpPr txBox="1"/>
          <p:nvPr/>
        </p:nvSpPr>
        <p:spPr>
          <a:xfrm>
            <a:off x="4748034" y="4474203"/>
            <a:ext cx="19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Bông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vải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4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E34BE8-DAAB-C6A5-AA6B-8D527D5D1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D0A68-F8D5-64D0-FAE7-26B37CE73B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13071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B9A7A-BB77-6858-F760-F084E598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F0300-B23A-0F9A-B47E-1A8869D2E9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540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C83742-5A45-9B0D-DBF3-914A2A66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49A42-4B6F-3B67-33EF-0857BBADBE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21C523-A2E0-C503-BC24-8477BC7D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BDD9F-77BA-32BC-A4A5-BB455B8CD9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8052F-00E8-4C25-F84E-0F6C4835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51AF1-1033-7B6D-E237-0CCAA1353A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04669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878E9-8E14-2E1A-EAFF-50304521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F182A-9D5C-CB01-C02D-DDB3147B59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5459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01E25A-CDD8-948F-791B-013CB15C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11560-0903-CFF1-1975-1F8C079710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74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BAE734-F9F9-7B6A-6C88-A67AEEB4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B326C-3DDF-5E15-F96A-436924F2C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6551A0-BAC9-E174-FB19-A40E1153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1662A-C21B-B9A5-5D2C-6974FD45B7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2B2449-AF55-01DE-C376-DCCB0B5F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99F17-FAC0-E596-B163-47FD905BB2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9449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AF9D13-08E1-7F54-5D12-4D265788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304800">
              <a:lnSpc>
                <a:spcPct val="125000"/>
              </a:lnSpc>
              <a:spcAft>
                <a:spcPts val="300"/>
              </a:spcAft>
            </a:pPr>
            <a:r>
              <a:rPr lang="en-US" sz="2200" b="1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2200" b="1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220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2200" b="1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NHIÊN, TÍNH CHẤT VẬT L</a:t>
            </a:r>
            <a:r>
              <a:rPr lang="en-US" sz="220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endParaRPr lang="en-US" sz="2200" b="1" dirty="0">
              <a:solidFill>
                <a:srgbClr val="295021"/>
              </a:solidFill>
              <a:effectLst/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AC732-1BF4-33D6-01F0-9882E3619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3A2F8E-4953-05CA-3D21-7D92729B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99458-A9E4-C504-63F2-2A302CEB3F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95407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1BA169-60CE-CD0F-02C3-A2B562537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69168-B8E6-DE75-24D0-E3D64B712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6938EE-6E94-FE15-A5A2-C575B27F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F5FA0-CE08-1D3A-20FE-BD59624E4A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4CE0FB-5B5E-4775-5B79-4DFFFE96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E6FFC-9F7D-EE37-6F16-958D752780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DD4758-01A9-6BAE-5322-4172E60D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8EAEF-53F1-F6E5-20D7-8C7D7955AC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4D61E5-086F-3E0E-F726-700042C4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DB007-7958-018D-8EB8-A90F598A75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80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280489-1203-0C6E-C26D-086E310C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BF3B3-962D-05E0-3DB7-A47D9492C7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042439-6894-8151-DCDB-C9BDDCF6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226CB-7E9B-5EE0-5753-870FB8F007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6891FC-EC29-93CE-4C76-1E9D13F83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6EC89-F712-C691-7F99-7BFC930A1C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4878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19FAA8-730B-0DD1-025D-93177ED2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EAD42-D0F7-C7B1-DDD9-56BBC5E3AA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6027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E4AE94-50F0-E185-D622-1F25551E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CD5A7-87F4-7563-3DAB-9115529D2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CE7440-51DE-0F12-2054-615480D8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EC7ED-7938-3540-6413-ADA5FAB9D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E87C88-E0E0-F0D4-75B0-0101A83BF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CFC5B-5611-0ED1-119A-49FDB3F0E3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65088C-2F12-7BA7-3A07-B3A2FD728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601AA-CFED-F885-507A-5C1CAE1BB8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521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C595E6-7E09-C1EE-E25A-D0A44192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47184-F9F1-0645-3E38-690D48AE14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EA0CDA-DAA0-A6FD-6369-ED7A16CE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1D6C4-CB2C-7A42-17D5-F1225E817D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FFACF4-4270-9CB7-F7A2-76C3F3C3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xanh tạo ra tinh bột và cellulose từ CO</a:t>
            </a:r>
            <a:r>
              <a:rPr lang="en-US" sz="2400" b="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H</a:t>
            </a:r>
            <a:r>
              <a:rPr lang="en-US" sz="2400" b="0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E4466-DA61-A169-AF76-50ED0AA3E5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4E7048-7F6B-BA1A-72C1-402AD29F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F050B-F886-BADA-D9CB-A4D0368225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738C9B-EE2E-085A-4E95-F91277803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9B8CF-4213-1582-8389-C053E9D10E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7C28E-26D5-3575-B8DF-3CEDBE3F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597D7-23B4-007F-88BF-8E53389A40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02E505-27EB-0F67-7BDB-B0BDBAD0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C0477-03CB-F2FC-28F1-1AD8D51E8C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2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080A84-4CEE-91E4-86A9-4875475A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ED3A8-3A5C-148C-9D72-C22F90B72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6" name="Picture 4" descr="TÌM HIỂU] Tinh Bột Và Xenlulozo Là Đồng Phân Của Nhau">
            <a:extLst>
              <a:ext uri="{FF2B5EF4-FFF2-40B4-BE49-F238E27FC236}">
                <a16:creationId xmlns:a16="http://schemas.microsoft.com/office/drawing/2014/main" id="{8842DF1F-7C05-7C9F-6F7B-A3DED39DC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45" y="1362202"/>
            <a:ext cx="7359107" cy="37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5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742D95-E794-A42A-6136-91ACDC9E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18EA4-985B-7695-6A5E-ECF7A9499B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51634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F52D80-7F38-E83A-BCF7-147CFAA7D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616108-CC3D-4C8F-4533-5DCBE0EEBB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0498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7E4B49-CAE5-B3C8-0B23-5DDC7C7E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32A3E-5940-9AD2-716C-68E559A2D1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573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100B63-D939-27F1-4CDC-46F113BB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1FB9D-A607-9CB9-88F4-4B23FB6EB5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DA7BA2-AB0B-0514-18C3-E775A96E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1C94F-2752-E470-C46E-67BC1E37CF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4CEF38-1FA5-257A-4B96-5F4B8A46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14AA9-B269-30DC-B2C8-EF1259BAF2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D88375-4C58-89E4-F4B8-32F91E03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99EAF-F440-D841-18F6-E7182C1C77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81F944-FFE3-AE1C-0FC9-E7319F7E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0476D-8A6B-30D1-E6F1-C9D6E34551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52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CCE62B-14FA-D7D2-1155-50C66E27A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A0A79-72A9-6FD2-97A3-C488394782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50866A-D202-0FC3-BEDB-A42017439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BA98-48B6-49CC-35BF-B2425FEEB5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509A9F-BE9C-75FB-3BAF-CEF5C170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A0A25-C4D0-E159-2A0E-ECBDBD0BA9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 descr="Gạo trắng hay gạo xát rối mới tốt?">
            <a:extLst>
              <a:ext uri="{FF2B5EF4-FFF2-40B4-BE49-F238E27FC236}">
                <a16:creationId xmlns:a16="http://schemas.microsoft.com/office/drawing/2014/main" id="{3A7574E6-531A-5EEB-B036-BEE2DD21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" y="1700212"/>
            <a:ext cx="2307215" cy="204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ô ngọt bắp">
            <a:extLst>
              <a:ext uri="{FF2B5EF4-FFF2-40B4-BE49-F238E27FC236}">
                <a16:creationId xmlns:a16="http://schemas.microsoft.com/office/drawing/2014/main" id="{5061CB74-BEAE-22EA-F27A-74E80BA4A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62" y="1701664"/>
            <a:ext cx="2039063" cy="203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oai lang, thực phẩm rẻ tiền tốt cho ...">
            <a:extLst>
              <a:ext uri="{FF2B5EF4-FFF2-40B4-BE49-F238E27FC236}">
                <a16:creationId xmlns:a16="http://schemas.microsoft.com/office/drawing/2014/main" id="{34D8A98D-02D8-D393-AC45-5E4BABBBE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52" y="1700212"/>
            <a:ext cx="2266899" cy="203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5 lợi ích sức khỏe của bột sắn">
            <a:extLst>
              <a:ext uri="{FF2B5EF4-FFF2-40B4-BE49-F238E27FC236}">
                <a16:creationId xmlns:a16="http://schemas.microsoft.com/office/drawing/2014/main" id="{81F8E390-98A3-D502-2205-F05D7CC6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51" y="1749111"/>
            <a:ext cx="2342233" cy="199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61E64B-4316-D02B-3966-740B24A2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60CA3-8156-F8C7-11F4-400A2189AE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1952F4-5C21-A41D-E70E-741D27FC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35E68-2966-A5A3-328D-37744D8E39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6CC3BF-5BFC-88EA-EA16-AC414ED1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B8F47C-41E3-CBFD-9546-DA1410310C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876EAF-55A8-40A1-A282-F1BC7DA3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8BE8E-70D0-C076-F17D-43DB007ABE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B1797B-FDDC-AEF2-6547-ECC59F54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3EF3DB-903A-0203-8B4B-E5C84AF777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617" y="733015"/>
            <a:ext cx="5511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 Giáo án Word + Power Point KHTN 9 </a:t>
            </a:r>
          </a:p>
          <a:p>
            <a:pPr algn="ctr"/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bộ sách (KNTT + CTST + Cánh Diều)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99k</a:t>
            </a:r>
          </a:p>
        </p:txBody>
      </p:sp>
      <p:sp>
        <p:nvSpPr>
          <p:cNvPr id="3" name="Google Shape;322;p15"/>
          <p:cNvSpPr/>
          <p:nvPr/>
        </p:nvSpPr>
        <p:spPr>
          <a:xfrm>
            <a:off x="3318109" y="90299"/>
            <a:ext cx="2793448" cy="58166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75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CHÚ Ý</a:t>
            </a:r>
            <a:endParaRPr sz="3375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9046" y="2800387"/>
            <a:ext cx="46738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1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Tin,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CDNN, NVSP, TLHĐ…</a:t>
            </a:r>
          </a:p>
          <a:p>
            <a:pPr algn="ctr"/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Online</a:t>
            </a:r>
          </a:p>
          <a:p>
            <a:pPr algn="ctr"/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0914.058.850 (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Thành)</a:t>
            </a:r>
          </a:p>
          <a:p>
            <a:pPr algn="ctr"/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303743" y="1718773"/>
            <a:ext cx="5001007" cy="3176564"/>
          </a:xfrm>
          <a:prstGeom prst="snip2Diag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Snip Diagonal Corner Rectangle 9"/>
          <p:cNvSpPr/>
          <p:nvPr/>
        </p:nvSpPr>
        <p:spPr>
          <a:xfrm>
            <a:off x="5872942" y="733016"/>
            <a:ext cx="1758142" cy="850559"/>
          </a:xfrm>
          <a:prstGeom prst="snip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Snip Diagonal Corner Rectangle 10"/>
          <p:cNvSpPr/>
          <p:nvPr/>
        </p:nvSpPr>
        <p:spPr>
          <a:xfrm>
            <a:off x="6893519" y="808529"/>
            <a:ext cx="2157152" cy="910244"/>
          </a:xfrm>
          <a:prstGeom prst="snip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Snip Diagonal Corner Rectangle 11"/>
          <p:cNvSpPr/>
          <p:nvPr/>
        </p:nvSpPr>
        <p:spPr>
          <a:xfrm>
            <a:off x="6236151" y="1480303"/>
            <a:ext cx="2239146" cy="1288160"/>
          </a:xfrm>
          <a:prstGeom prst="snip2Diag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2295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152BAE-9988-9649-0FEF-C1B6A207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E6241-B925-B290-9E64-0801F4F81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A0A2B0-4AFE-C910-4AD8-4DDFD855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6BE68-FD91-5221-0456-8A429EF44D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098" name="Picture 2" descr="Nêu trạng thái tự nhiên của tinh bột và xenlulozơ">
            <a:extLst>
              <a:ext uri="{FF2B5EF4-FFF2-40B4-BE49-F238E27FC236}">
                <a16:creationId xmlns:a16="http://schemas.microsoft.com/office/drawing/2014/main" id="{747BD01A-98F1-C888-8429-817736AA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1" y="681623"/>
            <a:ext cx="890814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F28B68-A10D-B811-C314-41CFCB43F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362CDC-83FD-1237-DD73-6A3E53D857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44009" y="-58678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E271F5-83F9-6E51-82E4-7CB00836A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154" y="1149113"/>
            <a:ext cx="3900345" cy="27584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DF1022-8825-CE3D-2D9D-941AFE08BBBF}"/>
              </a:ext>
            </a:extLst>
          </p:cNvPr>
          <p:cNvSpPr/>
          <p:nvPr/>
        </p:nvSpPr>
        <p:spPr>
          <a:xfrm>
            <a:off x="3965660" y="3471786"/>
            <a:ext cx="982858" cy="342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1060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190</Words>
  <Application>Microsoft Office PowerPoint</Application>
  <PresentationFormat>On-screen Show (16:9)</PresentationFormat>
  <Paragraphs>25</Paragraphs>
  <Slides>76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2" baseType="lpstr">
      <vt:lpstr>Arial</vt:lpstr>
      <vt:lpstr>Calibri</vt:lpstr>
      <vt:lpstr>Calibri Light</vt:lpstr>
      <vt:lpstr>Fira Sans Medium</vt:lpstr>
      <vt:lpstr>Times New Roman</vt:lpstr>
      <vt:lpstr>Office Theme</vt:lpstr>
      <vt:lpstr>Bài 27: TINH BỘT VÀ CELLULOSE</vt:lpstr>
      <vt:lpstr>PowerPoint Presentation</vt:lpstr>
      <vt:lpstr>PowerPoint Presentation</vt:lpstr>
      <vt:lpstr>I. TRẠNG THÁI TỰ NHIÊN, TÍNH CHẤT VẬT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1: Tinh bột phản ứng với iodine</vt:lpstr>
      <vt:lpstr>PowerPoint Presentation</vt:lpstr>
      <vt:lpstr>PowerPoint Presentation</vt:lpstr>
      <vt:lpstr>PowerPoint Presentation</vt:lpstr>
      <vt:lpstr>Iodine là thuốc thử nhận biết tinh bột và ngược lại</vt:lpstr>
      <vt:lpstr>PowerPoint Presentation</vt:lpstr>
      <vt:lpstr>PowerPoint Presentation</vt:lpstr>
      <vt:lpstr>PowerPoint Presentation</vt:lpstr>
      <vt:lpstr>Thí nghiệm 2: Sự thủy phân tinh bột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xanh tạo ra tinh bột và cellulose từ CO2 và H2O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27: TINH BỘT VÀ CELLULOSE</dc:title>
  <dc:creator>Oanh Phạm</dc:creator>
  <cp:lastModifiedBy>Administrator</cp:lastModifiedBy>
  <cp:revision>6</cp:revision>
  <dcterms:created xsi:type="dcterms:W3CDTF">2024-07-03T05:28:08Z</dcterms:created>
  <dcterms:modified xsi:type="dcterms:W3CDTF">2024-11-25T16:34:45Z</dcterms:modified>
</cp:coreProperties>
</file>