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  <p:sldMasterId id="2147483681" r:id="rId2"/>
    <p:sldMasterId id="2147483693" r:id="rId3"/>
  </p:sldMasterIdLst>
  <p:notesMasterIdLst>
    <p:notesMasterId r:id="rId64"/>
  </p:notesMasterIdLst>
  <p:sldIdLst>
    <p:sldId id="256" r:id="rId4"/>
    <p:sldId id="257" r:id="rId5"/>
    <p:sldId id="311" r:id="rId6"/>
    <p:sldId id="268" r:id="rId7"/>
    <p:sldId id="260" r:id="rId8"/>
    <p:sldId id="258" r:id="rId9"/>
    <p:sldId id="259" r:id="rId10"/>
    <p:sldId id="261" r:id="rId11"/>
    <p:sldId id="312" r:id="rId12"/>
    <p:sldId id="273" r:id="rId13"/>
    <p:sldId id="272" r:id="rId14"/>
    <p:sldId id="316" r:id="rId15"/>
    <p:sldId id="315" r:id="rId16"/>
    <p:sldId id="262" r:id="rId17"/>
    <p:sldId id="318" r:id="rId18"/>
    <p:sldId id="264" r:id="rId19"/>
    <p:sldId id="319" r:id="rId20"/>
    <p:sldId id="320" r:id="rId21"/>
    <p:sldId id="265" r:id="rId22"/>
    <p:sldId id="321" r:id="rId23"/>
    <p:sldId id="322" r:id="rId24"/>
    <p:sldId id="323" r:id="rId25"/>
    <p:sldId id="263" r:id="rId26"/>
    <p:sldId id="324" r:id="rId27"/>
    <p:sldId id="266" r:id="rId28"/>
    <p:sldId id="325" r:id="rId29"/>
    <p:sldId id="270" r:id="rId30"/>
    <p:sldId id="326" r:id="rId31"/>
    <p:sldId id="327" r:id="rId32"/>
    <p:sldId id="267" r:id="rId33"/>
    <p:sldId id="274" r:id="rId34"/>
    <p:sldId id="328" r:id="rId35"/>
    <p:sldId id="275" r:id="rId36"/>
    <p:sldId id="329" r:id="rId37"/>
    <p:sldId id="330" r:id="rId38"/>
    <p:sldId id="276" r:id="rId39"/>
    <p:sldId id="277" r:id="rId40"/>
    <p:sldId id="278" r:id="rId41"/>
    <p:sldId id="279" r:id="rId42"/>
    <p:sldId id="331" r:id="rId43"/>
    <p:sldId id="332" r:id="rId44"/>
    <p:sldId id="271" r:id="rId45"/>
    <p:sldId id="333" r:id="rId46"/>
    <p:sldId id="334" r:id="rId47"/>
    <p:sldId id="335" r:id="rId48"/>
    <p:sldId id="336" r:id="rId49"/>
    <p:sldId id="337" r:id="rId50"/>
    <p:sldId id="339" r:id="rId51"/>
    <p:sldId id="280" r:id="rId52"/>
    <p:sldId id="340" r:id="rId53"/>
    <p:sldId id="342" r:id="rId54"/>
    <p:sldId id="284" r:id="rId55"/>
    <p:sldId id="285" r:id="rId56"/>
    <p:sldId id="286" r:id="rId57"/>
    <p:sldId id="343" r:id="rId58"/>
    <p:sldId id="281" r:id="rId59"/>
    <p:sldId id="282" r:id="rId60"/>
    <p:sldId id="283" r:id="rId61"/>
    <p:sldId id="291" r:id="rId62"/>
    <p:sldId id="290" r:id="rId63"/>
  </p:sldIdLst>
  <p:sldSz cx="9144000" cy="5143500" type="screen16x9"/>
  <p:notesSz cx="6858000" cy="9144000"/>
  <p:embeddedFontLst>
    <p:embeddedFont>
      <p:font typeface="Yu Gothic" panose="020B0400000000000000" pitchFamily="34" charset="-128"/>
      <p:regular r:id="rId65"/>
      <p:bold r:id="rId66"/>
    </p:embeddedFont>
    <p:embeddedFont>
      <p:font typeface="Nunito" panose="020B0604020202020204" charset="0"/>
      <p:regular r:id="rId67"/>
      <p:bold r:id="rId68"/>
      <p:italic r:id="rId69"/>
      <p:boldItalic r:id="rId70"/>
    </p:embeddedFont>
    <p:embeddedFont>
      <p:font typeface="Calibri Light" panose="020F0302020204030204" pitchFamily="34" charset="0"/>
      <p:regular r:id="rId71"/>
      <p:italic r:id="rId72"/>
    </p:embeddedFont>
    <p:embeddedFont>
      <p:font typeface="Calibri" panose="020F0502020204030204" pitchFamily="34" charset="0"/>
      <p:regular r:id="rId73"/>
      <p:bold r:id="rId74"/>
      <p:italic r:id="rId75"/>
      <p:boldItalic r:id="rId76"/>
    </p:embeddedFont>
    <p:embeddedFont>
      <p:font typeface="DM Sans" panose="020B0604020202020204" charset="0"/>
      <p:regular r:id="rId77"/>
      <p:bold r:id="rId78"/>
      <p:italic r:id="rId79"/>
      <p:boldItalic r:id="rId80"/>
    </p:embeddedFont>
    <p:embeddedFont>
      <p:font typeface="Anaheim" panose="020B0604020202020204" charset="0"/>
      <p:regular r:id="rId81"/>
    </p:embeddedFont>
    <p:embeddedFont>
      <p:font typeface="Dotum" panose="020B0600000101010101" pitchFamily="34" charset="-127"/>
      <p:regular r:id="rId82"/>
    </p:embeddedFont>
    <p:embeddedFont>
      <p:font typeface="Cambria Math" panose="02040503050406030204" pitchFamily="18" charset="0"/>
      <p:regular r:id="rId83"/>
    </p:embeddedFont>
    <p:embeddedFont>
      <p:font typeface="Assistant" panose="020B0604020202020204" charset="-79"/>
      <p:regular r:id="rId84"/>
      <p:bold r:id="rId85"/>
    </p:embeddedFont>
    <p:embeddedFont>
      <p:font typeface="Tahoma" panose="020B0604030504040204" pitchFamily="34" charset="0"/>
      <p:regular r:id="rId86"/>
      <p:bold r:id="rId87"/>
    </p:embeddedFont>
    <p:embeddedFont>
      <p:font typeface="Epilogue" panose="020B0604020202020204" charset="0"/>
      <p:regular r:id="rId88"/>
      <p:bold r:id="rId89"/>
      <p:italic r:id="rId90"/>
      <p:boldItalic r:id="rId9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87E"/>
    <a:srgbClr val="00355C"/>
    <a:srgbClr val="FEDE98"/>
    <a:srgbClr val="9A7A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CE989E4-7ACC-48FE-B80B-5C15560A8C68}">
  <a:tblStyle styleId="{CCE989E4-7ACC-48FE-B80B-5C15560A8C6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40A8AE7-26CE-4C0A-8D89-CCB87C43E23E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75" autoAdjust="0"/>
    <p:restoredTop sz="94041" autoAdjust="0"/>
  </p:normalViewPr>
  <p:slideViewPr>
    <p:cSldViewPr snapToGrid="0">
      <p:cViewPr>
        <p:scale>
          <a:sx n="60" d="100"/>
          <a:sy n="60" d="100"/>
        </p:scale>
        <p:origin x="796" y="3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font" Target="fonts/font4.fntdata"/><Relationship Id="rId76" Type="http://schemas.openxmlformats.org/officeDocument/2006/relationships/font" Target="fonts/font12.fntdata"/><Relationship Id="rId84" Type="http://schemas.openxmlformats.org/officeDocument/2006/relationships/font" Target="fonts/font20.fntdata"/><Relationship Id="rId89" Type="http://schemas.openxmlformats.org/officeDocument/2006/relationships/font" Target="fonts/font25.fntdata"/><Relationship Id="rId7" Type="http://schemas.openxmlformats.org/officeDocument/2006/relationships/slide" Target="slides/slide4.xml"/><Relationship Id="rId71" Type="http://schemas.openxmlformats.org/officeDocument/2006/relationships/font" Target="fonts/font7.fntdata"/><Relationship Id="rId9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font" Target="fonts/font2.fntdata"/><Relationship Id="rId74" Type="http://schemas.openxmlformats.org/officeDocument/2006/relationships/font" Target="fonts/font10.fntdata"/><Relationship Id="rId79" Type="http://schemas.openxmlformats.org/officeDocument/2006/relationships/font" Target="fonts/font15.fntdata"/><Relationship Id="rId87" Type="http://schemas.openxmlformats.org/officeDocument/2006/relationships/font" Target="fonts/font23.fntdata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font" Target="fonts/font18.fntdata"/><Relationship Id="rId90" Type="http://schemas.openxmlformats.org/officeDocument/2006/relationships/font" Target="fonts/font26.fntdata"/><Relationship Id="rId95" Type="http://schemas.openxmlformats.org/officeDocument/2006/relationships/tableStyles" Target="tableStyle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notesMaster" Target="notesMasters/notesMaster1.xml"/><Relationship Id="rId69" Type="http://schemas.openxmlformats.org/officeDocument/2006/relationships/font" Target="fonts/font5.fntdata"/><Relationship Id="rId77" Type="http://schemas.openxmlformats.org/officeDocument/2006/relationships/font" Target="fonts/font13.fntdata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font" Target="fonts/font8.fntdata"/><Relationship Id="rId80" Type="http://schemas.openxmlformats.org/officeDocument/2006/relationships/font" Target="fonts/font16.fntdata"/><Relationship Id="rId85" Type="http://schemas.openxmlformats.org/officeDocument/2006/relationships/font" Target="fonts/font21.fntdata"/><Relationship Id="rId9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font" Target="fonts/font3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font" Target="fonts/font6.fntdata"/><Relationship Id="rId75" Type="http://schemas.openxmlformats.org/officeDocument/2006/relationships/font" Target="fonts/font11.fntdata"/><Relationship Id="rId83" Type="http://schemas.openxmlformats.org/officeDocument/2006/relationships/font" Target="fonts/font19.fntdata"/><Relationship Id="rId88" Type="http://schemas.openxmlformats.org/officeDocument/2006/relationships/font" Target="fonts/font24.fntdata"/><Relationship Id="rId91" Type="http://schemas.openxmlformats.org/officeDocument/2006/relationships/font" Target="fonts/font2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font" Target="fonts/font1.fntdata"/><Relationship Id="rId73" Type="http://schemas.openxmlformats.org/officeDocument/2006/relationships/font" Target="fonts/font9.fntdata"/><Relationship Id="rId78" Type="http://schemas.openxmlformats.org/officeDocument/2006/relationships/font" Target="fonts/font14.fntdata"/><Relationship Id="rId81" Type="http://schemas.openxmlformats.org/officeDocument/2006/relationships/font" Target="fonts/font17.fntdata"/><Relationship Id="rId86" Type="http://schemas.openxmlformats.org/officeDocument/2006/relationships/font" Target="fonts/font22.fntdata"/><Relationship Id="rId9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0" name="Google Shape;1200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1" name="Google Shape;1201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7" name="Google Shape;2217;gd5260bdd85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8" name="Google Shape;2218;gd5260bdd85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3" name="Google Shape;2113;g54dda1946d_4_2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4" name="Google Shape;2114;g54dda1946d_4_2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3" name="Google Shape;2113;g54dda1946d_4_2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4" name="Google Shape;2114;g54dda1946d_4_2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64477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7" name="Google Shape;2217;gd5260bdd85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8" name="Google Shape;2218;gd5260bdd85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05370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Google Shape;1580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1" name="Google Shape;1581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Google Shape;1580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1" name="Google Shape;1581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22257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1" name="Google Shape;1641;g54dda1946d_6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2" name="Google Shape;1642;g54dda1946d_6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0" name="Google Shape;1570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1" name="Google Shape;1571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5265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0" name="Google Shape;1570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1" name="Google Shape;1571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71927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1" name="Google Shape;1681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2" name="Google Shape;1682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" name="Google Shape;1317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8" name="Google Shape;1318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1" name="Google Shape;1681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2" name="Google Shape;1682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57949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1" name="Google Shape;1681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2" name="Google Shape;1682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50390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3" name="Google Shape;2113;g54dda1946d_4_2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4" name="Google Shape;2114;g54dda1946d_4_2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04080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2" name="Google Shape;1602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3" name="Google Shape;1603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2" name="Google Shape;1602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3" name="Google Shape;1603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28252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54dda1946d_4_27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54dda1946d_4_27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0" name="Google Shape;1460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1" name="Google Shape;1461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26602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7" name="Google Shape;1987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8" name="Google Shape;1988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7" name="Google Shape;1987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8" name="Google Shape;1988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63033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3" name="Google Shape;2113;g54dda1946d_4_2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4" name="Google Shape;2114;g54dda1946d_4_2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2389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0" name="Google Shape;1460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1" name="Google Shape;1461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00821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3" name="Google Shape;1753;g54dda1946d_6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4" name="Google Shape;1754;g54dda1946d_6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2" name="Google Shape;2282;g54dda1946d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3" name="Google Shape;2283;g54dda1946d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0" name="Google Shape;1460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1" name="Google Shape;1461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167101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7" name="Google Shape;2297;g54dda1946d_4_27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8" name="Google Shape;2298;g54dda1946d_4_27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7" name="Google Shape;2217;gd5260bdd85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8" name="Google Shape;2218;gd5260bdd85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627206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1" name="Google Shape;1641;g54dda1946d_6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2" name="Google Shape;1642;g54dda1946d_6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839173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1" name="Google Shape;2311;g54dda1946d_4_26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2" name="Google Shape;2312;g54dda1946d_4_26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0" name="Google Shape;2380;g54dda1946d_4_27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1" name="Google Shape;2381;g54dda1946d_4_27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3" name="Google Shape;2443;g54dda1946d_4_26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4" name="Google Shape;2444;g54dda1946d_4_26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3" name="Google Shape;2463;g54dda1946d_4_27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4" name="Google Shape;2464;g54dda1946d_4_27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" name="Google Shape;1853;g54ff9c4cb4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4" name="Google Shape;1854;g54ff9c4cb4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3" name="Google Shape;2463;g54dda1946d_4_27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4" name="Google Shape;2464;g54dda1946d_4_27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019051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3" name="Google Shape;2463;g54dda1946d_4_27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4" name="Google Shape;2464;g54dda1946d_4_27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571493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7" name="Google Shape;1997;g54dda1946d_4_2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8" name="Google Shape;1998;g54dda1946d_4_2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71977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smtClean="0"/>
              <a:t>Để hiển</a:t>
            </a:r>
            <a:r>
              <a:rPr lang="en-US" b="1" baseline="0" smtClean="0"/>
              <a:t> thị đáp án, các thầy cô bấm vào từng ô đáp án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184AD42-D19D-41C7-A3A3-FF173156FB42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44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62421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smtClean="0"/>
              <a:t>Để hiển</a:t>
            </a:r>
            <a:r>
              <a:rPr lang="en-US" b="1" baseline="0" smtClean="0"/>
              <a:t> thị đáp án, các thầy cô bấm vào từng ô đáp án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184AD42-D19D-41C7-A3A3-FF173156FB42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45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695348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smtClean="0"/>
              <a:t>Để hiển</a:t>
            </a:r>
            <a:r>
              <a:rPr lang="en-US" b="1" baseline="0" smtClean="0"/>
              <a:t> thị đáp án, các thầy cô bấm vào từng ô đáp án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184AD42-D19D-41C7-A3A3-FF173156FB42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46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541063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smtClean="0"/>
              <a:t>Để hiển</a:t>
            </a:r>
            <a:r>
              <a:rPr lang="en-US" b="1" baseline="0" smtClean="0"/>
              <a:t> thị đáp án, các thầy cô bấm vào từng ô đáp án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184AD42-D19D-41C7-A3A3-FF173156FB42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47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739408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smtClean="0"/>
              <a:t>Để hiển</a:t>
            </a:r>
            <a:r>
              <a:rPr lang="en-US" b="1" baseline="0" smtClean="0"/>
              <a:t> thị đáp án, các thầy cô bấm vào từng ô đáp án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184AD42-D19D-41C7-A3A3-FF173156FB42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48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629203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2" name="Google Shape;2472;g54dda1946d_4_2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3" name="Google Shape;2473;g54dda1946d_4_26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0" name="Google Shape;1460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1" name="Google Shape;1461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2" name="Google Shape;2472;g54dda1946d_4_2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3" name="Google Shape;2473;g54dda1946d_4_26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462324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2" name="Google Shape;2472;g54dda1946d_4_2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3" name="Google Shape;2473;g54dda1946d_4_26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229201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5" name="Google Shape;2515;g1e71a4a866a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6" name="Google Shape;2516;g1e71a4a866a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2" name="Google Shape;2522;g54dda1946d_4_2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3" name="Google Shape;2523;g54dda1946d_4_2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" name="Google Shape;2539;g1e71a4a866a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0" name="Google Shape;2540;g1e71a4a866a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7" name="Google Shape;1997;g54dda1946d_4_2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8" name="Google Shape;1998;g54dda1946d_4_2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637211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5" name="Google Shape;2485;gd5260bdd85_0_3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6" name="Google Shape;2486;gd5260bdd85_0_3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2" name="Google Shape;2502;g2965e211485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3" name="Google Shape;2503;g2965e211485_1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" name="Google Shape;2508;g1e71a4a866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9" name="Google Shape;2509;g1e71a4a866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0" name="Google Shape;2790;g2965e211485_1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1" name="Google Shape;2791;g2965e211485_1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" name="Google Shape;1329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0" name="Google Shape;1330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5" name="Google Shape;2665;g135e18421cc_13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6" name="Google Shape;2666;g135e18421cc_13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0" name="Google Shape;1570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1" name="Google Shape;1571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0" name="Google Shape;1570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1" name="Google Shape;1571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6764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 rot="3806465">
            <a:off x="18020" y="1238196"/>
            <a:ext cx="1136027" cy="1961303"/>
            <a:chOff x="1353097" y="1651879"/>
            <a:chExt cx="906223" cy="1564556"/>
          </a:xfrm>
        </p:grpSpPr>
        <p:sp>
          <p:nvSpPr>
            <p:cNvPr id="10" name="Google Shape;10;p2"/>
            <p:cNvSpPr/>
            <p:nvPr/>
          </p:nvSpPr>
          <p:spPr>
            <a:xfrm>
              <a:off x="1353097" y="1651879"/>
              <a:ext cx="906223" cy="1564556"/>
            </a:xfrm>
            <a:custGeom>
              <a:avLst/>
              <a:gdLst/>
              <a:ahLst/>
              <a:cxnLst/>
              <a:rect l="l" t="t" r="r" b="b"/>
              <a:pathLst>
                <a:path w="906223" h="1564556" extrusionOk="0">
                  <a:moveTo>
                    <a:pt x="0" y="0"/>
                  </a:moveTo>
                  <a:lnTo>
                    <a:pt x="0" y="1564557"/>
                  </a:lnTo>
                  <a:lnTo>
                    <a:pt x="906223" y="1564557"/>
                  </a:lnTo>
                  <a:lnTo>
                    <a:pt x="0" y="0"/>
                  </a:lnTo>
                  <a:close/>
                  <a:moveTo>
                    <a:pt x="227420" y="846367"/>
                  </a:moveTo>
                  <a:lnTo>
                    <a:pt x="511759" y="1337224"/>
                  </a:lnTo>
                  <a:lnTo>
                    <a:pt x="227420" y="1337224"/>
                  </a:lnTo>
                  <a:lnTo>
                    <a:pt x="227420" y="84636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061613" y="3109420"/>
              <a:ext cx="38867" cy="38867"/>
            </a:xfrm>
            <a:custGeom>
              <a:avLst/>
              <a:gdLst/>
              <a:ahLst/>
              <a:cxnLst/>
              <a:rect l="l" t="t" r="r" b="b"/>
              <a:pathLst>
                <a:path w="38867" h="38867" extrusionOk="0">
                  <a:moveTo>
                    <a:pt x="38868" y="19434"/>
                  </a:moveTo>
                  <a:cubicBezTo>
                    <a:pt x="38868" y="30144"/>
                    <a:pt x="30144" y="38868"/>
                    <a:pt x="19434" y="38868"/>
                  </a:cubicBezTo>
                  <a:cubicBezTo>
                    <a:pt x="8724" y="38868"/>
                    <a:pt x="0" y="30144"/>
                    <a:pt x="0" y="19434"/>
                  </a:cubicBezTo>
                  <a:cubicBezTo>
                    <a:pt x="0" y="8724"/>
                    <a:pt x="8724" y="0"/>
                    <a:pt x="19434" y="0"/>
                  </a:cubicBezTo>
                  <a:cubicBezTo>
                    <a:pt x="30144" y="0"/>
                    <a:pt x="38868" y="8724"/>
                    <a:pt x="38868" y="194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353097" y="1651879"/>
              <a:ext cx="906223" cy="1564556"/>
            </a:xfrm>
            <a:custGeom>
              <a:avLst/>
              <a:gdLst/>
              <a:ahLst/>
              <a:cxnLst/>
              <a:rect l="l" t="t" r="r" b="b"/>
              <a:pathLst>
                <a:path w="906223" h="1564556" extrusionOk="0">
                  <a:moveTo>
                    <a:pt x="29194" y="108484"/>
                  </a:moveTo>
                  <a:lnTo>
                    <a:pt x="855695" y="1535449"/>
                  </a:lnTo>
                  <a:lnTo>
                    <a:pt x="29194" y="1535449"/>
                  </a:lnTo>
                  <a:lnTo>
                    <a:pt x="29194" y="108484"/>
                  </a:lnTo>
                  <a:moveTo>
                    <a:pt x="198312" y="1366331"/>
                  </a:moveTo>
                  <a:lnTo>
                    <a:pt x="562373" y="1366331"/>
                  </a:lnTo>
                  <a:lnTo>
                    <a:pt x="537066" y="1322540"/>
                  </a:lnTo>
                  <a:lnTo>
                    <a:pt x="252727" y="831684"/>
                  </a:lnTo>
                  <a:lnTo>
                    <a:pt x="198312" y="737797"/>
                  </a:lnTo>
                  <a:lnTo>
                    <a:pt x="198312" y="1366331"/>
                  </a:lnTo>
                  <a:moveTo>
                    <a:pt x="0" y="0"/>
                  </a:moveTo>
                  <a:lnTo>
                    <a:pt x="0" y="1564557"/>
                  </a:lnTo>
                  <a:lnTo>
                    <a:pt x="906223" y="1564557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227420" y="1337224"/>
                  </a:moveTo>
                  <a:lnTo>
                    <a:pt x="227420" y="846367"/>
                  </a:lnTo>
                  <a:lnTo>
                    <a:pt x="511759" y="1337224"/>
                  </a:lnTo>
                  <a:lnTo>
                    <a:pt x="227420" y="1337224"/>
                  </a:lnTo>
                  <a:close/>
                </a:path>
              </a:pathLst>
            </a:custGeom>
            <a:solidFill>
              <a:srgbClr val="F398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353097" y="1651879"/>
              <a:ext cx="906223" cy="1564556"/>
            </a:xfrm>
            <a:custGeom>
              <a:avLst/>
              <a:gdLst/>
              <a:ahLst/>
              <a:cxnLst/>
              <a:rect l="l" t="t" r="r" b="b"/>
              <a:pathLst>
                <a:path w="906223" h="1564556" extrusionOk="0">
                  <a:moveTo>
                    <a:pt x="29194" y="108484"/>
                  </a:moveTo>
                  <a:lnTo>
                    <a:pt x="855695" y="1535449"/>
                  </a:lnTo>
                  <a:lnTo>
                    <a:pt x="29194" y="1535449"/>
                  </a:lnTo>
                  <a:lnTo>
                    <a:pt x="29194" y="108484"/>
                  </a:lnTo>
                  <a:moveTo>
                    <a:pt x="198312" y="1366331"/>
                  </a:moveTo>
                  <a:lnTo>
                    <a:pt x="562373" y="1366331"/>
                  </a:lnTo>
                  <a:lnTo>
                    <a:pt x="537066" y="1322540"/>
                  </a:lnTo>
                  <a:lnTo>
                    <a:pt x="252727" y="831684"/>
                  </a:lnTo>
                  <a:lnTo>
                    <a:pt x="198312" y="737797"/>
                  </a:lnTo>
                  <a:lnTo>
                    <a:pt x="198312" y="1366331"/>
                  </a:lnTo>
                  <a:moveTo>
                    <a:pt x="0" y="0"/>
                  </a:moveTo>
                  <a:lnTo>
                    <a:pt x="0" y="1564557"/>
                  </a:lnTo>
                  <a:lnTo>
                    <a:pt x="906223" y="1564557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227420" y="1337224"/>
                  </a:moveTo>
                  <a:lnTo>
                    <a:pt x="227420" y="846367"/>
                  </a:lnTo>
                  <a:lnTo>
                    <a:pt x="511759" y="1337224"/>
                  </a:lnTo>
                  <a:lnTo>
                    <a:pt x="227420" y="133722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" name="Google Shape;14;p2"/>
            <p:cNvGrpSpPr/>
            <p:nvPr/>
          </p:nvGrpSpPr>
          <p:grpSpPr>
            <a:xfrm>
              <a:off x="1353097" y="1907975"/>
              <a:ext cx="113234" cy="1268557"/>
              <a:chOff x="1353097" y="1907975"/>
              <a:chExt cx="113234" cy="1268557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1353097" y="1907975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1353097" y="2012918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1353097" y="2117947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1353097" y="2222976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1353097" y="2327919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353097" y="2432948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1353097" y="2537891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1353097" y="2642921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353097" y="2747950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353097" y="2852893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1353097" y="2957922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1353097" y="3062865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1353097" y="3167895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8" name="Google Shape;28;p2"/>
          <p:cNvGrpSpPr/>
          <p:nvPr/>
        </p:nvGrpSpPr>
        <p:grpSpPr>
          <a:xfrm>
            <a:off x="450425" y="310675"/>
            <a:ext cx="8243134" cy="4670478"/>
            <a:chOff x="5447852" y="0"/>
            <a:chExt cx="5442090" cy="3618001"/>
          </a:xfrm>
        </p:grpSpPr>
        <p:sp>
          <p:nvSpPr>
            <p:cNvPr id="29" name="Google Shape;29;p2"/>
            <p:cNvSpPr/>
            <p:nvPr/>
          </p:nvSpPr>
          <p:spPr>
            <a:xfrm>
              <a:off x="5447852" y="220602"/>
              <a:ext cx="5442090" cy="3397399"/>
            </a:xfrm>
            <a:custGeom>
              <a:avLst/>
              <a:gdLst/>
              <a:ahLst/>
              <a:cxnLst/>
              <a:rect l="l" t="t" r="r" b="b"/>
              <a:pathLst>
                <a:path w="5442090" h="3282511" extrusionOk="0">
                  <a:moveTo>
                    <a:pt x="5369624" y="0"/>
                  </a:moveTo>
                  <a:cubicBezTo>
                    <a:pt x="5409646" y="0"/>
                    <a:pt x="5442091" y="32444"/>
                    <a:pt x="5442091" y="72467"/>
                  </a:cubicBezTo>
                  <a:lnTo>
                    <a:pt x="5442091" y="3210045"/>
                  </a:lnTo>
                  <a:cubicBezTo>
                    <a:pt x="5442091" y="3250067"/>
                    <a:pt x="5409646" y="3282512"/>
                    <a:pt x="5369624" y="3282512"/>
                  </a:cubicBezTo>
                  <a:lnTo>
                    <a:pt x="72467" y="3282512"/>
                  </a:lnTo>
                  <a:cubicBezTo>
                    <a:pt x="32445" y="3282512"/>
                    <a:pt x="0" y="3250068"/>
                    <a:pt x="0" y="3210045"/>
                  </a:cubicBezTo>
                  <a:lnTo>
                    <a:pt x="0" y="72467"/>
                  </a:lnTo>
                  <a:cubicBezTo>
                    <a:pt x="0" y="32445"/>
                    <a:pt x="32444" y="0"/>
                    <a:pt x="724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0" name="Google Shape;30;p2"/>
            <p:cNvGrpSpPr/>
            <p:nvPr/>
          </p:nvGrpSpPr>
          <p:grpSpPr>
            <a:xfrm>
              <a:off x="5586054" y="0"/>
              <a:ext cx="5165785" cy="3492765"/>
              <a:chOff x="5586054" y="0"/>
              <a:chExt cx="5165785" cy="3492765"/>
            </a:xfrm>
          </p:grpSpPr>
          <p:sp>
            <p:nvSpPr>
              <p:cNvPr id="31" name="Google Shape;31;p2"/>
              <p:cNvSpPr/>
              <p:nvPr/>
            </p:nvSpPr>
            <p:spPr>
              <a:xfrm>
                <a:off x="8168947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5586054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 rot="10800000" flipH="1">
                <a:off x="8168947" y="3207649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 rot="10800000" flipH="1">
                <a:off x="5586054" y="3207649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5" name="Google Shape;35;p2"/>
          <p:cNvSpPr txBox="1">
            <a:spLocks noGrp="1"/>
          </p:cNvSpPr>
          <p:nvPr>
            <p:ph type="ctrTitle"/>
          </p:nvPr>
        </p:nvSpPr>
        <p:spPr>
          <a:xfrm>
            <a:off x="1151275" y="1144894"/>
            <a:ext cx="3792300" cy="225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1151275" y="3407419"/>
            <a:ext cx="2494200" cy="68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6" name="Google Shape;346;p13"/>
          <p:cNvGrpSpPr/>
          <p:nvPr/>
        </p:nvGrpSpPr>
        <p:grpSpPr>
          <a:xfrm>
            <a:off x="-62562" y="-727673"/>
            <a:ext cx="9722808" cy="5413524"/>
            <a:chOff x="-157012" y="-727673"/>
            <a:chExt cx="9722808" cy="5413524"/>
          </a:xfrm>
        </p:grpSpPr>
        <p:grpSp>
          <p:nvGrpSpPr>
            <p:cNvPr id="347" name="Google Shape;347;p13"/>
            <p:cNvGrpSpPr/>
            <p:nvPr/>
          </p:nvGrpSpPr>
          <p:grpSpPr>
            <a:xfrm rot="2021523">
              <a:off x="438396" y="-830981"/>
              <a:ext cx="305506" cy="2239206"/>
              <a:chOff x="4265846" y="1371340"/>
              <a:chExt cx="126709" cy="928680"/>
            </a:xfrm>
          </p:grpSpPr>
          <p:sp>
            <p:nvSpPr>
              <p:cNvPr id="348" name="Google Shape;348;p13"/>
              <p:cNvSpPr/>
              <p:nvPr/>
            </p:nvSpPr>
            <p:spPr>
              <a:xfrm>
                <a:off x="4307564" y="1371340"/>
                <a:ext cx="71948" cy="72380"/>
              </a:xfrm>
              <a:custGeom>
                <a:avLst/>
                <a:gdLst/>
                <a:ahLst/>
                <a:cxnLst/>
                <a:rect l="l" t="t" r="r" b="b"/>
                <a:pathLst>
                  <a:path w="71948" h="72380" extrusionOk="0">
                    <a:moveTo>
                      <a:pt x="71948" y="86"/>
                    </a:moveTo>
                    <a:lnTo>
                      <a:pt x="71689" y="72380"/>
                    </a:lnTo>
                    <a:lnTo>
                      <a:pt x="0" y="72294"/>
                    </a:lnTo>
                    <a:lnTo>
                      <a:pt x="259" y="0"/>
                    </a:lnTo>
                    <a:lnTo>
                      <a:pt x="71948" y="86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9" name="Google Shape;349;p13"/>
              <p:cNvSpPr/>
              <p:nvPr/>
            </p:nvSpPr>
            <p:spPr>
              <a:xfrm>
                <a:off x="4313006" y="1443634"/>
                <a:ext cx="60633" cy="41286"/>
              </a:xfrm>
              <a:custGeom>
                <a:avLst/>
                <a:gdLst/>
                <a:ahLst/>
                <a:cxnLst/>
                <a:rect l="l" t="t" r="r" b="b"/>
                <a:pathLst>
                  <a:path w="60633" h="41286" extrusionOk="0">
                    <a:moveTo>
                      <a:pt x="60634" y="86"/>
                    </a:moveTo>
                    <a:lnTo>
                      <a:pt x="60461" y="41286"/>
                    </a:lnTo>
                    <a:lnTo>
                      <a:pt x="0" y="41200"/>
                    </a:lnTo>
                    <a:lnTo>
                      <a:pt x="173" y="0"/>
                    </a:lnTo>
                    <a:lnTo>
                      <a:pt x="60634" y="86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0" name="Google Shape;350;p13"/>
              <p:cNvSpPr/>
              <p:nvPr/>
            </p:nvSpPr>
            <p:spPr>
              <a:xfrm>
                <a:off x="4265846" y="1496581"/>
                <a:ext cx="35672" cy="247285"/>
              </a:xfrm>
              <a:custGeom>
                <a:avLst/>
                <a:gdLst/>
                <a:ahLst/>
                <a:cxnLst/>
                <a:rect l="l" t="t" r="r" b="b"/>
                <a:pathLst>
                  <a:path w="35672" h="247285" extrusionOk="0">
                    <a:moveTo>
                      <a:pt x="0" y="247285"/>
                    </a:moveTo>
                    <a:lnTo>
                      <a:pt x="25307" y="247285"/>
                    </a:lnTo>
                    <a:lnTo>
                      <a:pt x="26085" y="38090"/>
                    </a:lnTo>
                    <a:lnTo>
                      <a:pt x="35499" y="38090"/>
                    </a:lnTo>
                    <a:lnTo>
                      <a:pt x="35672" y="86"/>
                    </a:lnTo>
                    <a:lnTo>
                      <a:pt x="26257" y="86"/>
                    </a:lnTo>
                    <a:lnTo>
                      <a:pt x="11488" y="0"/>
                    </a:lnTo>
                    <a:lnTo>
                      <a:pt x="950" y="0"/>
                    </a:lnTo>
                    <a:lnTo>
                      <a:pt x="0" y="247285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1" name="Google Shape;351;p13"/>
              <p:cNvSpPr/>
              <p:nvPr/>
            </p:nvSpPr>
            <p:spPr>
              <a:xfrm>
                <a:off x="4299791" y="1484834"/>
                <a:ext cx="85163" cy="459589"/>
              </a:xfrm>
              <a:custGeom>
                <a:avLst/>
                <a:gdLst/>
                <a:ahLst/>
                <a:cxnLst/>
                <a:rect l="l" t="t" r="r" b="b"/>
                <a:pathLst>
                  <a:path w="85163" h="459589" extrusionOk="0">
                    <a:moveTo>
                      <a:pt x="85163" y="86"/>
                    </a:moveTo>
                    <a:lnTo>
                      <a:pt x="83436" y="459590"/>
                    </a:lnTo>
                    <a:lnTo>
                      <a:pt x="0" y="459503"/>
                    </a:lnTo>
                    <a:lnTo>
                      <a:pt x="1727" y="0"/>
                    </a:lnTo>
                    <a:lnTo>
                      <a:pt x="85163" y="8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2" name="Google Shape;352;p13"/>
              <p:cNvSpPr/>
              <p:nvPr/>
            </p:nvSpPr>
            <p:spPr>
              <a:xfrm>
                <a:off x="4289685" y="1944338"/>
                <a:ext cx="102870" cy="202457"/>
              </a:xfrm>
              <a:custGeom>
                <a:avLst/>
                <a:gdLst/>
                <a:ahLst/>
                <a:cxnLst/>
                <a:rect l="l" t="t" r="r" b="b"/>
                <a:pathLst>
                  <a:path w="102870" h="202457" extrusionOk="0">
                    <a:moveTo>
                      <a:pt x="102870" y="86"/>
                    </a:moveTo>
                    <a:lnTo>
                      <a:pt x="102179" y="202458"/>
                    </a:lnTo>
                    <a:lnTo>
                      <a:pt x="0" y="202285"/>
                    </a:lnTo>
                    <a:lnTo>
                      <a:pt x="777" y="0"/>
                    </a:lnTo>
                    <a:lnTo>
                      <a:pt x="102870" y="86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3" name="Google Shape;353;p13"/>
              <p:cNvSpPr/>
              <p:nvPr/>
            </p:nvSpPr>
            <p:spPr>
              <a:xfrm>
                <a:off x="4301432" y="2146623"/>
                <a:ext cx="78512" cy="124290"/>
              </a:xfrm>
              <a:custGeom>
                <a:avLst/>
                <a:gdLst/>
                <a:ahLst/>
                <a:cxnLst/>
                <a:rect l="l" t="t" r="r" b="b"/>
                <a:pathLst>
                  <a:path w="78512" h="124290" extrusionOk="0">
                    <a:moveTo>
                      <a:pt x="0" y="41459"/>
                    </a:moveTo>
                    <a:lnTo>
                      <a:pt x="27466" y="124291"/>
                    </a:lnTo>
                    <a:lnTo>
                      <a:pt x="50269" y="124291"/>
                    </a:lnTo>
                    <a:lnTo>
                      <a:pt x="78340" y="41545"/>
                    </a:lnTo>
                    <a:lnTo>
                      <a:pt x="78513" y="86"/>
                    </a:lnTo>
                    <a:lnTo>
                      <a:pt x="173" y="0"/>
                    </a:lnTo>
                    <a:lnTo>
                      <a:pt x="0" y="41459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4" name="Google Shape;354;p13"/>
              <p:cNvSpPr/>
              <p:nvPr/>
            </p:nvSpPr>
            <p:spPr>
              <a:xfrm>
                <a:off x="4336759" y="2270913"/>
                <a:ext cx="6909" cy="29107"/>
              </a:xfrm>
              <a:custGeom>
                <a:avLst/>
                <a:gdLst/>
                <a:ahLst/>
                <a:cxnLst/>
                <a:rect l="l" t="t" r="r" b="b"/>
                <a:pathLst>
                  <a:path w="6909" h="29107" extrusionOk="0">
                    <a:moveTo>
                      <a:pt x="6823" y="29108"/>
                    </a:moveTo>
                    <a:lnTo>
                      <a:pt x="6910" y="0"/>
                    </a:lnTo>
                    <a:lnTo>
                      <a:pt x="173" y="0"/>
                    </a:lnTo>
                    <a:lnTo>
                      <a:pt x="0" y="29108"/>
                    </a:lnTo>
                    <a:lnTo>
                      <a:pt x="6823" y="2910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5" name="Google Shape;355;p13"/>
            <p:cNvGrpSpPr/>
            <p:nvPr/>
          </p:nvGrpSpPr>
          <p:grpSpPr>
            <a:xfrm rot="-3806465" flipH="1">
              <a:off x="7866645" y="-62642"/>
              <a:ext cx="1136027" cy="1961303"/>
              <a:chOff x="1353097" y="1651879"/>
              <a:chExt cx="906223" cy="1564556"/>
            </a:xfrm>
          </p:grpSpPr>
          <p:sp>
            <p:nvSpPr>
              <p:cNvPr id="356" name="Google Shape;356;p13"/>
              <p:cNvSpPr/>
              <p:nvPr/>
            </p:nvSpPr>
            <p:spPr>
              <a:xfrm>
                <a:off x="1353097" y="1651879"/>
                <a:ext cx="906223" cy="1564556"/>
              </a:xfrm>
              <a:custGeom>
                <a:avLst/>
                <a:gdLst/>
                <a:ahLst/>
                <a:cxnLst/>
                <a:rect l="l" t="t" r="r" b="b"/>
                <a:pathLst>
                  <a:path w="906223" h="1564556" extrusionOk="0">
                    <a:moveTo>
                      <a:pt x="0" y="0"/>
                    </a:moveTo>
                    <a:lnTo>
                      <a:pt x="0" y="1564557"/>
                    </a:lnTo>
                    <a:lnTo>
                      <a:pt x="906223" y="1564557"/>
                    </a:lnTo>
                    <a:lnTo>
                      <a:pt x="0" y="0"/>
                    </a:lnTo>
                    <a:close/>
                    <a:moveTo>
                      <a:pt x="227420" y="846367"/>
                    </a:moveTo>
                    <a:lnTo>
                      <a:pt x="511759" y="1337224"/>
                    </a:lnTo>
                    <a:lnTo>
                      <a:pt x="227420" y="1337224"/>
                    </a:lnTo>
                    <a:lnTo>
                      <a:pt x="227420" y="84636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7" name="Google Shape;357;p13"/>
              <p:cNvSpPr/>
              <p:nvPr/>
            </p:nvSpPr>
            <p:spPr>
              <a:xfrm>
                <a:off x="1353097" y="1651879"/>
                <a:ext cx="906223" cy="1564556"/>
              </a:xfrm>
              <a:custGeom>
                <a:avLst/>
                <a:gdLst/>
                <a:ahLst/>
                <a:cxnLst/>
                <a:rect l="l" t="t" r="r" b="b"/>
                <a:pathLst>
                  <a:path w="906223" h="1564556" extrusionOk="0">
                    <a:moveTo>
                      <a:pt x="29194" y="108484"/>
                    </a:moveTo>
                    <a:lnTo>
                      <a:pt x="855695" y="1535449"/>
                    </a:lnTo>
                    <a:lnTo>
                      <a:pt x="29194" y="1535449"/>
                    </a:lnTo>
                    <a:lnTo>
                      <a:pt x="29194" y="108484"/>
                    </a:lnTo>
                    <a:moveTo>
                      <a:pt x="198312" y="1366331"/>
                    </a:moveTo>
                    <a:lnTo>
                      <a:pt x="562373" y="1366331"/>
                    </a:lnTo>
                    <a:lnTo>
                      <a:pt x="537066" y="1322540"/>
                    </a:lnTo>
                    <a:lnTo>
                      <a:pt x="252727" y="831684"/>
                    </a:lnTo>
                    <a:lnTo>
                      <a:pt x="198312" y="737797"/>
                    </a:lnTo>
                    <a:lnTo>
                      <a:pt x="198312" y="1366331"/>
                    </a:lnTo>
                    <a:moveTo>
                      <a:pt x="0" y="0"/>
                    </a:moveTo>
                    <a:lnTo>
                      <a:pt x="0" y="1564557"/>
                    </a:lnTo>
                    <a:lnTo>
                      <a:pt x="906223" y="156455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227420" y="1337224"/>
                    </a:moveTo>
                    <a:lnTo>
                      <a:pt x="227420" y="846367"/>
                    </a:lnTo>
                    <a:lnTo>
                      <a:pt x="511759" y="1337224"/>
                    </a:lnTo>
                    <a:lnTo>
                      <a:pt x="227420" y="1337224"/>
                    </a:lnTo>
                    <a:close/>
                  </a:path>
                </a:pathLst>
              </a:custGeom>
              <a:solidFill>
                <a:srgbClr val="F398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8" name="Google Shape;358;p13"/>
              <p:cNvSpPr/>
              <p:nvPr/>
            </p:nvSpPr>
            <p:spPr>
              <a:xfrm>
                <a:off x="1353097" y="1651879"/>
                <a:ext cx="906223" cy="1564556"/>
              </a:xfrm>
              <a:custGeom>
                <a:avLst/>
                <a:gdLst/>
                <a:ahLst/>
                <a:cxnLst/>
                <a:rect l="l" t="t" r="r" b="b"/>
                <a:pathLst>
                  <a:path w="906223" h="1564556" extrusionOk="0">
                    <a:moveTo>
                      <a:pt x="29194" y="108484"/>
                    </a:moveTo>
                    <a:lnTo>
                      <a:pt x="855695" y="1535449"/>
                    </a:lnTo>
                    <a:lnTo>
                      <a:pt x="29194" y="1535449"/>
                    </a:lnTo>
                    <a:lnTo>
                      <a:pt x="29194" y="108484"/>
                    </a:lnTo>
                    <a:moveTo>
                      <a:pt x="198312" y="1366331"/>
                    </a:moveTo>
                    <a:lnTo>
                      <a:pt x="562373" y="1366331"/>
                    </a:lnTo>
                    <a:lnTo>
                      <a:pt x="537066" y="1322540"/>
                    </a:lnTo>
                    <a:lnTo>
                      <a:pt x="252727" y="831684"/>
                    </a:lnTo>
                    <a:lnTo>
                      <a:pt x="198312" y="737797"/>
                    </a:lnTo>
                    <a:lnTo>
                      <a:pt x="198312" y="1366331"/>
                    </a:lnTo>
                    <a:moveTo>
                      <a:pt x="0" y="0"/>
                    </a:moveTo>
                    <a:lnTo>
                      <a:pt x="0" y="1564557"/>
                    </a:lnTo>
                    <a:lnTo>
                      <a:pt x="906223" y="156455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227420" y="1337224"/>
                    </a:moveTo>
                    <a:lnTo>
                      <a:pt x="227420" y="846367"/>
                    </a:lnTo>
                    <a:lnTo>
                      <a:pt x="511759" y="1337224"/>
                    </a:lnTo>
                    <a:lnTo>
                      <a:pt x="227420" y="133722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59" name="Google Shape;359;p13"/>
              <p:cNvGrpSpPr/>
              <p:nvPr/>
            </p:nvGrpSpPr>
            <p:grpSpPr>
              <a:xfrm>
                <a:off x="1353097" y="1907975"/>
                <a:ext cx="113234" cy="1268557"/>
                <a:chOff x="1353097" y="1907975"/>
                <a:chExt cx="113234" cy="1268557"/>
              </a:xfrm>
            </p:grpSpPr>
            <p:sp>
              <p:nvSpPr>
                <p:cNvPr id="360" name="Google Shape;360;p13"/>
                <p:cNvSpPr/>
                <p:nvPr/>
              </p:nvSpPr>
              <p:spPr>
                <a:xfrm>
                  <a:off x="1353097" y="1907975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1" name="Google Shape;361;p13"/>
                <p:cNvSpPr/>
                <p:nvPr/>
              </p:nvSpPr>
              <p:spPr>
                <a:xfrm>
                  <a:off x="1353097" y="2012918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2" name="Google Shape;362;p13"/>
                <p:cNvSpPr/>
                <p:nvPr/>
              </p:nvSpPr>
              <p:spPr>
                <a:xfrm>
                  <a:off x="1353097" y="2117947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3" name="Google Shape;363;p13"/>
                <p:cNvSpPr/>
                <p:nvPr/>
              </p:nvSpPr>
              <p:spPr>
                <a:xfrm>
                  <a:off x="1353097" y="2222976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4" name="Google Shape;364;p13"/>
                <p:cNvSpPr/>
                <p:nvPr/>
              </p:nvSpPr>
              <p:spPr>
                <a:xfrm>
                  <a:off x="1353097" y="2327919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5" name="Google Shape;365;p13"/>
                <p:cNvSpPr/>
                <p:nvPr/>
              </p:nvSpPr>
              <p:spPr>
                <a:xfrm>
                  <a:off x="1353097" y="2432948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6" name="Google Shape;366;p13"/>
                <p:cNvSpPr/>
                <p:nvPr/>
              </p:nvSpPr>
              <p:spPr>
                <a:xfrm>
                  <a:off x="1353097" y="2537891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7" name="Google Shape;367;p13"/>
                <p:cNvSpPr/>
                <p:nvPr/>
              </p:nvSpPr>
              <p:spPr>
                <a:xfrm>
                  <a:off x="1353097" y="2642921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8" name="Google Shape;368;p13"/>
                <p:cNvSpPr/>
                <p:nvPr/>
              </p:nvSpPr>
              <p:spPr>
                <a:xfrm>
                  <a:off x="1353097" y="2747950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9" name="Google Shape;369;p13"/>
                <p:cNvSpPr/>
                <p:nvPr/>
              </p:nvSpPr>
              <p:spPr>
                <a:xfrm>
                  <a:off x="1353097" y="2852893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0" name="Google Shape;370;p13"/>
                <p:cNvSpPr/>
                <p:nvPr/>
              </p:nvSpPr>
              <p:spPr>
                <a:xfrm>
                  <a:off x="1353097" y="2957922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1" name="Google Shape;371;p13"/>
                <p:cNvSpPr/>
                <p:nvPr/>
              </p:nvSpPr>
              <p:spPr>
                <a:xfrm>
                  <a:off x="1353097" y="3062865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2" name="Google Shape;372;p13"/>
                <p:cNvSpPr/>
                <p:nvPr/>
              </p:nvSpPr>
              <p:spPr>
                <a:xfrm>
                  <a:off x="1353097" y="3167895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373" name="Google Shape;373;p13"/>
              <p:cNvSpPr/>
              <p:nvPr/>
            </p:nvSpPr>
            <p:spPr>
              <a:xfrm>
                <a:off x="2061613" y="3109420"/>
                <a:ext cx="38867" cy="38867"/>
              </a:xfrm>
              <a:custGeom>
                <a:avLst/>
                <a:gdLst/>
                <a:ahLst/>
                <a:cxnLst/>
                <a:rect l="l" t="t" r="r" b="b"/>
                <a:pathLst>
                  <a:path w="38867" h="38867" extrusionOk="0">
                    <a:moveTo>
                      <a:pt x="38868" y="19434"/>
                    </a:moveTo>
                    <a:cubicBezTo>
                      <a:pt x="38868" y="30144"/>
                      <a:pt x="30144" y="38868"/>
                      <a:pt x="19434" y="38868"/>
                    </a:cubicBezTo>
                    <a:cubicBezTo>
                      <a:pt x="8724" y="38868"/>
                      <a:pt x="0" y="30144"/>
                      <a:pt x="0" y="19434"/>
                    </a:cubicBezTo>
                    <a:cubicBezTo>
                      <a:pt x="0" y="8724"/>
                      <a:pt x="8724" y="0"/>
                      <a:pt x="19434" y="0"/>
                    </a:cubicBezTo>
                    <a:cubicBezTo>
                      <a:pt x="30144" y="0"/>
                      <a:pt x="38868" y="8724"/>
                      <a:pt x="38868" y="1943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4" name="Google Shape;374;p13"/>
            <p:cNvGrpSpPr/>
            <p:nvPr/>
          </p:nvGrpSpPr>
          <p:grpSpPr>
            <a:xfrm rot="-8827366" flipH="1">
              <a:off x="-147274" y="4283399"/>
              <a:ext cx="680576" cy="236683"/>
              <a:chOff x="2832375" y="669000"/>
              <a:chExt cx="491675" cy="215825"/>
            </a:xfrm>
          </p:grpSpPr>
          <p:sp>
            <p:nvSpPr>
              <p:cNvPr id="375" name="Google Shape;375;p13"/>
              <p:cNvSpPr/>
              <p:nvPr/>
            </p:nvSpPr>
            <p:spPr>
              <a:xfrm>
                <a:off x="2832375" y="669000"/>
                <a:ext cx="491675" cy="215825"/>
              </a:xfrm>
              <a:custGeom>
                <a:avLst/>
                <a:gdLst/>
                <a:ahLst/>
                <a:cxnLst/>
                <a:rect l="l" t="t" r="r" b="b"/>
                <a:pathLst>
                  <a:path w="19667" h="8633" extrusionOk="0">
                    <a:moveTo>
                      <a:pt x="730" y="0"/>
                    </a:moveTo>
                    <a:cubicBezTo>
                      <a:pt x="305" y="0"/>
                      <a:pt x="1" y="365"/>
                      <a:pt x="1" y="730"/>
                    </a:cubicBezTo>
                    <a:lnTo>
                      <a:pt x="1" y="7903"/>
                    </a:lnTo>
                    <a:cubicBezTo>
                      <a:pt x="1" y="8329"/>
                      <a:pt x="335" y="8633"/>
                      <a:pt x="730" y="8633"/>
                    </a:cubicBezTo>
                    <a:lnTo>
                      <a:pt x="18968" y="8633"/>
                    </a:lnTo>
                    <a:cubicBezTo>
                      <a:pt x="19363" y="8633"/>
                      <a:pt x="19667" y="8298"/>
                      <a:pt x="19667" y="7903"/>
                    </a:cubicBezTo>
                    <a:lnTo>
                      <a:pt x="19667" y="730"/>
                    </a:lnTo>
                    <a:cubicBezTo>
                      <a:pt x="19667" y="304"/>
                      <a:pt x="19333" y="0"/>
                      <a:pt x="1896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13"/>
              <p:cNvSpPr/>
              <p:nvPr/>
            </p:nvSpPr>
            <p:spPr>
              <a:xfrm>
                <a:off x="3078600" y="669000"/>
                <a:ext cx="245450" cy="215825"/>
              </a:xfrm>
              <a:custGeom>
                <a:avLst/>
                <a:gdLst/>
                <a:ahLst/>
                <a:cxnLst/>
                <a:rect l="l" t="t" r="r" b="b"/>
                <a:pathLst>
                  <a:path w="9818" h="8633" extrusionOk="0">
                    <a:moveTo>
                      <a:pt x="0" y="0"/>
                    </a:moveTo>
                    <a:lnTo>
                      <a:pt x="0" y="8633"/>
                    </a:lnTo>
                    <a:lnTo>
                      <a:pt x="9119" y="8633"/>
                    </a:lnTo>
                    <a:cubicBezTo>
                      <a:pt x="9484" y="8633"/>
                      <a:pt x="9818" y="8329"/>
                      <a:pt x="9818" y="7903"/>
                    </a:cubicBezTo>
                    <a:lnTo>
                      <a:pt x="9818" y="578"/>
                    </a:lnTo>
                    <a:cubicBezTo>
                      <a:pt x="9818" y="213"/>
                      <a:pt x="9514" y="0"/>
                      <a:pt x="911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77" name="Google Shape;377;p13"/>
          <p:cNvGrpSpPr/>
          <p:nvPr/>
        </p:nvGrpSpPr>
        <p:grpSpPr>
          <a:xfrm>
            <a:off x="269601" y="190275"/>
            <a:ext cx="8601223" cy="4774676"/>
            <a:chOff x="5447852" y="0"/>
            <a:chExt cx="5442090" cy="3618001"/>
          </a:xfrm>
        </p:grpSpPr>
        <p:sp>
          <p:nvSpPr>
            <p:cNvPr id="378" name="Google Shape;378;p13"/>
            <p:cNvSpPr/>
            <p:nvPr/>
          </p:nvSpPr>
          <p:spPr>
            <a:xfrm>
              <a:off x="5447852" y="220602"/>
              <a:ext cx="5442090" cy="3397399"/>
            </a:xfrm>
            <a:custGeom>
              <a:avLst/>
              <a:gdLst/>
              <a:ahLst/>
              <a:cxnLst/>
              <a:rect l="l" t="t" r="r" b="b"/>
              <a:pathLst>
                <a:path w="5442090" h="3282511" extrusionOk="0">
                  <a:moveTo>
                    <a:pt x="5369624" y="0"/>
                  </a:moveTo>
                  <a:cubicBezTo>
                    <a:pt x="5409646" y="0"/>
                    <a:pt x="5442091" y="32444"/>
                    <a:pt x="5442091" y="72467"/>
                  </a:cubicBezTo>
                  <a:lnTo>
                    <a:pt x="5442091" y="3210045"/>
                  </a:lnTo>
                  <a:cubicBezTo>
                    <a:pt x="5442091" y="3250067"/>
                    <a:pt x="5409646" y="3282512"/>
                    <a:pt x="5369624" y="3282512"/>
                  </a:cubicBezTo>
                  <a:lnTo>
                    <a:pt x="72467" y="3282512"/>
                  </a:lnTo>
                  <a:cubicBezTo>
                    <a:pt x="32445" y="3282512"/>
                    <a:pt x="0" y="3250068"/>
                    <a:pt x="0" y="3210045"/>
                  </a:cubicBezTo>
                  <a:lnTo>
                    <a:pt x="0" y="72467"/>
                  </a:lnTo>
                  <a:cubicBezTo>
                    <a:pt x="0" y="32445"/>
                    <a:pt x="32444" y="0"/>
                    <a:pt x="724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79" name="Google Shape;379;p13"/>
            <p:cNvGrpSpPr/>
            <p:nvPr/>
          </p:nvGrpSpPr>
          <p:grpSpPr>
            <a:xfrm>
              <a:off x="5586054" y="0"/>
              <a:ext cx="5165785" cy="3492512"/>
              <a:chOff x="5586054" y="0"/>
              <a:chExt cx="5165785" cy="3492512"/>
            </a:xfrm>
          </p:grpSpPr>
          <p:sp>
            <p:nvSpPr>
              <p:cNvPr id="380" name="Google Shape;380;p13"/>
              <p:cNvSpPr/>
              <p:nvPr/>
            </p:nvSpPr>
            <p:spPr>
              <a:xfrm>
                <a:off x="8168947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1" name="Google Shape;381;p13"/>
              <p:cNvSpPr/>
              <p:nvPr/>
            </p:nvSpPr>
            <p:spPr>
              <a:xfrm>
                <a:off x="5586054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2" name="Google Shape;382;p13"/>
              <p:cNvSpPr/>
              <p:nvPr/>
            </p:nvSpPr>
            <p:spPr>
              <a:xfrm rot="10800000" flipH="1">
                <a:off x="8168947" y="3207396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3" name="Google Shape;383;p13"/>
              <p:cNvSpPr/>
              <p:nvPr/>
            </p:nvSpPr>
            <p:spPr>
              <a:xfrm rot="10800000" flipH="1">
                <a:off x="5586054" y="3207396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84" name="Google Shape;384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subTitle" idx="1"/>
          </p:nvPr>
        </p:nvSpPr>
        <p:spPr>
          <a:xfrm>
            <a:off x="720000" y="2132993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2"/>
          </p:nvPr>
        </p:nvSpPr>
        <p:spPr>
          <a:xfrm>
            <a:off x="3419271" y="2132993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3"/>
          <p:cNvSpPr txBox="1">
            <a:spLocks noGrp="1"/>
          </p:cNvSpPr>
          <p:nvPr>
            <p:ph type="subTitle" idx="3"/>
          </p:nvPr>
        </p:nvSpPr>
        <p:spPr>
          <a:xfrm>
            <a:off x="720000" y="3866175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4"/>
          </p:nvPr>
        </p:nvSpPr>
        <p:spPr>
          <a:xfrm>
            <a:off x="3419271" y="3866175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subTitle" idx="5"/>
          </p:nvPr>
        </p:nvSpPr>
        <p:spPr>
          <a:xfrm>
            <a:off x="6118549" y="2132993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0" name="Google Shape;390;p13"/>
          <p:cNvSpPr txBox="1">
            <a:spLocks noGrp="1"/>
          </p:cNvSpPr>
          <p:nvPr>
            <p:ph type="subTitle" idx="6"/>
          </p:nvPr>
        </p:nvSpPr>
        <p:spPr>
          <a:xfrm>
            <a:off x="6118549" y="3866175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7" hasCustomPrompt="1"/>
          </p:nvPr>
        </p:nvSpPr>
        <p:spPr>
          <a:xfrm>
            <a:off x="1505400" y="1140700"/>
            <a:ext cx="734700" cy="639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2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92" name="Google Shape;392;p13"/>
          <p:cNvSpPr txBox="1">
            <a:spLocks noGrp="1"/>
          </p:cNvSpPr>
          <p:nvPr>
            <p:ph type="title" idx="8" hasCustomPrompt="1"/>
          </p:nvPr>
        </p:nvSpPr>
        <p:spPr>
          <a:xfrm>
            <a:off x="1505400" y="2873225"/>
            <a:ext cx="734700" cy="639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2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93" name="Google Shape;393;p13"/>
          <p:cNvSpPr txBox="1">
            <a:spLocks noGrp="1"/>
          </p:cNvSpPr>
          <p:nvPr>
            <p:ph type="title" idx="9" hasCustomPrompt="1"/>
          </p:nvPr>
        </p:nvSpPr>
        <p:spPr>
          <a:xfrm>
            <a:off x="4204671" y="1140700"/>
            <a:ext cx="734700" cy="639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2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94" name="Google Shape;394;p13"/>
          <p:cNvSpPr txBox="1">
            <a:spLocks noGrp="1"/>
          </p:cNvSpPr>
          <p:nvPr>
            <p:ph type="title" idx="13" hasCustomPrompt="1"/>
          </p:nvPr>
        </p:nvSpPr>
        <p:spPr>
          <a:xfrm>
            <a:off x="4204671" y="2873225"/>
            <a:ext cx="734700" cy="639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2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95" name="Google Shape;395;p13"/>
          <p:cNvSpPr txBox="1">
            <a:spLocks noGrp="1"/>
          </p:cNvSpPr>
          <p:nvPr>
            <p:ph type="title" idx="14" hasCustomPrompt="1"/>
          </p:nvPr>
        </p:nvSpPr>
        <p:spPr>
          <a:xfrm>
            <a:off x="6903949" y="1140700"/>
            <a:ext cx="734700" cy="639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2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96" name="Google Shape;396;p13"/>
          <p:cNvSpPr txBox="1">
            <a:spLocks noGrp="1"/>
          </p:cNvSpPr>
          <p:nvPr>
            <p:ph type="title" idx="15" hasCustomPrompt="1"/>
          </p:nvPr>
        </p:nvSpPr>
        <p:spPr>
          <a:xfrm>
            <a:off x="6903949" y="2873225"/>
            <a:ext cx="734700" cy="639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2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97" name="Google Shape;397;p13"/>
          <p:cNvSpPr txBox="1">
            <a:spLocks noGrp="1"/>
          </p:cNvSpPr>
          <p:nvPr>
            <p:ph type="subTitle" idx="16"/>
          </p:nvPr>
        </p:nvSpPr>
        <p:spPr>
          <a:xfrm>
            <a:off x="720000" y="1801112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98" name="Google Shape;398;p13"/>
          <p:cNvSpPr txBox="1">
            <a:spLocks noGrp="1"/>
          </p:cNvSpPr>
          <p:nvPr>
            <p:ph type="subTitle" idx="17"/>
          </p:nvPr>
        </p:nvSpPr>
        <p:spPr>
          <a:xfrm>
            <a:off x="3419271" y="1801112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99" name="Google Shape;399;p13"/>
          <p:cNvSpPr txBox="1">
            <a:spLocks noGrp="1"/>
          </p:cNvSpPr>
          <p:nvPr>
            <p:ph type="subTitle" idx="18"/>
          </p:nvPr>
        </p:nvSpPr>
        <p:spPr>
          <a:xfrm>
            <a:off x="6118549" y="1801112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400" name="Google Shape;400;p13"/>
          <p:cNvSpPr txBox="1">
            <a:spLocks noGrp="1"/>
          </p:cNvSpPr>
          <p:nvPr>
            <p:ph type="subTitle" idx="19"/>
          </p:nvPr>
        </p:nvSpPr>
        <p:spPr>
          <a:xfrm>
            <a:off x="720000" y="35337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401" name="Google Shape;401;p13"/>
          <p:cNvSpPr txBox="1">
            <a:spLocks noGrp="1"/>
          </p:cNvSpPr>
          <p:nvPr>
            <p:ph type="subTitle" idx="20"/>
          </p:nvPr>
        </p:nvSpPr>
        <p:spPr>
          <a:xfrm>
            <a:off x="3419271" y="35337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402" name="Google Shape;402;p13"/>
          <p:cNvSpPr txBox="1">
            <a:spLocks noGrp="1"/>
          </p:cNvSpPr>
          <p:nvPr>
            <p:ph type="subTitle" idx="21"/>
          </p:nvPr>
        </p:nvSpPr>
        <p:spPr>
          <a:xfrm>
            <a:off x="6118549" y="35337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4" name="Google Shape;404;p14"/>
          <p:cNvGrpSpPr/>
          <p:nvPr/>
        </p:nvGrpSpPr>
        <p:grpSpPr>
          <a:xfrm rot="-3142942" flipH="1">
            <a:off x="7862822" y="2784606"/>
            <a:ext cx="1136065" cy="1961369"/>
            <a:chOff x="1353097" y="1651879"/>
            <a:chExt cx="906223" cy="1564556"/>
          </a:xfrm>
        </p:grpSpPr>
        <p:sp>
          <p:nvSpPr>
            <p:cNvPr id="405" name="Google Shape;405;p14"/>
            <p:cNvSpPr/>
            <p:nvPr/>
          </p:nvSpPr>
          <p:spPr>
            <a:xfrm>
              <a:off x="1353097" y="1651879"/>
              <a:ext cx="906223" cy="1564556"/>
            </a:xfrm>
            <a:custGeom>
              <a:avLst/>
              <a:gdLst/>
              <a:ahLst/>
              <a:cxnLst/>
              <a:rect l="l" t="t" r="r" b="b"/>
              <a:pathLst>
                <a:path w="906223" h="1564556" extrusionOk="0">
                  <a:moveTo>
                    <a:pt x="0" y="0"/>
                  </a:moveTo>
                  <a:lnTo>
                    <a:pt x="0" y="1564557"/>
                  </a:lnTo>
                  <a:lnTo>
                    <a:pt x="906223" y="1564557"/>
                  </a:lnTo>
                  <a:lnTo>
                    <a:pt x="0" y="0"/>
                  </a:lnTo>
                  <a:close/>
                  <a:moveTo>
                    <a:pt x="227420" y="846367"/>
                  </a:moveTo>
                  <a:lnTo>
                    <a:pt x="511759" y="1337224"/>
                  </a:lnTo>
                  <a:lnTo>
                    <a:pt x="227420" y="1337224"/>
                  </a:lnTo>
                  <a:lnTo>
                    <a:pt x="227420" y="84636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406;p14"/>
            <p:cNvSpPr/>
            <p:nvPr/>
          </p:nvSpPr>
          <p:spPr>
            <a:xfrm>
              <a:off x="2061613" y="3109420"/>
              <a:ext cx="38867" cy="38867"/>
            </a:xfrm>
            <a:custGeom>
              <a:avLst/>
              <a:gdLst/>
              <a:ahLst/>
              <a:cxnLst/>
              <a:rect l="l" t="t" r="r" b="b"/>
              <a:pathLst>
                <a:path w="38867" h="38867" extrusionOk="0">
                  <a:moveTo>
                    <a:pt x="38868" y="19434"/>
                  </a:moveTo>
                  <a:cubicBezTo>
                    <a:pt x="38868" y="30144"/>
                    <a:pt x="30144" y="38868"/>
                    <a:pt x="19434" y="38868"/>
                  </a:cubicBezTo>
                  <a:cubicBezTo>
                    <a:pt x="8724" y="38868"/>
                    <a:pt x="0" y="30144"/>
                    <a:pt x="0" y="19434"/>
                  </a:cubicBezTo>
                  <a:cubicBezTo>
                    <a:pt x="0" y="8724"/>
                    <a:pt x="8724" y="0"/>
                    <a:pt x="19434" y="0"/>
                  </a:cubicBezTo>
                  <a:cubicBezTo>
                    <a:pt x="30144" y="0"/>
                    <a:pt x="38868" y="8724"/>
                    <a:pt x="38868" y="194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407;p14"/>
            <p:cNvSpPr/>
            <p:nvPr/>
          </p:nvSpPr>
          <p:spPr>
            <a:xfrm>
              <a:off x="1353097" y="1651879"/>
              <a:ext cx="906223" cy="1564556"/>
            </a:xfrm>
            <a:custGeom>
              <a:avLst/>
              <a:gdLst/>
              <a:ahLst/>
              <a:cxnLst/>
              <a:rect l="l" t="t" r="r" b="b"/>
              <a:pathLst>
                <a:path w="906223" h="1564556" extrusionOk="0">
                  <a:moveTo>
                    <a:pt x="29194" y="108484"/>
                  </a:moveTo>
                  <a:lnTo>
                    <a:pt x="855695" y="1535449"/>
                  </a:lnTo>
                  <a:lnTo>
                    <a:pt x="29194" y="1535449"/>
                  </a:lnTo>
                  <a:lnTo>
                    <a:pt x="29194" y="108484"/>
                  </a:lnTo>
                  <a:moveTo>
                    <a:pt x="198312" y="1366331"/>
                  </a:moveTo>
                  <a:lnTo>
                    <a:pt x="562373" y="1366331"/>
                  </a:lnTo>
                  <a:lnTo>
                    <a:pt x="537066" y="1322540"/>
                  </a:lnTo>
                  <a:lnTo>
                    <a:pt x="252727" y="831684"/>
                  </a:lnTo>
                  <a:lnTo>
                    <a:pt x="198312" y="737797"/>
                  </a:lnTo>
                  <a:lnTo>
                    <a:pt x="198312" y="1366331"/>
                  </a:lnTo>
                  <a:moveTo>
                    <a:pt x="0" y="0"/>
                  </a:moveTo>
                  <a:lnTo>
                    <a:pt x="0" y="1564557"/>
                  </a:lnTo>
                  <a:lnTo>
                    <a:pt x="906223" y="1564557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227420" y="1337224"/>
                  </a:moveTo>
                  <a:lnTo>
                    <a:pt x="227420" y="846367"/>
                  </a:lnTo>
                  <a:lnTo>
                    <a:pt x="511759" y="1337224"/>
                  </a:lnTo>
                  <a:lnTo>
                    <a:pt x="227420" y="1337224"/>
                  </a:lnTo>
                  <a:close/>
                </a:path>
              </a:pathLst>
            </a:custGeom>
            <a:solidFill>
              <a:srgbClr val="F398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408;p14"/>
            <p:cNvSpPr/>
            <p:nvPr/>
          </p:nvSpPr>
          <p:spPr>
            <a:xfrm>
              <a:off x="1353097" y="1651879"/>
              <a:ext cx="906223" cy="1564556"/>
            </a:xfrm>
            <a:custGeom>
              <a:avLst/>
              <a:gdLst/>
              <a:ahLst/>
              <a:cxnLst/>
              <a:rect l="l" t="t" r="r" b="b"/>
              <a:pathLst>
                <a:path w="906223" h="1564556" extrusionOk="0">
                  <a:moveTo>
                    <a:pt x="29194" y="108484"/>
                  </a:moveTo>
                  <a:lnTo>
                    <a:pt x="855695" y="1535449"/>
                  </a:lnTo>
                  <a:lnTo>
                    <a:pt x="29194" y="1535449"/>
                  </a:lnTo>
                  <a:lnTo>
                    <a:pt x="29194" y="108484"/>
                  </a:lnTo>
                  <a:moveTo>
                    <a:pt x="198312" y="1366331"/>
                  </a:moveTo>
                  <a:lnTo>
                    <a:pt x="562373" y="1366331"/>
                  </a:lnTo>
                  <a:lnTo>
                    <a:pt x="537066" y="1322540"/>
                  </a:lnTo>
                  <a:lnTo>
                    <a:pt x="252727" y="831684"/>
                  </a:lnTo>
                  <a:lnTo>
                    <a:pt x="198312" y="737797"/>
                  </a:lnTo>
                  <a:lnTo>
                    <a:pt x="198312" y="1366331"/>
                  </a:lnTo>
                  <a:moveTo>
                    <a:pt x="0" y="0"/>
                  </a:moveTo>
                  <a:lnTo>
                    <a:pt x="0" y="1564557"/>
                  </a:lnTo>
                  <a:lnTo>
                    <a:pt x="906223" y="1564557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227420" y="1337224"/>
                  </a:moveTo>
                  <a:lnTo>
                    <a:pt x="227420" y="846367"/>
                  </a:lnTo>
                  <a:lnTo>
                    <a:pt x="511759" y="1337224"/>
                  </a:lnTo>
                  <a:lnTo>
                    <a:pt x="227420" y="133722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09" name="Google Shape;409;p14"/>
            <p:cNvGrpSpPr/>
            <p:nvPr/>
          </p:nvGrpSpPr>
          <p:grpSpPr>
            <a:xfrm>
              <a:off x="1353097" y="1907975"/>
              <a:ext cx="113234" cy="1268557"/>
              <a:chOff x="1353097" y="1907975"/>
              <a:chExt cx="113234" cy="1268557"/>
            </a:xfrm>
          </p:grpSpPr>
          <p:sp>
            <p:nvSpPr>
              <p:cNvPr id="410" name="Google Shape;410;p14"/>
              <p:cNvSpPr/>
              <p:nvPr/>
            </p:nvSpPr>
            <p:spPr>
              <a:xfrm>
                <a:off x="1353097" y="1907975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1" name="Google Shape;411;p14"/>
              <p:cNvSpPr/>
              <p:nvPr/>
            </p:nvSpPr>
            <p:spPr>
              <a:xfrm>
                <a:off x="1353097" y="2012918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2" name="Google Shape;412;p14"/>
              <p:cNvSpPr/>
              <p:nvPr/>
            </p:nvSpPr>
            <p:spPr>
              <a:xfrm>
                <a:off x="1353097" y="2117947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3" name="Google Shape;413;p14"/>
              <p:cNvSpPr/>
              <p:nvPr/>
            </p:nvSpPr>
            <p:spPr>
              <a:xfrm>
                <a:off x="1353097" y="2222976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4" name="Google Shape;414;p14"/>
              <p:cNvSpPr/>
              <p:nvPr/>
            </p:nvSpPr>
            <p:spPr>
              <a:xfrm>
                <a:off x="1353097" y="2327919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5" name="Google Shape;415;p14"/>
              <p:cNvSpPr/>
              <p:nvPr/>
            </p:nvSpPr>
            <p:spPr>
              <a:xfrm>
                <a:off x="1353097" y="2432948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6" name="Google Shape;416;p14"/>
              <p:cNvSpPr/>
              <p:nvPr/>
            </p:nvSpPr>
            <p:spPr>
              <a:xfrm>
                <a:off x="1353097" y="2537891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7" name="Google Shape;417;p14"/>
              <p:cNvSpPr/>
              <p:nvPr/>
            </p:nvSpPr>
            <p:spPr>
              <a:xfrm>
                <a:off x="1353097" y="2642921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8" name="Google Shape;418;p14"/>
              <p:cNvSpPr/>
              <p:nvPr/>
            </p:nvSpPr>
            <p:spPr>
              <a:xfrm>
                <a:off x="1353097" y="2747950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9" name="Google Shape;419;p14"/>
              <p:cNvSpPr/>
              <p:nvPr/>
            </p:nvSpPr>
            <p:spPr>
              <a:xfrm>
                <a:off x="1353097" y="2852893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0" name="Google Shape;420;p14"/>
              <p:cNvSpPr/>
              <p:nvPr/>
            </p:nvSpPr>
            <p:spPr>
              <a:xfrm>
                <a:off x="1353097" y="2957922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1" name="Google Shape;421;p14"/>
              <p:cNvSpPr/>
              <p:nvPr/>
            </p:nvSpPr>
            <p:spPr>
              <a:xfrm>
                <a:off x="1353097" y="3062865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2" name="Google Shape;422;p14"/>
              <p:cNvSpPr/>
              <p:nvPr/>
            </p:nvSpPr>
            <p:spPr>
              <a:xfrm>
                <a:off x="1353097" y="3167895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23" name="Google Shape;423;p14"/>
          <p:cNvGrpSpPr/>
          <p:nvPr/>
        </p:nvGrpSpPr>
        <p:grpSpPr>
          <a:xfrm>
            <a:off x="450425" y="310675"/>
            <a:ext cx="8243134" cy="4670478"/>
            <a:chOff x="5447852" y="0"/>
            <a:chExt cx="5442090" cy="3618001"/>
          </a:xfrm>
        </p:grpSpPr>
        <p:sp>
          <p:nvSpPr>
            <p:cNvPr id="424" name="Google Shape;424;p14"/>
            <p:cNvSpPr/>
            <p:nvPr/>
          </p:nvSpPr>
          <p:spPr>
            <a:xfrm>
              <a:off x="5447852" y="220602"/>
              <a:ext cx="5442090" cy="3397399"/>
            </a:xfrm>
            <a:custGeom>
              <a:avLst/>
              <a:gdLst/>
              <a:ahLst/>
              <a:cxnLst/>
              <a:rect l="l" t="t" r="r" b="b"/>
              <a:pathLst>
                <a:path w="5442090" h="3282511" extrusionOk="0">
                  <a:moveTo>
                    <a:pt x="5369624" y="0"/>
                  </a:moveTo>
                  <a:cubicBezTo>
                    <a:pt x="5409646" y="0"/>
                    <a:pt x="5442091" y="32444"/>
                    <a:pt x="5442091" y="72467"/>
                  </a:cubicBezTo>
                  <a:lnTo>
                    <a:pt x="5442091" y="3210045"/>
                  </a:lnTo>
                  <a:cubicBezTo>
                    <a:pt x="5442091" y="3250067"/>
                    <a:pt x="5409646" y="3282512"/>
                    <a:pt x="5369624" y="3282512"/>
                  </a:cubicBezTo>
                  <a:lnTo>
                    <a:pt x="72467" y="3282512"/>
                  </a:lnTo>
                  <a:cubicBezTo>
                    <a:pt x="32445" y="3282512"/>
                    <a:pt x="0" y="3250068"/>
                    <a:pt x="0" y="3210045"/>
                  </a:cubicBezTo>
                  <a:lnTo>
                    <a:pt x="0" y="72467"/>
                  </a:lnTo>
                  <a:cubicBezTo>
                    <a:pt x="0" y="32445"/>
                    <a:pt x="32444" y="0"/>
                    <a:pt x="724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25" name="Google Shape;425;p14"/>
            <p:cNvGrpSpPr/>
            <p:nvPr/>
          </p:nvGrpSpPr>
          <p:grpSpPr>
            <a:xfrm>
              <a:off x="5586054" y="0"/>
              <a:ext cx="5165785" cy="3492765"/>
              <a:chOff x="5586054" y="0"/>
              <a:chExt cx="5165785" cy="3492765"/>
            </a:xfrm>
          </p:grpSpPr>
          <p:sp>
            <p:nvSpPr>
              <p:cNvPr id="426" name="Google Shape;426;p14"/>
              <p:cNvSpPr/>
              <p:nvPr/>
            </p:nvSpPr>
            <p:spPr>
              <a:xfrm>
                <a:off x="8168947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7" name="Google Shape;427;p14"/>
              <p:cNvSpPr/>
              <p:nvPr/>
            </p:nvSpPr>
            <p:spPr>
              <a:xfrm>
                <a:off x="5586054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8" name="Google Shape;428;p14"/>
              <p:cNvSpPr/>
              <p:nvPr/>
            </p:nvSpPr>
            <p:spPr>
              <a:xfrm rot="10800000" flipH="1">
                <a:off x="8168947" y="3207649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9" name="Google Shape;429;p14"/>
              <p:cNvSpPr/>
              <p:nvPr/>
            </p:nvSpPr>
            <p:spPr>
              <a:xfrm rot="10800000" flipH="1">
                <a:off x="5586054" y="3207649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4571975" y="3252700"/>
            <a:ext cx="3650400" cy="46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1992675" y="1375925"/>
            <a:ext cx="6229800" cy="176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3" name="Google Shape;433;p15"/>
          <p:cNvGrpSpPr/>
          <p:nvPr/>
        </p:nvGrpSpPr>
        <p:grpSpPr>
          <a:xfrm>
            <a:off x="-473582" y="1127728"/>
            <a:ext cx="9783830" cy="4292534"/>
            <a:chOff x="-473582" y="1127728"/>
            <a:chExt cx="9783830" cy="4292534"/>
          </a:xfrm>
        </p:grpSpPr>
        <p:grpSp>
          <p:nvGrpSpPr>
            <p:cNvPr id="434" name="Google Shape;434;p15"/>
            <p:cNvGrpSpPr/>
            <p:nvPr/>
          </p:nvGrpSpPr>
          <p:grpSpPr>
            <a:xfrm rot="6943988" flipH="1">
              <a:off x="88441" y="3502085"/>
              <a:ext cx="1136066" cy="1961370"/>
              <a:chOff x="1353097" y="1651879"/>
              <a:chExt cx="906223" cy="1564556"/>
            </a:xfrm>
          </p:grpSpPr>
          <p:sp>
            <p:nvSpPr>
              <p:cNvPr id="435" name="Google Shape;435;p15"/>
              <p:cNvSpPr/>
              <p:nvPr/>
            </p:nvSpPr>
            <p:spPr>
              <a:xfrm>
                <a:off x="1353097" y="1651879"/>
                <a:ext cx="906223" cy="1564556"/>
              </a:xfrm>
              <a:custGeom>
                <a:avLst/>
                <a:gdLst/>
                <a:ahLst/>
                <a:cxnLst/>
                <a:rect l="l" t="t" r="r" b="b"/>
                <a:pathLst>
                  <a:path w="906223" h="1564556" extrusionOk="0">
                    <a:moveTo>
                      <a:pt x="0" y="0"/>
                    </a:moveTo>
                    <a:lnTo>
                      <a:pt x="0" y="1564557"/>
                    </a:lnTo>
                    <a:lnTo>
                      <a:pt x="906223" y="1564557"/>
                    </a:lnTo>
                    <a:lnTo>
                      <a:pt x="0" y="0"/>
                    </a:lnTo>
                    <a:close/>
                    <a:moveTo>
                      <a:pt x="227420" y="846367"/>
                    </a:moveTo>
                    <a:lnTo>
                      <a:pt x="511759" y="1337224"/>
                    </a:lnTo>
                    <a:lnTo>
                      <a:pt x="227420" y="1337224"/>
                    </a:lnTo>
                    <a:lnTo>
                      <a:pt x="227420" y="84636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6" name="Google Shape;436;p15"/>
              <p:cNvSpPr/>
              <p:nvPr/>
            </p:nvSpPr>
            <p:spPr>
              <a:xfrm>
                <a:off x="2061613" y="3109420"/>
                <a:ext cx="38867" cy="38867"/>
              </a:xfrm>
              <a:custGeom>
                <a:avLst/>
                <a:gdLst/>
                <a:ahLst/>
                <a:cxnLst/>
                <a:rect l="l" t="t" r="r" b="b"/>
                <a:pathLst>
                  <a:path w="38867" h="38867" extrusionOk="0">
                    <a:moveTo>
                      <a:pt x="38868" y="19434"/>
                    </a:moveTo>
                    <a:cubicBezTo>
                      <a:pt x="38868" y="30144"/>
                      <a:pt x="30144" y="38868"/>
                      <a:pt x="19434" y="38868"/>
                    </a:cubicBezTo>
                    <a:cubicBezTo>
                      <a:pt x="8724" y="38868"/>
                      <a:pt x="0" y="30144"/>
                      <a:pt x="0" y="19434"/>
                    </a:cubicBezTo>
                    <a:cubicBezTo>
                      <a:pt x="0" y="8724"/>
                      <a:pt x="8724" y="0"/>
                      <a:pt x="19434" y="0"/>
                    </a:cubicBezTo>
                    <a:cubicBezTo>
                      <a:pt x="30144" y="0"/>
                      <a:pt x="38868" y="8724"/>
                      <a:pt x="38868" y="1943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7" name="Google Shape;437;p15"/>
              <p:cNvSpPr/>
              <p:nvPr/>
            </p:nvSpPr>
            <p:spPr>
              <a:xfrm>
                <a:off x="1353097" y="1651879"/>
                <a:ext cx="906223" cy="1564556"/>
              </a:xfrm>
              <a:custGeom>
                <a:avLst/>
                <a:gdLst/>
                <a:ahLst/>
                <a:cxnLst/>
                <a:rect l="l" t="t" r="r" b="b"/>
                <a:pathLst>
                  <a:path w="906223" h="1564556" extrusionOk="0">
                    <a:moveTo>
                      <a:pt x="29194" y="108484"/>
                    </a:moveTo>
                    <a:lnTo>
                      <a:pt x="855695" y="1535449"/>
                    </a:lnTo>
                    <a:lnTo>
                      <a:pt x="29194" y="1535449"/>
                    </a:lnTo>
                    <a:lnTo>
                      <a:pt x="29194" y="108484"/>
                    </a:lnTo>
                    <a:moveTo>
                      <a:pt x="198312" y="1366331"/>
                    </a:moveTo>
                    <a:lnTo>
                      <a:pt x="562373" y="1366331"/>
                    </a:lnTo>
                    <a:lnTo>
                      <a:pt x="537066" y="1322540"/>
                    </a:lnTo>
                    <a:lnTo>
                      <a:pt x="252727" y="831684"/>
                    </a:lnTo>
                    <a:lnTo>
                      <a:pt x="198312" y="737797"/>
                    </a:lnTo>
                    <a:lnTo>
                      <a:pt x="198312" y="1366331"/>
                    </a:lnTo>
                    <a:moveTo>
                      <a:pt x="0" y="0"/>
                    </a:moveTo>
                    <a:lnTo>
                      <a:pt x="0" y="1564557"/>
                    </a:lnTo>
                    <a:lnTo>
                      <a:pt x="906223" y="156455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227420" y="1337224"/>
                    </a:moveTo>
                    <a:lnTo>
                      <a:pt x="227420" y="846367"/>
                    </a:lnTo>
                    <a:lnTo>
                      <a:pt x="511759" y="1337224"/>
                    </a:lnTo>
                    <a:lnTo>
                      <a:pt x="227420" y="1337224"/>
                    </a:lnTo>
                    <a:close/>
                  </a:path>
                </a:pathLst>
              </a:custGeom>
              <a:solidFill>
                <a:srgbClr val="F398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8" name="Google Shape;438;p15"/>
              <p:cNvSpPr/>
              <p:nvPr/>
            </p:nvSpPr>
            <p:spPr>
              <a:xfrm>
                <a:off x="1353097" y="1651879"/>
                <a:ext cx="906223" cy="1564556"/>
              </a:xfrm>
              <a:custGeom>
                <a:avLst/>
                <a:gdLst/>
                <a:ahLst/>
                <a:cxnLst/>
                <a:rect l="l" t="t" r="r" b="b"/>
                <a:pathLst>
                  <a:path w="906223" h="1564556" extrusionOk="0">
                    <a:moveTo>
                      <a:pt x="29194" y="108484"/>
                    </a:moveTo>
                    <a:lnTo>
                      <a:pt x="855695" y="1535449"/>
                    </a:lnTo>
                    <a:lnTo>
                      <a:pt x="29194" y="1535449"/>
                    </a:lnTo>
                    <a:lnTo>
                      <a:pt x="29194" y="108484"/>
                    </a:lnTo>
                    <a:moveTo>
                      <a:pt x="198312" y="1366331"/>
                    </a:moveTo>
                    <a:lnTo>
                      <a:pt x="562373" y="1366331"/>
                    </a:lnTo>
                    <a:lnTo>
                      <a:pt x="537066" y="1322540"/>
                    </a:lnTo>
                    <a:lnTo>
                      <a:pt x="252727" y="831684"/>
                    </a:lnTo>
                    <a:lnTo>
                      <a:pt x="198312" y="737797"/>
                    </a:lnTo>
                    <a:lnTo>
                      <a:pt x="198312" y="1366331"/>
                    </a:lnTo>
                    <a:moveTo>
                      <a:pt x="0" y="0"/>
                    </a:moveTo>
                    <a:lnTo>
                      <a:pt x="0" y="1564557"/>
                    </a:lnTo>
                    <a:lnTo>
                      <a:pt x="906223" y="156455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227420" y="1337224"/>
                    </a:moveTo>
                    <a:lnTo>
                      <a:pt x="227420" y="846367"/>
                    </a:lnTo>
                    <a:lnTo>
                      <a:pt x="511759" y="1337224"/>
                    </a:lnTo>
                    <a:lnTo>
                      <a:pt x="227420" y="133722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439" name="Google Shape;439;p15"/>
              <p:cNvGrpSpPr/>
              <p:nvPr/>
            </p:nvGrpSpPr>
            <p:grpSpPr>
              <a:xfrm>
                <a:off x="1353097" y="1907975"/>
                <a:ext cx="113234" cy="1268557"/>
                <a:chOff x="1353097" y="1907975"/>
                <a:chExt cx="113234" cy="1268557"/>
              </a:xfrm>
            </p:grpSpPr>
            <p:sp>
              <p:nvSpPr>
                <p:cNvPr id="440" name="Google Shape;440;p15"/>
                <p:cNvSpPr/>
                <p:nvPr/>
              </p:nvSpPr>
              <p:spPr>
                <a:xfrm>
                  <a:off x="1353097" y="1907975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1" name="Google Shape;441;p15"/>
                <p:cNvSpPr/>
                <p:nvPr/>
              </p:nvSpPr>
              <p:spPr>
                <a:xfrm>
                  <a:off x="1353097" y="2012918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2" name="Google Shape;442;p15"/>
                <p:cNvSpPr/>
                <p:nvPr/>
              </p:nvSpPr>
              <p:spPr>
                <a:xfrm>
                  <a:off x="1353097" y="2117947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3" name="Google Shape;443;p15"/>
                <p:cNvSpPr/>
                <p:nvPr/>
              </p:nvSpPr>
              <p:spPr>
                <a:xfrm>
                  <a:off x="1353097" y="2222976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4" name="Google Shape;444;p15"/>
                <p:cNvSpPr/>
                <p:nvPr/>
              </p:nvSpPr>
              <p:spPr>
                <a:xfrm>
                  <a:off x="1353097" y="2327919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5" name="Google Shape;445;p15"/>
                <p:cNvSpPr/>
                <p:nvPr/>
              </p:nvSpPr>
              <p:spPr>
                <a:xfrm>
                  <a:off x="1353097" y="2432948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6" name="Google Shape;446;p15"/>
                <p:cNvSpPr/>
                <p:nvPr/>
              </p:nvSpPr>
              <p:spPr>
                <a:xfrm>
                  <a:off x="1353097" y="2537891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7" name="Google Shape;447;p15"/>
                <p:cNvSpPr/>
                <p:nvPr/>
              </p:nvSpPr>
              <p:spPr>
                <a:xfrm>
                  <a:off x="1353097" y="2642921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8" name="Google Shape;448;p15"/>
                <p:cNvSpPr/>
                <p:nvPr/>
              </p:nvSpPr>
              <p:spPr>
                <a:xfrm>
                  <a:off x="1353097" y="2747950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9" name="Google Shape;449;p15"/>
                <p:cNvSpPr/>
                <p:nvPr/>
              </p:nvSpPr>
              <p:spPr>
                <a:xfrm>
                  <a:off x="1353097" y="2852893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0" name="Google Shape;450;p15"/>
                <p:cNvSpPr/>
                <p:nvPr/>
              </p:nvSpPr>
              <p:spPr>
                <a:xfrm>
                  <a:off x="1353097" y="2957922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1" name="Google Shape;451;p15"/>
                <p:cNvSpPr/>
                <p:nvPr/>
              </p:nvSpPr>
              <p:spPr>
                <a:xfrm>
                  <a:off x="1353097" y="3062865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2" name="Google Shape;452;p15"/>
                <p:cNvSpPr/>
                <p:nvPr/>
              </p:nvSpPr>
              <p:spPr>
                <a:xfrm>
                  <a:off x="1353097" y="3167895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453" name="Google Shape;453;p15"/>
            <p:cNvGrpSpPr/>
            <p:nvPr/>
          </p:nvGrpSpPr>
          <p:grpSpPr>
            <a:xfrm rot="-8100000">
              <a:off x="8353629" y="3360914"/>
              <a:ext cx="277071" cy="1927756"/>
              <a:chOff x="5771324" y="4276662"/>
              <a:chExt cx="124377" cy="865369"/>
            </a:xfrm>
          </p:grpSpPr>
          <p:sp>
            <p:nvSpPr>
              <p:cNvPr id="454" name="Google Shape;454;p15"/>
              <p:cNvSpPr/>
              <p:nvPr/>
            </p:nvSpPr>
            <p:spPr>
              <a:xfrm rot="10800000">
                <a:off x="5870653" y="4320367"/>
                <a:ext cx="24875" cy="697028"/>
              </a:xfrm>
              <a:custGeom>
                <a:avLst/>
                <a:gdLst/>
                <a:ahLst/>
                <a:cxnLst/>
                <a:rect l="l" t="t" r="r" b="b"/>
                <a:pathLst>
                  <a:path w="24875" h="697028" extrusionOk="0">
                    <a:moveTo>
                      <a:pt x="0" y="0"/>
                    </a:moveTo>
                    <a:lnTo>
                      <a:pt x="24875" y="0"/>
                    </a:lnTo>
                    <a:lnTo>
                      <a:pt x="24875" y="697029"/>
                    </a:lnTo>
                    <a:lnTo>
                      <a:pt x="0" y="69702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5" name="Google Shape;455;p15"/>
              <p:cNvSpPr/>
              <p:nvPr/>
            </p:nvSpPr>
            <p:spPr>
              <a:xfrm rot="10800000">
                <a:off x="5845864" y="4320367"/>
                <a:ext cx="24875" cy="697028"/>
              </a:xfrm>
              <a:custGeom>
                <a:avLst/>
                <a:gdLst/>
                <a:ahLst/>
                <a:cxnLst/>
                <a:rect l="l" t="t" r="r" b="b"/>
                <a:pathLst>
                  <a:path w="24875" h="697028" extrusionOk="0">
                    <a:moveTo>
                      <a:pt x="0" y="0"/>
                    </a:moveTo>
                    <a:lnTo>
                      <a:pt x="24875" y="0"/>
                    </a:lnTo>
                    <a:lnTo>
                      <a:pt x="24875" y="697029"/>
                    </a:lnTo>
                    <a:lnTo>
                      <a:pt x="0" y="697029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6" name="Google Shape;456;p15"/>
              <p:cNvSpPr/>
              <p:nvPr/>
            </p:nvSpPr>
            <p:spPr>
              <a:xfrm rot="10800000">
                <a:off x="5821075" y="4320367"/>
                <a:ext cx="24875" cy="697028"/>
              </a:xfrm>
              <a:custGeom>
                <a:avLst/>
                <a:gdLst/>
                <a:ahLst/>
                <a:cxnLst/>
                <a:rect l="l" t="t" r="r" b="b"/>
                <a:pathLst>
                  <a:path w="24875" h="697028" extrusionOk="0">
                    <a:moveTo>
                      <a:pt x="0" y="0"/>
                    </a:moveTo>
                    <a:lnTo>
                      <a:pt x="24875" y="0"/>
                    </a:lnTo>
                    <a:lnTo>
                      <a:pt x="24875" y="697029"/>
                    </a:lnTo>
                    <a:lnTo>
                      <a:pt x="0" y="69702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7" name="Google Shape;457;p15"/>
              <p:cNvSpPr/>
              <p:nvPr/>
            </p:nvSpPr>
            <p:spPr>
              <a:xfrm rot="10800000">
                <a:off x="5796113" y="4320367"/>
                <a:ext cx="24875" cy="697028"/>
              </a:xfrm>
              <a:custGeom>
                <a:avLst/>
                <a:gdLst/>
                <a:ahLst/>
                <a:cxnLst/>
                <a:rect l="l" t="t" r="r" b="b"/>
                <a:pathLst>
                  <a:path w="24875" h="697028" extrusionOk="0">
                    <a:moveTo>
                      <a:pt x="0" y="0"/>
                    </a:moveTo>
                    <a:lnTo>
                      <a:pt x="24875" y="0"/>
                    </a:lnTo>
                    <a:lnTo>
                      <a:pt x="24875" y="697029"/>
                    </a:lnTo>
                    <a:lnTo>
                      <a:pt x="0" y="697029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8" name="Google Shape;458;p15"/>
              <p:cNvSpPr/>
              <p:nvPr/>
            </p:nvSpPr>
            <p:spPr>
              <a:xfrm rot="10800000">
                <a:off x="5771324" y="4320367"/>
                <a:ext cx="24875" cy="697028"/>
              </a:xfrm>
              <a:custGeom>
                <a:avLst/>
                <a:gdLst/>
                <a:ahLst/>
                <a:cxnLst/>
                <a:rect l="l" t="t" r="r" b="b"/>
                <a:pathLst>
                  <a:path w="24875" h="697028" extrusionOk="0">
                    <a:moveTo>
                      <a:pt x="0" y="0"/>
                    </a:moveTo>
                    <a:lnTo>
                      <a:pt x="24875" y="0"/>
                    </a:lnTo>
                    <a:lnTo>
                      <a:pt x="24875" y="697029"/>
                    </a:lnTo>
                    <a:lnTo>
                      <a:pt x="0" y="69702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9" name="Google Shape;459;p15"/>
              <p:cNvSpPr/>
              <p:nvPr/>
            </p:nvSpPr>
            <p:spPr>
              <a:xfrm>
                <a:off x="5771324" y="5017395"/>
                <a:ext cx="124204" cy="124635"/>
              </a:xfrm>
              <a:custGeom>
                <a:avLst/>
                <a:gdLst/>
                <a:ahLst/>
                <a:cxnLst/>
                <a:rect l="l" t="t" r="r" b="b"/>
                <a:pathLst>
                  <a:path w="124204" h="124635" extrusionOk="0">
                    <a:moveTo>
                      <a:pt x="62102" y="124636"/>
                    </a:moveTo>
                    <a:cubicBezTo>
                      <a:pt x="76872" y="124636"/>
                      <a:pt x="124204" y="0"/>
                      <a:pt x="124204" y="0"/>
                    </a:cubicBezTo>
                    <a:lnTo>
                      <a:pt x="0" y="0"/>
                    </a:lnTo>
                    <a:cubicBezTo>
                      <a:pt x="0" y="0"/>
                      <a:pt x="47851" y="124636"/>
                      <a:pt x="62102" y="12463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0" name="Google Shape;460;p15"/>
              <p:cNvSpPr/>
              <p:nvPr/>
            </p:nvSpPr>
            <p:spPr>
              <a:xfrm>
                <a:off x="5815720" y="5108691"/>
                <a:ext cx="35499" cy="33340"/>
              </a:xfrm>
              <a:custGeom>
                <a:avLst/>
                <a:gdLst/>
                <a:ahLst/>
                <a:cxnLst/>
                <a:rect l="l" t="t" r="r" b="b"/>
                <a:pathLst>
                  <a:path w="35499" h="33340" extrusionOk="0">
                    <a:moveTo>
                      <a:pt x="17706" y="0"/>
                    </a:moveTo>
                    <a:cubicBezTo>
                      <a:pt x="10797" y="0"/>
                      <a:pt x="4492" y="3887"/>
                      <a:pt x="0" y="10192"/>
                    </a:cubicBezTo>
                    <a:cubicBezTo>
                      <a:pt x="7342" y="23839"/>
                      <a:pt x="13734" y="33340"/>
                      <a:pt x="17706" y="33340"/>
                    </a:cubicBezTo>
                    <a:cubicBezTo>
                      <a:pt x="21680" y="33340"/>
                      <a:pt x="28244" y="24012"/>
                      <a:pt x="35499" y="10451"/>
                    </a:cubicBezTo>
                    <a:cubicBezTo>
                      <a:pt x="31008" y="4060"/>
                      <a:pt x="24702" y="86"/>
                      <a:pt x="17706" y="8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1" name="Google Shape;461;p15"/>
              <p:cNvSpPr/>
              <p:nvPr/>
            </p:nvSpPr>
            <p:spPr>
              <a:xfrm rot="10800000">
                <a:off x="5771411" y="4276662"/>
                <a:ext cx="124290" cy="110470"/>
              </a:xfrm>
              <a:custGeom>
                <a:avLst/>
                <a:gdLst/>
                <a:ahLst/>
                <a:cxnLst/>
                <a:rect l="l" t="t" r="r" b="b"/>
                <a:pathLst>
                  <a:path w="124290" h="110470" extrusionOk="0">
                    <a:moveTo>
                      <a:pt x="86" y="0"/>
                    </a:moveTo>
                    <a:lnTo>
                      <a:pt x="124290" y="0"/>
                    </a:lnTo>
                    <a:lnTo>
                      <a:pt x="124290" y="88532"/>
                    </a:lnTo>
                    <a:cubicBezTo>
                      <a:pt x="124290" y="100624"/>
                      <a:pt x="114444" y="110471"/>
                      <a:pt x="102352" y="110471"/>
                    </a:cubicBezTo>
                    <a:lnTo>
                      <a:pt x="21939" y="110471"/>
                    </a:lnTo>
                    <a:cubicBezTo>
                      <a:pt x="9846" y="110471"/>
                      <a:pt x="0" y="100624"/>
                      <a:pt x="0" y="88532"/>
                    </a:cubicBez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62" name="Google Shape;462;p15"/>
            <p:cNvGrpSpPr/>
            <p:nvPr/>
          </p:nvGrpSpPr>
          <p:grpSpPr>
            <a:xfrm rot="-9033759">
              <a:off x="8615436" y="1279691"/>
              <a:ext cx="680582" cy="236675"/>
              <a:chOff x="2832375" y="669000"/>
              <a:chExt cx="491675" cy="215825"/>
            </a:xfrm>
          </p:grpSpPr>
          <p:sp>
            <p:nvSpPr>
              <p:cNvPr id="463" name="Google Shape;463;p15"/>
              <p:cNvSpPr/>
              <p:nvPr/>
            </p:nvSpPr>
            <p:spPr>
              <a:xfrm>
                <a:off x="2832375" y="669000"/>
                <a:ext cx="491675" cy="215825"/>
              </a:xfrm>
              <a:custGeom>
                <a:avLst/>
                <a:gdLst/>
                <a:ahLst/>
                <a:cxnLst/>
                <a:rect l="l" t="t" r="r" b="b"/>
                <a:pathLst>
                  <a:path w="19667" h="8633" extrusionOk="0">
                    <a:moveTo>
                      <a:pt x="730" y="0"/>
                    </a:moveTo>
                    <a:cubicBezTo>
                      <a:pt x="305" y="0"/>
                      <a:pt x="1" y="365"/>
                      <a:pt x="1" y="730"/>
                    </a:cubicBezTo>
                    <a:lnTo>
                      <a:pt x="1" y="7903"/>
                    </a:lnTo>
                    <a:cubicBezTo>
                      <a:pt x="1" y="8329"/>
                      <a:pt x="335" y="8633"/>
                      <a:pt x="730" y="8633"/>
                    </a:cubicBezTo>
                    <a:lnTo>
                      <a:pt x="18968" y="8633"/>
                    </a:lnTo>
                    <a:cubicBezTo>
                      <a:pt x="19363" y="8633"/>
                      <a:pt x="19667" y="8298"/>
                      <a:pt x="19667" y="7903"/>
                    </a:cubicBezTo>
                    <a:lnTo>
                      <a:pt x="19667" y="730"/>
                    </a:lnTo>
                    <a:cubicBezTo>
                      <a:pt x="19667" y="304"/>
                      <a:pt x="19333" y="0"/>
                      <a:pt x="189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15"/>
              <p:cNvSpPr/>
              <p:nvPr/>
            </p:nvSpPr>
            <p:spPr>
              <a:xfrm>
                <a:off x="3078600" y="669000"/>
                <a:ext cx="245450" cy="215825"/>
              </a:xfrm>
              <a:custGeom>
                <a:avLst/>
                <a:gdLst/>
                <a:ahLst/>
                <a:cxnLst/>
                <a:rect l="l" t="t" r="r" b="b"/>
                <a:pathLst>
                  <a:path w="9818" h="8633" extrusionOk="0">
                    <a:moveTo>
                      <a:pt x="0" y="0"/>
                    </a:moveTo>
                    <a:lnTo>
                      <a:pt x="0" y="8633"/>
                    </a:lnTo>
                    <a:lnTo>
                      <a:pt x="9119" y="8633"/>
                    </a:lnTo>
                    <a:cubicBezTo>
                      <a:pt x="9484" y="8633"/>
                      <a:pt x="9818" y="8329"/>
                      <a:pt x="9818" y="7903"/>
                    </a:cubicBezTo>
                    <a:lnTo>
                      <a:pt x="9818" y="578"/>
                    </a:lnTo>
                    <a:cubicBezTo>
                      <a:pt x="9818" y="213"/>
                      <a:pt x="9514" y="0"/>
                      <a:pt x="911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65" name="Google Shape;465;p15"/>
          <p:cNvGrpSpPr/>
          <p:nvPr/>
        </p:nvGrpSpPr>
        <p:grpSpPr>
          <a:xfrm>
            <a:off x="269601" y="190275"/>
            <a:ext cx="8601223" cy="4774676"/>
            <a:chOff x="5447852" y="0"/>
            <a:chExt cx="5442090" cy="3618001"/>
          </a:xfrm>
        </p:grpSpPr>
        <p:sp>
          <p:nvSpPr>
            <p:cNvPr id="466" name="Google Shape;466;p15"/>
            <p:cNvSpPr/>
            <p:nvPr/>
          </p:nvSpPr>
          <p:spPr>
            <a:xfrm>
              <a:off x="5447852" y="220602"/>
              <a:ext cx="5442090" cy="3397399"/>
            </a:xfrm>
            <a:custGeom>
              <a:avLst/>
              <a:gdLst/>
              <a:ahLst/>
              <a:cxnLst/>
              <a:rect l="l" t="t" r="r" b="b"/>
              <a:pathLst>
                <a:path w="5442090" h="3282511" extrusionOk="0">
                  <a:moveTo>
                    <a:pt x="5369624" y="0"/>
                  </a:moveTo>
                  <a:cubicBezTo>
                    <a:pt x="5409646" y="0"/>
                    <a:pt x="5442091" y="32444"/>
                    <a:pt x="5442091" y="72467"/>
                  </a:cubicBezTo>
                  <a:lnTo>
                    <a:pt x="5442091" y="3210045"/>
                  </a:lnTo>
                  <a:cubicBezTo>
                    <a:pt x="5442091" y="3250067"/>
                    <a:pt x="5409646" y="3282512"/>
                    <a:pt x="5369624" y="3282512"/>
                  </a:cubicBezTo>
                  <a:lnTo>
                    <a:pt x="72467" y="3282512"/>
                  </a:lnTo>
                  <a:cubicBezTo>
                    <a:pt x="32445" y="3282512"/>
                    <a:pt x="0" y="3250068"/>
                    <a:pt x="0" y="3210045"/>
                  </a:cubicBezTo>
                  <a:lnTo>
                    <a:pt x="0" y="72467"/>
                  </a:lnTo>
                  <a:cubicBezTo>
                    <a:pt x="0" y="32445"/>
                    <a:pt x="32444" y="0"/>
                    <a:pt x="724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67" name="Google Shape;467;p15"/>
            <p:cNvGrpSpPr/>
            <p:nvPr/>
          </p:nvGrpSpPr>
          <p:grpSpPr>
            <a:xfrm>
              <a:off x="5586054" y="0"/>
              <a:ext cx="5165785" cy="3492512"/>
              <a:chOff x="5586054" y="0"/>
              <a:chExt cx="5165785" cy="3492512"/>
            </a:xfrm>
          </p:grpSpPr>
          <p:sp>
            <p:nvSpPr>
              <p:cNvPr id="468" name="Google Shape;468;p15"/>
              <p:cNvSpPr/>
              <p:nvPr/>
            </p:nvSpPr>
            <p:spPr>
              <a:xfrm>
                <a:off x="8168947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9" name="Google Shape;469;p15"/>
              <p:cNvSpPr/>
              <p:nvPr/>
            </p:nvSpPr>
            <p:spPr>
              <a:xfrm>
                <a:off x="5586054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0" name="Google Shape;470;p15"/>
              <p:cNvSpPr/>
              <p:nvPr/>
            </p:nvSpPr>
            <p:spPr>
              <a:xfrm rot="10800000" flipH="1">
                <a:off x="8168947" y="3207396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1" name="Google Shape;471;p15"/>
              <p:cNvSpPr/>
              <p:nvPr/>
            </p:nvSpPr>
            <p:spPr>
              <a:xfrm rot="10800000" flipH="1">
                <a:off x="5586054" y="3207396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72" name="Google Shape;472;p15"/>
          <p:cNvSpPr txBox="1">
            <a:spLocks noGrp="1"/>
          </p:cNvSpPr>
          <p:nvPr>
            <p:ph type="title"/>
          </p:nvPr>
        </p:nvSpPr>
        <p:spPr>
          <a:xfrm>
            <a:off x="808206" y="1341126"/>
            <a:ext cx="3519600" cy="166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15"/>
          <p:cNvSpPr txBox="1">
            <a:spLocks noGrp="1"/>
          </p:cNvSpPr>
          <p:nvPr>
            <p:ph type="subTitle" idx="1"/>
          </p:nvPr>
        </p:nvSpPr>
        <p:spPr>
          <a:xfrm>
            <a:off x="808200" y="3001875"/>
            <a:ext cx="3519600" cy="87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15"/>
          <p:cNvSpPr>
            <a:spLocks noGrp="1"/>
          </p:cNvSpPr>
          <p:nvPr>
            <p:ph type="pic" idx="2"/>
          </p:nvPr>
        </p:nvSpPr>
        <p:spPr>
          <a:xfrm>
            <a:off x="5042900" y="533875"/>
            <a:ext cx="3387900" cy="4075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476;p16"/>
          <p:cNvGrpSpPr/>
          <p:nvPr/>
        </p:nvGrpSpPr>
        <p:grpSpPr>
          <a:xfrm>
            <a:off x="-414901" y="360191"/>
            <a:ext cx="9801943" cy="5344822"/>
            <a:chOff x="-414901" y="360191"/>
            <a:chExt cx="9801943" cy="5344822"/>
          </a:xfrm>
        </p:grpSpPr>
        <p:grpSp>
          <p:nvGrpSpPr>
            <p:cNvPr id="477" name="Google Shape;477;p16"/>
            <p:cNvGrpSpPr/>
            <p:nvPr/>
          </p:nvGrpSpPr>
          <p:grpSpPr>
            <a:xfrm rot="-996566">
              <a:off x="-311671" y="572481"/>
              <a:ext cx="1625396" cy="959531"/>
              <a:chOff x="7008442" y="6231192"/>
              <a:chExt cx="1035004" cy="611001"/>
            </a:xfrm>
          </p:grpSpPr>
          <p:sp>
            <p:nvSpPr>
              <p:cNvPr id="478" name="Google Shape;478;p16"/>
              <p:cNvSpPr/>
              <p:nvPr/>
            </p:nvSpPr>
            <p:spPr>
              <a:xfrm>
                <a:off x="7008614" y="6231192"/>
                <a:ext cx="1034832" cy="610914"/>
              </a:xfrm>
              <a:custGeom>
                <a:avLst/>
                <a:gdLst/>
                <a:ahLst/>
                <a:cxnLst/>
                <a:rect l="l" t="t" r="r" b="b"/>
                <a:pathLst>
                  <a:path w="1034832" h="610914" extrusionOk="0">
                    <a:moveTo>
                      <a:pt x="517373" y="0"/>
                    </a:moveTo>
                    <a:cubicBezTo>
                      <a:pt x="231652" y="0"/>
                      <a:pt x="0" y="231652"/>
                      <a:pt x="0" y="517373"/>
                    </a:cubicBezTo>
                    <a:lnTo>
                      <a:pt x="0" y="610915"/>
                    </a:lnTo>
                    <a:lnTo>
                      <a:pt x="1034832" y="610915"/>
                    </a:lnTo>
                    <a:lnTo>
                      <a:pt x="1034832" y="517373"/>
                    </a:lnTo>
                    <a:cubicBezTo>
                      <a:pt x="1034832" y="231652"/>
                      <a:pt x="803181" y="0"/>
                      <a:pt x="517460" y="0"/>
                    </a:cubicBezTo>
                    <a:close/>
                    <a:moveTo>
                      <a:pt x="517373" y="501308"/>
                    </a:moveTo>
                    <a:cubicBezTo>
                      <a:pt x="502863" y="501308"/>
                      <a:pt x="491030" y="489561"/>
                      <a:pt x="491030" y="474964"/>
                    </a:cubicBezTo>
                    <a:cubicBezTo>
                      <a:pt x="491030" y="460367"/>
                      <a:pt x="502776" y="448620"/>
                      <a:pt x="517373" y="448620"/>
                    </a:cubicBezTo>
                    <a:cubicBezTo>
                      <a:pt x="531970" y="448620"/>
                      <a:pt x="543717" y="460367"/>
                      <a:pt x="543717" y="474964"/>
                    </a:cubicBezTo>
                    <a:cubicBezTo>
                      <a:pt x="543717" y="489561"/>
                      <a:pt x="531970" y="501308"/>
                      <a:pt x="517373" y="501308"/>
                    </a:cubicBezTo>
                    <a:close/>
                    <a:moveTo>
                      <a:pt x="609446" y="474964"/>
                    </a:moveTo>
                    <a:cubicBezTo>
                      <a:pt x="609446" y="424091"/>
                      <a:pt x="568247" y="382891"/>
                      <a:pt x="517373" y="382891"/>
                    </a:cubicBezTo>
                    <a:cubicBezTo>
                      <a:pt x="466500" y="382891"/>
                      <a:pt x="425300" y="424091"/>
                      <a:pt x="425300" y="474964"/>
                    </a:cubicBezTo>
                    <a:lnTo>
                      <a:pt x="138283" y="474964"/>
                    </a:lnTo>
                    <a:cubicBezTo>
                      <a:pt x="159444" y="284512"/>
                      <a:pt x="321393" y="135864"/>
                      <a:pt x="517460" y="135864"/>
                    </a:cubicBezTo>
                    <a:cubicBezTo>
                      <a:pt x="713526" y="135864"/>
                      <a:pt x="875475" y="284512"/>
                      <a:pt x="896636" y="474964"/>
                    </a:cubicBezTo>
                    <a:lnTo>
                      <a:pt x="609619" y="474964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9" name="Google Shape;479;p16"/>
              <p:cNvSpPr/>
              <p:nvPr/>
            </p:nvSpPr>
            <p:spPr>
              <a:xfrm>
                <a:off x="7008614" y="6748652"/>
                <a:ext cx="65729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65729" h="8637" extrusionOk="0">
                    <a:moveTo>
                      <a:pt x="0" y="0"/>
                    </a:moveTo>
                    <a:lnTo>
                      <a:pt x="65730" y="0"/>
                    </a:lnTo>
                  </a:path>
                </a:pathLst>
              </a:custGeom>
              <a:noFill/>
              <a:ln w="10100" cap="rnd" cmpd="sng">
                <a:solidFill>
                  <a:schemeClr val="accent5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0" name="Google Shape;480;p16"/>
              <p:cNvSpPr/>
              <p:nvPr/>
            </p:nvSpPr>
            <p:spPr>
              <a:xfrm>
                <a:off x="7016474" y="6658824"/>
                <a:ext cx="64779" cy="11401"/>
              </a:xfrm>
              <a:custGeom>
                <a:avLst/>
                <a:gdLst/>
                <a:ahLst/>
                <a:cxnLst/>
                <a:rect l="l" t="t" r="r" b="b"/>
                <a:pathLst>
                  <a:path w="64779" h="11401" extrusionOk="0">
                    <a:moveTo>
                      <a:pt x="0" y="0"/>
                    </a:moveTo>
                    <a:lnTo>
                      <a:pt x="64780" y="11401"/>
                    </a:lnTo>
                  </a:path>
                </a:pathLst>
              </a:custGeom>
              <a:noFill/>
              <a:ln w="10100" cap="rnd" cmpd="sng">
                <a:solidFill>
                  <a:schemeClr val="accent5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1" name="Google Shape;481;p16"/>
              <p:cNvSpPr/>
              <p:nvPr/>
            </p:nvSpPr>
            <p:spPr>
              <a:xfrm>
                <a:off x="7039795" y="6571674"/>
                <a:ext cx="61842" cy="22456"/>
              </a:xfrm>
              <a:custGeom>
                <a:avLst/>
                <a:gdLst/>
                <a:ahLst/>
                <a:cxnLst/>
                <a:rect l="l" t="t" r="r" b="b"/>
                <a:pathLst>
                  <a:path w="61842" h="22456" extrusionOk="0">
                    <a:moveTo>
                      <a:pt x="0" y="0"/>
                    </a:moveTo>
                    <a:lnTo>
                      <a:pt x="61843" y="22457"/>
                    </a:lnTo>
                  </a:path>
                </a:pathLst>
              </a:custGeom>
              <a:noFill/>
              <a:ln w="10100" cap="rnd" cmpd="sng">
                <a:solidFill>
                  <a:schemeClr val="accent5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2" name="Google Shape;482;p16"/>
              <p:cNvSpPr/>
              <p:nvPr/>
            </p:nvSpPr>
            <p:spPr>
              <a:xfrm>
                <a:off x="7077885" y="6489965"/>
                <a:ext cx="57006" cy="32821"/>
              </a:xfrm>
              <a:custGeom>
                <a:avLst/>
                <a:gdLst/>
                <a:ahLst/>
                <a:cxnLst/>
                <a:rect l="l" t="t" r="r" b="b"/>
                <a:pathLst>
                  <a:path w="57006" h="32821" extrusionOk="0">
                    <a:moveTo>
                      <a:pt x="0" y="0"/>
                    </a:moveTo>
                    <a:lnTo>
                      <a:pt x="57006" y="32822"/>
                    </a:lnTo>
                  </a:path>
                </a:pathLst>
              </a:custGeom>
              <a:noFill/>
              <a:ln w="10100" cap="rnd" cmpd="sng">
                <a:solidFill>
                  <a:schemeClr val="accent5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3" name="Google Shape;483;p16"/>
              <p:cNvSpPr/>
              <p:nvPr/>
            </p:nvSpPr>
            <p:spPr>
              <a:xfrm>
                <a:off x="7129623" y="6416030"/>
                <a:ext cx="50441" cy="42322"/>
              </a:xfrm>
              <a:custGeom>
                <a:avLst/>
                <a:gdLst/>
                <a:ahLst/>
                <a:cxnLst/>
                <a:rect l="l" t="t" r="r" b="b"/>
                <a:pathLst>
                  <a:path w="50441" h="42322" extrusionOk="0">
                    <a:moveTo>
                      <a:pt x="0" y="0"/>
                    </a:moveTo>
                    <a:lnTo>
                      <a:pt x="50442" y="42323"/>
                    </a:lnTo>
                  </a:path>
                </a:pathLst>
              </a:custGeom>
              <a:noFill/>
              <a:ln w="10100" cap="rnd" cmpd="sng">
                <a:solidFill>
                  <a:schemeClr val="accent5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4" name="Google Shape;484;p16"/>
              <p:cNvSpPr/>
              <p:nvPr/>
            </p:nvSpPr>
            <p:spPr>
              <a:xfrm>
                <a:off x="7193452" y="6352287"/>
                <a:ext cx="42236" cy="50355"/>
              </a:xfrm>
              <a:custGeom>
                <a:avLst/>
                <a:gdLst/>
                <a:ahLst/>
                <a:cxnLst/>
                <a:rect l="l" t="t" r="r" b="b"/>
                <a:pathLst>
                  <a:path w="42236" h="50355" extrusionOk="0">
                    <a:moveTo>
                      <a:pt x="0" y="0"/>
                    </a:moveTo>
                    <a:lnTo>
                      <a:pt x="42236" y="50356"/>
                    </a:lnTo>
                  </a:path>
                </a:pathLst>
              </a:custGeom>
              <a:noFill/>
              <a:ln w="10100" cap="rnd" cmpd="sng">
                <a:solidFill>
                  <a:schemeClr val="accent5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5" name="Google Shape;485;p16"/>
              <p:cNvSpPr/>
              <p:nvPr/>
            </p:nvSpPr>
            <p:spPr>
              <a:xfrm>
                <a:off x="7267301" y="6300549"/>
                <a:ext cx="32908" cy="57006"/>
              </a:xfrm>
              <a:custGeom>
                <a:avLst/>
                <a:gdLst/>
                <a:ahLst/>
                <a:cxnLst/>
                <a:rect l="l" t="t" r="r" b="b"/>
                <a:pathLst>
                  <a:path w="32908" h="57006" extrusionOk="0">
                    <a:moveTo>
                      <a:pt x="0" y="0"/>
                    </a:moveTo>
                    <a:lnTo>
                      <a:pt x="32908" y="57006"/>
                    </a:lnTo>
                  </a:path>
                </a:pathLst>
              </a:custGeom>
              <a:noFill/>
              <a:ln w="10100" cap="rnd" cmpd="sng">
                <a:solidFill>
                  <a:schemeClr val="accent5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6" name="Google Shape;486;p16"/>
              <p:cNvSpPr/>
              <p:nvPr/>
            </p:nvSpPr>
            <p:spPr>
              <a:xfrm>
                <a:off x="7349010" y="6262459"/>
                <a:ext cx="22543" cy="61756"/>
              </a:xfrm>
              <a:custGeom>
                <a:avLst/>
                <a:gdLst/>
                <a:ahLst/>
                <a:cxnLst/>
                <a:rect l="l" t="t" r="r" b="b"/>
                <a:pathLst>
                  <a:path w="22543" h="61756" extrusionOk="0">
                    <a:moveTo>
                      <a:pt x="0" y="0"/>
                    </a:moveTo>
                    <a:lnTo>
                      <a:pt x="22543" y="61757"/>
                    </a:lnTo>
                  </a:path>
                </a:pathLst>
              </a:custGeom>
              <a:noFill/>
              <a:ln w="10100" cap="rnd" cmpd="sng">
                <a:solidFill>
                  <a:schemeClr val="accent5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7" name="Google Shape;487;p16"/>
              <p:cNvSpPr/>
              <p:nvPr/>
            </p:nvSpPr>
            <p:spPr>
              <a:xfrm>
                <a:off x="7436160" y="6239138"/>
                <a:ext cx="11401" cy="64693"/>
              </a:xfrm>
              <a:custGeom>
                <a:avLst/>
                <a:gdLst/>
                <a:ahLst/>
                <a:cxnLst/>
                <a:rect l="l" t="t" r="r" b="b"/>
                <a:pathLst>
                  <a:path w="11401" h="64693" extrusionOk="0">
                    <a:moveTo>
                      <a:pt x="0" y="0"/>
                    </a:moveTo>
                    <a:lnTo>
                      <a:pt x="11401" y="64693"/>
                    </a:lnTo>
                  </a:path>
                </a:pathLst>
              </a:custGeom>
              <a:noFill/>
              <a:ln w="10100" cap="rnd" cmpd="sng">
                <a:solidFill>
                  <a:schemeClr val="accent5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8" name="Google Shape;488;p16"/>
              <p:cNvSpPr/>
              <p:nvPr/>
            </p:nvSpPr>
            <p:spPr>
              <a:xfrm>
                <a:off x="7525987" y="6231192"/>
                <a:ext cx="8637" cy="65816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65816" extrusionOk="0">
                    <a:moveTo>
                      <a:pt x="0" y="0"/>
                    </a:moveTo>
                    <a:lnTo>
                      <a:pt x="0" y="65816"/>
                    </a:lnTo>
                  </a:path>
                </a:pathLst>
              </a:custGeom>
              <a:noFill/>
              <a:ln w="10100" cap="rnd" cmpd="sng">
                <a:solidFill>
                  <a:schemeClr val="accent5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9" name="Google Shape;489;p16"/>
              <p:cNvSpPr/>
              <p:nvPr/>
            </p:nvSpPr>
            <p:spPr>
              <a:xfrm>
                <a:off x="7604414" y="6239138"/>
                <a:ext cx="11401" cy="64693"/>
              </a:xfrm>
              <a:custGeom>
                <a:avLst/>
                <a:gdLst/>
                <a:ahLst/>
                <a:cxnLst/>
                <a:rect l="l" t="t" r="r" b="b"/>
                <a:pathLst>
                  <a:path w="11401" h="64693" extrusionOk="0">
                    <a:moveTo>
                      <a:pt x="11401" y="0"/>
                    </a:moveTo>
                    <a:lnTo>
                      <a:pt x="0" y="64693"/>
                    </a:lnTo>
                  </a:path>
                </a:pathLst>
              </a:custGeom>
              <a:noFill/>
              <a:ln w="10100" cap="rnd" cmpd="sng">
                <a:solidFill>
                  <a:schemeClr val="accent5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0" name="Google Shape;490;p16"/>
              <p:cNvSpPr/>
              <p:nvPr/>
            </p:nvSpPr>
            <p:spPr>
              <a:xfrm>
                <a:off x="7680422" y="6262459"/>
                <a:ext cx="22543" cy="61756"/>
              </a:xfrm>
              <a:custGeom>
                <a:avLst/>
                <a:gdLst/>
                <a:ahLst/>
                <a:cxnLst/>
                <a:rect l="l" t="t" r="r" b="b"/>
                <a:pathLst>
                  <a:path w="22543" h="61756" extrusionOk="0">
                    <a:moveTo>
                      <a:pt x="22543" y="0"/>
                    </a:moveTo>
                    <a:lnTo>
                      <a:pt x="0" y="61757"/>
                    </a:lnTo>
                  </a:path>
                </a:pathLst>
              </a:custGeom>
              <a:noFill/>
              <a:ln w="10100" cap="rnd" cmpd="sng">
                <a:solidFill>
                  <a:schemeClr val="accent5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1" name="Google Shape;491;p16"/>
              <p:cNvSpPr/>
              <p:nvPr/>
            </p:nvSpPr>
            <p:spPr>
              <a:xfrm>
                <a:off x="7751852" y="6300549"/>
                <a:ext cx="32821" cy="57006"/>
              </a:xfrm>
              <a:custGeom>
                <a:avLst/>
                <a:gdLst/>
                <a:ahLst/>
                <a:cxnLst/>
                <a:rect l="l" t="t" r="r" b="b"/>
                <a:pathLst>
                  <a:path w="32821" h="57006" extrusionOk="0">
                    <a:moveTo>
                      <a:pt x="32822" y="0"/>
                    </a:moveTo>
                    <a:lnTo>
                      <a:pt x="0" y="57006"/>
                    </a:lnTo>
                  </a:path>
                </a:pathLst>
              </a:custGeom>
              <a:noFill/>
              <a:ln w="10100" cap="rnd" cmpd="sng">
                <a:solidFill>
                  <a:schemeClr val="accent5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2" name="Google Shape;492;p16"/>
              <p:cNvSpPr/>
              <p:nvPr/>
            </p:nvSpPr>
            <p:spPr>
              <a:xfrm>
                <a:off x="7816286" y="6352287"/>
                <a:ext cx="42322" cy="50355"/>
              </a:xfrm>
              <a:custGeom>
                <a:avLst/>
                <a:gdLst/>
                <a:ahLst/>
                <a:cxnLst/>
                <a:rect l="l" t="t" r="r" b="b"/>
                <a:pathLst>
                  <a:path w="42322" h="50355" extrusionOk="0">
                    <a:moveTo>
                      <a:pt x="42323" y="0"/>
                    </a:moveTo>
                    <a:lnTo>
                      <a:pt x="0" y="50356"/>
                    </a:lnTo>
                  </a:path>
                </a:pathLst>
              </a:custGeom>
              <a:noFill/>
              <a:ln w="10100" cap="rnd" cmpd="sng">
                <a:solidFill>
                  <a:schemeClr val="accent5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3" name="Google Shape;493;p16"/>
              <p:cNvSpPr/>
              <p:nvPr/>
            </p:nvSpPr>
            <p:spPr>
              <a:xfrm>
                <a:off x="7871997" y="6416030"/>
                <a:ext cx="50355" cy="42322"/>
              </a:xfrm>
              <a:custGeom>
                <a:avLst/>
                <a:gdLst/>
                <a:ahLst/>
                <a:cxnLst/>
                <a:rect l="l" t="t" r="r" b="b"/>
                <a:pathLst>
                  <a:path w="50355" h="42322" extrusionOk="0">
                    <a:moveTo>
                      <a:pt x="50355" y="0"/>
                    </a:moveTo>
                    <a:lnTo>
                      <a:pt x="0" y="42323"/>
                    </a:lnTo>
                  </a:path>
                </a:pathLst>
              </a:custGeom>
              <a:noFill/>
              <a:ln w="10100" cap="rnd" cmpd="sng">
                <a:solidFill>
                  <a:schemeClr val="accent5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4" name="Google Shape;494;p16"/>
              <p:cNvSpPr/>
              <p:nvPr/>
            </p:nvSpPr>
            <p:spPr>
              <a:xfrm>
                <a:off x="7917083" y="6489965"/>
                <a:ext cx="57006" cy="32821"/>
              </a:xfrm>
              <a:custGeom>
                <a:avLst/>
                <a:gdLst/>
                <a:ahLst/>
                <a:cxnLst/>
                <a:rect l="l" t="t" r="r" b="b"/>
                <a:pathLst>
                  <a:path w="57006" h="32821" extrusionOk="0">
                    <a:moveTo>
                      <a:pt x="57006" y="0"/>
                    </a:moveTo>
                    <a:lnTo>
                      <a:pt x="0" y="32822"/>
                    </a:lnTo>
                  </a:path>
                </a:pathLst>
              </a:custGeom>
              <a:noFill/>
              <a:ln w="10100" cap="rnd" cmpd="sng">
                <a:solidFill>
                  <a:schemeClr val="accent5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5" name="Google Shape;495;p16"/>
              <p:cNvSpPr/>
              <p:nvPr/>
            </p:nvSpPr>
            <p:spPr>
              <a:xfrm>
                <a:off x="7950423" y="6571674"/>
                <a:ext cx="61756" cy="22456"/>
              </a:xfrm>
              <a:custGeom>
                <a:avLst/>
                <a:gdLst/>
                <a:ahLst/>
                <a:cxnLst/>
                <a:rect l="l" t="t" r="r" b="b"/>
                <a:pathLst>
                  <a:path w="61756" h="22456" extrusionOk="0">
                    <a:moveTo>
                      <a:pt x="61756" y="0"/>
                    </a:moveTo>
                    <a:lnTo>
                      <a:pt x="0" y="22457"/>
                    </a:lnTo>
                  </a:path>
                </a:pathLst>
              </a:custGeom>
              <a:noFill/>
              <a:ln w="10100" cap="rnd" cmpd="sng">
                <a:solidFill>
                  <a:schemeClr val="accent5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6" name="Google Shape;496;p16"/>
              <p:cNvSpPr/>
              <p:nvPr/>
            </p:nvSpPr>
            <p:spPr>
              <a:xfrm>
                <a:off x="7970807" y="6658824"/>
                <a:ext cx="64693" cy="11401"/>
              </a:xfrm>
              <a:custGeom>
                <a:avLst/>
                <a:gdLst/>
                <a:ahLst/>
                <a:cxnLst/>
                <a:rect l="l" t="t" r="r" b="b"/>
                <a:pathLst>
                  <a:path w="64693" h="11401" extrusionOk="0">
                    <a:moveTo>
                      <a:pt x="64693" y="0"/>
                    </a:moveTo>
                    <a:lnTo>
                      <a:pt x="0" y="11401"/>
                    </a:lnTo>
                  </a:path>
                </a:pathLst>
              </a:custGeom>
              <a:noFill/>
              <a:ln w="10100" cap="rnd" cmpd="sng">
                <a:solidFill>
                  <a:schemeClr val="accent5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7" name="Google Shape;497;p16"/>
              <p:cNvSpPr/>
              <p:nvPr/>
            </p:nvSpPr>
            <p:spPr>
              <a:xfrm>
                <a:off x="7977631" y="6748652"/>
                <a:ext cx="65729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65729" h="8637" extrusionOk="0">
                    <a:moveTo>
                      <a:pt x="65730" y="0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5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8" name="Google Shape;498;p16"/>
              <p:cNvSpPr/>
              <p:nvPr/>
            </p:nvSpPr>
            <p:spPr>
              <a:xfrm>
                <a:off x="7008442" y="6231279"/>
                <a:ext cx="1034832" cy="610914"/>
              </a:xfrm>
              <a:custGeom>
                <a:avLst/>
                <a:gdLst/>
                <a:ahLst/>
                <a:cxnLst/>
                <a:rect l="l" t="t" r="r" b="b"/>
                <a:pathLst>
                  <a:path w="1034832" h="610914" extrusionOk="0">
                    <a:moveTo>
                      <a:pt x="517546" y="26257"/>
                    </a:moveTo>
                    <a:cubicBezTo>
                      <a:pt x="788324" y="26257"/>
                      <a:pt x="1008661" y="246594"/>
                      <a:pt x="1008661" y="517373"/>
                    </a:cubicBezTo>
                    <a:lnTo>
                      <a:pt x="1008661" y="584571"/>
                    </a:lnTo>
                    <a:lnTo>
                      <a:pt x="26430" y="584571"/>
                    </a:lnTo>
                    <a:lnTo>
                      <a:pt x="26430" y="517373"/>
                    </a:lnTo>
                    <a:cubicBezTo>
                      <a:pt x="26430" y="246594"/>
                      <a:pt x="246767" y="26257"/>
                      <a:pt x="517546" y="26257"/>
                    </a:cubicBezTo>
                    <a:moveTo>
                      <a:pt x="109002" y="501308"/>
                    </a:moveTo>
                    <a:lnTo>
                      <a:pt x="451730" y="501308"/>
                    </a:lnTo>
                    <a:lnTo>
                      <a:pt x="451730" y="474964"/>
                    </a:lnTo>
                    <a:cubicBezTo>
                      <a:pt x="451730" y="438687"/>
                      <a:pt x="481269" y="409234"/>
                      <a:pt x="517459" y="409234"/>
                    </a:cubicBezTo>
                    <a:cubicBezTo>
                      <a:pt x="553649" y="409234"/>
                      <a:pt x="583189" y="438774"/>
                      <a:pt x="583189" y="474964"/>
                    </a:cubicBezTo>
                    <a:lnTo>
                      <a:pt x="583189" y="501308"/>
                    </a:lnTo>
                    <a:lnTo>
                      <a:pt x="925916" y="501308"/>
                    </a:lnTo>
                    <a:lnTo>
                      <a:pt x="922634" y="472113"/>
                    </a:lnTo>
                    <a:cubicBezTo>
                      <a:pt x="899659" y="265423"/>
                      <a:pt x="725445" y="109607"/>
                      <a:pt x="517373" y="109607"/>
                    </a:cubicBezTo>
                    <a:cubicBezTo>
                      <a:pt x="309301" y="109607"/>
                      <a:pt x="135001" y="265423"/>
                      <a:pt x="112112" y="472113"/>
                    </a:cubicBezTo>
                    <a:lnTo>
                      <a:pt x="108830" y="501308"/>
                    </a:lnTo>
                    <a:moveTo>
                      <a:pt x="517373" y="527652"/>
                    </a:moveTo>
                    <a:cubicBezTo>
                      <a:pt x="546394" y="527652"/>
                      <a:pt x="569974" y="504072"/>
                      <a:pt x="569974" y="475050"/>
                    </a:cubicBezTo>
                    <a:cubicBezTo>
                      <a:pt x="569974" y="446029"/>
                      <a:pt x="546394" y="422449"/>
                      <a:pt x="517373" y="422449"/>
                    </a:cubicBezTo>
                    <a:cubicBezTo>
                      <a:pt x="488352" y="422449"/>
                      <a:pt x="464772" y="446029"/>
                      <a:pt x="464772" y="475050"/>
                    </a:cubicBezTo>
                    <a:cubicBezTo>
                      <a:pt x="464772" y="504072"/>
                      <a:pt x="488352" y="527652"/>
                      <a:pt x="517373" y="527652"/>
                    </a:cubicBezTo>
                    <a:moveTo>
                      <a:pt x="517373" y="0"/>
                    </a:moveTo>
                    <a:cubicBezTo>
                      <a:pt x="231652" y="0"/>
                      <a:pt x="0" y="231652"/>
                      <a:pt x="0" y="517373"/>
                    </a:cubicBezTo>
                    <a:lnTo>
                      <a:pt x="0" y="610915"/>
                    </a:lnTo>
                    <a:lnTo>
                      <a:pt x="1034832" y="610915"/>
                    </a:lnTo>
                    <a:lnTo>
                      <a:pt x="1034832" y="517373"/>
                    </a:lnTo>
                    <a:cubicBezTo>
                      <a:pt x="1034832" y="231652"/>
                      <a:pt x="803181" y="0"/>
                      <a:pt x="517459" y="0"/>
                    </a:cubicBezTo>
                    <a:lnTo>
                      <a:pt x="517459" y="0"/>
                    </a:lnTo>
                    <a:close/>
                    <a:moveTo>
                      <a:pt x="138196" y="475050"/>
                    </a:moveTo>
                    <a:cubicBezTo>
                      <a:pt x="159358" y="284598"/>
                      <a:pt x="321307" y="135951"/>
                      <a:pt x="517373" y="135951"/>
                    </a:cubicBezTo>
                    <a:cubicBezTo>
                      <a:pt x="713439" y="135951"/>
                      <a:pt x="875388" y="284598"/>
                      <a:pt x="896550" y="475050"/>
                    </a:cubicBezTo>
                    <a:lnTo>
                      <a:pt x="609533" y="475050"/>
                    </a:lnTo>
                    <a:cubicBezTo>
                      <a:pt x="609533" y="424177"/>
                      <a:pt x="568333" y="382977"/>
                      <a:pt x="517459" y="382977"/>
                    </a:cubicBezTo>
                    <a:cubicBezTo>
                      <a:pt x="466585" y="382977"/>
                      <a:pt x="425386" y="424177"/>
                      <a:pt x="425386" y="475050"/>
                    </a:cubicBezTo>
                    <a:lnTo>
                      <a:pt x="138369" y="475050"/>
                    </a:lnTo>
                    <a:close/>
                    <a:moveTo>
                      <a:pt x="517373" y="501394"/>
                    </a:moveTo>
                    <a:cubicBezTo>
                      <a:pt x="502862" y="501394"/>
                      <a:pt x="491029" y="489647"/>
                      <a:pt x="491029" y="475050"/>
                    </a:cubicBezTo>
                    <a:cubicBezTo>
                      <a:pt x="491029" y="460453"/>
                      <a:pt x="502776" y="448707"/>
                      <a:pt x="517373" y="448707"/>
                    </a:cubicBezTo>
                    <a:cubicBezTo>
                      <a:pt x="531970" y="448707"/>
                      <a:pt x="543717" y="460453"/>
                      <a:pt x="543717" y="475050"/>
                    </a:cubicBezTo>
                    <a:cubicBezTo>
                      <a:pt x="543717" y="489647"/>
                      <a:pt x="531970" y="501394"/>
                      <a:pt x="517373" y="501394"/>
                    </a:cubicBezTo>
                    <a:lnTo>
                      <a:pt x="517373" y="501394"/>
                    </a:lnTo>
                    <a:close/>
                  </a:path>
                </a:pathLst>
              </a:custGeom>
              <a:solidFill>
                <a:srgbClr val="05135F">
                  <a:alpha val="120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9" name="Google Shape;499;p16"/>
              <p:cNvSpPr/>
              <p:nvPr/>
            </p:nvSpPr>
            <p:spPr>
              <a:xfrm>
                <a:off x="7118567" y="6338640"/>
                <a:ext cx="815013" cy="364493"/>
              </a:xfrm>
              <a:custGeom>
                <a:avLst/>
                <a:gdLst/>
                <a:ahLst/>
                <a:cxnLst/>
                <a:rect l="l" t="t" r="r" b="b"/>
                <a:pathLst>
                  <a:path w="815013" h="364493" extrusionOk="0">
                    <a:moveTo>
                      <a:pt x="0" y="364493"/>
                    </a:moveTo>
                    <a:cubicBezTo>
                      <a:pt x="11055" y="264992"/>
                      <a:pt x="58388" y="173005"/>
                      <a:pt x="133273" y="105461"/>
                    </a:cubicBezTo>
                    <a:cubicBezTo>
                      <a:pt x="208676" y="37486"/>
                      <a:pt x="306105" y="0"/>
                      <a:pt x="407507" y="0"/>
                    </a:cubicBezTo>
                    <a:cubicBezTo>
                      <a:pt x="508908" y="0"/>
                      <a:pt x="606251" y="37486"/>
                      <a:pt x="681740" y="105461"/>
                    </a:cubicBezTo>
                    <a:cubicBezTo>
                      <a:pt x="756625" y="172919"/>
                      <a:pt x="803958" y="264905"/>
                      <a:pt x="815014" y="364493"/>
                    </a:cubicBezTo>
                  </a:path>
                </a:pathLst>
              </a:custGeom>
              <a:noFill/>
              <a:ln w="10100" cap="rnd" cmpd="sng">
                <a:solidFill>
                  <a:schemeClr val="accent5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00" name="Google Shape;500;p16"/>
            <p:cNvGrpSpPr/>
            <p:nvPr/>
          </p:nvGrpSpPr>
          <p:grpSpPr>
            <a:xfrm rot="3806465">
              <a:off x="7150733" y="3777821"/>
              <a:ext cx="1136027" cy="1961303"/>
              <a:chOff x="1353097" y="1651879"/>
              <a:chExt cx="906223" cy="1564556"/>
            </a:xfrm>
          </p:grpSpPr>
          <p:sp>
            <p:nvSpPr>
              <p:cNvPr id="501" name="Google Shape;501;p16"/>
              <p:cNvSpPr/>
              <p:nvPr/>
            </p:nvSpPr>
            <p:spPr>
              <a:xfrm>
                <a:off x="1353097" y="1651879"/>
                <a:ext cx="906223" cy="1564556"/>
              </a:xfrm>
              <a:custGeom>
                <a:avLst/>
                <a:gdLst/>
                <a:ahLst/>
                <a:cxnLst/>
                <a:rect l="l" t="t" r="r" b="b"/>
                <a:pathLst>
                  <a:path w="906223" h="1564556" extrusionOk="0">
                    <a:moveTo>
                      <a:pt x="0" y="0"/>
                    </a:moveTo>
                    <a:lnTo>
                      <a:pt x="0" y="1564557"/>
                    </a:lnTo>
                    <a:lnTo>
                      <a:pt x="906223" y="1564557"/>
                    </a:lnTo>
                    <a:lnTo>
                      <a:pt x="0" y="0"/>
                    </a:lnTo>
                    <a:close/>
                    <a:moveTo>
                      <a:pt x="227420" y="846367"/>
                    </a:moveTo>
                    <a:lnTo>
                      <a:pt x="511759" y="1337224"/>
                    </a:lnTo>
                    <a:lnTo>
                      <a:pt x="227420" y="1337224"/>
                    </a:lnTo>
                    <a:lnTo>
                      <a:pt x="227420" y="84636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2" name="Google Shape;502;p16"/>
              <p:cNvSpPr/>
              <p:nvPr/>
            </p:nvSpPr>
            <p:spPr>
              <a:xfrm>
                <a:off x="2061613" y="3109420"/>
                <a:ext cx="38867" cy="38867"/>
              </a:xfrm>
              <a:custGeom>
                <a:avLst/>
                <a:gdLst/>
                <a:ahLst/>
                <a:cxnLst/>
                <a:rect l="l" t="t" r="r" b="b"/>
                <a:pathLst>
                  <a:path w="38867" h="38867" extrusionOk="0">
                    <a:moveTo>
                      <a:pt x="38868" y="19434"/>
                    </a:moveTo>
                    <a:cubicBezTo>
                      <a:pt x="38868" y="30144"/>
                      <a:pt x="30144" y="38868"/>
                      <a:pt x="19434" y="38868"/>
                    </a:cubicBezTo>
                    <a:cubicBezTo>
                      <a:pt x="8724" y="38868"/>
                      <a:pt x="0" y="30144"/>
                      <a:pt x="0" y="19434"/>
                    </a:cubicBezTo>
                    <a:cubicBezTo>
                      <a:pt x="0" y="8724"/>
                      <a:pt x="8724" y="0"/>
                      <a:pt x="19434" y="0"/>
                    </a:cubicBezTo>
                    <a:cubicBezTo>
                      <a:pt x="30144" y="0"/>
                      <a:pt x="38868" y="8724"/>
                      <a:pt x="38868" y="1943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3" name="Google Shape;503;p16"/>
              <p:cNvSpPr/>
              <p:nvPr/>
            </p:nvSpPr>
            <p:spPr>
              <a:xfrm>
                <a:off x="1353097" y="1651879"/>
                <a:ext cx="906223" cy="1564556"/>
              </a:xfrm>
              <a:custGeom>
                <a:avLst/>
                <a:gdLst/>
                <a:ahLst/>
                <a:cxnLst/>
                <a:rect l="l" t="t" r="r" b="b"/>
                <a:pathLst>
                  <a:path w="906223" h="1564556" extrusionOk="0">
                    <a:moveTo>
                      <a:pt x="29194" y="108484"/>
                    </a:moveTo>
                    <a:lnTo>
                      <a:pt x="855695" y="1535449"/>
                    </a:lnTo>
                    <a:lnTo>
                      <a:pt x="29194" y="1535449"/>
                    </a:lnTo>
                    <a:lnTo>
                      <a:pt x="29194" y="108484"/>
                    </a:lnTo>
                    <a:moveTo>
                      <a:pt x="198312" y="1366331"/>
                    </a:moveTo>
                    <a:lnTo>
                      <a:pt x="562373" y="1366331"/>
                    </a:lnTo>
                    <a:lnTo>
                      <a:pt x="537066" y="1322540"/>
                    </a:lnTo>
                    <a:lnTo>
                      <a:pt x="252727" y="831684"/>
                    </a:lnTo>
                    <a:lnTo>
                      <a:pt x="198312" y="737797"/>
                    </a:lnTo>
                    <a:lnTo>
                      <a:pt x="198312" y="1366331"/>
                    </a:lnTo>
                    <a:moveTo>
                      <a:pt x="0" y="0"/>
                    </a:moveTo>
                    <a:lnTo>
                      <a:pt x="0" y="1564557"/>
                    </a:lnTo>
                    <a:lnTo>
                      <a:pt x="906223" y="156455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227420" y="1337224"/>
                    </a:moveTo>
                    <a:lnTo>
                      <a:pt x="227420" y="846367"/>
                    </a:lnTo>
                    <a:lnTo>
                      <a:pt x="511759" y="1337224"/>
                    </a:lnTo>
                    <a:lnTo>
                      <a:pt x="227420" y="1337224"/>
                    </a:lnTo>
                    <a:close/>
                  </a:path>
                </a:pathLst>
              </a:custGeom>
              <a:solidFill>
                <a:srgbClr val="F398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4" name="Google Shape;504;p16"/>
              <p:cNvSpPr/>
              <p:nvPr/>
            </p:nvSpPr>
            <p:spPr>
              <a:xfrm>
                <a:off x="1353097" y="1651879"/>
                <a:ext cx="906223" cy="1564556"/>
              </a:xfrm>
              <a:custGeom>
                <a:avLst/>
                <a:gdLst/>
                <a:ahLst/>
                <a:cxnLst/>
                <a:rect l="l" t="t" r="r" b="b"/>
                <a:pathLst>
                  <a:path w="906223" h="1564556" extrusionOk="0">
                    <a:moveTo>
                      <a:pt x="29194" y="108484"/>
                    </a:moveTo>
                    <a:lnTo>
                      <a:pt x="855695" y="1535449"/>
                    </a:lnTo>
                    <a:lnTo>
                      <a:pt x="29194" y="1535449"/>
                    </a:lnTo>
                    <a:lnTo>
                      <a:pt x="29194" y="108484"/>
                    </a:lnTo>
                    <a:moveTo>
                      <a:pt x="198312" y="1366331"/>
                    </a:moveTo>
                    <a:lnTo>
                      <a:pt x="562373" y="1366331"/>
                    </a:lnTo>
                    <a:lnTo>
                      <a:pt x="537066" y="1322540"/>
                    </a:lnTo>
                    <a:lnTo>
                      <a:pt x="252727" y="831684"/>
                    </a:lnTo>
                    <a:lnTo>
                      <a:pt x="198312" y="737797"/>
                    </a:lnTo>
                    <a:lnTo>
                      <a:pt x="198312" y="1366331"/>
                    </a:lnTo>
                    <a:moveTo>
                      <a:pt x="0" y="0"/>
                    </a:moveTo>
                    <a:lnTo>
                      <a:pt x="0" y="1564557"/>
                    </a:lnTo>
                    <a:lnTo>
                      <a:pt x="906223" y="156455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227420" y="1337224"/>
                    </a:moveTo>
                    <a:lnTo>
                      <a:pt x="227420" y="846367"/>
                    </a:lnTo>
                    <a:lnTo>
                      <a:pt x="511759" y="1337224"/>
                    </a:lnTo>
                    <a:lnTo>
                      <a:pt x="227420" y="133722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505" name="Google Shape;505;p16"/>
              <p:cNvGrpSpPr/>
              <p:nvPr/>
            </p:nvGrpSpPr>
            <p:grpSpPr>
              <a:xfrm>
                <a:off x="1353097" y="1907975"/>
                <a:ext cx="113234" cy="1268557"/>
                <a:chOff x="1353097" y="1907975"/>
                <a:chExt cx="113234" cy="1268557"/>
              </a:xfrm>
            </p:grpSpPr>
            <p:sp>
              <p:nvSpPr>
                <p:cNvPr id="506" name="Google Shape;506;p16"/>
                <p:cNvSpPr/>
                <p:nvPr/>
              </p:nvSpPr>
              <p:spPr>
                <a:xfrm>
                  <a:off x="1353097" y="1907975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7" name="Google Shape;507;p16"/>
                <p:cNvSpPr/>
                <p:nvPr/>
              </p:nvSpPr>
              <p:spPr>
                <a:xfrm>
                  <a:off x="1353097" y="2012918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8" name="Google Shape;508;p16"/>
                <p:cNvSpPr/>
                <p:nvPr/>
              </p:nvSpPr>
              <p:spPr>
                <a:xfrm>
                  <a:off x="1353097" y="2117947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9" name="Google Shape;509;p16"/>
                <p:cNvSpPr/>
                <p:nvPr/>
              </p:nvSpPr>
              <p:spPr>
                <a:xfrm>
                  <a:off x="1353097" y="2222976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10" name="Google Shape;510;p16"/>
                <p:cNvSpPr/>
                <p:nvPr/>
              </p:nvSpPr>
              <p:spPr>
                <a:xfrm>
                  <a:off x="1353097" y="2327919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11" name="Google Shape;511;p16"/>
                <p:cNvSpPr/>
                <p:nvPr/>
              </p:nvSpPr>
              <p:spPr>
                <a:xfrm>
                  <a:off x="1353097" y="2432948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12" name="Google Shape;512;p16"/>
                <p:cNvSpPr/>
                <p:nvPr/>
              </p:nvSpPr>
              <p:spPr>
                <a:xfrm>
                  <a:off x="1353097" y="2537891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13" name="Google Shape;513;p16"/>
                <p:cNvSpPr/>
                <p:nvPr/>
              </p:nvSpPr>
              <p:spPr>
                <a:xfrm>
                  <a:off x="1353097" y="2642921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14" name="Google Shape;514;p16"/>
                <p:cNvSpPr/>
                <p:nvPr/>
              </p:nvSpPr>
              <p:spPr>
                <a:xfrm>
                  <a:off x="1353097" y="2747950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15" name="Google Shape;515;p16"/>
                <p:cNvSpPr/>
                <p:nvPr/>
              </p:nvSpPr>
              <p:spPr>
                <a:xfrm>
                  <a:off x="1353097" y="2852893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16" name="Google Shape;516;p16"/>
                <p:cNvSpPr/>
                <p:nvPr/>
              </p:nvSpPr>
              <p:spPr>
                <a:xfrm>
                  <a:off x="1353097" y="2957922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17" name="Google Shape;517;p16"/>
                <p:cNvSpPr/>
                <p:nvPr/>
              </p:nvSpPr>
              <p:spPr>
                <a:xfrm>
                  <a:off x="1353097" y="3062865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18" name="Google Shape;518;p16"/>
                <p:cNvSpPr/>
                <p:nvPr/>
              </p:nvSpPr>
              <p:spPr>
                <a:xfrm>
                  <a:off x="1353097" y="3167895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19" name="Google Shape;519;p16"/>
            <p:cNvGrpSpPr/>
            <p:nvPr/>
          </p:nvGrpSpPr>
          <p:grpSpPr>
            <a:xfrm rot="-6543674">
              <a:off x="8292249" y="-157959"/>
              <a:ext cx="277067" cy="1927732"/>
              <a:chOff x="5771324" y="4276662"/>
              <a:chExt cx="124377" cy="865369"/>
            </a:xfrm>
          </p:grpSpPr>
          <p:sp>
            <p:nvSpPr>
              <p:cNvPr id="520" name="Google Shape;520;p16"/>
              <p:cNvSpPr/>
              <p:nvPr/>
            </p:nvSpPr>
            <p:spPr>
              <a:xfrm rot="10800000">
                <a:off x="5870653" y="4320367"/>
                <a:ext cx="24875" cy="697028"/>
              </a:xfrm>
              <a:custGeom>
                <a:avLst/>
                <a:gdLst/>
                <a:ahLst/>
                <a:cxnLst/>
                <a:rect l="l" t="t" r="r" b="b"/>
                <a:pathLst>
                  <a:path w="24875" h="697028" extrusionOk="0">
                    <a:moveTo>
                      <a:pt x="0" y="0"/>
                    </a:moveTo>
                    <a:lnTo>
                      <a:pt x="24875" y="0"/>
                    </a:lnTo>
                    <a:lnTo>
                      <a:pt x="24875" y="697029"/>
                    </a:lnTo>
                    <a:lnTo>
                      <a:pt x="0" y="69702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1" name="Google Shape;521;p16"/>
              <p:cNvSpPr/>
              <p:nvPr/>
            </p:nvSpPr>
            <p:spPr>
              <a:xfrm rot="10800000">
                <a:off x="5845864" y="4320367"/>
                <a:ext cx="24875" cy="697028"/>
              </a:xfrm>
              <a:custGeom>
                <a:avLst/>
                <a:gdLst/>
                <a:ahLst/>
                <a:cxnLst/>
                <a:rect l="l" t="t" r="r" b="b"/>
                <a:pathLst>
                  <a:path w="24875" h="697028" extrusionOk="0">
                    <a:moveTo>
                      <a:pt x="0" y="0"/>
                    </a:moveTo>
                    <a:lnTo>
                      <a:pt x="24875" y="0"/>
                    </a:lnTo>
                    <a:lnTo>
                      <a:pt x="24875" y="697029"/>
                    </a:lnTo>
                    <a:lnTo>
                      <a:pt x="0" y="697029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2" name="Google Shape;522;p16"/>
              <p:cNvSpPr/>
              <p:nvPr/>
            </p:nvSpPr>
            <p:spPr>
              <a:xfrm rot="10800000">
                <a:off x="5821075" y="4320367"/>
                <a:ext cx="24875" cy="697028"/>
              </a:xfrm>
              <a:custGeom>
                <a:avLst/>
                <a:gdLst/>
                <a:ahLst/>
                <a:cxnLst/>
                <a:rect l="l" t="t" r="r" b="b"/>
                <a:pathLst>
                  <a:path w="24875" h="697028" extrusionOk="0">
                    <a:moveTo>
                      <a:pt x="0" y="0"/>
                    </a:moveTo>
                    <a:lnTo>
                      <a:pt x="24875" y="0"/>
                    </a:lnTo>
                    <a:lnTo>
                      <a:pt x="24875" y="697029"/>
                    </a:lnTo>
                    <a:lnTo>
                      <a:pt x="0" y="69702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3" name="Google Shape;523;p16"/>
              <p:cNvSpPr/>
              <p:nvPr/>
            </p:nvSpPr>
            <p:spPr>
              <a:xfrm rot="10800000">
                <a:off x="5796113" y="4320367"/>
                <a:ext cx="24875" cy="697028"/>
              </a:xfrm>
              <a:custGeom>
                <a:avLst/>
                <a:gdLst/>
                <a:ahLst/>
                <a:cxnLst/>
                <a:rect l="l" t="t" r="r" b="b"/>
                <a:pathLst>
                  <a:path w="24875" h="697028" extrusionOk="0">
                    <a:moveTo>
                      <a:pt x="0" y="0"/>
                    </a:moveTo>
                    <a:lnTo>
                      <a:pt x="24875" y="0"/>
                    </a:lnTo>
                    <a:lnTo>
                      <a:pt x="24875" y="697029"/>
                    </a:lnTo>
                    <a:lnTo>
                      <a:pt x="0" y="697029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4" name="Google Shape;524;p16"/>
              <p:cNvSpPr/>
              <p:nvPr/>
            </p:nvSpPr>
            <p:spPr>
              <a:xfrm rot="10800000">
                <a:off x="5771324" y="4320367"/>
                <a:ext cx="24875" cy="697028"/>
              </a:xfrm>
              <a:custGeom>
                <a:avLst/>
                <a:gdLst/>
                <a:ahLst/>
                <a:cxnLst/>
                <a:rect l="l" t="t" r="r" b="b"/>
                <a:pathLst>
                  <a:path w="24875" h="697028" extrusionOk="0">
                    <a:moveTo>
                      <a:pt x="0" y="0"/>
                    </a:moveTo>
                    <a:lnTo>
                      <a:pt x="24875" y="0"/>
                    </a:lnTo>
                    <a:lnTo>
                      <a:pt x="24875" y="697029"/>
                    </a:lnTo>
                    <a:lnTo>
                      <a:pt x="0" y="69702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5" name="Google Shape;525;p16"/>
              <p:cNvSpPr/>
              <p:nvPr/>
            </p:nvSpPr>
            <p:spPr>
              <a:xfrm>
                <a:off x="5771324" y="5017395"/>
                <a:ext cx="124204" cy="124635"/>
              </a:xfrm>
              <a:custGeom>
                <a:avLst/>
                <a:gdLst/>
                <a:ahLst/>
                <a:cxnLst/>
                <a:rect l="l" t="t" r="r" b="b"/>
                <a:pathLst>
                  <a:path w="124204" h="124635" extrusionOk="0">
                    <a:moveTo>
                      <a:pt x="62102" y="124636"/>
                    </a:moveTo>
                    <a:cubicBezTo>
                      <a:pt x="76872" y="124636"/>
                      <a:pt x="124204" y="0"/>
                      <a:pt x="124204" y="0"/>
                    </a:cubicBezTo>
                    <a:lnTo>
                      <a:pt x="0" y="0"/>
                    </a:lnTo>
                    <a:cubicBezTo>
                      <a:pt x="0" y="0"/>
                      <a:pt x="47851" y="124636"/>
                      <a:pt x="62102" y="12463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6" name="Google Shape;526;p16"/>
              <p:cNvSpPr/>
              <p:nvPr/>
            </p:nvSpPr>
            <p:spPr>
              <a:xfrm>
                <a:off x="5815720" y="5108691"/>
                <a:ext cx="35499" cy="33340"/>
              </a:xfrm>
              <a:custGeom>
                <a:avLst/>
                <a:gdLst/>
                <a:ahLst/>
                <a:cxnLst/>
                <a:rect l="l" t="t" r="r" b="b"/>
                <a:pathLst>
                  <a:path w="35499" h="33340" extrusionOk="0">
                    <a:moveTo>
                      <a:pt x="17706" y="0"/>
                    </a:moveTo>
                    <a:cubicBezTo>
                      <a:pt x="10797" y="0"/>
                      <a:pt x="4492" y="3887"/>
                      <a:pt x="0" y="10192"/>
                    </a:cubicBezTo>
                    <a:cubicBezTo>
                      <a:pt x="7342" y="23839"/>
                      <a:pt x="13734" y="33340"/>
                      <a:pt x="17706" y="33340"/>
                    </a:cubicBezTo>
                    <a:cubicBezTo>
                      <a:pt x="21680" y="33340"/>
                      <a:pt x="28244" y="24012"/>
                      <a:pt x="35499" y="10451"/>
                    </a:cubicBezTo>
                    <a:cubicBezTo>
                      <a:pt x="31008" y="4060"/>
                      <a:pt x="24702" y="86"/>
                      <a:pt x="17706" y="8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7" name="Google Shape;527;p16"/>
              <p:cNvSpPr/>
              <p:nvPr/>
            </p:nvSpPr>
            <p:spPr>
              <a:xfrm rot="10800000">
                <a:off x="5771411" y="4276662"/>
                <a:ext cx="124290" cy="110470"/>
              </a:xfrm>
              <a:custGeom>
                <a:avLst/>
                <a:gdLst/>
                <a:ahLst/>
                <a:cxnLst/>
                <a:rect l="l" t="t" r="r" b="b"/>
                <a:pathLst>
                  <a:path w="124290" h="110470" extrusionOk="0">
                    <a:moveTo>
                      <a:pt x="86" y="0"/>
                    </a:moveTo>
                    <a:lnTo>
                      <a:pt x="124290" y="0"/>
                    </a:lnTo>
                    <a:lnTo>
                      <a:pt x="124290" y="88532"/>
                    </a:lnTo>
                    <a:cubicBezTo>
                      <a:pt x="124290" y="100624"/>
                      <a:pt x="114444" y="110471"/>
                      <a:pt x="102352" y="110471"/>
                    </a:cubicBezTo>
                    <a:lnTo>
                      <a:pt x="21939" y="110471"/>
                    </a:lnTo>
                    <a:cubicBezTo>
                      <a:pt x="9846" y="110471"/>
                      <a:pt x="0" y="100624"/>
                      <a:pt x="0" y="88532"/>
                    </a:cubicBez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28" name="Google Shape;528;p16"/>
          <p:cNvGrpSpPr/>
          <p:nvPr/>
        </p:nvGrpSpPr>
        <p:grpSpPr>
          <a:xfrm>
            <a:off x="269601" y="190275"/>
            <a:ext cx="8601223" cy="4774676"/>
            <a:chOff x="5447852" y="0"/>
            <a:chExt cx="5442090" cy="3618001"/>
          </a:xfrm>
        </p:grpSpPr>
        <p:sp>
          <p:nvSpPr>
            <p:cNvPr id="529" name="Google Shape;529;p16"/>
            <p:cNvSpPr/>
            <p:nvPr/>
          </p:nvSpPr>
          <p:spPr>
            <a:xfrm>
              <a:off x="5447852" y="220602"/>
              <a:ext cx="5442090" cy="3397399"/>
            </a:xfrm>
            <a:custGeom>
              <a:avLst/>
              <a:gdLst/>
              <a:ahLst/>
              <a:cxnLst/>
              <a:rect l="l" t="t" r="r" b="b"/>
              <a:pathLst>
                <a:path w="5442090" h="3282511" extrusionOk="0">
                  <a:moveTo>
                    <a:pt x="5369624" y="0"/>
                  </a:moveTo>
                  <a:cubicBezTo>
                    <a:pt x="5409646" y="0"/>
                    <a:pt x="5442091" y="32444"/>
                    <a:pt x="5442091" y="72467"/>
                  </a:cubicBezTo>
                  <a:lnTo>
                    <a:pt x="5442091" y="3210045"/>
                  </a:lnTo>
                  <a:cubicBezTo>
                    <a:pt x="5442091" y="3250067"/>
                    <a:pt x="5409646" y="3282512"/>
                    <a:pt x="5369624" y="3282512"/>
                  </a:cubicBezTo>
                  <a:lnTo>
                    <a:pt x="72467" y="3282512"/>
                  </a:lnTo>
                  <a:cubicBezTo>
                    <a:pt x="32445" y="3282512"/>
                    <a:pt x="0" y="3250068"/>
                    <a:pt x="0" y="3210045"/>
                  </a:cubicBezTo>
                  <a:lnTo>
                    <a:pt x="0" y="72467"/>
                  </a:lnTo>
                  <a:cubicBezTo>
                    <a:pt x="0" y="32445"/>
                    <a:pt x="32444" y="0"/>
                    <a:pt x="724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30" name="Google Shape;530;p16"/>
            <p:cNvGrpSpPr/>
            <p:nvPr/>
          </p:nvGrpSpPr>
          <p:grpSpPr>
            <a:xfrm>
              <a:off x="5586054" y="0"/>
              <a:ext cx="5165785" cy="3492512"/>
              <a:chOff x="5586054" y="0"/>
              <a:chExt cx="5165785" cy="3492512"/>
            </a:xfrm>
          </p:grpSpPr>
          <p:sp>
            <p:nvSpPr>
              <p:cNvPr id="531" name="Google Shape;531;p16"/>
              <p:cNvSpPr/>
              <p:nvPr/>
            </p:nvSpPr>
            <p:spPr>
              <a:xfrm>
                <a:off x="8168947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2" name="Google Shape;532;p16"/>
              <p:cNvSpPr/>
              <p:nvPr/>
            </p:nvSpPr>
            <p:spPr>
              <a:xfrm>
                <a:off x="5586054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3" name="Google Shape;533;p16"/>
              <p:cNvSpPr/>
              <p:nvPr/>
            </p:nvSpPr>
            <p:spPr>
              <a:xfrm rot="10800000" flipH="1">
                <a:off x="8168947" y="3207396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4" name="Google Shape;534;p16"/>
              <p:cNvSpPr/>
              <p:nvPr/>
            </p:nvSpPr>
            <p:spPr>
              <a:xfrm rot="10800000" flipH="1">
                <a:off x="5586054" y="3207396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535" name="Google Shape;535;p16"/>
          <p:cNvSpPr txBox="1">
            <a:spLocks noGrp="1"/>
          </p:cNvSpPr>
          <p:nvPr>
            <p:ph type="title"/>
          </p:nvPr>
        </p:nvSpPr>
        <p:spPr>
          <a:xfrm>
            <a:off x="1177200" y="1518783"/>
            <a:ext cx="2700300" cy="10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6" name="Google Shape;536;p16"/>
          <p:cNvSpPr txBox="1">
            <a:spLocks noGrp="1"/>
          </p:cNvSpPr>
          <p:nvPr>
            <p:ph type="subTitle" idx="1"/>
          </p:nvPr>
        </p:nvSpPr>
        <p:spPr>
          <a:xfrm>
            <a:off x="1177200" y="2581983"/>
            <a:ext cx="2700300" cy="111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_1"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8" name="Google Shape;538;p17"/>
          <p:cNvGrpSpPr/>
          <p:nvPr/>
        </p:nvGrpSpPr>
        <p:grpSpPr>
          <a:xfrm>
            <a:off x="-149512" y="-214573"/>
            <a:ext cx="9588672" cy="5876307"/>
            <a:chOff x="-149512" y="-214573"/>
            <a:chExt cx="9588672" cy="5876307"/>
          </a:xfrm>
        </p:grpSpPr>
        <p:grpSp>
          <p:nvGrpSpPr>
            <p:cNvPr id="539" name="Google Shape;539;p17"/>
            <p:cNvGrpSpPr/>
            <p:nvPr/>
          </p:nvGrpSpPr>
          <p:grpSpPr>
            <a:xfrm rot="2021523">
              <a:off x="445885" y="-317881"/>
              <a:ext cx="305506" cy="2239206"/>
              <a:chOff x="4265846" y="1371340"/>
              <a:chExt cx="126709" cy="928680"/>
            </a:xfrm>
          </p:grpSpPr>
          <p:sp>
            <p:nvSpPr>
              <p:cNvPr id="540" name="Google Shape;540;p17"/>
              <p:cNvSpPr/>
              <p:nvPr/>
            </p:nvSpPr>
            <p:spPr>
              <a:xfrm>
                <a:off x="4289685" y="1944338"/>
                <a:ext cx="102870" cy="202457"/>
              </a:xfrm>
              <a:custGeom>
                <a:avLst/>
                <a:gdLst/>
                <a:ahLst/>
                <a:cxnLst/>
                <a:rect l="l" t="t" r="r" b="b"/>
                <a:pathLst>
                  <a:path w="102870" h="202457" extrusionOk="0">
                    <a:moveTo>
                      <a:pt x="102870" y="86"/>
                    </a:moveTo>
                    <a:lnTo>
                      <a:pt x="102179" y="202458"/>
                    </a:lnTo>
                    <a:lnTo>
                      <a:pt x="0" y="202285"/>
                    </a:lnTo>
                    <a:lnTo>
                      <a:pt x="777" y="0"/>
                    </a:lnTo>
                    <a:lnTo>
                      <a:pt x="102870" y="8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1" name="Google Shape;541;p17"/>
              <p:cNvSpPr/>
              <p:nvPr/>
            </p:nvSpPr>
            <p:spPr>
              <a:xfrm>
                <a:off x="4299791" y="1484834"/>
                <a:ext cx="85163" cy="459589"/>
              </a:xfrm>
              <a:custGeom>
                <a:avLst/>
                <a:gdLst/>
                <a:ahLst/>
                <a:cxnLst/>
                <a:rect l="l" t="t" r="r" b="b"/>
                <a:pathLst>
                  <a:path w="85163" h="459589" extrusionOk="0">
                    <a:moveTo>
                      <a:pt x="85163" y="86"/>
                    </a:moveTo>
                    <a:lnTo>
                      <a:pt x="83436" y="459590"/>
                    </a:lnTo>
                    <a:lnTo>
                      <a:pt x="0" y="459503"/>
                    </a:lnTo>
                    <a:lnTo>
                      <a:pt x="1727" y="0"/>
                    </a:lnTo>
                    <a:lnTo>
                      <a:pt x="85163" y="8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2" name="Google Shape;542;p17"/>
              <p:cNvSpPr/>
              <p:nvPr/>
            </p:nvSpPr>
            <p:spPr>
              <a:xfrm>
                <a:off x="4301432" y="2146623"/>
                <a:ext cx="78512" cy="124290"/>
              </a:xfrm>
              <a:custGeom>
                <a:avLst/>
                <a:gdLst/>
                <a:ahLst/>
                <a:cxnLst/>
                <a:rect l="l" t="t" r="r" b="b"/>
                <a:pathLst>
                  <a:path w="78512" h="124290" extrusionOk="0">
                    <a:moveTo>
                      <a:pt x="0" y="41459"/>
                    </a:moveTo>
                    <a:lnTo>
                      <a:pt x="27466" y="124291"/>
                    </a:lnTo>
                    <a:lnTo>
                      <a:pt x="50269" y="124291"/>
                    </a:lnTo>
                    <a:lnTo>
                      <a:pt x="78340" y="41545"/>
                    </a:lnTo>
                    <a:lnTo>
                      <a:pt x="78513" y="86"/>
                    </a:lnTo>
                    <a:lnTo>
                      <a:pt x="173" y="0"/>
                    </a:lnTo>
                    <a:lnTo>
                      <a:pt x="0" y="41459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3" name="Google Shape;543;p17"/>
              <p:cNvSpPr/>
              <p:nvPr/>
            </p:nvSpPr>
            <p:spPr>
              <a:xfrm>
                <a:off x="4336759" y="2270913"/>
                <a:ext cx="6909" cy="29107"/>
              </a:xfrm>
              <a:custGeom>
                <a:avLst/>
                <a:gdLst/>
                <a:ahLst/>
                <a:cxnLst/>
                <a:rect l="l" t="t" r="r" b="b"/>
                <a:pathLst>
                  <a:path w="6909" h="29107" extrusionOk="0">
                    <a:moveTo>
                      <a:pt x="6823" y="29108"/>
                    </a:moveTo>
                    <a:lnTo>
                      <a:pt x="6910" y="0"/>
                    </a:lnTo>
                    <a:lnTo>
                      <a:pt x="173" y="0"/>
                    </a:lnTo>
                    <a:lnTo>
                      <a:pt x="0" y="29108"/>
                    </a:lnTo>
                    <a:lnTo>
                      <a:pt x="6823" y="2910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4" name="Google Shape;544;p17"/>
              <p:cNvSpPr/>
              <p:nvPr/>
            </p:nvSpPr>
            <p:spPr>
              <a:xfrm>
                <a:off x="4313006" y="1443634"/>
                <a:ext cx="60633" cy="41286"/>
              </a:xfrm>
              <a:custGeom>
                <a:avLst/>
                <a:gdLst/>
                <a:ahLst/>
                <a:cxnLst/>
                <a:rect l="l" t="t" r="r" b="b"/>
                <a:pathLst>
                  <a:path w="60633" h="41286" extrusionOk="0">
                    <a:moveTo>
                      <a:pt x="60634" y="86"/>
                    </a:moveTo>
                    <a:lnTo>
                      <a:pt x="60461" y="41286"/>
                    </a:lnTo>
                    <a:lnTo>
                      <a:pt x="0" y="41200"/>
                    </a:lnTo>
                    <a:lnTo>
                      <a:pt x="173" y="0"/>
                    </a:lnTo>
                    <a:lnTo>
                      <a:pt x="60634" y="86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5" name="Google Shape;545;p17"/>
              <p:cNvSpPr/>
              <p:nvPr/>
            </p:nvSpPr>
            <p:spPr>
              <a:xfrm>
                <a:off x="4307564" y="1371340"/>
                <a:ext cx="71948" cy="72380"/>
              </a:xfrm>
              <a:custGeom>
                <a:avLst/>
                <a:gdLst/>
                <a:ahLst/>
                <a:cxnLst/>
                <a:rect l="l" t="t" r="r" b="b"/>
                <a:pathLst>
                  <a:path w="71948" h="72380" extrusionOk="0">
                    <a:moveTo>
                      <a:pt x="71948" y="86"/>
                    </a:moveTo>
                    <a:lnTo>
                      <a:pt x="71689" y="72380"/>
                    </a:lnTo>
                    <a:lnTo>
                      <a:pt x="0" y="72294"/>
                    </a:lnTo>
                    <a:lnTo>
                      <a:pt x="259" y="0"/>
                    </a:lnTo>
                    <a:lnTo>
                      <a:pt x="71948" y="8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6" name="Google Shape;546;p17"/>
              <p:cNvSpPr/>
              <p:nvPr/>
            </p:nvSpPr>
            <p:spPr>
              <a:xfrm>
                <a:off x="4265846" y="1496581"/>
                <a:ext cx="35672" cy="247285"/>
              </a:xfrm>
              <a:custGeom>
                <a:avLst/>
                <a:gdLst/>
                <a:ahLst/>
                <a:cxnLst/>
                <a:rect l="l" t="t" r="r" b="b"/>
                <a:pathLst>
                  <a:path w="35672" h="247285" extrusionOk="0">
                    <a:moveTo>
                      <a:pt x="0" y="247285"/>
                    </a:moveTo>
                    <a:lnTo>
                      <a:pt x="25307" y="247285"/>
                    </a:lnTo>
                    <a:lnTo>
                      <a:pt x="26085" y="38090"/>
                    </a:lnTo>
                    <a:lnTo>
                      <a:pt x="35499" y="38090"/>
                    </a:lnTo>
                    <a:lnTo>
                      <a:pt x="35672" y="86"/>
                    </a:lnTo>
                    <a:lnTo>
                      <a:pt x="26257" y="86"/>
                    </a:lnTo>
                    <a:lnTo>
                      <a:pt x="11488" y="0"/>
                    </a:lnTo>
                    <a:lnTo>
                      <a:pt x="950" y="0"/>
                    </a:lnTo>
                    <a:lnTo>
                      <a:pt x="0" y="247285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47" name="Google Shape;547;p17"/>
            <p:cNvGrpSpPr/>
            <p:nvPr/>
          </p:nvGrpSpPr>
          <p:grpSpPr>
            <a:xfrm rot="-8882944">
              <a:off x="8528503" y="1061354"/>
              <a:ext cx="520581" cy="1623261"/>
              <a:chOff x="3419954" y="295999"/>
              <a:chExt cx="265198" cy="826933"/>
            </a:xfrm>
          </p:grpSpPr>
          <p:sp>
            <p:nvSpPr>
              <p:cNvPr id="548" name="Google Shape;548;p17"/>
              <p:cNvSpPr/>
              <p:nvPr/>
            </p:nvSpPr>
            <p:spPr>
              <a:xfrm>
                <a:off x="3419954" y="300750"/>
                <a:ext cx="265198" cy="615233"/>
              </a:xfrm>
              <a:custGeom>
                <a:avLst/>
                <a:gdLst/>
                <a:ahLst/>
                <a:cxnLst/>
                <a:rect l="l" t="t" r="r" b="b"/>
                <a:pathLst>
                  <a:path w="265198" h="615233" extrusionOk="0">
                    <a:moveTo>
                      <a:pt x="202675" y="777"/>
                    </a:moveTo>
                    <a:cubicBezTo>
                      <a:pt x="202675" y="777"/>
                      <a:pt x="201897" y="259"/>
                      <a:pt x="201465" y="0"/>
                    </a:cubicBezTo>
                    <a:cubicBezTo>
                      <a:pt x="144287" y="12179"/>
                      <a:pt x="87194" y="24444"/>
                      <a:pt x="30015" y="36536"/>
                    </a:cubicBezTo>
                    <a:cubicBezTo>
                      <a:pt x="25006" y="37572"/>
                      <a:pt x="23365" y="39472"/>
                      <a:pt x="23192" y="44655"/>
                    </a:cubicBezTo>
                    <a:cubicBezTo>
                      <a:pt x="21119" y="101402"/>
                      <a:pt x="18700" y="158149"/>
                      <a:pt x="16368" y="214809"/>
                    </a:cubicBezTo>
                    <a:cubicBezTo>
                      <a:pt x="11013" y="346182"/>
                      <a:pt x="5744" y="477469"/>
                      <a:pt x="476" y="608842"/>
                    </a:cubicBezTo>
                    <a:cubicBezTo>
                      <a:pt x="389" y="611001"/>
                      <a:pt x="-1338" y="614111"/>
                      <a:pt x="2376" y="615233"/>
                    </a:cubicBezTo>
                    <a:cubicBezTo>
                      <a:pt x="4535" y="613938"/>
                      <a:pt x="6867" y="614542"/>
                      <a:pt x="9113" y="614542"/>
                    </a:cubicBezTo>
                    <a:cubicBezTo>
                      <a:pt x="37702" y="614111"/>
                      <a:pt x="66378" y="613851"/>
                      <a:pt x="94968" y="613506"/>
                    </a:cubicBezTo>
                    <a:cubicBezTo>
                      <a:pt x="141523" y="612988"/>
                      <a:pt x="188164" y="612210"/>
                      <a:pt x="234719" y="611865"/>
                    </a:cubicBezTo>
                    <a:cubicBezTo>
                      <a:pt x="243874" y="611865"/>
                      <a:pt x="253116" y="610397"/>
                      <a:pt x="262185" y="612383"/>
                    </a:cubicBezTo>
                    <a:lnTo>
                      <a:pt x="262013" y="612383"/>
                    </a:lnTo>
                    <a:cubicBezTo>
                      <a:pt x="262444" y="611606"/>
                      <a:pt x="263049" y="611433"/>
                      <a:pt x="263826" y="611865"/>
                    </a:cubicBezTo>
                    <a:cubicBezTo>
                      <a:pt x="266331" y="609446"/>
                      <a:pt x="264690" y="606510"/>
                      <a:pt x="264431" y="604005"/>
                    </a:cubicBezTo>
                    <a:cubicBezTo>
                      <a:pt x="251043" y="475050"/>
                      <a:pt x="237569" y="346182"/>
                      <a:pt x="224181" y="217228"/>
                    </a:cubicBezTo>
                    <a:cubicBezTo>
                      <a:pt x="216840" y="147093"/>
                      <a:pt x="209584" y="76958"/>
                      <a:pt x="202243" y="6737"/>
                    </a:cubicBezTo>
                    <a:cubicBezTo>
                      <a:pt x="202070" y="4750"/>
                      <a:pt x="200947" y="2678"/>
                      <a:pt x="202588" y="69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9" name="Google Shape;549;p17"/>
              <p:cNvSpPr/>
              <p:nvPr/>
            </p:nvSpPr>
            <p:spPr>
              <a:xfrm>
                <a:off x="3456706" y="295999"/>
                <a:ext cx="150720" cy="40767"/>
              </a:xfrm>
              <a:custGeom>
                <a:avLst/>
                <a:gdLst/>
                <a:ahLst/>
                <a:cxnLst/>
                <a:rect l="l" t="t" r="r" b="b"/>
                <a:pathLst>
                  <a:path w="150720" h="40767" extrusionOk="0">
                    <a:moveTo>
                      <a:pt x="0" y="40682"/>
                    </a:moveTo>
                    <a:cubicBezTo>
                      <a:pt x="0" y="39559"/>
                      <a:pt x="86" y="38436"/>
                      <a:pt x="173" y="37313"/>
                    </a:cubicBezTo>
                    <a:cubicBezTo>
                      <a:pt x="346" y="32994"/>
                      <a:pt x="1728" y="31440"/>
                      <a:pt x="5873" y="30576"/>
                    </a:cubicBezTo>
                    <a:cubicBezTo>
                      <a:pt x="53810" y="20470"/>
                      <a:pt x="101747" y="10192"/>
                      <a:pt x="149684" y="0"/>
                    </a:cubicBezTo>
                    <a:cubicBezTo>
                      <a:pt x="150030" y="173"/>
                      <a:pt x="150375" y="432"/>
                      <a:pt x="150634" y="605"/>
                    </a:cubicBezTo>
                    <a:cubicBezTo>
                      <a:pt x="149339" y="2246"/>
                      <a:pt x="150202" y="3973"/>
                      <a:pt x="150375" y="5701"/>
                    </a:cubicBezTo>
                    <a:cubicBezTo>
                      <a:pt x="150462" y="6737"/>
                      <a:pt x="150548" y="7687"/>
                      <a:pt x="150721" y="8724"/>
                    </a:cubicBezTo>
                    <a:cubicBezTo>
                      <a:pt x="100452" y="19434"/>
                      <a:pt x="50269" y="30230"/>
                      <a:pt x="0" y="40768"/>
                    </a:cubicBezTo>
                    <a:close/>
                  </a:path>
                </a:pathLst>
              </a:custGeom>
              <a:solidFill>
                <a:srgbClr val="4C5B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0" name="Google Shape;550;p17"/>
              <p:cNvSpPr/>
              <p:nvPr/>
            </p:nvSpPr>
            <p:spPr>
              <a:xfrm>
                <a:off x="3531246" y="1027145"/>
                <a:ext cx="74626" cy="95787"/>
              </a:xfrm>
              <a:custGeom>
                <a:avLst/>
                <a:gdLst/>
                <a:ahLst/>
                <a:cxnLst/>
                <a:rect l="l" t="t" r="r" b="b"/>
                <a:pathLst>
                  <a:path w="74626" h="95787" extrusionOk="0">
                    <a:moveTo>
                      <a:pt x="0" y="86"/>
                    </a:moveTo>
                    <a:cubicBezTo>
                      <a:pt x="3196" y="15374"/>
                      <a:pt x="6478" y="30576"/>
                      <a:pt x="9501" y="45864"/>
                    </a:cubicBezTo>
                    <a:cubicBezTo>
                      <a:pt x="10192" y="49492"/>
                      <a:pt x="12092" y="51478"/>
                      <a:pt x="15029" y="53292"/>
                    </a:cubicBezTo>
                    <a:cubicBezTo>
                      <a:pt x="39300" y="68926"/>
                      <a:pt x="49578" y="80068"/>
                      <a:pt x="73849" y="95787"/>
                    </a:cubicBezTo>
                    <a:cubicBezTo>
                      <a:pt x="74108" y="95356"/>
                      <a:pt x="74367" y="95010"/>
                      <a:pt x="74626" y="94578"/>
                    </a:cubicBezTo>
                    <a:cubicBezTo>
                      <a:pt x="72899" y="82400"/>
                      <a:pt x="73158" y="38868"/>
                      <a:pt x="72985" y="29367"/>
                    </a:cubicBezTo>
                    <a:cubicBezTo>
                      <a:pt x="60547" y="24444"/>
                      <a:pt x="16929" y="5269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1" name="Google Shape;551;p17"/>
              <p:cNvSpPr/>
              <p:nvPr/>
            </p:nvSpPr>
            <p:spPr>
              <a:xfrm>
                <a:off x="3422416" y="912239"/>
                <a:ext cx="259809" cy="148504"/>
              </a:xfrm>
              <a:custGeom>
                <a:avLst/>
                <a:gdLst/>
                <a:ahLst/>
                <a:cxnLst/>
                <a:rect l="l" t="t" r="r" b="b"/>
                <a:pathLst>
                  <a:path w="259809" h="148504" extrusionOk="0">
                    <a:moveTo>
                      <a:pt x="101402" y="114560"/>
                    </a:moveTo>
                    <a:cubicBezTo>
                      <a:pt x="118331" y="119829"/>
                      <a:pt x="134396" y="127430"/>
                      <a:pt x="150980" y="133648"/>
                    </a:cubicBezTo>
                    <a:cubicBezTo>
                      <a:pt x="163504" y="138313"/>
                      <a:pt x="175855" y="143495"/>
                      <a:pt x="188293" y="148505"/>
                    </a:cubicBezTo>
                    <a:cubicBezTo>
                      <a:pt x="189761" y="126911"/>
                      <a:pt x="192698" y="105664"/>
                      <a:pt x="199953" y="85193"/>
                    </a:cubicBezTo>
                    <a:cubicBezTo>
                      <a:pt x="211700" y="52372"/>
                      <a:pt x="230097" y="24387"/>
                      <a:pt x="258168" y="3139"/>
                    </a:cubicBezTo>
                    <a:cubicBezTo>
                      <a:pt x="258859" y="2621"/>
                      <a:pt x="259291" y="1757"/>
                      <a:pt x="259809" y="1066"/>
                    </a:cubicBezTo>
                    <a:cubicBezTo>
                      <a:pt x="250654" y="-920"/>
                      <a:pt x="241498" y="462"/>
                      <a:pt x="232343" y="548"/>
                    </a:cubicBezTo>
                    <a:cubicBezTo>
                      <a:pt x="185788" y="893"/>
                      <a:pt x="139147" y="1584"/>
                      <a:pt x="92592" y="2189"/>
                    </a:cubicBezTo>
                    <a:cubicBezTo>
                      <a:pt x="64002" y="2535"/>
                      <a:pt x="35326" y="2794"/>
                      <a:pt x="6737" y="3226"/>
                    </a:cubicBezTo>
                    <a:cubicBezTo>
                      <a:pt x="4491" y="3226"/>
                      <a:pt x="2073" y="2621"/>
                      <a:pt x="0" y="3917"/>
                    </a:cubicBezTo>
                    <a:cubicBezTo>
                      <a:pt x="49232" y="26719"/>
                      <a:pt x="82140" y="64464"/>
                      <a:pt x="101488" y="11464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2" name="Google Shape;552;p17"/>
              <p:cNvSpPr/>
              <p:nvPr/>
            </p:nvSpPr>
            <p:spPr>
              <a:xfrm>
                <a:off x="3682053" y="912512"/>
                <a:ext cx="1814" cy="1273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273" extrusionOk="0">
                    <a:moveTo>
                      <a:pt x="0" y="794"/>
                    </a:moveTo>
                    <a:cubicBezTo>
                      <a:pt x="1037" y="1917"/>
                      <a:pt x="1382" y="794"/>
                      <a:pt x="1814" y="189"/>
                    </a:cubicBezTo>
                    <a:cubicBezTo>
                      <a:pt x="1037" y="-156"/>
                      <a:pt x="346" y="-70"/>
                      <a:pt x="0" y="794"/>
                    </a:cubicBezTo>
                    <a:close/>
                  </a:path>
                </a:pathLst>
              </a:custGeom>
              <a:solidFill>
                <a:srgbClr val="14141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3" name="Google Shape;553;p17"/>
              <p:cNvSpPr/>
              <p:nvPr/>
            </p:nvSpPr>
            <p:spPr>
              <a:xfrm>
                <a:off x="3556467" y="1061262"/>
                <a:ext cx="34376" cy="24357"/>
              </a:xfrm>
              <a:custGeom>
                <a:avLst/>
                <a:gdLst/>
                <a:ahLst/>
                <a:cxnLst/>
                <a:rect l="l" t="t" r="r" b="b"/>
                <a:pathLst>
                  <a:path w="34376" h="24357" extrusionOk="0">
                    <a:moveTo>
                      <a:pt x="34376" y="24357"/>
                    </a:moveTo>
                    <a:lnTo>
                      <a:pt x="20643" y="0"/>
                    </a:lnTo>
                    <a:lnTo>
                      <a:pt x="0" y="9760"/>
                    </a:lnTo>
                  </a:path>
                </a:pathLst>
              </a:custGeom>
              <a:noFill/>
              <a:ln w="11300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4" name="Google Shape;554;p17"/>
              <p:cNvSpPr/>
              <p:nvPr/>
            </p:nvSpPr>
            <p:spPr>
              <a:xfrm>
                <a:off x="3501706" y="417526"/>
                <a:ext cx="8637" cy="410357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410357" extrusionOk="0">
                    <a:moveTo>
                      <a:pt x="0" y="410357"/>
                    </a:moveTo>
                    <a:lnTo>
                      <a:pt x="0" y="0"/>
                    </a:lnTo>
                  </a:path>
                </a:pathLst>
              </a:custGeom>
              <a:noFill/>
              <a:ln w="28300" cap="rnd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5" name="Google Shape;555;p17"/>
            <p:cNvGrpSpPr/>
            <p:nvPr/>
          </p:nvGrpSpPr>
          <p:grpSpPr>
            <a:xfrm rot="3628580">
              <a:off x="-411327" y="4255750"/>
              <a:ext cx="2249112" cy="572694"/>
              <a:chOff x="7017251" y="5781017"/>
              <a:chExt cx="1017558" cy="259118"/>
            </a:xfrm>
          </p:grpSpPr>
          <p:sp>
            <p:nvSpPr>
              <p:cNvPr id="556" name="Google Shape;556;p17"/>
              <p:cNvSpPr/>
              <p:nvPr/>
            </p:nvSpPr>
            <p:spPr>
              <a:xfrm>
                <a:off x="7017252" y="5781017"/>
                <a:ext cx="1017557" cy="259118"/>
              </a:xfrm>
              <a:custGeom>
                <a:avLst/>
                <a:gdLst/>
                <a:ahLst/>
                <a:cxnLst/>
                <a:rect l="l" t="t" r="r" b="b"/>
                <a:pathLst>
                  <a:path w="1017557" h="259118" extrusionOk="0">
                    <a:moveTo>
                      <a:pt x="1003565" y="0"/>
                    </a:moveTo>
                    <a:cubicBezTo>
                      <a:pt x="1011293" y="0"/>
                      <a:pt x="1017558" y="6264"/>
                      <a:pt x="1017558" y="13992"/>
                    </a:cubicBezTo>
                    <a:lnTo>
                      <a:pt x="1017558" y="245126"/>
                    </a:lnTo>
                    <a:cubicBezTo>
                      <a:pt x="1017558" y="252854"/>
                      <a:pt x="1011293" y="259118"/>
                      <a:pt x="1003565" y="259118"/>
                    </a:cubicBezTo>
                    <a:lnTo>
                      <a:pt x="13992" y="259118"/>
                    </a:lnTo>
                    <a:cubicBezTo>
                      <a:pt x="6264" y="259118"/>
                      <a:pt x="0" y="252854"/>
                      <a:pt x="0" y="245126"/>
                    </a:cubicBezTo>
                    <a:lnTo>
                      <a:pt x="0" y="13992"/>
                    </a:lnTo>
                    <a:cubicBezTo>
                      <a:pt x="0" y="6264"/>
                      <a:pt x="6264" y="0"/>
                      <a:pt x="139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7" name="Google Shape;557;p17"/>
              <p:cNvSpPr/>
              <p:nvPr/>
            </p:nvSpPr>
            <p:spPr>
              <a:xfrm>
                <a:off x="7017251" y="5781017"/>
                <a:ext cx="1017557" cy="259118"/>
              </a:xfrm>
              <a:custGeom>
                <a:avLst/>
                <a:gdLst/>
                <a:ahLst/>
                <a:cxnLst/>
                <a:rect l="l" t="t" r="r" b="b"/>
                <a:pathLst>
                  <a:path w="1017557" h="259118" extrusionOk="0">
                    <a:moveTo>
                      <a:pt x="1003480" y="0"/>
                    </a:moveTo>
                    <a:lnTo>
                      <a:pt x="933344" y="0"/>
                    </a:lnTo>
                    <a:lnTo>
                      <a:pt x="933344" y="160999"/>
                    </a:lnTo>
                    <a:cubicBezTo>
                      <a:pt x="933344" y="168772"/>
                      <a:pt x="927039" y="174991"/>
                      <a:pt x="919352" y="174991"/>
                    </a:cubicBezTo>
                    <a:lnTo>
                      <a:pt x="0" y="174991"/>
                    </a:lnTo>
                    <a:lnTo>
                      <a:pt x="0" y="245126"/>
                    </a:lnTo>
                    <a:cubicBezTo>
                      <a:pt x="0" y="252900"/>
                      <a:pt x="6306" y="259118"/>
                      <a:pt x="13993" y="259118"/>
                    </a:cubicBezTo>
                    <a:lnTo>
                      <a:pt x="1003566" y="259118"/>
                    </a:lnTo>
                    <a:cubicBezTo>
                      <a:pt x="1011339" y="259118"/>
                      <a:pt x="1017558" y="252813"/>
                      <a:pt x="1017558" y="245126"/>
                    </a:cubicBezTo>
                    <a:lnTo>
                      <a:pt x="1017558" y="13992"/>
                    </a:lnTo>
                    <a:cubicBezTo>
                      <a:pt x="1017558" y="6219"/>
                      <a:pt x="1011253" y="0"/>
                      <a:pt x="1003566" y="0"/>
                    </a:cubicBezTo>
                    <a:close/>
                  </a:path>
                </a:pathLst>
              </a:custGeom>
              <a:solidFill>
                <a:srgbClr val="F3982C">
                  <a:alpha val="6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8" name="Google Shape;558;p17"/>
              <p:cNvSpPr/>
              <p:nvPr/>
            </p:nvSpPr>
            <p:spPr>
              <a:xfrm>
                <a:off x="7075035" y="5934847"/>
                <a:ext cx="47850" cy="47850"/>
              </a:xfrm>
              <a:custGeom>
                <a:avLst/>
                <a:gdLst/>
                <a:ahLst/>
                <a:cxnLst/>
                <a:rect l="l" t="t" r="r" b="b"/>
                <a:pathLst>
                  <a:path w="47850" h="47850" extrusionOk="0">
                    <a:moveTo>
                      <a:pt x="47851" y="23925"/>
                    </a:moveTo>
                    <a:cubicBezTo>
                      <a:pt x="47851" y="30317"/>
                      <a:pt x="45346" y="36363"/>
                      <a:pt x="40855" y="40854"/>
                    </a:cubicBezTo>
                    <a:cubicBezTo>
                      <a:pt x="36363" y="45346"/>
                      <a:pt x="30317" y="47850"/>
                      <a:pt x="23925" y="47850"/>
                    </a:cubicBezTo>
                    <a:cubicBezTo>
                      <a:pt x="17534" y="47850"/>
                      <a:pt x="11488" y="45346"/>
                      <a:pt x="6996" y="40854"/>
                    </a:cubicBezTo>
                    <a:cubicBezTo>
                      <a:pt x="2505" y="36363"/>
                      <a:pt x="0" y="30317"/>
                      <a:pt x="0" y="23925"/>
                    </a:cubicBezTo>
                    <a:cubicBezTo>
                      <a:pt x="0" y="17534"/>
                      <a:pt x="2505" y="11574"/>
                      <a:pt x="6996" y="6996"/>
                    </a:cubicBezTo>
                    <a:cubicBezTo>
                      <a:pt x="11488" y="2505"/>
                      <a:pt x="17534" y="0"/>
                      <a:pt x="23925" y="0"/>
                    </a:cubicBezTo>
                    <a:cubicBezTo>
                      <a:pt x="37141" y="0"/>
                      <a:pt x="47851" y="10710"/>
                      <a:pt x="47851" y="2392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9" name="Google Shape;559;p17"/>
              <p:cNvSpPr/>
              <p:nvPr/>
            </p:nvSpPr>
            <p:spPr>
              <a:xfrm>
                <a:off x="7583944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rgbClr val="F9CDC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0" name="Google Shape;560;p17"/>
              <p:cNvSpPr/>
              <p:nvPr/>
            </p:nvSpPr>
            <p:spPr>
              <a:xfrm>
                <a:off x="7635940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1" name="Google Shape;561;p17"/>
              <p:cNvSpPr/>
              <p:nvPr/>
            </p:nvSpPr>
            <p:spPr>
              <a:xfrm>
                <a:off x="7688023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2" name="Google Shape;562;p17"/>
              <p:cNvSpPr/>
              <p:nvPr/>
            </p:nvSpPr>
            <p:spPr>
              <a:xfrm>
                <a:off x="7740106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3" name="Google Shape;563;p17"/>
              <p:cNvSpPr/>
              <p:nvPr/>
            </p:nvSpPr>
            <p:spPr>
              <a:xfrm>
                <a:off x="7792102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4" name="Google Shape;564;p17"/>
              <p:cNvSpPr/>
              <p:nvPr/>
            </p:nvSpPr>
            <p:spPr>
              <a:xfrm>
                <a:off x="7844185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5" name="Google Shape;565;p17"/>
              <p:cNvSpPr/>
              <p:nvPr/>
            </p:nvSpPr>
            <p:spPr>
              <a:xfrm>
                <a:off x="7896181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6" name="Google Shape;566;p17"/>
              <p:cNvSpPr/>
              <p:nvPr/>
            </p:nvSpPr>
            <p:spPr>
              <a:xfrm>
                <a:off x="7948264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7" name="Google Shape;567;p17"/>
              <p:cNvSpPr/>
              <p:nvPr/>
            </p:nvSpPr>
            <p:spPr>
              <a:xfrm>
                <a:off x="8000347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8" name="Google Shape;568;p17"/>
              <p:cNvSpPr/>
              <p:nvPr/>
            </p:nvSpPr>
            <p:spPr>
              <a:xfrm>
                <a:off x="7219537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rgbClr val="F9CDC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9" name="Google Shape;569;p17"/>
              <p:cNvSpPr/>
              <p:nvPr/>
            </p:nvSpPr>
            <p:spPr>
              <a:xfrm>
                <a:off x="7271620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0" name="Google Shape;570;p17"/>
              <p:cNvSpPr/>
              <p:nvPr/>
            </p:nvSpPr>
            <p:spPr>
              <a:xfrm>
                <a:off x="7323616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1" name="Google Shape;571;p17"/>
              <p:cNvSpPr/>
              <p:nvPr/>
            </p:nvSpPr>
            <p:spPr>
              <a:xfrm>
                <a:off x="7375699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2" name="Google Shape;572;p17"/>
              <p:cNvSpPr/>
              <p:nvPr/>
            </p:nvSpPr>
            <p:spPr>
              <a:xfrm>
                <a:off x="7427782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3" name="Google Shape;573;p17"/>
              <p:cNvSpPr/>
              <p:nvPr/>
            </p:nvSpPr>
            <p:spPr>
              <a:xfrm>
                <a:off x="7479778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4" name="Google Shape;574;p17"/>
              <p:cNvSpPr/>
              <p:nvPr/>
            </p:nvSpPr>
            <p:spPr>
              <a:xfrm>
                <a:off x="7531861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5" name="Google Shape;575;p17"/>
              <p:cNvSpPr/>
              <p:nvPr/>
            </p:nvSpPr>
            <p:spPr>
              <a:xfrm>
                <a:off x="7583944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6" name="Google Shape;576;p17"/>
              <p:cNvSpPr/>
              <p:nvPr/>
            </p:nvSpPr>
            <p:spPr>
              <a:xfrm>
                <a:off x="7063375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7" name="Google Shape;577;p17"/>
              <p:cNvSpPr/>
              <p:nvPr/>
            </p:nvSpPr>
            <p:spPr>
              <a:xfrm>
                <a:off x="7115458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8" name="Google Shape;578;p17"/>
              <p:cNvSpPr/>
              <p:nvPr/>
            </p:nvSpPr>
            <p:spPr>
              <a:xfrm>
                <a:off x="7167454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9" name="Google Shape;579;p17"/>
              <p:cNvSpPr/>
              <p:nvPr/>
            </p:nvSpPr>
            <p:spPr>
              <a:xfrm>
                <a:off x="7219537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80" name="Google Shape;580;p17"/>
          <p:cNvGrpSpPr/>
          <p:nvPr/>
        </p:nvGrpSpPr>
        <p:grpSpPr>
          <a:xfrm>
            <a:off x="269601" y="190275"/>
            <a:ext cx="8601223" cy="4774676"/>
            <a:chOff x="5447852" y="0"/>
            <a:chExt cx="5442090" cy="3618001"/>
          </a:xfrm>
        </p:grpSpPr>
        <p:sp>
          <p:nvSpPr>
            <p:cNvPr id="581" name="Google Shape;581;p17"/>
            <p:cNvSpPr/>
            <p:nvPr/>
          </p:nvSpPr>
          <p:spPr>
            <a:xfrm>
              <a:off x="5447852" y="220602"/>
              <a:ext cx="5442090" cy="3397399"/>
            </a:xfrm>
            <a:custGeom>
              <a:avLst/>
              <a:gdLst/>
              <a:ahLst/>
              <a:cxnLst/>
              <a:rect l="l" t="t" r="r" b="b"/>
              <a:pathLst>
                <a:path w="5442090" h="3282511" extrusionOk="0">
                  <a:moveTo>
                    <a:pt x="5369624" y="0"/>
                  </a:moveTo>
                  <a:cubicBezTo>
                    <a:pt x="5409646" y="0"/>
                    <a:pt x="5442091" y="32444"/>
                    <a:pt x="5442091" y="72467"/>
                  </a:cubicBezTo>
                  <a:lnTo>
                    <a:pt x="5442091" y="3210045"/>
                  </a:lnTo>
                  <a:cubicBezTo>
                    <a:pt x="5442091" y="3250067"/>
                    <a:pt x="5409646" y="3282512"/>
                    <a:pt x="5369624" y="3282512"/>
                  </a:cubicBezTo>
                  <a:lnTo>
                    <a:pt x="72467" y="3282512"/>
                  </a:lnTo>
                  <a:cubicBezTo>
                    <a:pt x="32445" y="3282512"/>
                    <a:pt x="0" y="3250068"/>
                    <a:pt x="0" y="3210045"/>
                  </a:cubicBezTo>
                  <a:lnTo>
                    <a:pt x="0" y="72467"/>
                  </a:lnTo>
                  <a:cubicBezTo>
                    <a:pt x="0" y="32445"/>
                    <a:pt x="32444" y="0"/>
                    <a:pt x="724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82" name="Google Shape;582;p17"/>
            <p:cNvGrpSpPr/>
            <p:nvPr/>
          </p:nvGrpSpPr>
          <p:grpSpPr>
            <a:xfrm>
              <a:off x="5586054" y="0"/>
              <a:ext cx="5165785" cy="3492512"/>
              <a:chOff x="5586054" y="0"/>
              <a:chExt cx="5165785" cy="3492512"/>
            </a:xfrm>
          </p:grpSpPr>
          <p:sp>
            <p:nvSpPr>
              <p:cNvPr id="583" name="Google Shape;583;p17"/>
              <p:cNvSpPr/>
              <p:nvPr/>
            </p:nvSpPr>
            <p:spPr>
              <a:xfrm>
                <a:off x="8168947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4" name="Google Shape;584;p17"/>
              <p:cNvSpPr/>
              <p:nvPr/>
            </p:nvSpPr>
            <p:spPr>
              <a:xfrm>
                <a:off x="5586054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5" name="Google Shape;585;p17"/>
              <p:cNvSpPr/>
              <p:nvPr/>
            </p:nvSpPr>
            <p:spPr>
              <a:xfrm rot="10800000" flipH="1">
                <a:off x="8168947" y="3207396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6" name="Google Shape;586;p17"/>
              <p:cNvSpPr/>
              <p:nvPr/>
            </p:nvSpPr>
            <p:spPr>
              <a:xfrm rot="10800000" flipH="1">
                <a:off x="5586054" y="3207396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587" name="Google Shape;587;p17"/>
          <p:cNvSpPr txBox="1">
            <a:spLocks noGrp="1"/>
          </p:cNvSpPr>
          <p:nvPr>
            <p:ph type="title"/>
          </p:nvPr>
        </p:nvSpPr>
        <p:spPr>
          <a:xfrm>
            <a:off x="5382200" y="1501200"/>
            <a:ext cx="2591400" cy="106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88" name="Google Shape;588;p17"/>
          <p:cNvSpPr txBox="1">
            <a:spLocks noGrp="1"/>
          </p:cNvSpPr>
          <p:nvPr>
            <p:ph type="subTitle" idx="1"/>
          </p:nvPr>
        </p:nvSpPr>
        <p:spPr>
          <a:xfrm>
            <a:off x="5382324" y="2562000"/>
            <a:ext cx="2591400" cy="10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4_1_1"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0" name="Google Shape;590;p18"/>
          <p:cNvGrpSpPr/>
          <p:nvPr/>
        </p:nvGrpSpPr>
        <p:grpSpPr>
          <a:xfrm>
            <a:off x="-157012" y="-727673"/>
            <a:ext cx="9722808" cy="5413524"/>
            <a:chOff x="-157012" y="-727673"/>
            <a:chExt cx="9722808" cy="5413524"/>
          </a:xfrm>
        </p:grpSpPr>
        <p:grpSp>
          <p:nvGrpSpPr>
            <p:cNvPr id="591" name="Google Shape;591;p18"/>
            <p:cNvGrpSpPr/>
            <p:nvPr/>
          </p:nvGrpSpPr>
          <p:grpSpPr>
            <a:xfrm rot="-8827366" flipH="1">
              <a:off x="-147274" y="4283399"/>
              <a:ext cx="680576" cy="236683"/>
              <a:chOff x="2832375" y="669000"/>
              <a:chExt cx="491675" cy="215825"/>
            </a:xfrm>
          </p:grpSpPr>
          <p:sp>
            <p:nvSpPr>
              <p:cNvPr id="592" name="Google Shape;592;p18"/>
              <p:cNvSpPr/>
              <p:nvPr/>
            </p:nvSpPr>
            <p:spPr>
              <a:xfrm>
                <a:off x="2832375" y="669000"/>
                <a:ext cx="491675" cy="215825"/>
              </a:xfrm>
              <a:custGeom>
                <a:avLst/>
                <a:gdLst/>
                <a:ahLst/>
                <a:cxnLst/>
                <a:rect l="l" t="t" r="r" b="b"/>
                <a:pathLst>
                  <a:path w="19667" h="8633" extrusionOk="0">
                    <a:moveTo>
                      <a:pt x="730" y="0"/>
                    </a:moveTo>
                    <a:cubicBezTo>
                      <a:pt x="305" y="0"/>
                      <a:pt x="1" y="365"/>
                      <a:pt x="1" y="730"/>
                    </a:cubicBezTo>
                    <a:lnTo>
                      <a:pt x="1" y="7903"/>
                    </a:lnTo>
                    <a:cubicBezTo>
                      <a:pt x="1" y="8329"/>
                      <a:pt x="335" y="8633"/>
                      <a:pt x="730" y="8633"/>
                    </a:cubicBezTo>
                    <a:lnTo>
                      <a:pt x="18968" y="8633"/>
                    </a:lnTo>
                    <a:cubicBezTo>
                      <a:pt x="19363" y="8633"/>
                      <a:pt x="19667" y="8298"/>
                      <a:pt x="19667" y="7903"/>
                    </a:cubicBezTo>
                    <a:lnTo>
                      <a:pt x="19667" y="730"/>
                    </a:lnTo>
                    <a:cubicBezTo>
                      <a:pt x="19667" y="304"/>
                      <a:pt x="19333" y="0"/>
                      <a:pt x="1896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18"/>
              <p:cNvSpPr/>
              <p:nvPr/>
            </p:nvSpPr>
            <p:spPr>
              <a:xfrm>
                <a:off x="3078600" y="669000"/>
                <a:ext cx="245450" cy="215825"/>
              </a:xfrm>
              <a:custGeom>
                <a:avLst/>
                <a:gdLst/>
                <a:ahLst/>
                <a:cxnLst/>
                <a:rect l="l" t="t" r="r" b="b"/>
                <a:pathLst>
                  <a:path w="9818" h="8633" extrusionOk="0">
                    <a:moveTo>
                      <a:pt x="0" y="0"/>
                    </a:moveTo>
                    <a:lnTo>
                      <a:pt x="0" y="8633"/>
                    </a:lnTo>
                    <a:lnTo>
                      <a:pt x="9119" y="8633"/>
                    </a:lnTo>
                    <a:cubicBezTo>
                      <a:pt x="9484" y="8633"/>
                      <a:pt x="9818" y="8329"/>
                      <a:pt x="9818" y="7903"/>
                    </a:cubicBezTo>
                    <a:lnTo>
                      <a:pt x="9818" y="578"/>
                    </a:lnTo>
                    <a:cubicBezTo>
                      <a:pt x="9818" y="213"/>
                      <a:pt x="9514" y="0"/>
                      <a:pt x="911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94" name="Google Shape;594;p18"/>
            <p:cNvGrpSpPr/>
            <p:nvPr/>
          </p:nvGrpSpPr>
          <p:grpSpPr>
            <a:xfrm rot="2021523">
              <a:off x="438396" y="-830981"/>
              <a:ext cx="305506" cy="2239206"/>
              <a:chOff x="4265846" y="1371340"/>
              <a:chExt cx="126709" cy="928680"/>
            </a:xfrm>
          </p:grpSpPr>
          <p:sp>
            <p:nvSpPr>
              <p:cNvPr id="595" name="Google Shape;595;p18"/>
              <p:cNvSpPr/>
              <p:nvPr/>
            </p:nvSpPr>
            <p:spPr>
              <a:xfrm>
                <a:off x="4289685" y="1944338"/>
                <a:ext cx="102870" cy="202457"/>
              </a:xfrm>
              <a:custGeom>
                <a:avLst/>
                <a:gdLst/>
                <a:ahLst/>
                <a:cxnLst/>
                <a:rect l="l" t="t" r="r" b="b"/>
                <a:pathLst>
                  <a:path w="102870" h="202457" extrusionOk="0">
                    <a:moveTo>
                      <a:pt x="102870" y="86"/>
                    </a:moveTo>
                    <a:lnTo>
                      <a:pt x="102179" y="202458"/>
                    </a:lnTo>
                    <a:lnTo>
                      <a:pt x="0" y="202285"/>
                    </a:lnTo>
                    <a:lnTo>
                      <a:pt x="777" y="0"/>
                    </a:lnTo>
                    <a:lnTo>
                      <a:pt x="102870" y="86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6" name="Google Shape;596;p18"/>
              <p:cNvSpPr/>
              <p:nvPr/>
            </p:nvSpPr>
            <p:spPr>
              <a:xfrm>
                <a:off x="4299791" y="1484834"/>
                <a:ext cx="85163" cy="459589"/>
              </a:xfrm>
              <a:custGeom>
                <a:avLst/>
                <a:gdLst/>
                <a:ahLst/>
                <a:cxnLst/>
                <a:rect l="l" t="t" r="r" b="b"/>
                <a:pathLst>
                  <a:path w="85163" h="459589" extrusionOk="0">
                    <a:moveTo>
                      <a:pt x="85163" y="86"/>
                    </a:moveTo>
                    <a:lnTo>
                      <a:pt x="83436" y="459590"/>
                    </a:lnTo>
                    <a:lnTo>
                      <a:pt x="0" y="459503"/>
                    </a:lnTo>
                    <a:lnTo>
                      <a:pt x="1727" y="0"/>
                    </a:lnTo>
                    <a:lnTo>
                      <a:pt x="85163" y="8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7" name="Google Shape;597;p18"/>
              <p:cNvSpPr/>
              <p:nvPr/>
            </p:nvSpPr>
            <p:spPr>
              <a:xfrm>
                <a:off x="4301432" y="2146623"/>
                <a:ext cx="78512" cy="124290"/>
              </a:xfrm>
              <a:custGeom>
                <a:avLst/>
                <a:gdLst/>
                <a:ahLst/>
                <a:cxnLst/>
                <a:rect l="l" t="t" r="r" b="b"/>
                <a:pathLst>
                  <a:path w="78512" h="124290" extrusionOk="0">
                    <a:moveTo>
                      <a:pt x="0" y="41459"/>
                    </a:moveTo>
                    <a:lnTo>
                      <a:pt x="27466" y="124291"/>
                    </a:lnTo>
                    <a:lnTo>
                      <a:pt x="50269" y="124291"/>
                    </a:lnTo>
                    <a:lnTo>
                      <a:pt x="78340" y="41545"/>
                    </a:lnTo>
                    <a:lnTo>
                      <a:pt x="78513" y="86"/>
                    </a:lnTo>
                    <a:lnTo>
                      <a:pt x="173" y="0"/>
                    </a:lnTo>
                    <a:lnTo>
                      <a:pt x="0" y="41459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8" name="Google Shape;598;p18"/>
              <p:cNvSpPr/>
              <p:nvPr/>
            </p:nvSpPr>
            <p:spPr>
              <a:xfrm>
                <a:off x="4336759" y="2270913"/>
                <a:ext cx="6909" cy="29107"/>
              </a:xfrm>
              <a:custGeom>
                <a:avLst/>
                <a:gdLst/>
                <a:ahLst/>
                <a:cxnLst/>
                <a:rect l="l" t="t" r="r" b="b"/>
                <a:pathLst>
                  <a:path w="6909" h="29107" extrusionOk="0">
                    <a:moveTo>
                      <a:pt x="6823" y="29108"/>
                    </a:moveTo>
                    <a:lnTo>
                      <a:pt x="6910" y="0"/>
                    </a:lnTo>
                    <a:lnTo>
                      <a:pt x="173" y="0"/>
                    </a:lnTo>
                    <a:lnTo>
                      <a:pt x="0" y="29108"/>
                    </a:lnTo>
                    <a:lnTo>
                      <a:pt x="6823" y="2910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9" name="Google Shape;599;p18"/>
              <p:cNvSpPr/>
              <p:nvPr/>
            </p:nvSpPr>
            <p:spPr>
              <a:xfrm>
                <a:off x="4313006" y="1443634"/>
                <a:ext cx="60633" cy="41286"/>
              </a:xfrm>
              <a:custGeom>
                <a:avLst/>
                <a:gdLst/>
                <a:ahLst/>
                <a:cxnLst/>
                <a:rect l="l" t="t" r="r" b="b"/>
                <a:pathLst>
                  <a:path w="60633" h="41286" extrusionOk="0">
                    <a:moveTo>
                      <a:pt x="60634" y="86"/>
                    </a:moveTo>
                    <a:lnTo>
                      <a:pt x="60461" y="41286"/>
                    </a:lnTo>
                    <a:lnTo>
                      <a:pt x="0" y="41200"/>
                    </a:lnTo>
                    <a:lnTo>
                      <a:pt x="173" y="0"/>
                    </a:lnTo>
                    <a:lnTo>
                      <a:pt x="60634" y="86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0" name="Google Shape;600;p18"/>
              <p:cNvSpPr/>
              <p:nvPr/>
            </p:nvSpPr>
            <p:spPr>
              <a:xfrm>
                <a:off x="4307564" y="1371340"/>
                <a:ext cx="71948" cy="72380"/>
              </a:xfrm>
              <a:custGeom>
                <a:avLst/>
                <a:gdLst/>
                <a:ahLst/>
                <a:cxnLst/>
                <a:rect l="l" t="t" r="r" b="b"/>
                <a:pathLst>
                  <a:path w="71948" h="72380" extrusionOk="0">
                    <a:moveTo>
                      <a:pt x="71948" y="86"/>
                    </a:moveTo>
                    <a:lnTo>
                      <a:pt x="71689" y="72380"/>
                    </a:lnTo>
                    <a:lnTo>
                      <a:pt x="0" y="72294"/>
                    </a:lnTo>
                    <a:lnTo>
                      <a:pt x="259" y="0"/>
                    </a:lnTo>
                    <a:lnTo>
                      <a:pt x="71948" y="86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1" name="Google Shape;601;p18"/>
              <p:cNvSpPr/>
              <p:nvPr/>
            </p:nvSpPr>
            <p:spPr>
              <a:xfrm>
                <a:off x="4265846" y="1496581"/>
                <a:ext cx="35672" cy="247285"/>
              </a:xfrm>
              <a:custGeom>
                <a:avLst/>
                <a:gdLst/>
                <a:ahLst/>
                <a:cxnLst/>
                <a:rect l="l" t="t" r="r" b="b"/>
                <a:pathLst>
                  <a:path w="35672" h="247285" extrusionOk="0">
                    <a:moveTo>
                      <a:pt x="0" y="247285"/>
                    </a:moveTo>
                    <a:lnTo>
                      <a:pt x="25307" y="247285"/>
                    </a:lnTo>
                    <a:lnTo>
                      <a:pt x="26085" y="38090"/>
                    </a:lnTo>
                    <a:lnTo>
                      <a:pt x="35499" y="38090"/>
                    </a:lnTo>
                    <a:lnTo>
                      <a:pt x="35672" y="86"/>
                    </a:lnTo>
                    <a:lnTo>
                      <a:pt x="26257" y="86"/>
                    </a:lnTo>
                    <a:lnTo>
                      <a:pt x="11488" y="0"/>
                    </a:lnTo>
                    <a:lnTo>
                      <a:pt x="950" y="0"/>
                    </a:lnTo>
                    <a:lnTo>
                      <a:pt x="0" y="247285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02" name="Google Shape;602;p18"/>
            <p:cNvGrpSpPr/>
            <p:nvPr/>
          </p:nvGrpSpPr>
          <p:grpSpPr>
            <a:xfrm rot="-3806465" flipH="1">
              <a:off x="7866645" y="-62642"/>
              <a:ext cx="1136027" cy="1961303"/>
              <a:chOff x="1353097" y="1651879"/>
              <a:chExt cx="906223" cy="1564556"/>
            </a:xfrm>
          </p:grpSpPr>
          <p:sp>
            <p:nvSpPr>
              <p:cNvPr id="603" name="Google Shape;603;p18"/>
              <p:cNvSpPr/>
              <p:nvPr/>
            </p:nvSpPr>
            <p:spPr>
              <a:xfrm>
                <a:off x="1353097" y="1651879"/>
                <a:ext cx="906223" cy="1564556"/>
              </a:xfrm>
              <a:custGeom>
                <a:avLst/>
                <a:gdLst/>
                <a:ahLst/>
                <a:cxnLst/>
                <a:rect l="l" t="t" r="r" b="b"/>
                <a:pathLst>
                  <a:path w="906223" h="1564556" extrusionOk="0">
                    <a:moveTo>
                      <a:pt x="0" y="0"/>
                    </a:moveTo>
                    <a:lnTo>
                      <a:pt x="0" y="1564557"/>
                    </a:lnTo>
                    <a:lnTo>
                      <a:pt x="906223" y="1564557"/>
                    </a:lnTo>
                    <a:lnTo>
                      <a:pt x="0" y="0"/>
                    </a:lnTo>
                    <a:close/>
                    <a:moveTo>
                      <a:pt x="227420" y="846367"/>
                    </a:moveTo>
                    <a:lnTo>
                      <a:pt x="511759" y="1337224"/>
                    </a:lnTo>
                    <a:lnTo>
                      <a:pt x="227420" y="1337224"/>
                    </a:lnTo>
                    <a:lnTo>
                      <a:pt x="227420" y="84636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4" name="Google Shape;604;p18"/>
              <p:cNvSpPr/>
              <p:nvPr/>
            </p:nvSpPr>
            <p:spPr>
              <a:xfrm>
                <a:off x="2061613" y="3109420"/>
                <a:ext cx="38867" cy="38867"/>
              </a:xfrm>
              <a:custGeom>
                <a:avLst/>
                <a:gdLst/>
                <a:ahLst/>
                <a:cxnLst/>
                <a:rect l="l" t="t" r="r" b="b"/>
                <a:pathLst>
                  <a:path w="38867" h="38867" extrusionOk="0">
                    <a:moveTo>
                      <a:pt x="38868" y="19434"/>
                    </a:moveTo>
                    <a:cubicBezTo>
                      <a:pt x="38868" y="30144"/>
                      <a:pt x="30144" y="38868"/>
                      <a:pt x="19434" y="38868"/>
                    </a:cubicBezTo>
                    <a:cubicBezTo>
                      <a:pt x="8724" y="38868"/>
                      <a:pt x="0" y="30144"/>
                      <a:pt x="0" y="19434"/>
                    </a:cubicBezTo>
                    <a:cubicBezTo>
                      <a:pt x="0" y="8724"/>
                      <a:pt x="8724" y="0"/>
                      <a:pt x="19434" y="0"/>
                    </a:cubicBezTo>
                    <a:cubicBezTo>
                      <a:pt x="30144" y="0"/>
                      <a:pt x="38868" y="8724"/>
                      <a:pt x="38868" y="1943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5" name="Google Shape;605;p18"/>
              <p:cNvSpPr/>
              <p:nvPr/>
            </p:nvSpPr>
            <p:spPr>
              <a:xfrm>
                <a:off x="1353097" y="1651879"/>
                <a:ext cx="906223" cy="1564556"/>
              </a:xfrm>
              <a:custGeom>
                <a:avLst/>
                <a:gdLst/>
                <a:ahLst/>
                <a:cxnLst/>
                <a:rect l="l" t="t" r="r" b="b"/>
                <a:pathLst>
                  <a:path w="906223" h="1564556" extrusionOk="0">
                    <a:moveTo>
                      <a:pt x="29194" y="108484"/>
                    </a:moveTo>
                    <a:lnTo>
                      <a:pt x="855695" y="1535449"/>
                    </a:lnTo>
                    <a:lnTo>
                      <a:pt x="29194" y="1535449"/>
                    </a:lnTo>
                    <a:lnTo>
                      <a:pt x="29194" y="108484"/>
                    </a:lnTo>
                    <a:moveTo>
                      <a:pt x="198312" y="1366331"/>
                    </a:moveTo>
                    <a:lnTo>
                      <a:pt x="562373" y="1366331"/>
                    </a:lnTo>
                    <a:lnTo>
                      <a:pt x="537066" y="1322540"/>
                    </a:lnTo>
                    <a:lnTo>
                      <a:pt x="252727" y="831684"/>
                    </a:lnTo>
                    <a:lnTo>
                      <a:pt x="198312" y="737797"/>
                    </a:lnTo>
                    <a:lnTo>
                      <a:pt x="198312" y="1366331"/>
                    </a:lnTo>
                    <a:moveTo>
                      <a:pt x="0" y="0"/>
                    </a:moveTo>
                    <a:lnTo>
                      <a:pt x="0" y="1564557"/>
                    </a:lnTo>
                    <a:lnTo>
                      <a:pt x="906223" y="156455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227420" y="1337224"/>
                    </a:moveTo>
                    <a:lnTo>
                      <a:pt x="227420" y="846367"/>
                    </a:lnTo>
                    <a:lnTo>
                      <a:pt x="511759" y="1337224"/>
                    </a:lnTo>
                    <a:lnTo>
                      <a:pt x="227420" y="1337224"/>
                    </a:lnTo>
                    <a:close/>
                  </a:path>
                </a:pathLst>
              </a:custGeom>
              <a:solidFill>
                <a:srgbClr val="F398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6" name="Google Shape;606;p18"/>
              <p:cNvSpPr/>
              <p:nvPr/>
            </p:nvSpPr>
            <p:spPr>
              <a:xfrm>
                <a:off x="1353097" y="1651879"/>
                <a:ext cx="906223" cy="1564556"/>
              </a:xfrm>
              <a:custGeom>
                <a:avLst/>
                <a:gdLst/>
                <a:ahLst/>
                <a:cxnLst/>
                <a:rect l="l" t="t" r="r" b="b"/>
                <a:pathLst>
                  <a:path w="906223" h="1564556" extrusionOk="0">
                    <a:moveTo>
                      <a:pt x="29194" y="108484"/>
                    </a:moveTo>
                    <a:lnTo>
                      <a:pt x="855695" y="1535449"/>
                    </a:lnTo>
                    <a:lnTo>
                      <a:pt x="29194" y="1535449"/>
                    </a:lnTo>
                    <a:lnTo>
                      <a:pt x="29194" y="108484"/>
                    </a:lnTo>
                    <a:moveTo>
                      <a:pt x="198312" y="1366331"/>
                    </a:moveTo>
                    <a:lnTo>
                      <a:pt x="562373" y="1366331"/>
                    </a:lnTo>
                    <a:lnTo>
                      <a:pt x="537066" y="1322540"/>
                    </a:lnTo>
                    <a:lnTo>
                      <a:pt x="252727" y="831684"/>
                    </a:lnTo>
                    <a:lnTo>
                      <a:pt x="198312" y="737797"/>
                    </a:lnTo>
                    <a:lnTo>
                      <a:pt x="198312" y="1366331"/>
                    </a:lnTo>
                    <a:moveTo>
                      <a:pt x="0" y="0"/>
                    </a:moveTo>
                    <a:lnTo>
                      <a:pt x="0" y="1564557"/>
                    </a:lnTo>
                    <a:lnTo>
                      <a:pt x="906223" y="156455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227420" y="1337224"/>
                    </a:moveTo>
                    <a:lnTo>
                      <a:pt x="227420" y="846367"/>
                    </a:lnTo>
                    <a:lnTo>
                      <a:pt x="511759" y="1337224"/>
                    </a:lnTo>
                    <a:lnTo>
                      <a:pt x="227420" y="133722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07" name="Google Shape;607;p18"/>
              <p:cNvGrpSpPr/>
              <p:nvPr/>
            </p:nvGrpSpPr>
            <p:grpSpPr>
              <a:xfrm>
                <a:off x="1353097" y="1907975"/>
                <a:ext cx="113234" cy="1268557"/>
                <a:chOff x="1353097" y="1907975"/>
                <a:chExt cx="113234" cy="1268557"/>
              </a:xfrm>
            </p:grpSpPr>
            <p:sp>
              <p:nvSpPr>
                <p:cNvPr id="608" name="Google Shape;608;p18"/>
                <p:cNvSpPr/>
                <p:nvPr/>
              </p:nvSpPr>
              <p:spPr>
                <a:xfrm>
                  <a:off x="1353097" y="1907975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09" name="Google Shape;609;p18"/>
                <p:cNvSpPr/>
                <p:nvPr/>
              </p:nvSpPr>
              <p:spPr>
                <a:xfrm>
                  <a:off x="1353097" y="2012918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0" name="Google Shape;610;p18"/>
                <p:cNvSpPr/>
                <p:nvPr/>
              </p:nvSpPr>
              <p:spPr>
                <a:xfrm>
                  <a:off x="1353097" y="2117947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1" name="Google Shape;611;p18"/>
                <p:cNvSpPr/>
                <p:nvPr/>
              </p:nvSpPr>
              <p:spPr>
                <a:xfrm>
                  <a:off x="1353097" y="2222976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2" name="Google Shape;612;p18"/>
                <p:cNvSpPr/>
                <p:nvPr/>
              </p:nvSpPr>
              <p:spPr>
                <a:xfrm>
                  <a:off x="1353097" y="2327919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3" name="Google Shape;613;p18"/>
                <p:cNvSpPr/>
                <p:nvPr/>
              </p:nvSpPr>
              <p:spPr>
                <a:xfrm>
                  <a:off x="1353097" y="2432948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4" name="Google Shape;614;p18"/>
                <p:cNvSpPr/>
                <p:nvPr/>
              </p:nvSpPr>
              <p:spPr>
                <a:xfrm>
                  <a:off x="1353097" y="2537891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5" name="Google Shape;615;p18"/>
                <p:cNvSpPr/>
                <p:nvPr/>
              </p:nvSpPr>
              <p:spPr>
                <a:xfrm>
                  <a:off x="1353097" y="2642921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6" name="Google Shape;616;p18"/>
                <p:cNvSpPr/>
                <p:nvPr/>
              </p:nvSpPr>
              <p:spPr>
                <a:xfrm>
                  <a:off x="1353097" y="2747950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7" name="Google Shape;617;p18"/>
                <p:cNvSpPr/>
                <p:nvPr/>
              </p:nvSpPr>
              <p:spPr>
                <a:xfrm>
                  <a:off x="1353097" y="2852893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8" name="Google Shape;618;p18"/>
                <p:cNvSpPr/>
                <p:nvPr/>
              </p:nvSpPr>
              <p:spPr>
                <a:xfrm>
                  <a:off x="1353097" y="2957922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9" name="Google Shape;619;p18"/>
                <p:cNvSpPr/>
                <p:nvPr/>
              </p:nvSpPr>
              <p:spPr>
                <a:xfrm>
                  <a:off x="1353097" y="3062865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0" name="Google Shape;620;p18"/>
                <p:cNvSpPr/>
                <p:nvPr/>
              </p:nvSpPr>
              <p:spPr>
                <a:xfrm>
                  <a:off x="1353097" y="3167895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621" name="Google Shape;621;p18"/>
          <p:cNvGrpSpPr/>
          <p:nvPr/>
        </p:nvGrpSpPr>
        <p:grpSpPr>
          <a:xfrm>
            <a:off x="269601" y="190275"/>
            <a:ext cx="8601223" cy="4774676"/>
            <a:chOff x="5447852" y="0"/>
            <a:chExt cx="5442090" cy="3618001"/>
          </a:xfrm>
        </p:grpSpPr>
        <p:sp>
          <p:nvSpPr>
            <p:cNvPr id="622" name="Google Shape;622;p18"/>
            <p:cNvSpPr/>
            <p:nvPr/>
          </p:nvSpPr>
          <p:spPr>
            <a:xfrm>
              <a:off x="5447852" y="220602"/>
              <a:ext cx="5442090" cy="3397399"/>
            </a:xfrm>
            <a:custGeom>
              <a:avLst/>
              <a:gdLst/>
              <a:ahLst/>
              <a:cxnLst/>
              <a:rect l="l" t="t" r="r" b="b"/>
              <a:pathLst>
                <a:path w="5442090" h="3282511" extrusionOk="0">
                  <a:moveTo>
                    <a:pt x="5369624" y="0"/>
                  </a:moveTo>
                  <a:cubicBezTo>
                    <a:pt x="5409646" y="0"/>
                    <a:pt x="5442091" y="32444"/>
                    <a:pt x="5442091" y="72467"/>
                  </a:cubicBezTo>
                  <a:lnTo>
                    <a:pt x="5442091" y="3210045"/>
                  </a:lnTo>
                  <a:cubicBezTo>
                    <a:pt x="5442091" y="3250067"/>
                    <a:pt x="5409646" y="3282512"/>
                    <a:pt x="5369624" y="3282512"/>
                  </a:cubicBezTo>
                  <a:lnTo>
                    <a:pt x="72467" y="3282512"/>
                  </a:lnTo>
                  <a:cubicBezTo>
                    <a:pt x="32445" y="3282512"/>
                    <a:pt x="0" y="3250068"/>
                    <a:pt x="0" y="3210045"/>
                  </a:cubicBezTo>
                  <a:lnTo>
                    <a:pt x="0" y="72467"/>
                  </a:lnTo>
                  <a:cubicBezTo>
                    <a:pt x="0" y="32445"/>
                    <a:pt x="32444" y="0"/>
                    <a:pt x="724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23" name="Google Shape;623;p18"/>
            <p:cNvGrpSpPr/>
            <p:nvPr/>
          </p:nvGrpSpPr>
          <p:grpSpPr>
            <a:xfrm>
              <a:off x="5586054" y="0"/>
              <a:ext cx="5165785" cy="3492512"/>
              <a:chOff x="5586054" y="0"/>
              <a:chExt cx="5165785" cy="3492512"/>
            </a:xfrm>
          </p:grpSpPr>
          <p:sp>
            <p:nvSpPr>
              <p:cNvPr id="624" name="Google Shape;624;p18"/>
              <p:cNvSpPr/>
              <p:nvPr/>
            </p:nvSpPr>
            <p:spPr>
              <a:xfrm>
                <a:off x="8168947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5" name="Google Shape;625;p18"/>
              <p:cNvSpPr/>
              <p:nvPr/>
            </p:nvSpPr>
            <p:spPr>
              <a:xfrm>
                <a:off x="5586054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6" name="Google Shape;626;p18"/>
              <p:cNvSpPr/>
              <p:nvPr/>
            </p:nvSpPr>
            <p:spPr>
              <a:xfrm rot="10800000" flipH="1">
                <a:off x="8168947" y="3207396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7" name="Google Shape;627;p18"/>
              <p:cNvSpPr/>
              <p:nvPr/>
            </p:nvSpPr>
            <p:spPr>
              <a:xfrm rot="10800000" flipH="1">
                <a:off x="5586054" y="3207396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28" name="Google Shape;628;p1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18"/>
          <p:cNvSpPr txBox="1">
            <a:spLocks noGrp="1"/>
          </p:cNvSpPr>
          <p:nvPr>
            <p:ph type="body" idx="1"/>
          </p:nvPr>
        </p:nvSpPr>
        <p:spPr>
          <a:xfrm>
            <a:off x="720000" y="1215751"/>
            <a:ext cx="7704000" cy="10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1" name="Google Shape;631;p19"/>
          <p:cNvGrpSpPr/>
          <p:nvPr/>
        </p:nvGrpSpPr>
        <p:grpSpPr>
          <a:xfrm>
            <a:off x="-247779" y="-290431"/>
            <a:ext cx="9714067" cy="4438782"/>
            <a:chOff x="-247779" y="-290431"/>
            <a:chExt cx="9714067" cy="4438782"/>
          </a:xfrm>
        </p:grpSpPr>
        <p:grpSp>
          <p:nvGrpSpPr>
            <p:cNvPr id="632" name="Google Shape;632;p19"/>
            <p:cNvGrpSpPr/>
            <p:nvPr/>
          </p:nvGrpSpPr>
          <p:grpSpPr>
            <a:xfrm rot="-2021523" flipH="1">
              <a:off x="8565385" y="-388231"/>
              <a:ext cx="305506" cy="2239206"/>
              <a:chOff x="4265846" y="1371340"/>
              <a:chExt cx="126709" cy="928680"/>
            </a:xfrm>
          </p:grpSpPr>
          <p:sp>
            <p:nvSpPr>
              <p:cNvPr id="633" name="Google Shape;633;p19"/>
              <p:cNvSpPr/>
              <p:nvPr/>
            </p:nvSpPr>
            <p:spPr>
              <a:xfrm>
                <a:off x="4289685" y="1944338"/>
                <a:ext cx="102870" cy="202457"/>
              </a:xfrm>
              <a:custGeom>
                <a:avLst/>
                <a:gdLst/>
                <a:ahLst/>
                <a:cxnLst/>
                <a:rect l="l" t="t" r="r" b="b"/>
                <a:pathLst>
                  <a:path w="102870" h="202457" extrusionOk="0">
                    <a:moveTo>
                      <a:pt x="102870" y="86"/>
                    </a:moveTo>
                    <a:lnTo>
                      <a:pt x="102179" y="202458"/>
                    </a:lnTo>
                    <a:lnTo>
                      <a:pt x="0" y="202285"/>
                    </a:lnTo>
                    <a:lnTo>
                      <a:pt x="777" y="0"/>
                    </a:lnTo>
                    <a:lnTo>
                      <a:pt x="102870" y="8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4" name="Google Shape;634;p19"/>
              <p:cNvSpPr/>
              <p:nvPr/>
            </p:nvSpPr>
            <p:spPr>
              <a:xfrm>
                <a:off x="4299791" y="1484834"/>
                <a:ext cx="85163" cy="459589"/>
              </a:xfrm>
              <a:custGeom>
                <a:avLst/>
                <a:gdLst/>
                <a:ahLst/>
                <a:cxnLst/>
                <a:rect l="l" t="t" r="r" b="b"/>
                <a:pathLst>
                  <a:path w="85163" h="459589" extrusionOk="0">
                    <a:moveTo>
                      <a:pt x="85163" y="86"/>
                    </a:moveTo>
                    <a:lnTo>
                      <a:pt x="83436" y="459590"/>
                    </a:lnTo>
                    <a:lnTo>
                      <a:pt x="0" y="459503"/>
                    </a:lnTo>
                    <a:lnTo>
                      <a:pt x="1727" y="0"/>
                    </a:lnTo>
                    <a:lnTo>
                      <a:pt x="85163" y="8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5" name="Google Shape;635;p19"/>
              <p:cNvSpPr/>
              <p:nvPr/>
            </p:nvSpPr>
            <p:spPr>
              <a:xfrm>
                <a:off x="4301432" y="2146623"/>
                <a:ext cx="78512" cy="124290"/>
              </a:xfrm>
              <a:custGeom>
                <a:avLst/>
                <a:gdLst/>
                <a:ahLst/>
                <a:cxnLst/>
                <a:rect l="l" t="t" r="r" b="b"/>
                <a:pathLst>
                  <a:path w="78512" h="124290" extrusionOk="0">
                    <a:moveTo>
                      <a:pt x="0" y="41459"/>
                    </a:moveTo>
                    <a:lnTo>
                      <a:pt x="27466" y="124291"/>
                    </a:lnTo>
                    <a:lnTo>
                      <a:pt x="50269" y="124291"/>
                    </a:lnTo>
                    <a:lnTo>
                      <a:pt x="78340" y="41545"/>
                    </a:lnTo>
                    <a:lnTo>
                      <a:pt x="78513" y="86"/>
                    </a:lnTo>
                    <a:lnTo>
                      <a:pt x="173" y="0"/>
                    </a:lnTo>
                    <a:lnTo>
                      <a:pt x="0" y="41459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6" name="Google Shape;636;p19"/>
              <p:cNvSpPr/>
              <p:nvPr/>
            </p:nvSpPr>
            <p:spPr>
              <a:xfrm>
                <a:off x="4336759" y="2270913"/>
                <a:ext cx="6909" cy="29107"/>
              </a:xfrm>
              <a:custGeom>
                <a:avLst/>
                <a:gdLst/>
                <a:ahLst/>
                <a:cxnLst/>
                <a:rect l="l" t="t" r="r" b="b"/>
                <a:pathLst>
                  <a:path w="6909" h="29107" extrusionOk="0">
                    <a:moveTo>
                      <a:pt x="6823" y="29108"/>
                    </a:moveTo>
                    <a:lnTo>
                      <a:pt x="6910" y="0"/>
                    </a:lnTo>
                    <a:lnTo>
                      <a:pt x="173" y="0"/>
                    </a:lnTo>
                    <a:lnTo>
                      <a:pt x="0" y="29108"/>
                    </a:lnTo>
                    <a:lnTo>
                      <a:pt x="6823" y="2910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7" name="Google Shape;637;p19"/>
              <p:cNvSpPr/>
              <p:nvPr/>
            </p:nvSpPr>
            <p:spPr>
              <a:xfrm>
                <a:off x="4313006" y="1443634"/>
                <a:ext cx="60633" cy="41286"/>
              </a:xfrm>
              <a:custGeom>
                <a:avLst/>
                <a:gdLst/>
                <a:ahLst/>
                <a:cxnLst/>
                <a:rect l="l" t="t" r="r" b="b"/>
                <a:pathLst>
                  <a:path w="60633" h="41286" extrusionOk="0">
                    <a:moveTo>
                      <a:pt x="60634" y="86"/>
                    </a:moveTo>
                    <a:lnTo>
                      <a:pt x="60461" y="41286"/>
                    </a:lnTo>
                    <a:lnTo>
                      <a:pt x="0" y="41200"/>
                    </a:lnTo>
                    <a:lnTo>
                      <a:pt x="173" y="0"/>
                    </a:lnTo>
                    <a:lnTo>
                      <a:pt x="60634" y="86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8" name="Google Shape;638;p19"/>
              <p:cNvSpPr/>
              <p:nvPr/>
            </p:nvSpPr>
            <p:spPr>
              <a:xfrm>
                <a:off x="4307564" y="1371340"/>
                <a:ext cx="71948" cy="72380"/>
              </a:xfrm>
              <a:custGeom>
                <a:avLst/>
                <a:gdLst/>
                <a:ahLst/>
                <a:cxnLst/>
                <a:rect l="l" t="t" r="r" b="b"/>
                <a:pathLst>
                  <a:path w="71948" h="72380" extrusionOk="0">
                    <a:moveTo>
                      <a:pt x="71948" y="86"/>
                    </a:moveTo>
                    <a:lnTo>
                      <a:pt x="71689" y="72380"/>
                    </a:lnTo>
                    <a:lnTo>
                      <a:pt x="0" y="72294"/>
                    </a:lnTo>
                    <a:lnTo>
                      <a:pt x="259" y="0"/>
                    </a:lnTo>
                    <a:lnTo>
                      <a:pt x="71948" y="8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9" name="Google Shape;639;p19"/>
              <p:cNvSpPr/>
              <p:nvPr/>
            </p:nvSpPr>
            <p:spPr>
              <a:xfrm>
                <a:off x="4265846" y="1496581"/>
                <a:ext cx="35672" cy="247285"/>
              </a:xfrm>
              <a:custGeom>
                <a:avLst/>
                <a:gdLst/>
                <a:ahLst/>
                <a:cxnLst/>
                <a:rect l="l" t="t" r="r" b="b"/>
                <a:pathLst>
                  <a:path w="35672" h="247285" extrusionOk="0">
                    <a:moveTo>
                      <a:pt x="0" y="247285"/>
                    </a:moveTo>
                    <a:lnTo>
                      <a:pt x="25307" y="247285"/>
                    </a:lnTo>
                    <a:lnTo>
                      <a:pt x="26085" y="38090"/>
                    </a:lnTo>
                    <a:lnTo>
                      <a:pt x="35499" y="38090"/>
                    </a:lnTo>
                    <a:lnTo>
                      <a:pt x="35672" y="86"/>
                    </a:lnTo>
                    <a:lnTo>
                      <a:pt x="26257" y="86"/>
                    </a:lnTo>
                    <a:lnTo>
                      <a:pt x="11488" y="0"/>
                    </a:lnTo>
                    <a:lnTo>
                      <a:pt x="950" y="0"/>
                    </a:lnTo>
                    <a:lnTo>
                      <a:pt x="0" y="247285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40" name="Google Shape;640;p19"/>
            <p:cNvGrpSpPr/>
            <p:nvPr/>
          </p:nvGrpSpPr>
          <p:grpSpPr>
            <a:xfrm rot="1929500">
              <a:off x="386829" y="2294737"/>
              <a:ext cx="277071" cy="1927755"/>
              <a:chOff x="5771324" y="4276662"/>
              <a:chExt cx="124377" cy="865369"/>
            </a:xfrm>
          </p:grpSpPr>
          <p:sp>
            <p:nvSpPr>
              <p:cNvPr id="641" name="Google Shape;641;p19"/>
              <p:cNvSpPr/>
              <p:nvPr/>
            </p:nvSpPr>
            <p:spPr>
              <a:xfrm rot="10800000">
                <a:off x="5870653" y="4320367"/>
                <a:ext cx="24875" cy="697028"/>
              </a:xfrm>
              <a:custGeom>
                <a:avLst/>
                <a:gdLst/>
                <a:ahLst/>
                <a:cxnLst/>
                <a:rect l="l" t="t" r="r" b="b"/>
                <a:pathLst>
                  <a:path w="24875" h="697028" extrusionOk="0">
                    <a:moveTo>
                      <a:pt x="0" y="0"/>
                    </a:moveTo>
                    <a:lnTo>
                      <a:pt x="24875" y="0"/>
                    </a:lnTo>
                    <a:lnTo>
                      <a:pt x="24875" y="697029"/>
                    </a:lnTo>
                    <a:lnTo>
                      <a:pt x="0" y="69702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2" name="Google Shape;642;p19"/>
              <p:cNvSpPr/>
              <p:nvPr/>
            </p:nvSpPr>
            <p:spPr>
              <a:xfrm rot="10800000">
                <a:off x="5845864" y="4320367"/>
                <a:ext cx="24875" cy="697028"/>
              </a:xfrm>
              <a:custGeom>
                <a:avLst/>
                <a:gdLst/>
                <a:ahLst/>
                <a:cxnLst/>
                <a:rect l="l" t="t" r="r" b="b"/>
                <a:pathLst>
                  <a:path w="24875" h="697028" extrusionOk="0">
                    <a:moveTo>
                      <a:pt x="0" y="0"/>
                    </a:moveTo>
                    <a:lnTo>
                      <a:pt x="24875" y="0"/>
                    </a:lnTo>
                    <a:lnTo>
                      <a:pt x="24875" y="697029"/>
                    </a:lnTo>
                    <a:lnTo>
                      <a:pt x="0" y="697029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3" name="Google Shape;643;p19"/>
              <p:cNvSpPr/>
              <p:nvPr/>
            </p:nvSpPr>
            <p:spPr>
              <a:xfrm rot="10800000">
                <a:off x="5821075" y="4320367"/>
                <a:ext cx="24875" cy="697028"/>
              </a:xfrm>
              <a:custGeom>
                <a:avLst/>
                <a:gdLst/>
                <a:ahLst/>
                <a:cxnLst/>
                <a:rect l="l" t="t" r="r" b="b"/>
                <a:pathLst>
                  <a:path w="24875" h="697028" extrusionOk="0">
                    <a:moveTo>
                      <a:pt x="0" y="0"/>
                    </a:moveTo>
                    <a:lnTo>
                      <a:pt x="24875" y="0"/>
                    </a:lnTo>
                    <a:lnTo>
                      <a:pt x="24875" y="697029"/>
                    </a:lnTo>
                    <a:lnTo>
                      <a:pt x="0" y="69702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4" name="Google Shape;644;p19"/>
              <p:cNvSpPr/>
              <p:nvPr/>
            </p:nvSpPr>
            <p:spPr>
              <a:xfrm rot="10800000">
                <a:off x="5796113" y="4320367"/>
                <a:ext cx="24875" cy="697028"/>
              </a:xfrm>
              <a:custGeom>
                <a:avLst/>
                <a:gdLst/>
                <a:ahLst/>
                <a:cxnLst/>
                <a:rect l="l" t="t" r="r" b="b"/>
                <a:pathLst>
                  <a:path w="24875" h="697028" extrusionOk="0">
                    <a:moveTo>
                      <a:pt x="0" y="0"/>
                    </a:moveTo>
                    <a:lnTo>
                      <a:pt x="24875" y="0"/>
                    </a:lnTo>
                    <a:lnTo>
                      <a:pt x="24875" y="697029"/>
                    </a:lnTo>
                    <a:lnTo>
                      <a:pt x="0" y="697029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5" name="Google Shape;645;p19"/>
              <p:cNvSpPr/>
              <p:nvPr/>
            </p:nvSpPr>
            <p:spPr>
              <a:xfrm rot="10800000">
                <a:off x="5771324" y="4320367"/>
                <a:ext cx="24875" cy="697028"/>
              </a:xfrm>
              <a:custGeom>
                <a:avLst/>
                <a:gdLst/>
                <a:ahLst/>
                <a:cxnLst/>
                <a:rect l="l" t="t" r="r" b="b"/>
                <a:pathLst>
                  <a:path w="24875" h="697028" extrusionOk="0">
                    <a:moveTo>
                      <a:pt x="0" y="0"/>
                    </a:moveTo>
                    <a:lnTo>
                      <a:pt x="24875" y="0"/>
                    </a:lnTo>
                    <a:lnTo>
                      <a:pt x="24875" y="697029"/>
                    </a:lnTo>
                    <a:lnTo>
                      <a:pt x="0" y="69702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6" name="Google Shape;646;p19"/>
              <p:cNvSpPr/>
              <p:nvPr/>
            </p:nvSpPr>
            <p:spPr>
              <a:xfrm>
                <a:off x="5771324" y="5017395"/>
                <a:ext cx="124204" cy="124635"/>
              </a:xfrm>
              <a:custGeom>
                <a:avLst/>
                <a:gdLst/>
                <a:ahLst/>
                <a:cxnLst/>
                <a:rect l="l" t="t" r="r" b="b"/>
                <a:pathLst>
                  <a:path w="124204" h="124635" extrusionOk="0">
                    <a:moveTo>
                      <a:pt x="62102" y="124636"/>
                    </a:moveTo>
                    <a:cubicBezTo>
                      <a:pt x="76872" y="124636"/>
                      <a:pt x="124204" y="0"/>
                      <a:pt x="124204" y="0"/>
                    </a:cubicBezTo>
                    <a:lnTo>
                      <a:pt x="0" y="0"/>
                    </a:lnTo>
                    <a:cubicBezTo>
                      <a:pt x="0" y="0"/>
                      <a:pt x="47851" y="124636"/>
                      <a:pt x="62102" y="12463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7" name="Google Shape;647;p19"/>
              <p:cNvSpPr/>
              <p:nvPr/>
            </p:nvSpPr>
            <p:spPr>
              <a:xfrm>
                <a:off x="5815720" y="5108691"/>
                <a:ext cx="35499" cy="33340"/>
              </a:xfrm>
              <a:custGeom>
                <a:avLst/>
                <a:gdLst/>
                <a:ahLst/>
                <a:cxnLst/>
                <a:rect l="l" t="t" r="r" b="b"/>
                <a:pathLst>
                  <a:path w="35499" h="33340" extrusionOk="0">
                    <a:moveTo>
                      <a:pt x="17706" y="0"/>
                    </a:moveTo>
                    <a:cubicBezTo>
                      <a:pt x="10797" y="0"/>
                      <a:pt x="4492" y="3887"/>
                      <a:pt x="0" y="10192"/>
                    </a:cubicBezTo>
                    <a:cubicBezTo>
                      <a:pt x="7342" y="23839"/>
                      <a:pt x="13734" y="33340"/>
                      <a:pt x="17706" y="33340"/>
                    </a:cubicBezTo>
                    <a:cubicBezTo>
                      <a:pt x="21680" y="33340"/>
                      <a:pt x="28244" y="24012"/>
                      <a:pt x="35499" y="10451"/>
                    </a:cubicBezTo>
                    <a:cubicBezTo>
                      <a:pt x="31008" y="4060"/>
                      <a:pt x="24702" y="86"/>
                      <a:pt x="17706" y="8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8" name="Google Shape;648;p19"/>
              <p:cNvSpPr/>
              <p:nvPr/>
            </p:nvSpPr>
            <p:spPr>
              <a:xfrm rot="10800000">
                <a:off x="5771411" y="4276662"/>
                <a:ext cx="124290" cy="110470"/>
              </a:xfrm>
              <a:custGeom>
                <a:avLst/>
                <a:gdLst/>
                <a:ahLst/>
                <a:cxnLst/>
                <a:rect l="l" t="t" r="r" b="b"/>
                <a:pathLst>
                  <a:path w="124290" h="110470" extrusionOk="0">
                    <a:moveTo>
                      <a:pt x="86" y="0"/>
                    </a:moveTo>
                    <a:lnTo>
                      <a:pt x="124290" y="0"/>
                    </a:lnTo>
                    <a:lnTo>
                      <a:pt x="124290" y="88532"/>
                    </a:lnTo>
                    <a:cubicBezTo>
                      <a:pt x="124290" y="100624"/>
                      <a:pt x="114444" y="110471"/>
                      <a:pt x="102352" y="110471"/>
                    </a:cubicBezTo>
                    <a:lnTo>
                      <a:pt x="21939" y="110471"/>
                    </a:lnTo>
                    <a:cubicBezTo>
                      <a:pt x="9846" y="110471"/>
                      <a:pt x="0" y="100624"/>
                      <a:pt x="0" y="88532"/>
                    </a:cubicBez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49" name="Google Shape;649;p19"/>
            <p:cNvGrpSpPr/>
            <p:nvPr/>
          </p:nvGrpSpPr>
          <p:grpSpPr>
            <a:xfrm rot="3806465">
              <a:off x="315345" y="-324542"/>
              <a:ext cx="1136027" cy="1961303"/>
              <a:chOff x="1353097" y="1651879"/>
              <a:chExt cx="906223" cy="1564556"/>
            </a:xfrm>
          </p:grpSpPr>
          <p:sp>
            <p:nvSpPr>
              <p:cNvPr id="650" name="Google Shape;650;p19"/>
              <p:cNvSpPr/>
              <p:nvPr/>
            </p:nvSpPr>
            <p:spPr>
              <a:xfrm>
                <a:off x="1353097" y="1651879"/>
                <a:ext cx="906223" cy="1564556"/>
              </a:xfrm>
              <a:custGeom>
                <a:avLst/>
                <a:gdLst/>
                <a:ahLst/>
                <a:cxnLst/>
                <a:rect l="l" t="t" r="r" b="b"/>
                <a:pathLst>
                  <a:path w="906223" h="1564556" extrusionOk="0">
                    <a:moveTo>
                      <a:pt x="0" y="0"/>
                    </a:moveTo>
                    <a:lnTo>
                      <a:pt x="0" y="1564557"/>
                    </a:lnTo>
                    <a:lnTo>
                      <a:pt x="906223" y="1564557"/>
                    </a:lnTo>
                    <a:lnTo>
                      <a:pt x="0" y="0"/>
                    </a:lnTo>
                    <a:close/>
                    <a:moveTo>
                      <a:pt x="227420" y="846367"/>
                    </a:moveTo>
                    <a:lnTo>
                      <a:pt x="511759" y="1337224"/>
                    </a:lnTo>
                    <a:lnTo>
                      <a:pt x="227420" y="1337224"/>
                    </a:lnTo>
                    <a:lnTo>
                      <a:pt x="227420" y="84636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1" name="Google Shape;651;p19"/>
              <p:cNvSpPr/>
              <p:nvPr/>
            </p:nvSpPr>
            <p:spPr>
              <a:xfrm>
                <a:off x="2061613" y="3109420"/>
                <a:ext cx="38867" cy="38867"/>
              </a:xfrm>
              <a:custGeom>
                <a:avLst/>
                <a:gdLst/>
                <a:ahLst/>
                <a:cxnLst/>
                <a:rect l="l" t="t" r="r" b="b"/>
                <a:pathLst>
                  <a:path w="38867" h="38867" extrusionOk="0">
                    <a:moveTo>
                      <a:pt x="38868" y="19434"/>
                    </a:moveTo>
                    <a:cubicBezTo>
                      <a:pt x="38868" y="30144"/>
                      <a:pt x="30144" y="38868"/>
                      <a:pt x="19434" y="38868"/>
                    </a:cubicBezTo>
                    <a:cubicBezTo>
                      <a:pt x="8724" y="38868"/>
                      <a:pt x="0" y="30144"/>
                      <a:pt x="0" y="19434"/>
                    </a:cubicBezTo>
                    <a:cubicBezTo>
                      <a:pt x="0" y="8724"/>
                      <a:pt x="8724" y="0"/>
                      <a:pt x="19434" y="0"/>
                    </a:cubicBezTo>
                    <a:cubicBezTo>
                      <a:pt x="30144" y="0"/>
                      <a:pt x="38868" y="8724"/>
                      <a:pt x="38868" y="1943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2" name="Google Shape;652;p19"/>
              <p:cNvSpPr/>
              <p:nvPr/>
            </p:nvSpPr>
            <p:spPr>
              <a:xfrm>
                <a:off x="1353097" y="1651879"/>
                <a:ext cx="906223" cy="1564556"/>
              </a:xfrm>
              <a:custGeom>
                <a:avLst/>
                <a:gdLst/>
                <a:ahLst/>
                <a:cxnLst/>
                <a:rect l="l" t="t" r="r" b="b"/>
                <a:pathLst>
                  <a:path w="906223" h="1564556" extrusionOk="0">
                    <a:moveTo>
                      <a:pt x="29194" y="108484"/>
                    </a:moveTo>
                    <a:lnTo>
                      <a:pt x="855695" y="1535449"/>
                    </a:lnTo>
                    <a:lnTo>
                      <a:pt x="29194" y="1535449"/>
                    </a:lnTo>
                    <a:lnTo>
                      <a:pt x="29194" y="108484"/>
                    </a:lnTo>
                    <a:moveTo>
                      <a:pt x="198312" y="1366331"/>
                    </a:moveTo>
                    <a:lnTo>
                      <a:pt x="562373" y="1366331"/>
                    </a:lnTo>
                    <a:lnTo>
                      <a:pt x="537066" y="1322540"/>
                    </a:lnTo>
                    <a:lnTo>
                      <a:pt x="252727" y="831684"/>
                    </a:lnTo>
                    <a:lnTo>
                      <a:pt x="198312" y="737797"/>
                    </a:lnTo>
                    <a:lnTo>
                      <a:pt x="198312" y="1366331"/>
                    </a:lnTo>
                    <a:moveTo>
                      <a:pt x="0" y="0"/>
                    </a:moveTo>
                    <a:lnTo>
                      <a:pt x="0" y="1564557"/>
                    </a:lnTo>
                    <a:lnTo>
                      <a:pt x="906223" y="156455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227420" y="1337224"/>
                    </a:moveTo>
                    <a:lnTo>
                      <a:pt x="227420" y="846367"/>
                    </a:lnTo>
                    <a:lnTo>
                      <a:pt x="511759" y="1337224"/>
                    </a:lnTo>
                    <a:lnTo>
                      <a:pt x="227420" y="1337224"/>
                    </a:lnTo>
                    <a:close/>
                  </a:path>
                </a:pathLst>
              </a:custGeom>
              <a:solidFill>
                <a:srgbClr val="F398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3" name="Google Shape;653;p19"/>
              <p:cNvSpPr/>
              <p:nvPr/>
            </p:nvSpPr>
            <p:spPr>
              <a:xfrm>
                <a:off x="1353097" y="1651879"/>
                <a:ext cx="906223" cy="1564556"/>
              </a:xfrm>
              <a:custGeom>
                <a:avLst/>
                <a:gdLst/>
                <a:ahLst/>
                <a:cxnLst/>
                <a:rect l="l" t="t" r="r" b="b"/>
                <a:pathLst>
                  <a:path w="906223" h="1564556" extrusionOk="0">
                    <a:moveTo>
                      <a:pt x="29194" y="108484"/>
                    </a:moveTo>
                    <a:lnTo>
                      <a:pt x="855695" y="1535449"/>
                    </a:lnTo>
                    <a:lnTo>
                      <a:pt x="29194" y="1535449"/>
                    </a:lnTo>
                    <a:lnTo>
                      <a:pt x="29194" y="108484"/>
                    </a:lnTo>
                    <a:moveTo>
                      <a:pt x="198312" y="1366331"/>
                    </a:moveTo>
                    <a:lnTo>
                      <a:pt x="562373" y="1366331"/>
                    </a:lnTo>
                    <a:lnTo>
                      <a:pt x="537066" y="1322540"/>
                    </a:lnTo>
                    <a:lnTo>
                      <a:pt x="252727" y="831684"/>
                    </a:lnTo>
                    <a:lnTo>
                      <a:pt x="198312" y="737797"/>
                    </a:lnTo>
                    <a:lnTo>
                      <a:pt x="198312" y="1366331"/>
                    </a:lnTo>
                    <a:moveTo>
                      <a:pt x="0" y="0"/>
                    </a:moveTo>
                    <a:lnTo>
                      <a:pt x="0" y="1564557"/>
                    </a:lnTo>
                    <a:lnTo>
                      <a:pt x="906223" y="156455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227420" y="1337224"/>
                    </a:moveTo>
                    <a:lnTo>
                      <a:pt x="227420" y="846367"/>
                    </a:lnTo>
                    <a:lnTo>
                      <a:pt x="511759" y="1337224"/>
                    </a:lnTo>
                    <a:lnTo>
                      <a:pt x="227420" y="133722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54" name="Google Shape;654;p19"/>
              <p:cNvGrpSpPr/>
              <p:nvPr/>
            </p:nvGrpSpPr>
            <p:grpSpPr>
              <a:xfrm>
                <a:off x="1353097" y="1907975"/>
                <a:ext cx="113234" cy="1268557"/>
                <a:chOff x="1353097" y="1907975"/>
                <a:chExt cx="113234" cy="1268557"/>
              </a:xfrm>
            </p:grpSpPr>
            <p:sp>
              <p:nvSpPr>
                <p:cNvPr id="655" name="Google Shape;655;p19"/>
                <p:cNvSpPr/>
                <p:nvPr/>
              </p:nvSpPr>
              <p:spPr>
                <a:xfrm>
                  <a:off x="1353097" y="1907975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6" name="Google Shape;656;p19"/>
                <p:cNvSpPr/>
                <p:nvPr/>
              </p:nvSpPr>
              <p:spPr>
                <a:xfrm>
                  <a:off x="1353097" y="2012918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7" name="Google Shape;657;p19"/>
                <p:cNvSpPr/>
                <p:nvPr/>
              </p:nvSpPr>
              <p:spPr>
                <a:xfrm>
                  <a:off x="1353097" y="2117947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8" name="Google Shape;658;p19"/>
                <p:cNvSpPr/>
                <p:nvPr/>
              </p:nvSpPr>
              <p:spPr>
                <a:xfrm>
                  <a:off x="1353097" y="2222976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9" name="Google Shape;659;p19"/>
                <p:cNvSpPr/>
                <p:nvPr/>
              </p:nvSpPr>
              <p:spPr>
                <a:xfrm>
                  <a:off x="1353097" y="2327919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0" name="Google Shape;660;p19"/>
                <p:cNvSpPr/>
                <p:nvPr/>
              </p:nvSpPr>
              <p:spPr>
                <a:xfrm>
                  <a:off x="1353097" y="2432948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1" name="Google Shape;661;p19"/>
                <p:cNvSpPr/>
                <p:nvPr/>
              </p:nvSpPr>
              <p:spPr>
                <a:xfrm>
                  <a:off x="1353097" y="2537891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2" name="Google Shape;662;p19"/>
                <p:cNvSpPr/>
                <p:nvPr/>
              </p:nvSpPr>
              <p:spPr>
                <a:xfrm>
                  <a:off x="1353097" y="2642921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3" name="Google Shape;663;p19"/>
                <p:cNvSpPr/>
                <p:nvPr/>
              </p:nvSpPr>
              <p:spPr>
                <a:xfrm>
                  <a:off x="1353097" y="2747950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4" name="Google Shape;664;p19"/>
                <p:cNvSpPr/>
                <p:nvPr/>
              </p:nvSpPr>
              <p:spPr>
                <a:xfrm>
                  <a:off x="1353097" y="2852893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5" name="Google Shape;665;p19"/>
                <p:cNvSpPr/>
                <p:nvPr/>
              </p:nvSpPr>
              <p:spPr>
                <a:xfrm>
                  <a:off x="1353097" y="2957922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6" name="Google Shape;666;p19"/>
                <p:cNvSpPr/>
                <p:nvPr/>
              </p:nvSpPr>
              <p:spPr>
                <a:xfrm>
                  <a:off x="1353097" y="3062865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7" name="Google Shape;667;p19"/>
                <p:cNvSpPr/>
                <p:nvPr/>
              </p:nvSpPr>
              <p:spPr>
                <a:xfrm>
                  <a:off x="1353097" y="3167895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668" name="Google Shape;668;p19"/>
          <p:cNvGrpSpPr/>
          <p:nvPr/>
        </p:nvGrpSpPr>
        <p:grpSpPr>
          <a:xfrm>
            <a:off x="269601" y="190275"/>
            <a:ext cx="8601223" cy="4774676"/>
            <a:chOff x="5447852" y="0"/>
            <a:chExt cx="5442090" cy="3618001"/>
          </a:xfrm>
        </p:grpSpPr>
        <p:sp>
          <p:nvSpPr>
            <p:cNvPr id="669" name="Google Shape;669;p19"/>
            <p:cNvSpPr/>
            <p:nvPr/>
          </p:nvSpPr>
          <p:spPr>
            <a:xfrm>
              <a:off x="5447852" y="220602"/>
              <a:ext cx="5442090" cy="3397399"/>
            </a:xfrm>
            <a:custGeom>
              <a:avLst/>
              <a:gdLst/>
              <a:ahLst/>
              <a:cxnLst/>
              <a:rect l="l" t="t" r="r" b="b"/>
              <a:pathLst>
                <a:path w="5442090" h="3282511" extrusionOk="0">
                  <a:moveTo>
                    <a:pt x="5369624" y="0"/>
                  </a:moveTo>
                  <a:cubicBezTo>
                    <a:pt x="5409646" y="0"/>
                    <a:pt x="5442091" y="32444"/>
                    <a:pt x="5442091" y="72467"/>
                  </a:cubicBezTo>
                  <a:lnTo>
                    <a:pt x="5442091" y="3210045"/>
                  </a:lnTo>
                  <a:cubicBezTo>
                    <a:pt x="5442091" y="3250067"/>
                    <a:pt x="5409646" y="3282512"/>
                    <a:pt x="5369624" y="3282512"/>
                  </a:cubicBezTo>
                  <a:lnTo>
                    <a:pt x="72467" y="3282512"/>
                  </a:lnTo>
                  <a:cubicBezTo>
                    <a:pt x="32445" y="3282512"/>
                    <a:pt x="0" y="3250068"/>
                    <a:pt x="0" y="3210045"/>
                  </a:cubicBezTo>
                  <a:lnTo>
                    <a:pt x="0" y="72467"/>
                  </a:lnTo>
                  <a:cubicBezTo>
                    <a:pt x="0" y="32445"/>
                    <a:pt x="32444" y="0"/>
                    <a:pt x="724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70" name="Google Shape;670;p19"/>
            <p:cNvGrpSpPr/>
            <p:nvPr/>
          </p:nvGrpSpPr>
          <p:grpSpPr>
            <a:xfrm>
              <a:off x="5586054" y="0"/>
              <a:ext cx="5165785" cy="3492512"/>
              <a:chOff x="5586054" y="0"/>
              <a:chExt cx="5165785" cy="3492512"/>
            </a:xfrm>
          </p:grpSpPr>
          <p:sp>
            <p:nvSpPr>
              <p:cNvPr id="671" name="Google Shape;671;p19"/>
              <p:cNvSpPr/>
              <p:nvPr/>
            </p:nvSpPr>
            <p:spPr>
              <a:xfrm>
                <a:off x="8168947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2" name="Google Shape;672;p19"/>
              <p:cNvSpPr/>
              <p:nvPr/>
            </p:nvSpPr>
            <p:spPr>
              <a:xfrm>
                <a:off x="5586054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3" name="Google Shape;673;p19"/>
              <p:cNvSpPr/>
              <p:nvPr/>
            </p:nvSpPr>
            <p:spPr>
              <a:xfrm rot="10800000" flipH="1">
                <a:off x="8168947" y="3207396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4" name="Google Shape;674;p19"/>
              <p:cNvSpPr/>
              <p:nvPr/>
            </p:nvSpPr>
            <p:spPr>
              <a:xfrm rot="10800000" flipH="1">
                <a:off x="5586054" y="3207396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75" name="Google Shape;675;p1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6" name="Google Shape;676;p19"/>
          <p:cNvSpPr txBox="1">
            <a:spLocks noGrp="1"/>
          </p:cNvSpPr>
          <p:nvPr>
            <p:ph type="subTitle" idx="1"/>
          </p:nvPr>
        </p:nvSpPr>
        <p:spPr>
          <a:xfrm>
            <a:off x="4771878" y="3006525"/>
            <a:ext cx="2603100" cy="10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7" name="Google Shape;677;p19"/>
          <p:cNvSpPr txBox="1">
            <a:spLocks noGrp="1"/>
          </p:cNvSpPr>
          <p:nvPr>
            <p:ph type="subTitle" idx="2"/>
          </p:nvPr>
        </p:nvSpPr>
        <p:spPr>
          <a:xfrm>
            <a:off x="1783727" y="3006525"/>
            <a:ext cx="2603100" cy="10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8" name="Google Shape;678;p19"/>
          <p:cNvSpPr txBox="1">
            <a:spLocks noGrp="1"/>
          </p:cNvSpPr>
          <p:nvPr>
            <p:ph type="subTitle" idx="3"/>
          </p:nvPr>
        </p:nvSpPr>
        <p:spPr>
          <a:xfrm>
            <a:off x="1783727" y="2600025"/>
            <a:ext cx="26031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679" name="Google Shape;679;p19"/>
          <p:cNvSpPr txBox="1">
            <a:spLocks noGrp="1"/>
          </p:cNvSpPr>
          <p:nvPr>
            <p:ph type="subTitle" idx="4"/>
          </p:nvPr>
        </p:nvSpPr>
        <p:spPr>
          <a:xfrm>
            <a:off x="4771878" y="2600025"/>
            <a:ext cx="26031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1" name="Google Shape;681;p20"/>
          <p:cNvGrpSpPr/>
          <p:nvPr/>
        </p:nvGrpSpPr>
        <p:grpSpPr>
          <a:xfrm>
            <a:off x="-187378" y="-223473"/>
            <a:ext cx="9478716" cy="5981800"/>
            <a:chOff x="-187378" y="-223473"/>
            <a:chExt cx="9478716" cy="5981800"/>
          </a:xfrm>
        </p:grpSpPr>
        <p:grpSp>
          <p:nvGrpSpPr>
            <p:cNvPr id="682" name="Google Shape;682;p20"/>
            <p:cNvGrpSpPr/>
            <p:nvPr/>
          </p:nvGrpSpPr>
          <p:grpSpPr>
            <a:xfrm rot="-2021523" flipH="1">
              <a:off x="8390435" y="-326781"/>
              <a:ext cx="305506" cy="2239206"/>
              <a:chOff x="4265846" y="1371340"/>
              <a:chExt cx="126709" cy="928680"/>
            </a:xfrm>
          </p:grpSpPr>
          <p:sp>
            <p:nvSpPr>
              <p:cNvPr id="683" name="Google Shape;683;p20"/>
              <p:cNvSpPr/>
              <p:nvPr/>
            </p:nvSpPr>
            <p:spPr>
              <a:xfrm>
                <a:off x="4289685" y="1944338"/>
                <a:ext cx="102870" cy="202457"/>
              </a:xfrm>
              <a:custGeom>
                <a:avLst/>
                <a:gdLst/>
                <a:ahLst/>
                <a:cxnLst/>
                <a:rect l="l" t="t" r="r" b="b"/>
                <a:pathLst>
                  <a:path w="102870" h="202457" extrusionOk="0">
                    <a:moveTo>
                      <a:pt x="102870" y="86"/>
                    </a:moveTo>
                    <a:lnTo>
                      <a:pt x="102179" y="202458"/>
                    </a:lnTo>
                    <a:lnTo>
                      <a:pt x="0" y="202285"/>
                    </a:lnTo>
                    <a:lnTo>
                      <a:pt x="777" y="0"/>
                    </a:lnTo>
                    <a:lnTo>
                      <a:pt x="102870" y="86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4" name="Google Shape;684;p20"/>
              <p:cNvSpPr/>
              <p:nvPr/>
            </p:nvSpPr>
            <p:spPr>
              <a:xfrm>
                <a:off x="4299791" y="1484834"/>
                <a:ext cx="85163" cy="459589"/>
              </a:xfrm>
              <a:custGeom>
                <a:avLst/>
                <a:gdLst/>
                <a:ahLst/>
                <a:cxnLst/>
                <a:rect l="l" t="t" r="r" b="b"/>
                <a:pathLst>
                  <a:path w="85163" h="459589" extrusionOk="0">
                    <a:moveTo>
                      <a:pt x="85163" y="86"/>
                    </a:moveTo>
                    <a:lnTo>
                      <a:pt x="83436" y="459590"/>
                    </a:lnTo>
                    <a:lnTo>
                      <a:pt x="0" y="459503"/>
                    </a:lnTo>
                    <a:lnTo>
                      <a:pt x="1727" y="0"/>
                    </a:lnTo>
                    <a:lnTo>
                      <a:pt x="85163" y="8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5" name="Google Shape;685;p20"/>
              <p:cNvSpPr/>
              <p:nvPr/>
            </p:nvSpPr>
            <p:spPr>
              <a:xfrm>
                <a:off x="4301432" y="2146623"/>
                <a:ext cx="78512" cy="124290"/>
              </a:xfrm>
              <a:custGeom>
                <a:avLst/>
                <a:gdLst/>
                <a:ahLst/>
                <a:cxnLst/>
                <a:rect l="l" t="t" r="r" b="b"/>
                <a:pathLst>
                  <a:path w="78512" h="124290" extrusionOk="0">
                    <a:moveTo>
                      <a:pt x="0" y="41459"/>
                    </a:moveTo>
                    <a:lnTo>
                      <a:pt x="27466" y="124291"/>
                    </a:lnTo>
                    <a:lnTo>
                      <a:pt x="50269" y="124291"/>
                    </a:lnTo>
                    <a:lnTo>
                      <a:pt x="78340" y="41545"/>
                    </a:lnTo>
                    <a:lnTo>
                      <a:pt x="78513" y="86"/>
                    </a:lnTo>
                    <a:lnTo>
                      <a:pt x="173" y="0"/>
                    </a:lnTo>
                    <a:lnTo>
                      <a:pt x="0" y="41459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6" name="Google Shape;686;p20"/>
              <p:cNvSpPr/>
              <p:nvPr/>
            </p:nvSpPr>
            <p:spPr>
              <a:xfrm>
                <a:off x="4336759" y="2270913"/>
                <a:ext cx="6909" cy="29107"/>
              </a:xfrm>
              <a:custGeom>
                <a:avLst/>
                <a:gdLst/>
                <a:ahLst/>
                <a:cxnLst/>
                <a:rect l="l" t="t" r="r" b="b"/>
                <a:pathLst>
                  <a:path w="6909" h="29107" extrusionOk="0">
                    <a:moveTo>
                      <a:pt x="6823" y="29108"/>
                    </a:moveTo>
                    <a:lnTo>
                      <a:pt x="6910" y="0"/>
                    </a:lnTo>
                    <a:lnTo>
                      <a:pt x="173" y="0"/>
                    </a:lnTo>
                    <a:lnTo>
                      <a:pt x="0" y="29108"/>
                    </a:lnTo>
                    <a:lnTo>
                      <a:pt x="6823" y="2910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7" name="Google Shape;687;p20"/>
              <p:cNvSpPr/>
              <p:nvPr/>
            </p:nvSpPr>
            <p:spPr>
              <a:xfrm>
                <a:off x="4313006" y="1443634"/>
                <a:ext cx="60633" cy="41286"/>
              </a:xfrm>
              <a:custGeom>
                <a:avLst/>
                <a:gdLst/>
                <a:ahLst/>
                <a:cxnLst/>
                <a:rect l="l" t="t" r="r" b="b"/>
                <a:pathLst>
                  <a:path w="60633" h="41286" extrusionOk="0">
                    <a:moveTo>
                      <a:pt x="60634" y="86"/>
                    </a:moveTo>
                    <a:lnTo>
                      <a:pt x="60461" y="41286"/>
                    </a:lnTo>
                    <a:lnTo>
                      <a:pt x="0" y="41200"/>
                    </a:lnTo>
                    <a:lnTo>
                      <a:pt x="173" y="0"/>
                    </a:lnTo>
                    <a:lnTo>
                      <a:pt x="60634" y="86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8" name="Google Shape;688;p20"/>
              <p:cNvSpPr/>
              <p:nvPr/>
            </p:nvSpPr>
            <p:spPr>
              <a:xfrm>
                <a:off x="4307564" y="1371340"/>
                <a:ext cx="71948" cy="72380"/>
              </a:xfrm>
              <a:custGeom>
                <a:avLst/>
                <a:gdLst/>
                <a:ahLst/>
                <a:cxnLst/>
                <a:rect l="l" t="t" r="r" b="b"/>
                <a:pathLst>
                  <a:path w="71948" h="72380" extrusionOk="0">
                    <a:moveTo>
                      <a:pt x="71948" y="86"/>
                    </a:moveTo>
                    <a:lnTo>
                      <a:pt x="71689" y="72380"/>
                    </a:lnTo>
                    <a:lnTo>
                      <a:pt x="0" y="72294"/>
                    </a:lnTo>
                    <a:lnTo>
                      <a:pt x="259" y="0"/>
                    </a:lnTo>
                    <a:lnTo>
                      <a:pt x="71948" y="86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9" name="Google Shape;689;p20"/>
              <p:cNvSpPr/>
              <p:nvPr/>
            </p:nvSpPr>
            <p:spPr>
              <a:xfrm>
                <a:off x="4265846" y="1496581"/>
                <a:ext cx="35672" cy="247285"/>
              </a:xfrm>
              <a:custGeom>
                <a:avLst/>
                <a:gdLst/>
                <a:ahLst/>
                <a:cxnLst/>
                <a:rect l="l" t="t" r="r" b="b"/>
                <a:pathLst>
                  <a:path w="35672" h="247285" extrusionOk="0">
                    <a:moveTo>
                      <a:pt x="0" y="247285"/>
                    </a:moveTo>
                    <a:lnTo>
                      <a:pt x="25307" y="247285"/>
                    </a:lnTo>
                    <a:lnTo>
                      <a:pt x="26085" y="38090"/>
                    </a:lnTo>
                    <a:lnTo>
                      <a:pt x="35499" y="38090"/>
                    </a:lnTo>
                    <a:lnTo>
                      <a:pt x="35672" y="86"/>
                    </a:lnTo>
                    <a:lnTo>
                      <a:pt x="26257" y="86"/>
                    </a:lnTo>
                    <a:lnTo>
                      <a:pt x="11488" y="0"/>
                    </a:lnTo>
                    <a:lnTo>
                      <a:pt x="950" y="0"/>
                    </a:lnTo>
                    <a:lnTo>
                      <a:pt x="0" y="247285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0" name="Google Shape;690;p20"/>
            <p:cNvGrpSpPr/>
            <p:nvPr/>
          </p:nvGrpSpPr>
          <p:grpSpPr>
            <a:xfrm rot="9186830">
              <a:off x="203899" y="4105093"/>
              <a:ext cx="520580" cy="1623257"/>
              <a:chOff x="3419954" y="295999"/>
              <a:chExt cx="265198" cy="826933"/>
            </a:xfrm>
          </p:grpSpPr>
          <p:sp>
            <p:nvSpPr>
              <p:cNvPr id="691" name="Google Shape;691;p20"/>
              <p:cNvSpPr/>
              <p:nvPr/>
            </p:nvSpPr>
            <p:spPr>
              <a:xfrm>
                <a:off x="3419954" y="300750"/>
                <a:ext cx="265198" cy="615233"/>
              </a:xfrm>
              <a:custGeom>
                <a:avLst/>
                <a:gdLst/>
                <a:ahLst/>
                <a:cxnLst/>
                <a:rect l="l" t="t" r="r" b="b"/>
                <a:pathLst>
                  <a:path w="265198" h="615233" extrusionOk="0">
                    <a:moveTo>
                      <a:pt x="202675" y="777"/>
                    </a:moveTo>
                    <a:cubicBezTo>
                      <a:pt x="202675" y="777"/>
                      <a:pt x="201897" y="259"/>
                      <a:pt x="201465" y="0"/>
                    </a:cubicBezTo>
                    <a:cubicBezTo>
                      <a:pt x="144287" y="12179"/>
                      <a:pt x="87194" y="24444"/>
                      <a:pt x="30015" y="36536"/>
                    </a:cubicBezTo>
                    <a:cubicBezTo>
                      <a:pt x="25006" y="37572"/>
                      <a:pt x="23365" y="39472"/>
                      <a:pt x="23192" y="44655"/>
                    </a:cubicBezTo>
                    <a:cubicBezTo>
                      <a:pt x="21119" y="101402"/>
                      <a:pt x="18700" y="158149"/>
                      <a:pt x="16368" y="214809"/>
                    </a:cubicBezTo>
                    <a:cubicBezTo>
                      <a:pt x="11013" y="346182"/>
                      <a:pt x="5744" y="477469"/>
                      <a:pt x="476" y="608842"/>
                    </a:cubicBezTo>
                    <a:cubicBezTo>
                      <a:pt x="389" y="611001"/>
                      <a:pt x="-1338" y="614111"/>
                      <a:pt x="2376" y="615233"/>
                    </a:cubicBezTo>
                    <a:cubicBezTo>
                      <a:pt x="4535" y="613938"/>
                      <a:pt x="6867" y="614542"/>
                      <a:pt x="9113" y="614542"/>
                    </a:cubicBezTo>
                    <a:cubicBezTo>
                      <a:pt x="37702" y="614111"/>
                      <a:pt x="66378" y="613851"/>
                      <a:pt x="94968" y="613506"/>
                    </a:cubicBezTo>
                    <a:cubicBezTo>
                      <a:pt x="141523" y="612988"/>
                      <a:pt x="188164" y="612210"/>
                      <a:pt x="234719" y="611865"/>
                    </a:cubicBezTo>
                    <a:cubicBezTo>
                      <a:pt x="243874" y="611865"/>
                      <a:pt x="253116" y="610397"/>
                      <a:pt x="262185" y="612383"/>
                    </a:cubicBezTo>
                    <a:lnTo>
                      <a:pt x="262013" y="612383"/>
                    </a:lnTo>
                    <a:cubicBezTo>
                      <a:pt x="262444" y="611606"/>
                      <a:pt x="263049" y="611433"/>
                      <a:pt x="263826" y="611865"/>
                    </a:cubicBezTo>
                    <a:cubicBezTo>
                      <a:pt x="266331" y="609446"/>
                      <a:pt x="264690" y="606510"/>
                      <a:pt x="264431" y="604005"/>
                    </a:cubicBezTo>
                    <a:cubicBezTo>
                      <a:pt x="251043" y="475050"/>
                      <a:pt x="237569" y="346182"/>
                      <a:pt x="224181" y="217228"/>
                    </a:cubicBezTo>
                    <a:cubicBezTo>
                      <a:pt x="216840" y="147093"/>
                      <a:pt x="209584" y="76958"/>
                      <a:pt x="202243" y="6737"/>
                    </a:cubicBezTo>
                    <a:cubicBezTo>
                      <a:pt x="202070" y="4750"/>
                      <a:pt x="200947" y="2678"/>
                      <a:pt x="202588" y="69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2" name="Google Shape;692;p20"/>
              <p:cNvSpPr/>
              <p:nvPr/>
            </p:nvSpPr>
            <p:spPr>
              <a:xfrm>
                <a:off x="3456706" y="295999"/>
                <a:ext cx="150720" cy="40767"/>
              </a:xfrm>
              <a:custGeom>
                <a:avLst/>
                <a:gdLst/>
                <a:ahLst/>
                <a:cxnLst/>
                <a:rect l="l" t="t" r="r" b="b"/>
                <a:pathLst>
                  <a:path w="150720" h="40767" extrusionOk="0">
                    <a:moveTo>
                      <a:pt x="0" y="40682"/>
                    </a:moveTo>
                    <a:cubicBezTo>
                      <a:pt x="0" y="39559"/>
                      <a:pt x="86" y="38436"/>
                      <a:pt x="173" y="37313"/>
                    </a:cubicBezTo>
                    <a:cubicBezTo>
                      <a:pt x="346" y="32994"/>
                      <a:pt x="1728" y="31440"/>
                      <a:pt x="5873" y="30576"/>
                    </a:cubicBezTo>
                    <a:cubicBezTo>
                      <a:pt x="53810" y="20470"/>
                      <a:pt x="101747" y="10192"/>
                      <a:pt x="149684" y="0"/>
                    </a:cubicBezTo>
                    <a:cubicBezTo>
                      <a:pt x="150030" y="173"/>
                      <a:pt x="150375" y="432"/>
                      <a:pt x="150634" y="605"/>
                    </a:cubicBezTo>
                    <a:cubicBezTo>
                      <a:pt x="149339" y="2246"/>
                      <a:pt x="150202" y="3973"/>
                      <a:pt x="150375" y="5701"/>
                    </a:cubicBezTo>
                    <a:cubicBezTo>
                      <a:pt x="150462" y="6737"/>
                      <a:pt x="150548" y="7687"/>
                      <a:pt x="150721" y="8724"/>
                    </a:cubicBezTo>
                    <a:cubicBezTo>
                      <a:pt x="100452" y="19434"/>
                      <a:pt x="50269" y="30230"/>
                      <a:pt x="0" y="40768"/>
                    </a:cubicBezTo>
                    <a:close/>
                  </a:path>
                </a:pathLst>
              </a:custGeom>
              <a:solidFill>
                <a:srgbClr val="4C5B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3" name="Google Shape;693;p20"/>
              <p:cNvSpPr/>
              <p:nvPr/>
            </p:nvSpPr>
            <p:spPr>
              <a:xfrm>
                <a:off x="3531246" y="1027145"/>
                <a:ext cx="74626" cy="95787"/>
              </a:xfrm>
              <a:custGeom>
                <a:avLst/>
                <a:gdLst/>
                <a:ahLst/>
                <a:cxnLst/>
                <a:rect l="l" t="t" r="r" b="b"/>
                <a:pathLst>
                  <a:path w="74626" h="95787" extrusionOk="0">
                    <a:moveTo>
                      <a:pt x="0" y="86"/>
                    </a:moveTo>
                    <a:cubicBezTo>
                      <a:pt x="3196" y="15374"/>
                      <a:pt x="6478" y="30576"/>
                      <a:pt x="9501" y="45864"/>
                    </a:cubicBezTo>
                    <a:cubicBezTo>
                      <a:pt x="10192" y="49492"/>
                      <a:pt x="12092" y="51478"/>
                      <a:pt x="15029" y="53292"/>
                    </a:cubicBezTo>
                    <a:cubicBezTo>
                      <a:pt x="39300" y="68926"/>
                      <a:pt x="49578" y="80068"/>
                      <a:pt x="73849" y="95787"/>
                    </a:cubicBezTo>
                    <a:cubicBezTo>
                      <a:pt x="74108" y="95356"/>
                      <a:pt x="74367" y="95010"/>
                      <a:pt x="74626" y="94578"/>
                    </a:cubicBezTo>
                    <a:cubicBezTo>
                      <a:pt x="72899" y="82400"/>
                      <a:pt x="73158" y="38868"/>
                      <a:pt x="72985" y="29367"/>
                    </a:cubicBezTo>
                    <a:cubicBezTo>
                      <a:pt x="60547" y="24444"/>
                      <a:pt x="16929" y="5269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4" name="Google Shape;694;p20"/>
              <p:cNvSpPr/>
              <p:nvPr/>
            </p:nvSpPr>
            <p:spPr>
              <a:xfrm>
                <a:off x="3422416" y="912239"/>
                <a:ext cx="259809" cy="148504"/>
              </a:xfrm>
              <a:custGeom>
                <a:avLst/>
                <a:gdLst/>
                <a:ahLst/>
                <a:cxnLst/>
                <a:rect l="l" t="t" r="r" b="b"/>
                <a:pathLst>
                  <a:path w="259809" h="148504" extrusionOk="0">
                    <a:moveTo>
                      <a:pt x="101402" y="114560"/>
                    </a:moveTo>
                    <a:cubicBezTo>
                      <a:pt x="118331" y="119829"/>
                      <a:pt x="134396" y="127430"/>
                      <a:pt x="150980" y="133648"/>
                    </a:cubicBezTo>
                    <a:cubicBezTo>
                      <a:pt x="163504" y="138313"/>
                      <a:pt x="175855" y="143495"/>
                      <a:pt x="188293" y="148505"/>
                    </a:cubicBezTo>
                    <a:cubicBezTo>
                      <a:pt x="189761" y="126911"/>
                      <a:pt x="192698" y="105664"/>
                      <a:pt x="199953" y="85193"/>
                    </a:cubicBezTo>
                    <a:cubicBezTo>
                      <a:pt x="211700" y="52372"/>
                      <a:pt x="230097" y="24387"/>
                      <a:pt x="258168" y="3139"/>
                    </a:cubicBezTo>
                    <a:cubicBezTo>
                      <a:pt x="258859" y="2621"/>
                      <a:pt x="259291" y="1757"/>
                      <a:pt x="259809" y="1066"/>
                    </a:cubicBezTo>
                    <a:cubicBezTo>
                      <a:pt x="250654" y="-920"/>
                      <a:pt x="241498" y="462"/>
                      <a:pt x="232343" y="548"/>
                    </a:cubicBezTo>
                    <a:cubicBezTo>
                      <a:pt x="185788" y="893"/>
                      <a:pt x="139147" y="1584"/>
                      <a:pt x="92592" y="2189"/>
                    </a:cubicBezTo>
                    <a:cubicBezTo>
                      <a:pt x="64002" y="2535"/>
                      <a:pt x="35326" y="2794"/>
                      <a:pt x="6737" y="3226"/>
                    </a:cubicBezTo>
                    <a:cubicBezTo>
                      <a:pt x="4491" y="3226"/>
                      <a:pt x="2073" y="2621"/>
                      <a:pt x="0" y="3917"/>
                    </a:cubicBezTo>
                    <a:cubicBezTo>
                      <a:pt x="49232" y="26719"/>
                      <a:pt x="82140" y="64464"/>
                      <a:pt x="101488" y="11464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5" name="Google Shape;695;p20"/>
              <p:cNvSpPr/>
              <p:nvPr/>
            </p:nvSpPr>
            <p:spPr>
              <a:xfrm>
                <a:off x="3682053" y="912512"/>
                <a:ext cx="1814" cy="1273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273" extrusionOk="0">
                    <a:moveTo>
                      <a:pt x="0" y="794"/>
                    </a:moveTo>
                    <a:cubicBezTo>
                      <a:pt x="1037" y="1917"/>
                      <a:pt x="1382" y="794"/>
                      <a:pt x="1814" y="189"/>
                    </a:cubicBezTo>
                    <a:cubicBezTo>
                      <a:pt x="1037" y="-156"/>
                      <a:pt x="346" y="-70"/>
                      <a:pt x="0" y="794"/>
                    </a:cubicBezTo>
                    <a:close/>
                  </a:path>
                </a:pathLst>
              </a:custGeom>
              <a:solidFill>
                <a:srgbClr val="14141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6" name="Google Shape;696;p20"/>
              <p:cNvSpPr/>
              <p:nvPr/>
            </p:nvSpPr>
            <p:spPr>
              <a:xfrm>
                <a:off x="3556467" y="1061262"/>
                <a:ext cx="34376" cy="24357"/>
              </a:xfrm>
              <a:custGeom>
                <a:avLst/>
                <a:gdLst/>
                <a:ahLst/>
                <a:cxnLst/>
                <a:rect l="l" t="t" r="r" b="b"/>
                <a:pathLst>
                  <a:path w="34376" h="24357" extrusionOk="0">
                    <a:moveTo>
                      <a:pt x="34376" y="24357"/>
                    </a:moveTo>
                    <a:lnTo>
                      <a:pt x="20643" y="0"/>
                    </a:lnTo>
                    <a:lnTo>
                      <a:pt x="0" y="9760"/>
                    </a:lnTo>
                  </a:path>
                </a:pathLst>
              </a:custGeom>
              <a:noFill/>
              <a:ln w="11300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7" name="Google Shape;697;p20"/>
              <p:cNvSpPr/>
              <p:nvPr/>
            </p:nvSpPr>
            <p:spPr>
              <a:xfrm>
                <a:off x="3501706" y="417526"/>
                <a:ext cx="8637" cy="410357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410357" extrusionOk="0">
                    <a:moveTo>
                      <a:pt x="0" y="410357"/>
                    </a:moveTo>
                    <a:lnTo>
                      <a:pt x="0" y="0"/>
                    </a:lnTo>
                  </a:path>
                </a:pathLst>
              </a:custGeom>
              <a:noFill/>
              <a:ln w="28300" cap="rnd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8" name="Google Shape;698;p20"/>
            <p:cNvGrpSpPr/>
            <p:nvPr/>
          </p:nvGrpSpPr>
          <p:grpSpPr>
            <a:xfrm rot="8827366">
              <a:off x="-177640" y="1780024"/>
              <a:ext cx="680576" cy="236683"/>
              <a:chOff x="2832375" y="669000"/>
              <a:chExt cx="491675" cy="215825"/>
            </a:xfrm>
          </p:grpSpPr>
          <p:sp>
            <p:nvSpPr>
              <p:cNvPr id="699" name="Google Shape;699;p20"/>
              <p:cNvSpPr/>
              <p:nvPr/>
            </p:nvSpPr>
            <p:spPr>
              <a:xfrm>
                <a:off x="2832375" y="669000"/>
                <a:ext cx="491675" cy="215825"/>
              </a:xfrm>
              <a:custGeom>
                <a:avLst/>
                <a:gdLst/>
                <a:ahLst/>
                <a:cxnLst/>
                <a:rect l="l" t="t" r="r" b="b"/>
                <a:pathLst>
                  <a:path w="19667" h="8633" extrusionOk="0">
                    <a:moveTo>
                      <a:pt x="730" y="0"/>
                    </a:moveTo>
                    <a:cubicBezTo>
                      <a:pt x="305" y="0"/>
                      <a:pt x="1" y="365"/>
                      <a:pt x="1" y="730"/>
                    </a:cubicBezTo>
                    <a:lnTo>
                      <a:pt x="1" y="7903"/>
                    </a:lnTo>
                    <a:cubicBezTo>
                      <a:pt x="1" y="8329"/>
                      <a:pt x="335" y="8633"/>
                      <a:pt x="730" y="8633"/>
                    </a:cubicBezTo>
                    <a:lnTo>
                      <a:pt x="18968" y="8633"/>
                    </a:lnTo>
                    <a:cubicBezTo>
                      <a:pt x="19363" y="8633"/>
                      <a:pt x="19667" y="8298"/>
                      <a:pt x="19667" y="7903"/>
                    </a:cubicBezTo>
                    <a:lnTo>
                      <a:pt x="19667" y="730"/>
                    </a:lnTo>
                    <a:cubicBezTo>
                      <a:pt x="19667" y="304"/>
                      <a:pt x="19333" y="0"/>
                      <a:pt x="1896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20"/>
              <p:cNvSpPr/>
              <p:nvPr/>
            </p:nvSpPr>
            <p:spPr>
              <a:xfrm>
                <a:off x="3078600" y="669000"/>
                <a:ext cx="245450" cy="215825"/>
              </a:xfrm>
              <a:custGeom>
                <a:avLst/>
                <a:gdLst/>
                <a:ahLst/>
                <a:cxnLst/>
                <a:rect l="l" t="t" r="r" b="b"/>
                <a:pathLst>
                  <a:path w="9818" h="8633" extrusionOk="0">
                    <a:moveTo>
                      <a:pt x="0" y="0"/>
                    </a:moveTo>
                    <a:lnTo>
                      <a:pt x="0" y="8633"/>
                    </a:lnTo>
                    <a:lnTo>
                      <a:pt x="9119" y="8633"/>
                    </a:lnTo>
                    <a:cubicBezTo>
                      <a:pt x="9484" y="8633"/>
                      <a:pt x="9818" y="8329"/>
                      <a:pt x="9818" y="7903"/>
                    </a:cubicBezTo>
                    <a:lnTo>
                      <a:pt x="9818" y="578"/>
                    </a:lnTo>
                    <a:cubicBezTo>
                      <a:pt x="9818" y="213"/>
                      <a:pt x="9514" y="0"/>
                      <a:pt x="911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01" name="Google Shape;701;p20"/>
          <p:cNvGrpSpPr/>
          <p:nvPr/>
        </p:nvGrpSpPr>
        <p:grpSpPr>
          <a:xfrm>
            <a:off x="269601" y="190275"/>
            <a:ext cx="8601223" cy="4774676"/>
            <a:chOff x="5447852" y="0"/>
            <a:chExt cx="5442090" cy="3618001"/>
          </a:xfrm>
        </p:grpSpPr>
        <p:sp>
          <p:nvSpPr>
            <p:cNvPr id="702" name="Google Shape;702;p20"/>
            <p:cNvSpPr/>
            <p:nvPr/>
          </p:nvSpPr>
          <p:spPr>
            <a:xfrm>
              <a:off x="5447852" y="220602"/>
              <a:ext cx="5442090" cy="3397399"/>
            </a:xfrm>
            <a:custGeom>
              <a:avLst/>
              <a:gdLst/>
              <a:ahLst/>
              <a:cxnLst/>
              <a:rect l="l" t="t" r="r" b="b"/>
              <a:pathLst>
                <a:path w="5442090" h="3282511" extrusionOk="0">
                  <a:moveTo>
                    <a:pt x="5369624" y="0"/>
                  </a:moveTo>
                  <a:cubicBezTo>
                    <a:pt x="5409646" y="0"/>
                    <a:pt x="5442091" y="32444"/>
                    <a:pt x="5442091" y="72467"/>
                  </a:cubicBezTo>
                  <a:lnTo>
                    <a:pt x="5442091" y="3210045"/>
                  </a:lnTo>
                  <a:cubicBezTo>
                    <a:pt x="5442091" y="3250067"/>
                    <a:pt x="5409646" y="3282512"/>
                    <a:pt x="5369624" y="3282512"/>
                  </a:cubicBezTo>
                  <a:lnTo>
                    <a:pt x="72467" y="3282512"/>
                  </a:lnTo>
                  <a:cubicBezTo>
                    <a:pt x="32445" y="3282512"/>
                    <a:pt x="0" y="3250068"/>
                    <a:pt x="0" y="3210045"/>
                  </a:cubicBezTo>
                  <a:lnTo>
                    <a:pt x="0" y="72467"/>
                  </a:lnTo>
                  <a:cubicBezTo>
                    <a:pt x="0" y="32445"/>
                    <a:pt x="32444" y="0"/>
                    <a:pt x="724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03" name="Google Shape;703;p20"/>
            <p:cNvGrpSpPr/>
            <p:nvPr/>
          </p:nvGrpSpPr>
          <p:grpSpPr>
            <a:xfrm>
              <a:off x="5586054" y="0"/>
              <a:ext cx="5165785" cy="3492512"/>
              <a:chOff x="5586054" y="0"/>
              <a:chExt cx="5165785" cy="3492512"/>
            </a:xfrm>
          </p:grpSpPr>
          <p:sp>
            <p:nvSpPr>
              <p:cNvPr id="704" name="Google Shape;704;p20"/>
              <p:cNvSpPr/>
              <p:nvPr/>
            </p:nvSpPr>
            <p:spPr>
              <a:xfrm>
                <a:off x="8168947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5" name="Google Shape;705;p20"/>
              <p:cNvSpPr/>
              <p:nvPr/>
            </p:nvSpPr>
            <p:spPr>
              <a:xfrm>
                <a:off x="5586054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6" name="Google Shape;706;p20"/>
              <p:cNvSpPr/>
              <p:nvPr/>
            </p:nvSpPr>
            <p:spPr>
              <a:xfrm rot="10800000" flipH="1">
                <a:off x="8168947" y="3207396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7" name="Google Shape;707;p20"/>
              <p:cNvSpPr/>
              <p:nvPr/>
            </p:nvSpPr>
            <p:spPr>
              <a:xfrm rot="10800000" flipH="1">
                <a:off x="5586054" y="3207396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708" name="Google Shape;708;p2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09" name="Google Shape;709;p20"/>
          <p:cNvSpPr txBox="1">
            <a:spLocks noGrp="1"/>
          </p:cNvSpPr>
          <p:nvPr>
            <p:ph type="subTitle" idx="1"/>
          </p:nvPr>
        </p:nvSpPr>
        <p:spPr>
          <a:xfrm>
            <a:off x="4824580" y="1439025"/>
            <a:ext cx="3472500" cy="263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0" name="Google Shape;710;p20"/>
          <p:cNvSpPr txBox="1">
            <a:spLocks noGrp="1"/>
          </p:cNvSpPr>
          <p:nvPr>
            <p:ph type="subTitle" idx="2"/>
          </p:nvPr>
        </p:nvSpPr>
        <p:spPr>
          <a:xfrm>
            <a:off x="831980" y="1439025"/>
            <a:ext cx="3472500" cy="263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6" name="Google Shape;766;p22"/>
          <p:cNvGrpSpPr/>
          <p:nvPr/>
        </p:nvGrpSpPr>
        <p:grpSpPr>
          <a:xfrm>
            <a:off x="-473582" y="1127728"/>
            <a:ext cx="9783830" cy="4292534"/>
            <a:chOff x="-473582" y="1127728"/>
            <a:chExt cx="9783830" cy="4292534"/>
          </a:xfrm>
        </p:grpSpPr>
        <p:grpSp>
          <p:nvGrpSpPr>
            <p:cNvPr id="767" name="Google Shape;767;p22"/>
            <p:cNvGrpSpPr/>
            <p:nvPr/>
          </p:nvGrpSpPr>
          <p:grpSpPr>
            <a:xfrm rot="6943988" flipH="1">
              <a:off x="88441" y="3502085"/>
              <a:ext cx="1136066" cy="1961370"/>
              <a:chOff x="1353097" y="1651879"/>
              <a:chExt cx="906223" cy="1564556"/>
            </a:xfrm>
          </p:grpSpPr>
          <p:sp>
            <p:nvSpPr>
              <p:cNvPr id="768" name="Google Shape;768;p22"/>
              <p:cNvSpPr/>
              <p:nvPr/>
            </p:nvSpPr>
            <p:spPr>
              <a:xfrm>
                <a:off x="1353097" y="1651879"/>
                <a:ext cx="906223" cy="1564556"/>
              </a:xfrm>
              <a:custGeom>
                <a:avLst/>
                <a:gdLst/>
                <a:ahLst/>
                <a:cxnLst/>
                <a:rect l="l" t="t" r="r" b="b"/>
                <a:pathLst>
                  <a:path w="906223" h="1564556" extrusionOk="0">
                    <a:moveTo>
                      <a:pt x="0" y="0"/>
                    </a:moveTo>
                    <a:lnTo>
                      <a:pt x="0" y="1564557"/>
                    </a:lnTo>
                    <a:lnTo>
                      <a:pt x="906223" y="1564557"/>
                    </a:lnTo>
                    <a:lnTo>
                      <a:pt x="0" y="0"/>
                    </a:lnTo>
                    <a:close/>
                    <a:moveTo>
                      <a:pt x="227420" y="846367"/>
                    </a:moveTo>
                    <a:lnTo>
                      <a:pt x="511759" y="1337224"/>
                    </a:lnTo>
                    <a:lnTo>
                      <a:pt x="227420" y="1337224"/>
                    </a:lnTo>
                    <a:lnTo>
                      <a:pt x="227420" y="84636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9" name="Google Shape;769;p22"/>
              <p:cNvSpPr/>
              <p:nvPr/>
            </p:nvSpPr>
            <p:spPr>
              <a:xfrm>
                <a:off x="2061613" y="3109420"/>
                <a:ext cx="38867" cy="38867"/>
              </a:xfrm>
              <a:custGeom>
                <a:avLst/>
                <a:gdLst/>
                <a:ahLst/>
                <a:cxnLst/>
                <a:rect l="l" t="t" r="r" b="b"/>
                <a:pathLst>
                  <a:path w="38867" h="38867" extrusionOk="0">
                    <a:moveTo>
                      <a:pt x="38868" y="19434"/>
                    </a:moveTo>
                    <a:cubicBezTo>
                      <a:pt x="38868" y="30144"/>
                      <a:pt x="30144" y="38868"/>
                      <a:pt x="19434" y="38868"/>
                    </a:cubicBezTo>
                    <a:cubicBezTo>
                      <a:pt x="8724" y="38868"/>
                      <a:pt x="0" y="30144"/>
                      <a:pt x="0" y="19434"/>
                    </a:cubicBezTo>
                    <a:cubicBezTo>
                      <a:pt x="0" y="8724"/>
                      <a:pt x="8724" y="0"/>
                      <a:pt x="19434" y="0"/>
                    </a:cubicBezTo>
                    <a:cubicBezTo>
                      <a:pt x="30144" y="0"/>
                      <a:pt x="38868" y="8724"/>
                      <a:pt x="38868" y="1943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0" name="Google Shape;770;p22"/>
              <p:cNvSpPr/>
              <p:nvPr/>
            </p:nvSpPr>
            <p:spPr>
              <a:xfrm>
                <a:off x="1353097" y="1651879"/>
                <a:ext cx="906223" cy="1564556"/>
              </a:xfrm>
              <a:custGeom>
                <a:avLst/>
                <a:gdLst/>
                <a:ahLst/>
                <a:cxnLst/>
                <a:rect l="l" t="t" r="r" b="b"/>
                <a:pathLst>
                  <a:path w="906223" h="1564556" extrusionOk="0">
                    <a:moveTo>
                      <a:pt x="29194" y="108484"/>
                    </a:moveTo>
                    <a:lnTo>
                      <a:pt x="855695" y="1535449"/>
                    </a:lnTo>
                    <a:lnTo>
                      <a:pt x="29194" y="1535449"/>
                    </a:lnTo>
                    <a:lnTo>
                      <a:pt x="29194" y="108484"/>
                    </a:lnTo>
                    <a:moveTo>
                      <a:pt x="198312" y="1366331"/>
                    </a:moveTo>
                    <a:lnTo>
                      <a:pt x="562373" y="1366331"/>
                    </a:lnTo>
                    <a:lnTo>
                      <a:pt x="537066" y="1322540"/>
                    </a:lnTo>
                    <a:lnTo>
                      <a:pt x="252727" y="831684"/>
                    </a:lnTo>
                    <a:lnTo>
                      <a:pt x="198312" y="737797"/>
                    </a:lnTo>
                    <a:lnTo>
                      <a:pt x="198312" y="1366331"/>
                    </a:lnTo>
                    <a:moveTo>
                      <a:pt x="0" y="0"/>
                    </a:moveTo>
                    <a:lnTo>
                      <a:pt x="0" y="1564557"/>
                    </a:lnTo>
                    <a:lnTo>
                      <a:pt x="906223" y="156455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227420" y="1337224"/>
                    </a:moveTo>
                    <a:lnTo>
                      <a:pt x="227420" y="846367"/>
                    </a:lnTo>
                    <a:lnTo>
                      <a:pt x="511759" y="1337224"/>
                    </a:lnTo>
                    <a:lnTo>
                      <a:pt x="227420" y="1337224"/>
                    </a:lnTo>
                    <a:close/>
                  </a:path>
                </a:pathLst>
              </a:custGeom>
              <a:solidFill>
                <a:srgbClr val="F398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1" name="Google Shape;771;p22"/>
              <p:cNvSpPr/>
              <p:nvPr/>
            </p:nvSpPr>
            <p:spPr>
              <a:xfrm>
                <a:off x="1353097" y="1651879"/>
                <a:ext cx="906223" cy="1564556"/>
              </a:xfrm>
              <a:custGeom>
                <a:avLst/>
                <a:gdLst/>
                <a:ahLst/>
                <a:cxnLst/>
                <a:rect l="l" t="t" r="r" b="b"/>
                <a:pathLst>
                  <a:path w="906223" h="1564556" extrusionOk="0">
                    <a:moveTo>
                      <a:pt x="29194" y="108484"/>
                    </a:moveTo>
                    <a:lnTo>
                      <a:pt x="855695" y="1535449"/>
                    </a:lnTo>
                    <a:lnTo>
                      <a:pt x="29194" y="1535449"/>
                    </a:lnTo>
                    <a:lnTo>
                      <a:pt x="29194" y="108484"/>
                    </a:lnTo>
                    <a:moveTo>
                      <a:pt x="198312" y="1366331"/>
                    </a:moveTo>
                    <a:lnTo>
                      <a:pt x="562373" y="1366331"/>
                    </a:lnTo>
                    <a:lnTo>
                      <a:pt x="537066" y="1322540"/>
                    </a:lnTo>
                    <a:lnTo>
                      <a:pt x="252727" y="831684"/>
                    </a:lnTo>
                    <a:lnTo>
                      <a:pt x="198312" y="737797"/>
                    </a:lnTo>
                    <a:lnTo>
                      <a:pt x="198312" y="1366331"/>
                    </a:lnTo>
                    <a:moveTo>
                      <a:pt x="0" y="0"/>
                    </a:moveTo>
                    <a:lnTo>
                      <a:pt x="0" y="1564557"/>
                    </a:lnTo>
                    <a:lnTo>
                      <a:pt x="906223" y="156455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227420" y="1337224"/>
                    </a:moveTo>
                    <a:lnTo>
                      <a:pt x="227420" y="846367"/>
                    </a:lnTo>
                    <a:lnTo>
                      <a:pt x="511759" y="1337224"/>
                    </a:lnTo>
                    <a:lnTo>
                      <a:pt x="227420" y="133722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772" name="Google Shape;772;p22"/>
              <p:cNvGrpSpPr/>
              <p:nvPr/>
            </p:nvGrpSpPr>
            <p:grpSpPr>
              <a:xfrm>
                <a:off x="1353097" y="1907975"/>
                <a:ext cx="113234" cy="1268557"/>
                <a:chOff x="1353097" y="1907975"/>
                <a:chExt cx="113234" cy="1268557"/>
              </a:xfrm>
            </p:grpSpPr>
            <p:sp>
              <p:nvSpPr>
                <p:cNvPr id="773" name="Google Shape;773;p22"/>
                <p:cNvSpPr/>
                <p:nvPr/>
              </p:nvSpPr>
              <p:spPr>
                <a:xfrm>
                  <a:off x="1353097" y="1907975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4" name="Google Shape;774;p22"/>
                <p:cNvSpPr/>
                <p:nvPr/>
              </p:nvSpPr>
              <p:spPr>
                <a:xfrm>
                  <a:off x="1353097" y="2012918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5" name="Google Shape;775;p22"/>
                <p:cNvSpPr/>
                <p:nvPr/>
              </p:nvSpPr>
              <p:spPr>
                <a:xfrm>
                  <a:off x="1353097" y="2117947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6" name="Google Shape;776;p22"/>
                <p:cNvSpPr/>
                <p:nvPr/>
              </p:nvSpPr>
              <p:spPr>
                <a:xfrm>
                  <a:off x="1353097" y="2222976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7" name="Google Shape;777;p22"/>
                <p:cNvSpPr/>
                <p:nvPr/>
              </p:nvSpPr>
              <p:spPr>
                <a:xfrm>
                  <a:off x="1353097" y="2327919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8" name="Google Shape;778;p22"/>
                <p:cNvSpPr/>
                <p:nvPr/>
              </p:nvSpPr>
              <p:spPr>
                <a:xfrm>
                  <a:off x="1353097" y="2432948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9" name="Google Shape;779;p22"/>
                <p:cNvSpPr/>
                <p:nvPr/>
              </p:nvSpPr>
              <p:spPr>
                <a:xfrm>
                  <a:off x="1353097" y="2537891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0" name="Google Shape;780;p22"/>
                <p:cNvSpPr/>
                <p:nvPr/>
              </p:nvSpPr>
              <p:spPr>
                <a:xfrm>
                  <a:off x="1353097" y="2642921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1" name="Google Shape;781;p22"/>
                <p:cNvSpPr/>
                <p:nvPr/>
              </p:nvSpPr>
              <p:spPr>
                <a:xfrm>
                  <a:off x="1353097" y="2747950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2" name="Google Shape;782;p22"/>
                <p:cNvSpPr/>
                <p:nvPr/>
              </p:nvSpPr>
              <p:spPr>
                <a:xfrm>
                  <a:off x="1353097" y="2852893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3" name="Google Shape;783;p22"/>
                <p:cNvSpPr/>
                <p:nvPr/>
              </p:nvSpPr>
              <p:spPr>
                <a:xfrm>
                  <a:off x="1353097" y="2957922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4" name="Google Shape;784;p22"/>
                <p:cNvSpPr/>
                <p:nvPr/>
              </p:nvSpPr>
              <p:spPr>
                <a:xfrm>
                  <a:off x="1353097" y="3062865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5" name="Google Shape;785;p22"/>
                <p:cNvSpPr/>
                <p:nvPr/>
              </p:nvSpPr>
              <p:spPr>
                <a:xfrm>
                  <a:off x="1353097" y="3167895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786" name="Google Shape;786;p22"/>
            <p:cNvGrpSpPr/>
            <p:nvPr/>
          </p:nvGrpSpPr>
          <p:grpSpPr>
            <a:xfrm rot="-8100000">
              <a:off x="8353629" y="3360914"/>
              <a:ext cx="277071" cy="1927756"/>
              <a:chOff x="5771324" y="4276662"/>
              <a:chExt cx="124377" cy="865369"/>
            </a:xfrm>
          </p:grpSpPr>
          <p:sp>
            <p:nvSpPr>
              <p:cNvPr id="787" name="Google Shape;787;p22"/>
              <p:cNvSpPr/>
              <p:nvPr/>
            </p:nvSpPr>
            <p:spPr>
              <a:xfrm rot="10800000">
                <a:off x="5870653" y="4320367"/>
                <a:ext cx="24875" cy="697028"/>
              </a:xfrm>
              <a:custGeom>
                <a:avLst/>
                <a:gdLst/>
                <a:ahLst/>
                <a:cxnLst/>
                <a:rect l="l" t="t" r="r" b="b"/>
                <a:pathLst>
                  <a:path w="24875" h="697028" extrusionOk="0">
                    <a:moveTo>
                      <a:pt x="0" y="0"/>
                    </a:moveTo>
                    <a:lnTo>
                      <a:pt x="24875" y="0"/>
                    </a:lnTo>
                    <a:lnTo>
                      <a:pt x="24875" y="697029"/>
                    </a:lnTo>
                    <a:lnTo>
                      <a:pt x="0" y="69702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8" name="Google Shape;788;p22"/>
              <p:cNvSpPr/>
              <p:nvPr/>
            </p:nvSpPr>
            <p:spPr>
              <a:xfrm rot="10800000">
                <a:off x="5845864" y="4320367"/>
                <a:ext cx="24875" cy="697028"/>
              </a:xfrm>
              <a:custGeom>
                <a:avLst/>
                <a:gdLst/>
                <a:ahLst/>
                <a:cxnLst/>
                <a:rect l="l" t="t" r="r" b="b"/>
                <a:pathLst>
                  <a:path w="24875" h="697028" extrusionOk="0">
                    <a:moveTo>
                      <a:pt x="0" y="0"/>
                    </a:moveTo>
                    <a:lnTo>
                      <a:pt x="24875" y="0"/>
                    </a:lnTo>
                    <a:lnTo>
                      <a:pt x="24875" y="697029"/>
                    </a:lnTo>
                    <a:lnTo>
                      <a:pt x="0" y="697029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9" name="Google Shape;789;p22"/>
              <p:cNvSpPr/>
              <p:nvPr/>
            </p:nvSpPr>
            <p:spPr>
              <a:xfrm rot="10800000">
                <a:off x="5821075" y="4320367"/>
                <a:ext cx="24875" cy="697028"/>
              </a:xfrm>
              <a:custGeom>
                <a:avLst/>
                <a:gdLst/>
                <a:ahLst/>
                <a:cxnLst/>
                <a:rect l="l" t="t" r="r" b="b"/>
                <a:pathLst>
                  <a:path w="24875" h="697028" extrusionOk="0">
                    <a:moveTo>
                      <a:pt x="0" y="0"/>
                    </a:moveTo>
                    <a:lnTo>
                      <a:pt x="24875" y="0"/>
                    </a:lnTo>
                    <a:lnTo>
                      <a:pt x="24875" y="697029"/>
                    </a:lnTo>
                    <a:lnTo>
                      <a:pt x="0" y="69702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0" name="Google Shape;790;p22"/>
              <p:cNvSpPr/>
              <p:nvPr/>
            </p:nvSpPr>
            <p:spPr>
              <a:xfrm rot="10800000">
                <a:off x="5796113" y="4320367"/>
                <a:ext cx="24875" cy="697028"/>
              </a:xfrm>
              <a:custGeom>
                <a:avLst/>
                <a:gdLst/>
                <a:ahLst/>
                <a:cxnLst/>
                <a:rect l="l" t="t" r="r" b="b"/>
                <a:pathLst>
                  <a:path w="24875" h="697028" extrusionOk="0">
                    <a:moveTo>
                      <a:pt x="0" y="0"/>
                    </a:moveTo>
                    <a:lnTo>
                      <a:pt x="24875" y="0"/>
                    </a:lnTo>
                    <a:lnTo>
                      <a:pt x="24875" y="697029"/>
                    </a:lnTo>
                    <a:lnTo>
                      <a:pt x="0" y="697029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1" name="Google Shape;791;p22"/>
              <p:cNvSpPr/>
              <p:nvPr/>
            </p:nvSpPr>
            <p:spPr>
              <a:xfrm rot="10800000">
                <a:off x="5771324" y="4320367"/>
                <a:ext cx="24875" cy="697028"/>
              </a:xfrm>
              <a:custGeom>
                <a:avLst/>
                <a:gdLst/>
                <a:ahLst/>
                <a:cxnLst/>
                <a:rect l="l" t="t" r="r" b="b"/>
                <a:pathLst>
                  <a:path w="24875" h="697028" extrusionOk="0">
                    <a:moveTo>
                      <a:pt x="0" y="0"/>
                    </a:moveTo>
                    <a:lnTo>
                      <a:pt x="24875" y="0"/>
                    </a:lnTo>
                    <a:lnTo>
                      <a:pt x="24875" y="697029"/>
                    </a:lnTo>
                    <a:lnTo>
                      <a:pt x="0" y="69702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2" name="Google Shape;792;p22"/>
              <p:cNvSpPr/>
              <p:nvPr/>
            </p:nvSpPr>
            <p:spPr>
              <a:xfrm>
                <a:off x="5771324" y="5017395"/>
                <a:ext cx="124204" cy="124635"/>
              </a:xfrm>
              <a:custGeom>
                <a:avLst/>
                <a:gdLst/>
                <a:ahLst/>
                <a:cxnLst/>
                <a:rect l="l" t="t" r="r" b="b"/>
                <a:pathLst>
                  <a:path w="124204" h="124635" extrusionOk="0">
                    <a:moveTo>
                      <a:pt x="62102" y="124636"/>
                    </a:moveTo>
                    <a:cubicBezTo>
                      <a:pt x="76872" y="124636"/>
                      <a:pt x="124204" y="0"/>
                      <a:pt x="124204" y="0"/>
                    </a:cubicBezTo>
                    <a:lnTo>
                      <a:pt x="0" y="0"/>
                    </a:lnTo>
                    <a:cubicBezTo>
                      <a:pt x="0" y="0"/>
                      <a:pt x="47851" y="124636"/>
                      <a:pt x="62102" y="12463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3" name="Google Shape;793;p22"/>
              <p:cNvSpPr/>
              <p:nvPr/>
            </p:nvSpPr>
            <p:spPr>
              <a:xfrm>
                <a:off x="5815720" y="5108691"/>
                <a:ext cx="35499" cy="33340"/>
              </a:xfrm>
              <a:custGeom>
                <a:avLst/>
                <a:gdLst/>
                <a:ahLst/>
                <a:cxnLst/>
                <a:rect l="l" t="t" r="r" b="b"/>
                <a:pathLst>
                  <a:path w="35499" h="33340" extrusionOk="0">
                    <a:moveTo>
                      <a:pt x="17706" y="0"/>
                    </a:moveTo>
                    <a:cubicBezTo>
                      <a:pt x="10797" y="0"/>
                      <a:pt x="4492" y="3887"/>
                      <a:pt x="0" y="10192"/>
                    </a:cubicBezTo>
                    <a:cubicBezTo>
                      <a:pt x="7342" y="23839"/>
                      <a:pt x="13734" y="33340"/>
                      <a:pt x="17706" y="33340"/>
                    </a:cubicBezTo>
                    <a:cubicBezTo>
                      <a:pt x="21680" y="33340"/>
                      <a:pt x="28244" y="24012"/>
                      <a:pt x="35499" y="10451"/>
                    </a:cubicBezTo>
                    <a:cubicBezTo>
                      <a:pt x="31008" y="4060"/>
                      <a:pt x="24702" y="86"/>
                      <a:pt x="17706" y="8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4" name="Google Shape;794;p22"/>
              <p:cNvSpPr/>
              <p:nvPr/>
            </p:nvSpPr>
            <p:spPr>
              <a:xfrm rot="10800000">
                <a:off x="5771411" y="4276662"/>
                <a:ext cx="124290" cy="110470"/>
              </a:xfrm>
              <a:custGeom>
                <a:avLst/>
                <a:gdLst/>
                <a:ahLst/>
                <a:cxnLst/>
                <a:rect l="l" t="t" r="r" b="b"/>
                <a:pathLst>
                  <a:path w="124290" h="110470" extrusionOk="0">
                    <a:moveTo>
                      <a:pt x="86" y="0"/>
                    </a:moveTo>
                    <a:lnTo>
                      <a:pt x="124290" y="0"/>
                    </a:lnTo>
                    <a:lnTo>
                      <a:pt x="124290" y="88532"/>
                    </a:lnTo>
                    <a:cubicBezTo>
                      <a:pt x="124290" y="100624"/>
                      <a:pt x="114444" y="110471"/>
                      <a:pt x="102352" y="110471"/>
                    </a:cubicBezTo>
                    <a:lnTo>
                      <a:pt x="21939" y="110471"/>
                    </a:lnTo>
                    <a:cubicBezTo>
                      <a:pt x="9846" y="110471"/>
                      <a:pt x="0" y="100624"/>
                      <a:pt x="0" y="88532"/>
                    </a:cubicBez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95" name="Google Shape;795;p22"/>
            <p:cNvGrpSpPr/>
            <p:nvPr/>
          </p:nvGrpSpPr>
          <p:grpSpPr>
            <a:xfrm rot="-9033759">
              <a:off x="8615436" y="1279691"/>
              <a:ext cx="680582" cy="236675"/>
              <a:chOff x="2832375" y="669000"/>
              <a:chExt cx="491675" cy="215825"/>
            </a:xfrm>
          </p:grpSpPr>
          <p:sp>
            <p:nvSpPr>
              <p:cNvPr id="796" name="Google Shape;796;p22"/>
              <p:cNvSpPr/>
              <p:nvPr/>
            </p:nvSpPr>
            <p:spPr>
              <a:xfrm>
                <a:off x="2832375" y="669000"/>
                <a:ext cx="491675" cy="215825"/>
              </a:xfrm>
              <a:custGeom>
                <a:avLst/>
                <a:gdLst/>
                <a:ahLst/>
                <a:cxnLst/>
                <a:rect l="l" t="t" r="r" b="b"/>
                <a:pathLst>
                  <a:path w="19667" h="8633" extrusionOk="0">
                    <a:moveTo>
                      <a:pt x="730" y="0"/>
                    </a:moveTo>
                    <a:cubicBezTo>
                      <a:pt x="305" y="0"/>
                      <a:pt x="1" y="365"/>
                      <a:pt x="1" y="730"/>
                    </a:cubicBezTo>
                    <a:lnTo>
                      <a:pt x="1" y="7903"/>
                    </a:lnTo>
                    <a:cubicBezTo>
                      <a:pt x="1" y="8329"/>
                      <a:pt x="335" y="8633"/>
                      <a:pt x="730" y="8633"/>
                    </a:cubicBezTo>
                    <a:lnTo>
                      <a:pt x="18968" y="8633"/>
                    </a:lnTo>
                    <a:cubicBezTo>
                      <a:pt x="19363" y="8633"/>
                      <a:pt x="19667" y="8298"/>
                      <a:pt x="19667" y="7903"/>
                    </a:cubicBezTo>
                    <a:lnTo>
                      <a:pt x="19667" y="730"/>
                    </a:lnTo>
                    <a:cubicBezTo>
                      <a:pt x="19667" y="304"/>
                      <a:pt x="19333" y="0"/>
                      <a:pt x="1896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22"/>
              <p:cNvSpPr/>
              <p:nvPr/>
            </p:nvSpPr>
            <p:spPr>
              <a:xfrm>
                <a:off x="3078600" y="669000"/>
                <a:ext cx="245450" cy="215825"/>
              </a:xfrm>
              <a:custGeom>
                <a:avLst/>
                <a:gdLst/>
                <a:ahLst/>
                <a:cxnLst/>
                <a:rect l="l" t="t" r="r" b="b"/>
                <a:pathLst>
                  <a:path w="9818" h="8633" extrusionOk="0">
                    <a:moveTo>
                      <a:pt x="0" y="0"/>
                    </a:moveTo>
                    <a:lnTo>
                      <a:pt x="0" y="8633"/>
                    </a:lnTo>
                    <a:lnTo>
                      <a:pt x="9119" y="8633"/>
                    </a:lnTo>
                    <a:cubicBezTo>
                      <a:pt x="9484" y="8633"/>
                      <a:pt x="9818" y="8329"/>
                      <a:pt x="9818" y="7903"/>
                    </a:cubicBezTo>
                    <a:lnTo>
                      <a:pt x="9818" y="578"/>
                    </a:lnTo>
                    <a:cubicBezTo>
                      <a:pt x="9818" y="213"/>
                      <a:pt x="9514" y="0"/>
                      <a:pt x="911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98" name="Google Shape;798;p22"/>
          <p:cNvGrpSpPr/>
          <p:nvPr/>
        </p:nvGrpSpPr>
        <p:grpSpPr>
          <a:xfrm>
            <a:off x="269601" y="190275"/>
            <a:ext cx="8601223" cy="4774676"/>
            <a:chOff x="5447852" y="0"/>
            <a:chExt cx="5442090" cy="3618001"/>
          </a:xfrm>
        </p:grpSpPr>
        <p:sp>
          <p:nvSpPr>
            <p:cNvPr id="799" name="Google Shape;799;p22"/>
            <p:cNvSpPr/>
            <p:nvPr/>
          </p:nvSpPr>
          <p:spPr>
            <a:xfrm>
              <a:off x="5447852" y="220602"/>
              <a:ext cx="5442090" cy="3397399"/>
            </a:xfrm>
            <a:custGeom>
              <a:avLst/>
              <a:gdLst/>
              <a:ahLst/>
              <a:cxnLst/>
              <a:rect l="l" t="t" r="r" b="b"/>
              <a:pathLst>
                <a:path w="5442090" h="3282511" extrusionOk="0">
                  <a:moveTo>
                    <a:pt x="5369624" y="0"/>
                  </a:moveTo>
                  <a:cubicBezTo>
                    <a:pt x="5409646" y="0"/>
                    <a:pt x="5442091" y="32444"/>
                    <a:pt x="5442091" y="72467"/>
                  </a:cubicBezTo>
                  <a:lnTo>
                    <a:pt x="5442091" y="3210045"/>
                  </a:lnTo>
                  <a:cubicBezTo>
                    <a:pt x="5442091" y="3250067"/>
                    <a:pt x="5409646" y="3282512"/>
                    <a:pt x="5369624" y="3282512"/>
                  </a:cubicBezTo>
                  <a:lnTo>
                    <a:pt x="72467" y="3282512"/>
                  </a:lnTo>
                  <a:cubicBezTo>
                    <a:pt x="32445" y="3282512"/>
                    <a:pt x="0" y="3250068"/>
                    <a:pt x="0" y="3210045"/>
                  </a:cubicBezTo>
                  <a:lnTo>
                    <a:pt x="0" y="72467"/>
                  </a:lnTo>
                  <a:cubicBezTo>
                    <a:pt x="0" y="32445"/>
                    <a:pt x="32444" y="0"/>
                    <a:pt x="724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00" name="Google Shape;800;p22"/>
            <p:cNvGrpSpPr/>
            <p:nvPr/>
          </p:nvGrpSpPr>
          <p:grpSpPr>
            <a:xfrm>
              <a:off x="5586054" y="0"/>
              <a:ext cx="5165785" cy="3492512"/>
              <a:chOff x="5586054" y="0"/>
              <a:chExt cx="5165785" cy="3492512"/>
            </a:xfrm>
          </p:grpSpPr>
          <p:sp>
            <p:nvSpPr>
              <p:cNvPr id="801" name="Google Shape;801;p22"/>
              <p:cNvSpPr/>
              <p:nvPr/>
            </p:nvSpPr>
            <p:spPr>
              <a:xfrm>
                <a:off x="8168947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2" name="Google Shape;802;p22"/>
              <p:cNvSpPr/>
              <p:nvPr/>
            </p:nvSpPr>
            <p:spPr>
              <a:xfrm>
                <a:off x="5586054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3" name="Google Shape;803;p22"/>
              <p:cNvSpPr/>
              <p:nvPr/>
            </p:nvSpPr>
            <p:spPr>
              <a:xfrm rot="10800000" flipH="1">
                <a:off x="8168947" y="3207396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4" name="Google Shape;804;p22"/>
              <p:cNvSpPr/>
              <p:nvPr/>
            </p:nvSpPr>
            <p:spPr>
              <a:xfrm rot="10800000" flipH="1">
                <a:off x="5586054" y="3207396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805" name="Google Shape;805;p2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06" name="Google Shape;806;p22"/>
          <p:cNvSpPr txBox="1">
            <a:spLocks noGrp="1"/>
          </p:cNvSpPr>
          <p:nvPr>
            <p:ph type="subTitle" idx="1"/>
          </p:nvPr>
        </p:nvSpPr>
        <p:spPr>
          <a:xfrm>
            <a:off x="937625" y="3119625"/>
            <a:ext cx="2175300" cy="8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7" name="Google Shape;807;p22"/>
          <p:cNvSpPr txBox="1">
            <a:spLocks noGrp="1"/>
          </p:cNvSpPr>
          <p:nvPr>
            <p:ph type="subTitle" idx="2"/>
          </p:nvPr>
        </p:nvSpPr>
        <p:spPr>
          <a:xfrm>
            <a:off x="3484348" y="3119625"/>
            <a:ext cx="2175300" cy="8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8" name="Google Shape;808;p22"/>
          <p:cNvSpPr txBox="1">
            <a:spLocks noGrp="1"/>
          </p:cNvSpPr>
          <p:nvPr>
            <p:ph type="subTitle" idx="3"/>
          </p:nvPr>
        </p:nvSpPr>
        <p:spPr>
          <a:xfrm>
            <a:off x="6031075" y="3119625"/>
            <a:ext cx="2175300" cy="8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9" name="Google Shape;809;p22"/>
          <p:cNvSpPr txBox="1">
            <a:spLocks noGrp="1"/>
          </p:cNvSpPr>
          <p:nvPr>
            <p:ph type="subTitle" idx="4"/>
          </p:nvPr>
        </p:nvSpPr>
        <p:spPr>
          <a:xfrm>
            <a:off x="937625" y="2707424"/>
            <a:ext cx="21753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810" name="Google Shape;810;p22"/>
          <p:cNvSpPr txBox="1">
            <a:spLocks noGrp="1"/>
          </p:cNvSpPr>
          <p:nvPr>
            <p:ph type="subTitle" idx="5"/>
          </p:nvPr>
        </p:nvSpPr>
        <p:spPr>
          <a:xfrm>
            <a:off x="3484348" y="2707424"/>
            <a:ext cx="21753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811" name="Google Shape;811;p22"/>
          <p:cNvSpPr txBox="1">
            <a:spLocks noGrp="1"/>
          </p:cNvSpPr>
          <p:nvPr>
            <p:ph type="subTitle" idx="6"/>
          </p:nvPr>
        </p:nvSpPr>
        <p:spPr>
          <a:xfrm>
            <a:off x="6031075" y="2707424"/>
            <a:ext cx="21753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oogle Shape;38;p3"/>
          <p:cNvGrpSpPr/>
          <p:nvPr/>
        </p:nvGrpSpPr>
        <p:grpSpPr>
          <a:xfrm rot="-996566">
            <a:off x="-311671" y="572481"/>
            <a:ext cx="1625396" cy="959531"/>
            <a:chOff x="7008442" y="6231192"/>
            <a:chExt cx="1035004" cy="611001"/>
          </a:xfrm>
        </p:grpSpPr>
        <p:sp>
          <p:nvSpPr>
            <p:cNvPr id="39" name="Google Shape;39;p3"/>
            <p:cNvSpPr/>
            <p:nvPr/>
          </p:nvSpPr>
          <p:spPr>
            <a:xfrm>
              <a:off x="7008614" y="6231192"/>
              <a:ext cx="1034832" cy="610914"/>
            </a:xfrm>
            <a:custGeom>
              <a:avLst/>
              <a:gdLst/>
              <a:ahLst/>
              <a:cxnLst/>
              <a:rect l="l" t="t" r="r" b="b"/>
              <a:pathLst>
                <a:path w="1034832" h="610914" extrusionOk="0">
                  <a:moveTo>
                    <a:pt x="517373" y="0"/>
                  </a:moveTo>
                  <a:cubicBezTo>
                    <a:pt x="231652" y="0"/>
                    <a:pt x="0" y="231652"/>
                    <a:pt x="0" y="517373"/>
                  </a:cubicBezTo>
                  <a:lnTo>
                    <a:pt x="0" y="610915"/>
                  </a:lnTo>
                  <a:lnTo>
                    <a:pt x="1034832" y="610915"/>
                  </a:lnTo>
                  <a:lnTo>
                    <a:pt x="1034832" y="517373"/>
                  </a:lnTo>
                  <a:cubicBezTo>
                    <a:pt x="1034832" y="231652"/>
                    <a:pt x="803181" y="0"/>
                    <a:pt x="517460" y="0"/>
                  </a:cubicBezTo>
                  <a:close/>
                  <a:moveTo>
                    <a:pt x="517373" y="501308"/>
                  </a:moveTo>
                  <a:cubicBezTo>
                    <a:pt x="502863" y="501308"/>
                    <a:pt x="491030" y="489561"/>
                    <a:pt x="491030" y="474964"/>
                  </a:cubicBezTo>
                  <a:cubicBezTo>
                    <a:pt x="491030" y="460367"/>
                    <a:pt x="502776" y="448620"/>
                    <a:pt x="517373" y="448620"/>
                  </a:cubicBezTo>
                  <a:cubicBezTo>
                    <a:pt x="531970" y="448620"/>
                    <a:pt x="543717" y="460367"/>
                    <a:pt x="543717" y="474964"/>
                  </a:cubicBezTo>
                  <a:cubicBezTo>
                    <a:pt x="543717" y="489561"/>
                    <a:pt x="531970" y="501308"/>
                    <a:pt x="517373" y="501308"/>
                  </a:cubicBezTo>
                  <a:close/>
                  <a:moveTo>
                    <a:pt x="609446" y="474964"/>
                  </a:moveTo>
                  <a:cubicBezTo>
                    <a:pt x="609446" y="424091"/>
                    <a:pt x="568247" y="382891"/>
                    <a:pt x="517373" y="382891"/>
                  </a:cubicBezTo>
                  <a:cubicBezTo>
                    <a:pt x="466500" y="382891"/>
                    <a:pt x="425300" y="424091"/>
                    <a:pt x="425300" y="474964"/>
                  </a:cubicBezTo>
                  <a:lnTo>
                    <a:pt x="138283" y="474964"/>
                  </a:lnTo>
                  <a:cubicBezTo>
                    <a:pt x="159444" y="284512"/>
                    <a:pt x="321393" y="135864"/>
                    <a:pt x="517460" y="135864"/>
                  </a:cubicBezTo>
                  <a:cubicBezTo>
                    <a:pt x="713526" y="135864"/>
                    <a:pt x="875475" y="284512"/>
                    <a:pt x="896636" y="474964"/>
                  </a:cubicBezTo>
                  <a:lnTo>
                    <a:pt x="609619" y="47496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7008614" y="6748652"/>
              <a:ext cx="65729" cy="8637"/>
            </a:xfrm>
            <a:custGeom>
              <a:avLst/>
              <a:gdLst/>
              <a:ahLst/>
              <a:cxnLst/>
              <a:rect l="l" t="t" r="r" b="b"/>
              <a:pathLst>
                <a:path w="65729" h="8637" extrusionOk="0">
                  <a:moveTo>
                    <a:pt x="0" y="0"/>
                  </a:moveTo>
                  <a:lnTo>
                    <a:pt x="65730" y="0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016474" y="6658824"/>
              <a:ext cx="64779" cy="11401"/>
            </a:xfrm>
            <a:custGeom>
              <a:avLst/>
              <a:gdLst/>
              <a:ahLst/>
              <a:cxnLst/>
              <a:rect l="l" t="t" r="r" b="b"/>
              <a:pathLst>
                <a:path w="64779" h="11401" extrusionOk="0">
                  <a:moveTo>
                    <a:pt x="0" y="0"/>
                  </a:moveTo>
                  <a:lnTo>
                    <a:pt x="64780" y="11401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7039795" y="6571674"/>
              <a:ext cx="61842" cy="22456"/>
            </a:xfrm>
            <a:custGeom>
              <a:avLst/>
              <a:gdLst/>
              <a:ahLst/>
              <a:cxnLst/>
              <a:rect l="l" t="t" r="r" b="b"/>
              <a:pathLst>
                <a:path w="61842" h="22456" extrusionOk="0">
                  <a:moveTo>
                    <a:pt x="0" y="0"/>
                  </a:moveTo>
                  <a:lnTo>
                    <a:pt x="61843" y="22457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7077885" y="6489965"/>
              <a:ext cx="57006" cy="32821"/>
            </a:xfrm>
            <a:custGeom>
              <a:avLst/>
              <a:gdLst/>
              <a:ahLst/>
              <a:cxnLst/>
              <a:rect l="l" t="t" r="r" b="b"/>
              <a:pathLst>
                <a:path w="57006" h="32821" extrusionOk="0">
                  <a:moveTo>
                    <a:pt x="0" y="0"/>
                  </a:moveTo>
                  <a:lnTo>
                    <a:pt x="57006" y="32822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7129623" y="6416030"/>
              <a:ext cx="50441" cy="42322"/>
            </a:xfrm>
            <a:custGeom>
              <a:avLst/>
              <a:gdLst/>
              <a:ahLst/>
              <a:cxnLst/>
              <a:rect l="l" t="t" r="r" b="b"/>
              <a:pathLst>
                <a:path w="50441" h="42322" extrusionOk="0">
                  <a:moveTo>
                    <a:pt x="0" y="0"/>
                  </a:moveTo>
                  <a:lnTo>
                    <a:pt x="50442" y="42323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193452" y="6352287"/>
              <a:ext cx="42236" cy="50355"/>
            </a:xfrm>
            <a:custGeom>
              <a:avLst/>
              <a:gdLst/>
              <a:ahLst/>
              <a:cxnLst/>
              <a:rect l="l" t="t" r="r" b="b"/>
              <a:pathLst>
                <a:path w="42236" h="50355" extrusionOk="0">
                  <a:moveTo>
                    <a:pt x="0" y="0"/>
                  </a:moveTo>
                  <a:lnTo>
                    <a:pt x="42236" y="50356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7267301" y="6300549"/>
              <a:ext cx="32908" cy="57006"/>
            </a:xfrm>
            <a:custGeom>
              <a:avLst/>
              <a:gdLst/>
              <a:ahLst/>
              <a:cxnLst/>
              <a:rect l="l" t="t" r="r" b="b"/>
              <a:pathLst>
                <a:path w="32908" h="57006" extrusionOk="0">
                  <a:moveTo>
                    <a:pt x="0" y="0"/>
                  </a:moveTo>
                  <a:lnTo>
                    <a:pt x="32908" y="57006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7349010" y="6262459"/>
              <a:ext cx="22543" cy="61756"/>
            </a:xfrm>
            <a:custGeom>
              <a:avLst/>
              <a:gdLst/>
              <a:ahLst/>
              <a:cxnLst/>
              <a:rect l="l" t="t" r="r" b="b"/>
              <a:pathLst>
                <a:path w="22543" h="61756" extrusionOk="0">
                  <a:moveTo>
                    <a:pt x="0" y="0"/>
                  </a:moveTo>
                  <a:lnTo>
                    <a:pt x="22543" y="61757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7436160" y="6239138"/>
              <a:ext cx="11401" cy="64693"/>
            </a:xfrm>
            <a:custGeom>
              <a:avLst/>
              <a:gdLst/>
              <a:ahLst/>
              <a:cxnLst/>
              <a:rect l="l" t="t" r="r" b="b"/>
              <a:pathLst>
                <a:path w="11401" h="64693" extrusionOk="0">
                  <a:moveTo>
                    <a:pt x="0" y="0"/>
                  </a:moveTo>
                  <a:lnTo>
                    <a:pt x="11401" y="64693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7525987" y="6231192"/>
              <a:ext cx="8637" cy="65816"/>
            </a:xfrm>
            <a:custGeom>
              <a:avLst/>
              <a:gdLst/>
              <a:ahLst/>
              <a:cxnLst/>
              <a:rect l="l" t="t" r="r" b="b"/>
              <a:pathLst>
                <a:path w="8637" h="65816" extrusionOk="0">
                  <a:moveTo>
                    <a:pt x="0" y="0"/>
                  </a:moveTo>
                  <a:lnTo>
                    <a:pt x="0" y="65816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7604414" y="6239138"/>
              <a:ext cx="11401" cy="64693"/>
            </a:xfrm>
            <a:custGeom>
              <a:avLst/>
              <a:gdLst/>
              <a:ahLst/>
              <a:cxnLst/>
              <a:rect l="l" t="t" r="r" b="b"/>
              <a:pathLst>
                <a:path w="11401" h="64693" extrusionOk="0">
                  <a:moveTo>
                    <a:pt x="11401" y="0"/>
                  </a:moveTo>
                  <a:lnTo>
                    <a:pt x="0" y="64693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7680422" y="6262459"/>
              <a:ext cx="22543" cy="61756"/>
            </a:xfrm>
            <a:custGeom>
              <a:avLst/>
              <a:gdLst/>
              <a:ahLst/>
              <a:cxnLst/>
              <a:rect l="l" t="t" r="r" b="b"/>
              <a:pathLst>
                <a:path w="22543" h="61756" extrusionOk="0">
                  <a:moveTo>
                    <a:pt x="22543" y="0"/>
                  </a:moveTo>
                  <a:lnTo>
                    <a:pt x="0" y="61757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7751852" y="6300549"/>
              <a:ext cx="32821" cy="57006"/>
            </a:xfrm>
            <a:custGeom>
              <a:avLst/>
              <a:gdLst/>
              <a:ahLst/>
              <a:cxnLst/>
              <a:rect l="l" t="t" r="r" b="b"/>
              <a:pathLst>
                <a:path w="32821" h="57006" extrusionOk="0">
                  <a:moveTo>
                    <a:pt x="32822" y="0"/>
                  </a:moveTo>
                  <a:lnTo>
                    <a:pt x="0" y="57006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7816286" y="6352287"/>
              <a:ext cx="42322" cy="50355"/>
            </a:xfrm>
            <a:custGeom>
              <a:avLst/>
              <a:gdLst/>
              <a:ahLst/>
              <a:cxnLst/>
              <a:rect l="l" t="t" r="r" b="b"/>
              <a:pathLst>
                <a:path w="42322" h="50355" extrusionOk="0">
                  <a:moveTo>
                    <a:pt x="42323" y="0"/>
                  </a:moveTo>
                  <a:lnTo>
                    <a:pt x="0" y="50356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7871997" y="6416030"/>
              <a:ext cx="50355" cy="42322"/>
            </a:xfrm>
            <a:custGeom>
              <a:avLst/>
              <a:gdLst/>
              <a:ahLst/>
              <a:cxnLst/>
              <a:rect l="l" t="t" r="r" b="b"/>
              <a:pathLst>
                <a:path w="50355" h="42322" extrusionOk="0">
                  <a:moveTo>
                    <a:pt x="50355" y="0"/>
                  </a:moveTo>
                  <a:lnTo>
                    <a:pt x="0" y="42323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7917083" y="6489965"/>
              <a:ext cx="57006" cy="32821"/>
            </a:xfrm>
            <a:custGeom>
              <a:avLst/>
              <a:gdLst/>
              <a:ahLst/>
              <a:cxnLst/>
              <a:rect l="l" t="t" r="r" b="b"/>
              <a:pathLst>
                <a:path w="57006" h="32821" extrusionOk="0">
                  <a:moveTo>
                    <a:pt x="57006" y="0"/>
                  </a:moveTo>
                  <a:lnTo>
                    <a:pt x="0" y="32822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7950423" y="6571674"/>
              <a:ext cx="61756" cy="22456"/>
            </a:xfrm>
            <a:custGeom>
              <a:avLst/>
              <a:gdLst/>
              <a:ahLst/>
              <a:cxnLst/>
              <a:rect l="l" t="t" r="r" b="b"/>
              <a:pathLst>
                <a:path w="61756" h="22456" extrusionOk="0">
                  <a:moveTo>
                    <a:pt x="61756" y="0"/>
                  </a:moveTo>
                  <a:lnTo>
                    <a:pt x="0" y="22457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7970807" y="6658824"/>
              <a:ext cx="64693" cy="11401"/>
            </a:xfrm>
            <a:custGeom>
              <a:avLst/>
              <a:gdLst/>
              <a:ahLst/>
              <a:cxnLst/>
              <a:rect l="l" t="t" r="r" b="b"/>
              <a:pathLst>
                <a:path w="64693" h="11401" extrusionOk="0">
                  <a:moveTo>
                    <a:pt x="64693" y="0"/>
                  </a:moveTo>
                  <a:lnTo>
                    <a:pt x="0" y="11401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7977631" y="6748652"/>
              <a:ext cx="65729" cy="8637"/>
            </a:xfrm>
            <a:custGeom>
              <a:avLst/>
              <a:gdLst/>
              <a:ahLst/>
              <a:cxnLst/>
              <a:rect l="l" t="t" r="r" b="b"/>
              <a:pathLst>
                <a:path w="65729" h="8637" extrusionOk="0">
                  <a:moveTo>
                    <a:pt x="65730" y="0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7008442" y="6231279"/>
              <a:ext cx="1034832" cy="610914"/>
            </a:xfrm>
            <a:custGeom>
              <a:avLst/>
              <a:gdLst/>
              <a:ahLst/>
              <a:cxnLst/>
              <a:rect l="l" t="t" r="r" b="b"/>
              <a:pathLst>
                <a:path w="1034832" h="610914" extrusionOk="0">
                  <a:moveTo>
                    <a:pt x="517546" y="26257"/>
                  </a:moveTo>
                  <a:cubicBezTo>
                    <a:pt x="788324" y="26257"/>
                    <a:pt x="1008661" y="246594"/>
                    <a:pt x="1008661" y="517373"/>
                  </a:cubicBezTo>
                  <a:lnTo>
                    <a:pt x="1008661" y="584571"/>
                  </a:lnTo>
                  <a:lnTo>
                    <a:pt x="26430" y="584571"/>
                  </a:lnTo>
                  <a:lnTo>
                    <a:pt x="26430" y="517373"/>
                  </a:lnTo>
                  <a:cubicBezTo>
                    <a:pt x="26430" y="246594"/>
                    <a:pt x="246767" y="26257"/>
                    <a:pt x="517546" y="26257"/>
                  </a:cubicBezTo>
                  <a:moveTo>
                    <a:pt x="109002" y="501308"/>
                  </a:moveTo>
                  <a:lnTo>
                    <a:pt x="451730" y="501308"/>
                  </a:lnTo>
                  <a:lnTo>
                    <a:pt x="451730" y="474964"/>
                  </a:lnTo>
                  <a:cubicBezTo>
                    <a:pt x="451730" y="438687"/>
                    <a:pt x="481269" y="409234"/>
                    <a:pt x="517459" y="409234"/>
                  </a:cubicBezTo>
                  <a:cubicBezTo>
                    <a:pt x="553649" y="409234"/>
                    <a:pt x="583189" y="438774"/>
                    <a:pt x="583189" y="474964"/>
                  </a:cubicBezTo>
                  <a:lnTo>
                    <a:pt x="583189" y="501308"/>
                  </a:lnTo>
                  <a:lnTo>
                    <a:pt x="925916" y="501308"/>
                  </a:lnTo>
                  <a:lnTo>
                    <a:pt x="922634" y="472113"/>
                  </a:lnTo>
                  <a:cubicBezTo>
                    <a:pt x="899659" y="265423"/>
                    <a:pt x="725445" y="109607"/>
                    <a:pt x="517373" y="109607"/>
                  </a:cubicBezTo>
                  <a:cubicBezTo>
                    <a:pt x="309301" y="109607"/>
                    <a:pt x="135001" y="265423"/>
                    <a:pt x="112112" y="472113"/>
                  </a:cubicBezTo>
                  <a:lnTo>
                    <a:pt x="108830" y="501308"/>
                  </a:lnTo>
                  <a:moveTo>
                    <a:pt x="517373" y="527652"/>
                  </a:moveTo>
                  <a:cubicBezTo>
                    <a:pt x="546394" y="527652"/>
                    <a:pt x="569974" y="504072"/>
                    <a:pt x="569974" y="475050"/>
                  </a:cubicBezTo>
                  <a:cubicBezTo>
                    <a:pt x="569974" y="446029"/>
                    <a:pt x="546394" y="422449"/>
                    <a:pt x="517373" y="422449"/>
                  </a:cubicBezTo>
                  <a:cubicBezTo>
                    <a:pt x="488352" y="422449"/>
                    <a:pt x="464772" y="446029"/>
                    <a:pt x="464772" y="475050"/>
                  </a:cubicBezTo>
                  <a:cubicBezTo>
                    <a:pt x="464772" y="504072"/>
                    <a:pt x="488352" y="527652"/>
                    <a:pt x="517373" y="527652"/>
                  </a:cubicBezTo>
                  <a:moveTo>
                    <a:pt x="517373" y="0"/>
                  </a:moveTo>
                  <a:cubicBezTo>
                    <a:pt x="231652" y="0"/>
                    <a:pt x="0" y="231652"/>
                    <a:pt x="0" y="517373"/>
                  </a:cubicBezTo>
                  <a:lnTo>
                    <a:pt x="0" y="610915"/>
                  </a:lnTo>
                  <a:lnTo>
                    <a:pt x="1034832" y="610915"/>
                  </a:lnTo>
                  <a:lnTo>
                    <a:pt x="1034832" y="517373"/>
                  </a:lnTo>
                  <a:cubicBezTo>
                    <a:pt x="1034832" y="231652"/>
                    <a:pt x="803181" y="0"/>
                    <a:pt x="517459" y="0"/>
                  </a:cubicBezTo>
                  <a:lnTo>
                    <a:pt x="517459" y="0"/>
                  </a:lnTo>
                  <a:close/>
                  <a:moveTo>
                    <a:pt x="138196" y="475050"/>
                  </a:moveTo>
                  <a:cubicBezTo>
                    <a:pt x="159358" y="284598"/>
                    <a:pt x="321307" y="135951"/>
                    <a:pt x="517373" y="135951"/>
                  </a:cubicBezTo>
                  <a:cubicBezTo>
                    <a:pt x="713439" y="135951"/>
                    <a:pt x="875388" y="284598"/>
                    <a:pt x="896550" y="475050"/>
                  </a:cubicBezTo>
                  <a:lnTo>
                    <a:pt x="609533" y="475050"/>
                  </a:lnTo>
                  <a:cubicBezTo>
                    <a:pt x="609533" y="424177"/>
                    <a:pt x="568333" y="382977"/>
                    <a:pt x="517459" y="382977"/>
                  </a:cubicBezTo>
                  <a:cubicBezTo>
                    <a:pt x="466585" y="382977"/>
                    <a:pt x="425386" y="424177"/>
                    <a:pt x="425386" y="475050"/>
                  </a:cubicBezTo>
                  <a:lnTo>
                    <a:pt x="138369" y="475050"/>
                  </a:lnTo>
                  <a:close/>
                  <a:moveTo>
                    <a:pt x="517373" y="501394"/>
                  </a:moveTo>
                  <a:cubicBezTo>
                    <a:pt x="502862" y="501394"/>
                    <a:pt x="491029" y="489647"/>
                    <a:pt x="491029" y="475050"/>
                  </a:cubicBezTo>
                  <a:cubicBezTo>
                    <a:pt x="491029" y="460453"/>
                    <a:pt x="502776" y="448707"/>
                    <a:pt x="517373" y="448707"/>
                  </a:cubicBezTo>
                  <a:cubicBezTo>
                    <a:pt x="531970" y="448707"/>
                    <a:pt x="543717" y="460453"/>
                    <a:pt x="543717" y="475050"/>
                  </a:cubicBezTo>
                  <a:cubicBezTo>
                    <a:pt x="543717" y="489647"/>
                    <a:pt x="531970" y="501394"/>
                    <a:pt x="517373" y="501394"/>
                  </a:cubicBezTo>
                  <a:lnTo>
                    <a:pt x="517373" y="501394"/>
                  </a:lnTo>
                  <a:close/>
                </a:path>
              </a:pathLst>
            </a:custGeom>
            <a:solidFill>
              <a:srgbClr val="05135F">
                <a:alpha val="120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7118567" y="6338640"/>
              <a:ext cx="815013" cy="364493"/>
            </a:xfrm>
            <a:custGeom>
              <a:avLst/>
              <a:gdLst/>
              <a:ahLst/>
              <a:cxnLst/>
              <a:rect l="l" t="t" r="r" b="b"/>
              <a:pathLst>
                <a:path w="815013" h="364493" extrusionOk="0">
                  <a:moveTo>
                    <a:pt x="0" y="364493"/>
                  </a:moveTo>
                  <a:cubicBezTo>
                    <a:pt x="11055" y="264992"/>
                    <a:pt x="58388" y="173005"/>
                    <a:pt x="133273" y="105461"/>
                  </a:cubicBezTo>
                  <a:cubicBezTo>
                    <a:pt x="208676" y="37486"/>
                    <a:pt x="306105" y="0"/>
                    <a:pt x="407507" y="0"/>
                  </a:cubicBezTo>
                  <a:cubicBezTo>
                    <a:pt x="508908" y="0"/>
                    <a:pt x="606251" y="37486"/>
                    <a:pt x="681740" y="105461"/>
                  </a:cubicBezTo>
                  <a:cubicBezTo>
                    <a:pt x="756625" y="172919"/>
                    <a:pt x="803958" y="264905"/>
                    <a:pt x="815014" y="364493"/>
                  </a:cubicBez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" name="Google Shape;61;p3"/>
          <p:cNvGrpSpPr/>
          <p:nvPr/>
        </p:nvGrpSpPr>
        <p:grpSpPr>
          <a:xfrm>
            <a:off x="450425" y="310675"/>
            <a:ext cx="8243134" cy="4670478"/>
            <a:chOff x="5447852" y="0"/>
            <a:chExt cx="5442090" cy="3618001"/>
          </a:xfrm>
        </p:grpSpPr>
        <p:sp>
          <p:nvSpPr>
            <p:cNvPr id="62" name="Google Shape;62;p3"/>
            <p:cNvSpPr/>
            <p:nvPr/>
          </p:nvSpPr>
          <p:spPr>
            <a:xfrm>
              <a:off x="5447852" y="220602"/>
              <a:ext cx="5442090" cy="3397399"/>
            </a:xfrm>
            <a:custGeom>
              <a:avLst/>
              <a:gdLst/>
              <a:ahLst/>
              <a:cxnLst/>
              <a:rect l="l" t="t" r="r" b="b"/>
              <a:pathLst>
                <a:path w="5442090" h="3282511" extrusionOk="0">
                  <a:moveTo>
                    <a:pt x="5369624" y="0"/>
                  </a:moveTo>
                  <a:cubicBezTo>
                    <a:pt x="5409646" y="0"/>
                    <a:pt x="5442091" y="32444"/>
                    <a:pt x="5442091" y="72467"/>
                  </a:cubicBezTo>
                  <a:lnTo>
                    <a:pt x="5442091" y="3210045"/>
                  </a:lnTo>
                  <a:cubicBezTo>
                    <a:pt x="5442091" y="3250067"/>
                    <a:pt x="5409646" y="3282512"/>
                    <a:pt x="5369624" y="3282512"/>
                  </a:cubicBezTo>
                  <a:lnTo>
                    <a:pt x="72467" y="3282512"/>
                  </a:lnTo>
                  <a:cubicBezTo>
                    <a:pt x="32445" y="3282512"/>
                    <a:pt x="0" y="3250068"/>
                    <a:pt x="0" y="3210045"/>
                  </a:cubicBezTo>
                  <a:lnTo>
                    <a:pt x="0" y="72467"/>
                  </a:lnTo>
                  <a:cubicBezTo>
                    <a:pt x="0" y="32445"/>
                    <a:pt x="32444" y="0"/>
                    <a:pt x="724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3" name="Google Shape;63;p3"/>
            <p:cNvGrpSpPr/>
            <p:nvPr/>
          </p:nvGrpSpPr>
          <p:grpSpPr>
            <a:xfrm>
              <a:off x="5586054" y="0"/>
              <a:ext cx="5165785" cy="3492765"/>
              <a:chOff x="5586054" y="0"/>
              <a:chExt cx="5165785" cy="3492765"/>
            </a:xfrm>
          </p:grpSpPr>
          <p:sp>
            <p:nvSpPr>
              <p:cNvPr id="64" name="Google Shape;64;p3"/>
              <p:cNvSpPr/>
              <p:nvPr/>
            </p:nvSpPr>
            <p:spPr>
              <a:xfrm>
                <a:off x="8168947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5586054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 rot="10800000" flipH="1">
                <a:off x="8168947" y="3207649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 rot="10800000" flipH="1">
                <a:off x="5586054" y="3207649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2031025" y="2455175"/>
            <a:ext cx="5067600" cy="88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3913660" y="1001000"/>
            <a:ext cx="1313700" cy="1167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highlight>
                  <a:schemeClr val="dk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354175" y="3290875"/>
            <a:ext cx="24213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3" name="Google Shape;813;p23"/>
          <p:cNvGrpSpPr/>
          <p:nvPr/>
        </p:nvGrpSpPr>
        <p:grpSpPr>
          <a:xfrm>
            <a:off x="-414901" y="240002"/>
            <a:ext cx="10361285" cy="5121989"/>
            <a:chOff x="-414901" y="240002"/>
            <a:chExt cx="10361285" cy="5121989"/>
          </a:xfrm>
        </p:grpSpPr>
        <p:grpSp>
          <p:nvGrpSpPr>
            <p:cNvPr id="814" name="Google Shape;814;p23"/>
            <p:cNvGrpSpPr/>
            <p:nvPr/>
          </p:nvGrpSpPr>
          <p:grpSpPr>
            <a:xfrm rot="8100000">
              <a:off x="339793" y="3792334"/>
              <a:ext cx="520602" cy="1623327"/>
              <a:chOff x="3419954" y="295999"/>
              <a:chExt cx="265198" cy="826933"/>
            </a:xfrm>
          </p:grpSpPr>
          <p:sp>
            <p:nvSpPr>
              <p:cNvPr id="815" name="Google Shape;815;p23"/>
              <p:cNvSpPr/>
              <p:nvPr/>
            </p:nvSpPr>
            <p:spPr>
              <a:xfrm>
                <a:off x="3419954" y="300750"/>
                <a:ext cx="265198" cy="615233"/>
              </a:xfrm>
              <a:custGeom>
                <a:avLst/>
                <a:gdLst/>
                <a:ahLst/>
                <a:cxnLst/>
                <a:rect l="l" t="t" r="r" b="b"/>
                <a:pathLst>
                  <a:path w="265198" h="615233" extrusionOk="0">
                    <a:moveTo>
                      <a:pt x="202675" y="777"/>
                    </a:moveTo>
                    <a:cubicBezTo>
                      <a:pt x="202675" y="777"/>
                      <a:pt x="201897" y="259"/>
                      <a:pt x="201465" y="0"/>
                    </a:cubicBezTo>
                    <a:cubicBezTo>
                      <a:pt x="144287" y="12179"/>
                      <a:pt x="87194" y="24444"/>
                      <a:pt x="30015" y="36536"/>
                    </a:cubicBezTo>
                    <a:cubicBezTo>
                      <a:pt x="25006" y="37572"/>
                      <a:pt x="23365" y="39472"/>
                      <a:pt x="23192" y="44655"/>
                    </a:cubicBezTo>
                    <a:cubicBezTo>
                      <a:pt x="21119" y="101402"/>
                      <a:pt x="18700" y="158149"/>
                      <a:pt x="16368" y="214809"/>
                    </a:cubicBezTo>
                    <a:cubicBezTo>
                      <a:pt x="11013" y="346182"/>
                      <a:pt x="5744" y="477469"/>
                      <a:pt x="476" y="608842"/>
                    </a:cubicBezTo>
                    <a:cubicBezTo>
                      <a:pt x="389" y="611001"/>
                      <a:pt x="-1338" y="614111"/>
                      <a:pt x="2376" y="615233"/>
                    </a:cubicBezTo>
                    <a:cubicBezTo>
                      <a:pt x="4535" y="613938"/>
                      <a:pt x="6867" y="614542"/>
                      <a:pt x="9113" y="614542"/>
                    </a:cubicBezTo>
                    <a:cubicBezTo>
                      <a:pt x="37702" y="614111"/>
                      <a:pt x="66378" y="613851"/>
                      <a:pt x="94968" y="613506"/>
                    </a:cubicBezTo>
                    <a:cubicBezTo>
                      <a:pt x="141523" y="612988"/>
                      <a:pt x="188164" y="612210"/>
                      <a:pt x="234719" y="611865"/>
                    </a:cubicBezTo>
                    <a:cubicBezTo>
                      <a:pt x="243874" y="611865"/>
                      <a:pt x="253116" y="610397"/>
                      <a:pt x="262185" y="612383"/>
                    </a:cubicBezTo>
                    <a:lnTo>
                      <a:pt x="262013" y="612383"/>
                    </a:lnTo>
                    <a:cubicBezTo>
                      <a:pt x="262444" y="611606"/>
                      <a:pt x="263049" y="611433"/>
                      <a:pt x="263826" y="611865"/>
                    </a:cubicBezTo>
                    <a:cubicBezTo>
                      <a:pt x="266331" y="609446"/>
                      <a:pt x="264690" y="606510"/>
                      <a:pt x="264431" y="604005"/>
                    </a:cubicBezTo>
                    <a:cubicBezTo>
                      <a:pt x="251043" y="475050"/>
                      <a:pt x="237569" y="346182"/>
                      <a:pt x="224181" y="217228"/>
                    </a:cubicBezTo>
                    <a:cubicBezTo>
                      <a:pt x="216840" y="147093"/>
                      <a:pt x="209584" y="76958"/>
                      <a:pt x="202243" y="6737"/>
                    </a:cubicBezTo>
                    <a:cubicBezTo>
                      <a:pt x="202070" y="4750"/>
                      <a:pt x="200947" y="2678"/>
                      <a:pt x="202588" y="69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6" name="Google Shape;816;p23"/>
              <p:cNvSpPr/>
              <p:nvPr/>
            </p:nvSpPr>
            <p:spPr>
              <a:xfrm>
                <a:off x="3456706" y="295999"/>
                <a:ext cx="150720" cy="40767"/>
              </a:xfrm>
              <a:custGeom>
                <a:avLst/>
                <a:gdLst/>
                <a:ahLst/>
                <a:cxnLst/>
                <a:rect l="l" t="t" r="r" b="b"/>
                <a:pathLst>
                  <a:path w="150720" h="40767" extrusionOk="0">
                    <a:moveTo>
                      <a:pt x="0" y="40682"/>
                    </a:moveTo>
                    <a:cubicBezTo>
                      <a:pt x="0" y="39559"/>
                      <a:pt x="86" y="38436"/>
                      <a:pt x="173" y="37313"/>
                    </a:cubicBezTo>
                    <a:cubicBezTo>
                      <a:pt x="346" y="32994"/>
                      <a:pt x="1728" y="31440"/>
                      <a:pt x="5873" y="30576"/>
                    </a:cubicBezTo>
                    <a:cubicBezTo>
                      <a:pt x="53810" y="20470"/>
                      <a:pt x="101747" y="10192"/>
                      <a:pt x="149684" y="0"/>
                    </a:cubicBezTo>
                    <a:cubicBezTo>
                      <a:pt x="150030" y="173"/>
                      <a:pt x="150375" y="432"/>
                      <a:pt x="150634" y="605"/>
                    </a:cubicBezTo>
                    <a:cubicBezTo>
                      <a:pt x="149339" y="2246"/>
                      <a:pt x="150202" y="3973"/>
                      <a:pt x="150375" y="5701"/>
                    </a:cubicBezTo>
                    <a:cubicBezTo>
                      <a:pt x="150462" y="6737"/>
                      <a:pt x="150548" y="7687"/>
                      <a:pt x="150721" y="8724"/>
                    </a:cubicBezTo>
                    <a:cubicBezTo>
                      <a:pt x="100452" y="19434"/>
                      <a:pt x="50269" y="30230"/>
                      <a:pt x="0" y="40768"/>
                    </a:cubicBezTo>
                    <a:close/>
                  </a:path>
                </a:pathLst>
              </a:custGeom>
              <a:solidFill>
                <a:srgbClr val="4C5B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7" name="Google Shape;817;p23"/>
              <p:cNvSpPr/>
              <p:nvPr/>
            </p:nvSpPr>
            <p:spPr>
              <a:xfrm>
                <a:off x="3531246" y="1027145"/>
                <a:ext cx="74626" cy="95787"/>
              </a:xfrm>
              <a:custGeom>
                <a:avLst/>
                <a:gdLst/>
                <a:ahLst/>
                <a:cxnLst/>
                <a:rect l="l" t="t" r="r" b="b"/>
                <a:pathLst>
                  <a:path w="74626" h="95787" extrusionOk="0">
                    <a:moveTo>
                      <a:pt x="0" y="86"/>
                    </a:moveTo>
                    <a:cubicBezTo>
                      <a:pt x="3196" y="15374"/>
                      <a:pt x="6478" y="30576"/>
                      <a:pt x="9501" y="45864"/>
                    </a:cubicBezTo>
                    <a:cubicBezTo>
                      <a:pt x="10192" y="49492"/>
                      <a:pt x="12092" y="51478"/>
                      <a:pt x="15029" y="53292"/>
                    </a:cubicBezTo>
                    <a:cubicBezTo>
                      <a:pt x="39300" y="68926"/>
                      <a:pt x="49578" y="80068"/>
                      <a:pt x="73849" y="95787"/>
                    </a:cubicBezTo>
                    <a:cubicBezTo>
                      <a:pt x="74108" y="95356"/>
                      <a:pt x="74367" y="95010"/>
                      <a:pt x="74626" y="94578"/>
                    </a:cubicBezTo>
                    <a:cubicBezTo>
                      <a:pt x="72899" y="82400"/>
                      <a:pt x="73158" y="38868"/>
                      <a:pt x="72985" y="29367"/>
                    </a:cubicBezTo>
                    <a:cubicBezTo>
                      <a:pt x="60547" y="24444"/>
                      <a:pt x="16929" y="5269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8" name="Google Shape;818;p23"/>
              <p:cNvSpPr/>
              <p:nvPr/>
            </p:nvSpPr>
            <p:spPr>
              <a:xfrm>
                <a:off x="3422416" y="912239"/>
                <a:ext cx="259809" cy="148504"/>
              </a:xfrm>
              <a:custGeom>
                <a:avLst/>
                <a:gdLst/>
                <a:ahLst/>
                <a:cxnLst/>
                <a:rect l="l" t="t" r="r" b="b"/>
                <a:pathLst>
                  <a:path w="259809" h="148504" extrusionOk="0">
                    <a:moveTo>
                      <a:pt x="101402" y="114560"/>
                    </a:moveTo>
                    <a:cubicBezTo>
                      <a:pt x="118331" y="119829"/>
                      <a:pt x="134396" y="127430"/>
                      <a:pt x="150980" y="133648"/>
                    </a:cubicBezTo>
                    <a:cubicBezTo>
                      <a:pt x="163504" y="138313"/>
                      <a:pt x="175855" y="143495"/>
                      <a:pt x="188293" y="148505"/>
                    </a:cubicBezTo>
                    <a:cubicBezTo>
                      <a:pt x="189761" y="126911"/>
                      <a:pt x="192698" y="105664"/>
                      <a:pt x="199953" y="85193"/>
                    </a:cubicBezTo>
                    <a:cubicBezTo>
                      <a:pt x="211700" y="52372"/>
                      <a:pt x="230097" y="24387"/>
                      <a:pt x="258168" y="3139"/>
                    </a:cubicBezTo>
                    <a:cubicBezTo>
                      <a:pt x="258859" y="2621"/>
                      <a:pt x="259291" y="1757"/>
                      <a:pt x="259809" y="1066"/>
                    </a:cubicBezTo>
                    <a:cubicBezTo>
                      <a:pt x="250654" y="-920"/>
                      <a:pt x="241498" y="462"/>
                      <a:pt x="232343" y="548"/>
                    </a:cubicBezTo>
                    <a:cubicBezTo>
                      <a:pt x="185788" y="893"/>
                      <a:pt x="139147" y="1584"/>
                      <a:pt x="92592" y="2189"/>
                    </a:cubicBezTo>
                    <a:cubicBezTo>
                      <a:pt x="64002" y="2535"/>
                      <a:pt x="35326" y="2794"/>
                      <a:pt x="6737" y="3226"/>
                    </a:cubicBezTo>
                    <a:cubicBezTo>
                      <a:pt x="4491" y="3226"/>
                      <a:pt x="2073" y="2621"/>
                      <a:pt x="0" y="3917"/>
                    </a:cubicBezTo>
                    <a:cubicBezTo>
                      <a:pt x="49232" y="26719"/>
                      <a:pt x="82140" y="64464"/>
                      <a:pt x="101488" y="11464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9" name="Google Shape;819;p23"/>
              <p:cNvSpPr/>
              <p:nvPr/>
            </p:nvSpPr>
            <p:spPr>
              <a:xfrm>
                <a:off x="3682053" y="912512"/>
                <a:ext cx="1814" cy="1273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273" extrusionOk="0">
                    <a:moveTo>
                      <a:pt x="0" y="794"/>
                    </a:moveTo>
                    <a:cubicBezTo>
                      <a:pt x="1037" y="1917"/>
                      <a:pt x="1382" y="794"/>
                      <a:pt x="1814" y="189"/>
                    </a:cubicBezTo>
                    <a:cubicBezTo>
                      <a:pt x="1037" y="-156"/>
                      <a:pt x="346" y="-70"/>
                      <a:pt x="0" y="794"/>
                    </a:cubicBezTo>
                    <a:close/>
                  </a:path>
                </a:pathLst>
              </a:custGeom>
              <a:solidFill>
                <a:srgbClr val="14141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0" name="Google Shape;820;p23"/>
              <p:cNvSpPr/>
              <p:nvPr/>
            </p:nvSpPr>
            <p:spPr>
              <a:xfrm>
                <a:off x="3556467" y="1061262"/>
                <a:ext cx="34376" cy="24357"/>
              </a:xfrm>
              <a:custGeom>
                <a:avLst/>
                <a:gdLst/>
                <a:ahLst/>
                <a:cxnLst/>
                <a:rect l="l" t="t" r="r" b="b"/>
                <a:pathLst>
                  <a:path w="34376" h="24357" extrusionOk="0">
                    <a:moveTo>
                      <a:pt x="34376" y="24357"/>
                    </a:moveTo>
                    <a:lnTo>
                      <a:pt x="20643" y="0"/>
                    </a:lnTo>
                    <a:lnTo>
                      <a:pt x="0" y="9760"/>
                    </a:lnTo>
                  </a:path>
                </a:pathLst>
              </a:custGeom>
              <a:noFill/>
              <a:ln w="11300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1" name="Google Shape;821;p23"/>
              <p:cNvSpPr/>
              <p:nvPr/>
            </p:nvSpPr>
            <p:spPr>
              <a:xfrm>
                <a:off x="3501706" y="417526"/>
                <a:ext cx="8637" cy="410357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410357" extrusionOk="0">
                    <a:moveTo>
                      <a:pt x="0" y="410357"/>
                    </a:moveTo>
                    <a:lnTo>
                      <a:pt x="0" y="0"/>
                    </a:lnTo>
                  </a:path>
                </a:pathLst>
              </a:custGeom>
              <a:noFill/>
              <a:ln w="28300" cap="rnd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22" name="Google Shape;822;p23"/>
            <p:cNvGrpSpPr/>
            <p:nvPr/>
          </p:nvGrpSpPr>
          <p:grpSpPr>
            <a:xfrm rot="4061163">
              <a:off x="8062270" y="504326"/>
              <a:ext cx="1651357" cy="1610454"/>
              <a:chOff x="1825325" y="2131820"/>
              <a:chExt cx="1134823" cy="1106813"/>
            </a:xfrm>
          </p:grpSpPr>
          <p:sp>
            <p:nvSpPr>
              <p:cNvPr id="823" name="Google Shape;823;p23"/>
              <p:cNvSpPr/>
              <p:nvPr/>
            </p:nvSpPr>
            <p:spPr>
              <a:xfrm>
                <a:off x="2202746" y="2480281"/>
                <a:ext cx="365875" cy="381508"/>
              </a:xfrm>
              <a:custGeom>
                <a:avLst/>
                <a:gdLst/>
                <a:ahLst/>
                <a:cxnLst/>
                <a:rect l="l" t="t" r="r" b="b"/>
                <a:pathLst>
                  <a:path w="365875" h="381508" extrusionOk="0">
                    <a:moveTo>
                      <a:pt x="365875" y="0"/>
                    </a:moveTo>
                    <a:lnTo>
                      <a:pt x="0" y="381509"/>
                    </a:lnTo>
                  </a:path>
                </a:pathLst>
              </a:custGeom>
              <a:noFill/>
              <a:ln w="15100" cap="flat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4" name="Google Shape;824;p23"/>
              <p:cNvSpPr/>
              <p:nvPr/>
            </p:nvSpPr>
            <p:spPr>
              <a:xfrm>
                <a:off x="2023177" y="2290433"/>
                <a:ext cx="884975" cy="500876"/>
              </a:xfrm>
              <a:custGeom>
                <a:avLst/>
                <a:gdLst/>
                <a:ahLst/>
                <a:cxnLst/>
                <a:rect l="l" t="t" r="r" b="b"/>
                <a:pathLst>
                  <a:path w="884975" h="500876" extrusionOk="0">
                    <a:moveTo>
                      <a:pt x="31612" y="0"/>
                    </a:moveTo>
                    <a:lnTo>
                      <a:pt x="804476" y="408111"/>
                    </a:lnTo>
                    <a:lnTo>
                      <a:pt x="884976" y="474273"/>
                    </a:lnTo>
                    <a:lnTo>
                      <a:pt x="872538" y="500876"/>
                    </a:lnTo>
                    <a:lnTo>
                      <a:pt x="0" y="32994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5" name="Google Shape;825;p23"/>
              <p:cNvSpPr/>
              <p:nvPr/>
            </p:nvSpPr>
            <p:spPr>
              <a:xfrm>
                <a:off x="2790344" y="2688788"/>
                <a:ext cx="71768" cy="71768"/>
              </a:xfrm>
              <a:custGeom>
                <a:avLst/>
                <a:gdLst/>
                <a:ahLst/>
                <a:cxnLst/>
                <a:rect l="l" t="t" r="r" b="b"/>
                <a:pathLst>
                  <a:path w="71768" h="71768" extrusionOk="0">
                    <a:moveTo>
                      <a:pt x="11052" y="61753"/>
                    </a:moveTo>
                    <a:cubicBezTo>
                      <a:pt x="-3286" y="48020"/>
                      <a:pt x="-3718" y="25304"/>
                      <a:pt x="10016" y="11052"/>
                    </a:cubicBezTo>
                    <a:cubicBezTo>
                      <a:pt x="23749" y="-3286"/>
                      <a:pt x="46465" y="-3718"/>
                      <a:pt x="60716" y="10016"/>
                    </a:cubicBezTo>
                    <a:cubicBezTo>
                      <a:pt x="75054" y="23749"/>
                      <a:pt x="75486" y="46465"/>
                      <a:pt x="61753" y="60716"/>
                    </a:cubicBezTo>
                    <a:cubicBezTo>
                      <a:pt x="48020" y="75054"/>
                      <a:pt x="25304" y="75486"/>
                      <a:pt x="11052" y="6175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6" name="Google Shape;826;p23"/>
              <p:cNvSpPr/>
              <p:nvPr/>
            </p:nvSpPr>
            <p:spPr>
              <a:xfrm>
                <a:off x="2899342" y="2774812"/>
                <a:ext cx="60806" cy="47505"/>
              </a:xfrm>
              <a:custGeom>
                <a:avLst/>
                <a:gdLst/>
                <a:ahLst/>
                <a:cxnLst/>
                <a:rect l="l" t="t" r="r" b="b"/>
                <a:pathLst>
                  <a:path w="60806" h="47505" extrusionOk="0">
                    <a:moveTo>
                      <a:pt x="0" y="8637"/>
                    </a:moveTo>
                    <a:lnTo>
                      <a:pt x="60807" y="47505"/>
                    </a:lnTo>
                    <a:lnTo>
                      <a:pt x="4060" y="0"/>
                    </a:lnTo>
                    <a:lnTo>
                      <a:pt x="0" y="8637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7" name="Google Shape;827;p23"/>
              <p:cNvSpPr/>
              <p:nvPr/>
            </p:nvSpPr>
            <p:spPr>
              <a:xfrm>
                <a:off x="1991564" y="2323428"/>
                <a:ext cx="535684" cy="865714"/>
              </a:xfrm>
              <a:custGeom>
                <a:avLst/>
                <a:gdLst/>
                <a:ahLst/>
                <a:cxnLst/>
                <a:rect l="l" t="t" r="r" b="b"/>
                <a:pathLst>
                  <a:path w="535684" h="865714" extrusionOk="0">
                    <a:moveTo>
                      <a:pt x="0" y="32994"/>
                    </a:moveTo>
                    <a:lnTo>
                      <a:pt x="440156" y="788065"/>
                    </a:lnTo>
                    <a:lnTo>
                      <a:pt x="509599" y="865715"/>
                    </a:lnTo>
                    <a:lnTo>
                      <a:pt x="535684" y="852154"/>
                    </a:lnTo>
                    <a:lnTo>
                      <a:pt x="31612" y="0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8" name="Google Shape;828;p23"/>
              <p:cNvSpPr/>
              <p:nvPr/>
            </p:nvSpPr>
            <p:spPr>
              <a:xfrm>
                <a:off x="2421909" y="3073092"/>
                <a:ext cx="71705" cy="71705"/>
              </a:xfrm>
              <a:custGeom>
                <a:avLst/>
                <a:gdLst/>
                <a:ahLst/>
                <a:cxnLst/>
                <a:rect l="l" t="t" r="r" b="b"/>
                <a:pathLst>
                  <a:path w="71705" h="71705" extrusionOk="0">
                    <a:moveTo>
                      <a:pt x="60685" y="9984"/>
                    </a:moveTo>
                    <a:cubicBezTo>
                      <a:pt x="46347" y="-3749"/>
                      <a:pt x="23717" y="-3231"/>
                      <a:pt x="9984" y="11021"/>
                    </a:cubicBezTo>
                    <a:cubicBezTo>
                      <a:pt x="-3749" y="25359"/>
                      <a:pt x="-3231" y="47988"/>
                      <a:pt x="11021" y="61721"/>
                    </a:cubicBezTo>
                    <a:cubicBezTo>
                      <a:pt x="25358" y="75455"/>
                      <a:pt x="47988" y="74936"/>
                      <a:pt x="61721" y="60685"/>
                    </a:cubicBezTo>
                    <a:cubicBezTo>
                      <a:pt x="75455" y="46347"/>
                      <a:pt x="74937" y="23717"/>
                      <a:pt x="60685" y="998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9" name="Google Shape;829;p23"/>
              <p:cNvSpPr/>
              <p:nvPr/>
            </p:nvSpPr>
            <p:spPr>
              <a:xfrm>
                <a:off x="2511097" y="3179555"/>
                <a:ext cx="49837" cy="59078"/>
              </a:xfrm>
              <a:custGeom>
                <a:avLst/>
                <a:gdLst/>
                <a:ahLst/>
                <a:cxnLst/>
                <a:rect l="l" t="t" r="r" b="b"/>
                <a:pathLst>
                  <a:path w="49837" h="59078" extrusionOk="0">
                    <a:moveTo>
                      <a:pt x="8464" y="0"/>
                    </a:moveTo>
                    <a:lnTo>
                      <a:pt x="49837" y="59079"/>
                    </a:lnTo>
                    <a:lnTo>
                      <a:pt x="0" y="4405"/>
                    </a:lnTo>
                    <a:lnTo>
                      <a:pt x="846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0" name="Google Shape;830;p23"/>
              <p:cNvSpPr/>
              <p:nvPr/>
            </p:nvSpPr>
            <p:spPr>
              <a:xfrm>
                <a:off x="1956949" y="2255731"/>
                <a:ext cx="304876" cy="300816"/>
              </a:xfrm>
              <a:custGeom>
                <a:avLst/>
                <a:gdLst/>
                <a:ahLst/>
                <a:cxnLst/>
                <a:rect l="l" t="t" r="r" b="b"/>
                <a:pathLst>
                  <a:path w="304876" h="300816" extrusionOk="0">
                    <a:moveTo>
                      <a:pt x="31765" y="177908"/>
                    </a:moveTo>
                    <a:cubicBezTo>
                      <a:pt x="-9348" y="138436"/>
                      <a:pt x="-10730" y="72879"/>
                      <a:pt x="28656" y="31765"/>
                    </a:cubicBezTo>
                    <a:cubicBezTo>
                      <a:pt x="68128" y="-9348"/>
                      <a:pt x="133685" y="-10730"/>
                      <a:pt x="174799" y="28656"/>
                    </a:cubicBezTo>
                    <a:cubicBezTo>
                      <a:pt x="195528" y="48522"/>
                      <a:pt x="206066" y="74952"/>
                      <a:pt x="206498" y="101555"/>
                    </a:cubicBezTo>
                    <a:lnTo>
                      <a:pt x="304876" y="195874"/>
                    </a:lnTo>
                    <a:cubicBezTo>
                      <a:pt x="304876" y="195874"/>
                      <a:pt x="281210" y="247870"/>
                      <a:pt x="268168" y="261431"/>
                    </a:cubicBezTo>
                    <a:cubicBezTo>
                      <a:pt x="255126" y="274991"/>
                      <a:pt x="204252" y="300817"/>
                      <a:pt x="204252" y="300817"/>
                    </a:cubicBezTo>
                    <a:lnTo>
                      <a:pt x="105873" y="206498"/>
                    </a:lnTo>
                    <a:cubicBezTo>
                      <a:pt x="79271" y="207189"/>
                      <a:pt x="52409" y="197688"/>
                      <a:pt x="31679" y="17782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1" name="Google Shape;831;p23"/>
              <p:cNvSpPr/>
              <p:nvPr/>
            </p:nvSpPr>
            <p:spPr>
              <a:xfrm>
                <a:off x="1979562" y="2278345"/>
                <a:ext cx="161423" cy="161423"/>
              </a:xfrm>
              <a:custGeom>
                <a:avLst/>
                <a:gdLst/>
                <a:ahLst/>
                <a:cxnLst/>
                <a:rect l="l" t="t" r="r" b="b"/>
                <a:pathLst>
                  <a:path w="161423" h="161423" extrusionOk="0">
                    <a:moveTo>
                      <a:pt x="24872" y="138970"/>
                    </a:moveTo>
                    <a:cubicBezTo>
                      <a:pt x="57002" y="169805"/>
                      <a:pt x="108135" y="168769"/>
                      <a:pt x="138970" y="136552"/>
                    </a:cubicBezTo>
                    <a:cubicBezTo>
                      <a:pt x="169805" y="104334"/>
                      <a:pt x="168769" y="53288"/>
                      <a:pt x="136552" y="22453"/>
                    </a:cubicBezTo>
                    <a:cubicBezTo>
                      <a:pt x="104421" y="-8382"/>
                      <a:pt x="53288" y="-7346"/>
                      <a:pt x="22453" y="24872"/>
                    </a:cubicBezTo>
                    <a:cubicBezTo>
                      <a:pt x="-8382" y="57089"/>
                      <a:pt x="-7346" y="108135"/>
                      <a:pt x="24872" y="1389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2" name="Google Shape;832;p23"/>
              <p:cNvSpPr/>
              <p:nvPr/>
            </p:nvSpPr>
            <p:spPr>
              <a:xfrm rot="8027126">
                <a:off x="1874623" y="2129568"/>
                <a:ext cx="63620" cy="163718"/>
              </a:xfrm>
              <a:custGeom>
                <a:avLst/>
                <a:gdLst/>
                <a:ahLst/>
                <a:cxnLst/>
                <a:rect l="l" t="t" r="r" b="b"/>
                <a:pathLst>
                  <a:path w="63570" h="163590" extrusionOk="0">
                    <a:moveTo>
                      <a:pt x="0" y="0"/>
                    </a:moveTo>
                    <a:lnTo>
                      <a:pt x="63570" y="0"/>
                    </a:lnTo>
                    <a:lnTo>
                      <a:pt x="63570" y="163590"/>
                    </a:lnTo>
                    <a:lnTo>
                      <a:pt x="0" y="16359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3" name="Google Shape;833;p23"/>
              <p:cNvSpPr/>
              <p:nvPr/>
            </p:nvSpPr>
            <p:spPr>
              <a:xfrm rot="8027126">
                <a:off x="1957606" y="2262178"/>
                <a:ext cx="43479" cy="38379"/>
              </a:xfrm>
              <a:custGeom>
                <a:avLst/>
                <a:gdLst/>
                <a:ahLst/>
                <a:cxnLst/>
                <a:rect l="l" t="t" r="r" b="b"/>
                <a:pathLst>
                  <a:path w="43445" h="38349" extrusionOk="0">
                    <a:moveTo>
                      <a:pt x="0" y="0"/>
                    </a:moveTo>
                    <a:lnTo>
                      <a:pt x="43446" y="0"/>
                    </a:lnTo>
                    <a:lnTo>
                      <a:pt x="43446" y="38350"/>
                    </a:lnTo>
                    <a:lnTo>
                      <a:pt x="0" y="3835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4" name="Google Shape;834;p23"/>
              <p:cNvSpPr/>
              <p:nvPr/>
            </p:nvSpPr>
            <p:spPr>
              <a:xfrm rot="8027126">
                <a:off x="2370552" y="2586366"/>
                <a:ext cx="30254" cy="169077"/>
              </a:xfrm>
              <a:custGeom>
                <a:avLst/>
                <a:gdLst/>
                <a:ahLst/>
                <a:cxnLst/>
                <a:rect l="l" t="t" r="r" b="b"/>
                <a:pathLst>
                  <a:path w="30230" h="168945" extrusionOk="0">
                    <a:moveTo>
                      <a:pt x="0" y="0"/>
                    </a:moveTo>
                    <a:lnTo>
                      <a:pt x="30230" y="0"/>
                    </a:lnTo>
                    <a:lnTo>
                      <a:pt x="30230" y="168945"/>
                    </a:lnTo>
                    <a:lnTo>
                      <a:pt x="0" y="168945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35" name="Google Shape;835;p23"/>
            <p:cNvGrpSpPr/>
            <p:nvPr/>
          </p:nvGrpSpPr>
          <p:grpSpPr>
            <a:xfrm rot="-996566">
              <a:off x="-311671" y="572481"/>
              <a:ext cx="1625396" cy="959531"/>
              <a:chOff x="7008442" y="6231192"/>
              <a:chExt cx="1035004" cy="611001"/>
            </a:xfrm>
          </p:grpSpPr>
          <p:sp>
            <p:nvSpPr>
              <p:cNvPr id="836" name="Google Shape;836;p23"/>
              <p:cNvSpPr/>
              <p:nvPr/>
            </p:nvSpPr>
            <p:spPr>
              <a:xfrm>
                <a:off x="7008614" y="6231192"/>
                <a:ext cx="1034832" cy="610914"/>
              </a:xfrm>
              <a:custGeom>
                <a:avLst/>
                <a:gdLst/>
                <a:ahLst/>
                <a:cxnLst/>
                <a:rect l="l" t="t" r="r" b="b"/>
                <a:pathLst>
                  <a:path w="1034832" h="610914" extrusionOk="0">
                    <a:moveTo>
                      <a:pt x="517373" y="0"/>
                    </a:moveTo>
                    <a:cubicBezTo>
                      <a:pt x="231652" y="0"/>
                      <a:pt x="0" y="231652"/>
                      <a:pt x="0" y="517373"/>
                    </a:cubicBezTo>
                    <a:lnTo>
                      <a:pt x="0" y="610915"/>
                    </a:lnTo>
                    <a:lnTo>
                      <a:pt x="1034832" y="610915"/>
                    </a:lnTo>
                    <a:lnTo>
                      <a:pt x="1034832" y="517373"/>
                    </a:lnTo>
                    <a:cubicBezTo>
                      <a:pt x="1034832" y="231652"/>
                      <a:pt x="803181" y="0"/>
                      <a:pt x="517460" y="0"/>
                    </a:cubicBezTo>
                    <a:close/>
                    <a:moveTo>
                      <a:pt x="517373" y="501308"/>
                    </a:moveTo>
                    <a:cubicBezTo>
                      <a:pt x="502863" y="501308"/>
                      <a:pt x="491030" y="489561"/>
                      <a:pt x="491030" y="474964"/>
                    </a:cubicBezTo>
                    <a:cubicBezTo>
                      <a:pt x="491030" y="460367"/>
                      <a:pt x="502776" y="448620"/>
                      <a:pt x="517373" y="448620"/>
                    </a:cubicBezTo>
                    <a:cubicBezTo>
                      <a:pt x="531970" y="448620"/>
                      <a:pt x="543717" y="460367"/>
                      <a:pt x="543717" y="474964"/>
                    </a:cubicBezTo>
                    <a:cubicBezTo>
                      <a:pt x="543717" y="489561"/>
                      <a:pt x="531970" y="501308"/>
                      <a:pt x="517373" y="501308"/>
                    </a:cubicBezTo>
                    <a:close/>
                    <a:moveTo>
                      <a:pt x="609446" y="474964"/>
                    </a:moveTo>
                    <a:cubicBezTo>
                      <a:pt x="609446" y="424091"/>
                      <a:pt x="568247" y="382891"/>
                      <a:pt x="517373" y="382891"/>
                    </a:cubicBezTo>
                    <a:cubicBezTo>
                      <a:pt x="466500" y="382891"/>
                      <a:pt x="425300" y="424091"/>
                      <a:pt x="425300" y="474964"/>
                    </a:cubicBezTo>
                    <a:lnTo>
                      <a:pt x="138283" y="474964"/>
                    </a:lnTo>
                    <a:cubicBezTo>
                      <a:pt x="159444" y="284512"/>
                      <a:pt x="321393" y="135864"/>
                      <a:pt x="517460" y="135864"/>
                    </a:cubicBezTo>
                    <a:cubicBezTo>
                      <a:pt x="713526" y="135864"/>
                      <a:pt x="875475" y="284512"/>
                      <a:pt x="896636" y="474964"/>
                    </a:cubicBezTo>
                    <a:lnTo>
                      <a:pt x="609619" y="474964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7" name="Google Shape;837;p23"/>
              <p:cNvSpPr/>
              <p:nvPr/>
            </p:nvSpPr>
            <p:spPr>
              <a:xfrm>
                <a:off x="7008614" y="6748652"/>
                <a:ext cx="65729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65729" h="8637" extrusionOk="0">
                    <a:moveTo>
                      <a:pt x="0" y="0"/>
                    </a:moveTo>
                    <a:lnTo>
                      <a:pt x="65730" y="0"/>
                    </a:lnTo>
                  </a:path>
                </a:pathLst>
              </a:custGeom>
              <a:noFill/>
              <a:ln w="10100" cap="rnd" cmpd="sng">
                <a:solidFill>
                  <a:schemeClr val="accent5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8" name="Google Shape;838;p23"/>
              <p:cNvSpPr/>
              <p:nvPr/>
            </p:nvSpPr>
            <p:spPr>
              <a:xfrm>
                <a:off x="7016474" y="6658824"/>
                <a:ext cx="64779" cy="11401"/>
              </a:xfrm>
              <a:custGeom>
                <a:avLst/>
                <a:gdLst/>
                <a:ahLst/>
                <a:cxnLst/>
                <a:rect l="l" t="t" r="r" b="b"/>
                <a:pathLst>
                  <a:path w="64779" h="11401" extrusionOk="0">
                    <a:moveTo>
                      <a:pt x="0" y="0"/>
                    </a:moveTo>
                    <a:lnTo>
                      <a:pt x="64780" y="11401"/>
                    </a:lnTo>
                  </a:path>
                </a:pathLst>
              </a:custGeom>
              <a:noFill/>
              <a:ln w="10100" cap="rnd" cmpd="sng">
                <a:solidFill>
                  <a:schemeClr val="accent5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9" name="Google Shape;839;p23"/>
              <p:cNvSpPr/>
              <p:nvPr/>
            </p:nvSpPr>
            <p:spPr>
              <a:xfrm>
                <a:off x="7039795" y="6571674"/>
                <a:ext cx="61842" cy="22456"/>
              </a:xfrm>
              <a:custGeom>
                <a:avLst/>
                <a:gdLst/>
                <a:ahLst/>
                <a:cxnLst/>
                <a:rect l="l" t="t" r="r" b="b"/>
                <a:pathLst>
                  <a:path w="61842" h="22456" extrusionOk="0">
                    <a:moveTo>
                      <a:pt x="0" y="0"/>
                    </a:moveTo>
                    <a:lnTo>
                      <a:pt x="61843" y="22457"/>
                    </a:lnTo>
                  </a:path>
                </a:pathLst>
              </a:custGeom>
              <a:noFill/>
              <a:ln w="10100" cap="rnd" cmpd="sng">
                <a:solidFill>
                  <a:schemeClr val="accent5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0" name="Google Shape;840;p23"/>
              <p:cNvSpPr/>
              <p:nvPr/>
            </p:nvSpPr>
            <p:spPr>
              <a:xfrm>
                <a:off x="7077885" y="6489965"/>
                <a:ext cx="57006" cy="32821"/>
              </a:xfrm>
              <a:custGeom>
                <a:avLst/>
                <a:gdLst/>
                <a:ahLst/>
                <a:cxnLst/>
                <a:rect l="l" t="t" r="r" b="b"/>
                <a:pathLst>
                  <a:path w="57006" h="32821" extrusionOk="0">
                    <a:moveTo>
                      <a:pt x="0" y="0"/>
                    </a:moveTo>
                    <a:lnTo>
                      <a:pt x="57006" y="32822"/>
                    </a:lnTo>
                  </a:path>
                </a:pathLst>
              </a:custGeom>
              <a:noFill/>
              <a:ln w="10100" cap="rnd" cmpd="sng">
                <a:solidFill>
                  <a:schemeClr val="accent5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1" name="Google Shape;841;p23"/>
              <p:cNvSpPr/>
              <p:nvPr/>
            </p:nvSpPr>
            <p:spPr>
              <a:xfrm>
                <a:off x="7129623" y="6416030"/>
                <a:ext cx="50441" cy="42322"/>
              </a:xfrm>
              <a:custGeom>
                <a:avLst/>
                <a:gdLst/>
                <a:ahLst/>
                <a:cxnLst/>
                <a:rect l="l" t="t" r="r" b="b"/>
                <a:pathLst>
                  <a:path w="50441" h="42322" extrusionOk="0">
                    <a:moveTo>
                      <a:pt x="0" y="0"/>
                    </a:moveTo>
                    <a:lnTo>
                      <a:pt x="50442" y="42323"/>
                    </a:lnTo>
                  </a:path>
                </a:pathLst>
              </a:custGeom>
              <a:noFill/>
              <a:ln w="10100" cap="rnd" cmpd="sng">
                <a:solidFill>
                  <a:schemeClr val="accent5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2" name="Google Shape;842;p23"/>
              <p:cNvSpPr/>
              <p:nvPr/>
            </p:nvSpPr>
            <p:spPr>
              <a:xfrm>
                <a:off x="7193452" y="6352287"/>
                <a:ext cx="42236" cy="50355"/>
              </a:xfrm>
              <a:custGeom>
                <a:avLst/>
                <a:gdLst/>
                <a:ahLst/>
                <a:cxnLst/>
                <a:rect l="l" t="t" r="r" b="b"/>
                <a:pathLst>
                  <a:path w="42236" h="50355" extrusionOk="0">
                    <a:moveTo>
                      <a:pt x="0" y="0"/>
                    </a:moveTo>
                    <a:lnTo>
                      <a:pt x="42236" y="50356"/>
                    </a:lnTo>
                  </a:path>
                </a:pathLst>
              </a:custGeom>
              <a:noFill/>
              <a:ln w="10100" cap="rnd" cmpd="sng">
                <a:solidFill>
                  <a:schemeClr val="accent5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3" name="Google Shape;843;p23"/>
              <p:cNvSpPr/>
              <p:nvPr/>
            </p:nvSpPr>
            <p:spPr>
              <a:xfrm>
                <a:off x="7267301" y="6300549"/>
                <a:ext cx="32908" cy="57006"/>
              </a:xfrm>
              <a:custGeom>
                <a:avLst/>
                <a:gdLst/>
                <a:ahLst/>
                <a:cxnLst/>
                <a:rect l="l" t="t" r="r" b="b"/>
                <a:pathLst>
                  <a:path w="32908" h="57006" extrusionOk="0">
                    <a:moveTo>
                      <a:pt x="0" y="0"/>
                    </a:moveTo>
                    <a:lnTo>
                      <a:pt x="32908" y="57006"/>
                    </a:lnTo>
                  </a:path>
                </a:pathLst>
              </a:custGeom>
              <a:noFill/>
              <a:ln w="10100" cap="rnd" cmpd="sng">
                <a:solidFill>
                  <a:schemeClr val="accent5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4" name="Google Shape;844;p23"/>
              <p:cNvSpPr/>
              <p:nvPr/>
            </p:nvSpPr>
            <p:spPr>
              <a:xfrm>
                <a:off x="7349010" y="6262459"/>
                <a:ext cx="22543" cy="61756"/>
              </a:xfrm>
              <a:custGeom>
                <a:avLst/>
                <a:gdLst/>
                <a:ahLst/>
                <a:cxnLst/>
                <a:rect l="l" t="t" r="r" b="b"/>
                <a:pathLst>
                  <a:path w="22543" h="61756" extrusionOk="0">
                    <a:moveTo>
                      <a:pt x="0" y="0"/>
                    </a:moveTo>
                    <a:lnTo>
                      <a:pt x="22543" y="61757"/>
                    </a:lnTo>
                  </a:path>
                </a:pathLst>
              </a:custGeom>
              <a:noFill/>
              <a:ln w="10100" cap="rnd" cmpd="sng">
                <a:solidFill>
                  <a:schemeClr val="accent5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5" name="Google Shape;845;p23"/>
              <p:cNvSpPr/>
              <p:nvPr/>
            </p:nvSpPr>
            <p:spPr>
              <a:xfrm>
                <a:off x="7436160" y="6239138"/>
                <a:ext cx="11401" cy="64693"/>
              </a:xfrm>
              <a:custGeom>
                <a:avLst/>
                <a:gdLst/>
                <a:ahLst/>
                <a:cxnLst/>
                <a:rect l="l" t="t" r="r" b="b"/>
                <a:pathLst>
                  <a:path w="11401" h="64693" extrusionOk="0">
                    <a:moveTo>
                      <a:pt x="0" y="0"/>
                    </a:moveTo>
                    <a:lnTo>
                      <a:pt x="11401" y="64693"/>
                    </a:lnTo>
                  </a:path>
                </a:pathLst>
              </a:custGeom>
              <a:noFill/>
              <a:ln w="10100" cap="rnd" cmpd="sng">
                <a:solidFill>
                  <a:schemeClr val="accent5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6" name="Google Shape;846;p23"/>
              <p:cNvSpPr/>
              <p:nvPr/>
            </p:nvSpPr>
            <p:spPr>
              <a:xfrm>
                <a:off x="7525987" y="6231192"/>
                <a:ext cx="8637" cy="65816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65816" extrusionOk="0">
                    <a:moveTo>
                      <a:pt x="0" y="0"/>
                    </a:moveTo>
                    <a:lnTo>
                      <a:pt x="0" y="65816"/>
                    </a:lnTo>
                  </a:path>
                </a:pathLst>
              </a:custGeom>
              <a:noFill/>
              <a:ln w="10100" cap="rnd" cmpd="sng">
                <a:solidFill>
                  <a:schemeClr val="accent5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7" name="Google Shape;847;p23"/>
              <p:cNvSpPr/>
              <p:nvPr/>
            </p:nvSpPr>
            <p:spPr>
              <a:xfrm>
                <a:off x="7604414" y="6239138"/>
                <a:ext cx="11401" cy="64693"/>
              </a:xfrm>
              <a:custGeom>
                <a:avLst/>
                <a:gdLst/>
                <a:ahLst/>
                <a:cxnLst/>
                <a:rect l="l" t="t" r="r" b="b"/>
                <a:pathLst>
                  <a:path w="11401" h="64693" extrusionOk="0">
                    <a:moveTo>
                      <a:pt x="11401" y="0"/>
                    </a:moveTo>
                    <a:lnTo>
                      <a:pt x="0" y="64693"/>
                    </a:lnTo>
                  </a:path>
                </a:pathLst>
              </a:custGeom>
              <a:noFill/>
              <a:ln w="10100" cap="rnd" cmpd="sng">
                <a:solidFill>
                  <a:schemeClr val="accent5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8" name="Google Shape;848;p23"/>
              <p:cNvSpPr/>
              <p:nvPr/>
            </p:nvSpPr>
            <p:spPr>
              <a:xfrm>
                <a:off x="7680422" y="6262459"/>
                <a:ext cx="22543" cy="61756"/>
              </a:xfrm>
              <a:custGeom>
                <a:avLst/>
                <a:gdLst/>
                <a:ahLst/>
                <a:cxnLst/>
                <a:rect l="l" t="t" r="r" b="b"/>
                <a:pathLst>
                  <a:path w="22543" h="61756" extrusionOk="0">
                    <a:moveTo>
                      <a:pt x="22543" y="0"/>
                    </a:moveTo>
                    <a:lnTo>
                      <a:pt x="0" y="61757"/>
                    </a:lnTo>
                  </a:path>
                </a:pathLst>
              </a:custGeom>
              <a:noFill/>
              <a:ln w="10100" cap="rnd" cmpd="sng">
                <a:solidFill>
                  <a:schemeClr val="accent5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9" name="Google Shape;849;p23"/>
              <p:cNvSpPr/>
              <p:nvPr/>
            </p:nvSpPr>
            <p:spPr>
              <a:xfrm>
                <a:off x="7751852" y="6300549"/>
                <a:ext cx="32821" cy="57006"/>
              </a:xfrm>
              <a:custGeom>
                <a:avLst/>
                <a:gdLst/>
                <a:ahLst/>
                <a:cxnLst/>
                <a:rect l="l" t="t" r="r" b="b"/>
                <a:pathLst>
                  <a:path w="32821" h="57006" extrusionOk="0">
                    <a:moveTo>
                      <a:pt x="32822" y="0"/>
                    </a:moveTo>
                    <a:lnTo>
                      <a:pt x="0" y="57006"/>
                    </a:lnTo>
                  </a:path>
                </a:pathLst>
              </a:custGeom>
              <a:noFill/>
              <a:ln w="10100" cap="rnd" cmpd="sng">
                <a:solidFill>
                  <a:schemeClr val="accent5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0" name="Google Shape;850;p23"/>
              <p:cNvSpPr/>
              <p:nvPr/>
            </p:nvSpPr>
            <p:spPr>
              <a:xfrm>
                <a:off x="7816286" y="6352287"/>
                <a:ext cx="42322" cy="50355"/>
              </a:xfrm>
              <a:custGeom>
                <a:avLst/>
                <a:gdLst/>
                <a:ahLst/>
                <a:cxnLst/>
                <a:rect l="l" t="t" r="r" b="b"/>
                <a:pathLst>
                  <a:path w="42322" h="50355" extrusionOk="0">
                    <a:moveTo>
                      <a:pt x="42323" y="0"/>
                    </a:moveTo>
                    <a:lnTo>
                      <a:pt x="0" y="50356"/>
                    </a:lnTo>
                  </a:path>
                </a:pathLst>
              </a:custGeom>
              <a:noFill/>
              <a:ln w="10100" cap="rnd" cmpd="sng">
                <a:solidFill>
                  <a:schemeClr val="accent5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1" name="Google Shape;851;p23"/>
              <p:cNvSpPr/>
              <p:nvPr/>
            </p:nvSpPr>
            <p:spPr>
              <a:xfrm>
                <a:off x="7871997" y="6416030"/>
                <a:ext cx="50355" cy="42322"/>
              </a:xfrm>
              <a:custGeom>
                <a:avLst/>
                <a:gdLst/>
                <a:ahLst/>
                <a:cxnLst/>
                <a:rect l="l" t="t" r="r" b="b"/>
                <a:pathLst>
                  <a:path w="50355" h="42322" extrusionOk="0">
                    <a:moveTo>
                      <a:pt x="50355" y="0"/>
                    </a:moveTo>
                    <a:lnTo>
                      <a:pt x="0" y="42323"/>
                    </a:lnTo>
                  </a:path>
                </a:pathLst>
              </a:custGeom>
              <a:noFill/>
              <a:ln w="10100" cap="rnd" cmpd="sng">
                <a:solidFill>
                  <a:schemeClr val="accent5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2" name="Google Shape;852;p23"/>
              <p:cNvSpPr/>
              <p:nvPr/>
            </p:nvSpPr>
            <p:spPr>
              <a:xfrm>
                <a:off x="7917083" y="6489965"/>
                <a:ext cx="57006" cy="32821"/>
              </a:xfrm>
              <a:custGeom>
                <a:avLst/>
                <a:gdLst/>
                <a:ahLst/>
                <a:cxnLst/>
                <a:rect l="l" t="t" r="r" b="b"/>
                <a:pathLst>
                  <a:path w="57006" h="32821" extrusionOk="0">
                    <a:moveTo>
                      <a:pt x="57006" y="0"/>
                    </a:moveTo>
                    <a:lnTo>
                      <a:pt x="0" y="32822"/>
                    </a:lnTo>
                  </a:path>
                </a:pathLst>
              </a:custGeom>
              <a:noFill/>
              <a:ln w="10100" cap="rnd" cmpd="sng">
                <a:solidFill>
                  <a:schemeClr val="accent5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3" name="Google Shape;853;p23"/>
              <p:cNvSpPr/>
              <p:nvPr/>
            </p:nvSpPr>
            <p:spPr>
              <a:xfrm>
                <a:off x="7950423" y="6571674"/>
                <a:ext cx="61756" cy="22456"/>
              </a:xfrm>
              <a:custGeom>
                <a:avLst/>
                <a:gdLst/>
                <a:ahLst/>
                <a:cxnLst/>
                <a:rect l="l" t="t" r="r" b="b"/>
                <a:pathLst>
                  <a:path w="61756" h="22456" extrusionOk="0">
                    <a:moveTo>
                      <a:pt x="61756" y="0"/>
                    </a:moveTo>
                    <a:lnTo>
                      <a:pt x="0" y="22457"/>
                    </a:lnTo>
                  </a:path>
                </a:pathLst>
              </a:custGeom>
              <a:noFill/>
              <a:ln w="10100" cap="rnd" cmpd="sng">
                <a:solidFill>
                  <a:schemeClr val="accent5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4" name="Google Shape;854;p23"/>
              <p:cNvSpPr/>
              <p:nvPr/>
            </p:nvSpPr>
            <p:spPr>
              <a:xfrm>
                <a:off x="7970807" y="6658824"/>
                <a:ext cx="64693" cy="11401"/>
              </a:xfrm>
              <a:custGeom>
                <a:avLst/>
                <a:gdLst/>
                <a:ahLst/>
                <a:cxnLst/>
                <a:rect l="l" t="t" r="r" b="b"/>
                <a:pathLst>
                  <a:path w="64693" h="11401" extrusionOk="0">
                    <a:moveTo>
                      <a:pt x="64693" y="0"/>
                    </a:moveTo>
                    <a:lnTo>
                      <a:pt x="0" y="11401"/>
                    </a:lnTo>
                  </a:path>
                </a:pathLst>
              </a:custGeom>
              <a:noFill/>
              <a:ln w="10100" cap="rnd" cmpd="sng">
                <a:solidFill>
                  <a:schemeClr val="accent5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5" name="Google Shape;855;p23"/>
              <p:cNvSpPr/>
              <p:nvPr/>
            </p:nvSpPr>
            <p:spPr>
              <a:xfrm>
                <a:off x="7977631" y="6748652"/>
                <a:ext cx="65729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65729" h="8637" extrusionOk="0">
                    <a:moveTo>
                      <a:pt x="65730" y="0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5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6" name="Google Shape;856;p23"/>
              <p:cNvSpPr/>
              <p:nvPr/>
            </p:nvSpPr>
            <p:spPr>
              <a:xfrm>
                <a:off x="7008442" y="6231279"/>
                <a:ext cx="1034832" cy="610914"/>
              </a:xfrm>
              <a:custGeom>
                <a:avLst/>
                <a:gdLst/>
                <a:ahLst/>
                <a:cxnLst/>
                <a:rect l="l" t="t" r="r" b="b"/>
                <a:pathLst>
                  <a:path w="1034832" h="610914" extrusionOk="0">
                    <a:moveTo>
                      <a:pt x="517546" y="26257"/>
                    </a:moveTo>
                    <a:cubicBezTo>
                      <a:pt x="788324" y="26257"/>
                      <a:pt x="1008661" y="246594"/>
                      <a:pt x="1008661" y="517373"/>
                    </a:cubicBezTo>
                    <a:lnTo>
                      <a:pt x="1008661" y="584571"/>
                    </a:lnTo>
                    <a:lnTo>
                      <a:pt x="26430" y="584571"/>
                    </a:lnTo>
                    <a:lnTo>
                      <a:pt x="26430" y="517373"/>
                    </a:lnTo>
                    <a:cubicBezTo>
                      <a:pt x="26430" y="246594"/>
                      <a:pt x="246767" y="26257"/>
                      <a:pt x="517546" y="26257"/>
                    </a:cubicBezTo>
                    <a:moveTo>
                      <a:pt x="109002" y="501308"/>
                    </a:moveTo>
                    <a:lnTo>
                      <a:pt x="451730" y="501308"/>
                    </a:lnTo>
                    <a:lnTo>
                      <a:pt x="451730" y="474964"/>
                    </a:lnTo>
                    <a:cubicBezTo>
                      <a:pt x="451730" y="438687"/>
                      <a:pt x="481269" y="409234"/>
                      <a:pt x="517459" y="409234"/>
                    </a:cubicBezTo>
                    <a:cubicBezTo>
                      <a:pt x="553649" y="409234"/>
                      <a:pt x="583189" y="438774"/>
                      <a:pt x="583189" y="474964"/>
                    </a:cubicBezTo>
                    <a:lnTo>
                      <a:pt x="583189" y="501308"/>
                    </a:lnTo>
                    <a:lnTo>
                      <a:pt x="925916" y="501308"/>
                    </a:lnTo>
                    <a:lnTo>
                      <a:pt x="922634" y="472113"/>
                    </a:lnTo>
                    <a:cubicBezTo>
                      <a:pt x="899659" y="265423"/>
                      <a:pt x="725445" y="109607"/>
                      <a:pt x="517373" y="109607"/>
                    </a:cubicBezTo>
                    <a:cubicBezTo>
                      <a:pt x="309301" y="109607"/>
                      <a:pt x="135001" y="265423"/>
                      <a:pt x="112112" y="472113"/>
                    </a:cubicBezTo>
                    <a:lnTo>
                      <a:pt x="108830" y="501308"/>
                    </a:lnTo>
                    <a:moveTo>
                      <a:pt x="517373" y="527652"/>
                    </a:moveTo>
                    <a:cubicBezTo>
                      <a:pt x="546394" y="527652"/>
                      <a:pt x="569974" y="504072"/>
                      <a:pt x="569974" y="475050"/>
                    </a:cubicBezTo>
                    <a:cubicBezTo>
                      <a:pt x="569974" y="446029"/>
                      <a:pt x="546394" y="422449"/>
                      <a:pt x="517373" y="422449"/>
                    </a:cubicBezTo>
                    <a:cubicBezTo>
                      <a:pt x="488352" y="422449"/>
                      <a:pt x="464772" y="446029"/>
                      <a:pt x="464772" y="475050"/>
                    </a:cubicBezTo>
                    <a:cubicBezTo>
                      <a:pt x="464772" y="504072"/>
                      <a:pt x="488352" y="527652"/>
                      <a:pt x="517373" y="527652"/>
                    </a:cubicBezTo>
                    <a:moveTo>
                      <a:pt x="517373" y="0"/>
                    </a:moveTo>
                    <a:cubicBezTo>
                      <a:pt x="231652" y="0"/>
                      <a:pt x="0" y="231652"/>
                      <a:pt x="0" y="517373"/>
                    </a:cubicBezTo>
                    <a:lnTo>
                      <a:pt x="0" y="610915"/>
                    </a:lnTo>
                    <a:lnTo>
                      <a:pt x="1034832" y="610915"/>
                    </a:lnTo>
                    <a:lnTo>
                      <a:pt x="1034832" y="517373"/>
                    </a:lnTo>
                    <a:cubicBezTo>
                      <a:pt x="1034832" y="231652"/>
                      <a:pt x="803181" y="0"/>
                      <a:pt x="517459" y="0"/>
                    </a:cubicBezTo>
                    <a:lnTo>
                      <a:pt x="517459" y="0"/>
                    </a:lnTo>
                    <a:close/>
                    <a:moveTo>
                      <a:pt x="138196" y="475050"/>
                    </a:moveTo>
                    <a:cubicBezTo>
                      <a:pt x="159358" y="284598"/>
                      <a:pt x="321307" y="135951"/>
                      <a:pt x="517373" y="135951"/>
                    </a:cubicBezTo>
                    <a:cubicBezTo>
                      <a:pt x="713439" y="135951"/>
                      <a:pt x="875388" y="284598"/>
                      <a:pt x="896550" y="475050"/>
                    </a:cubicBezTo>
                    <a:lnTo>
                      <a:pt x="609533" y="475050"/>
                    </a:lnTo>
                    <a:cubicBezTo>
                      <a:pt x="609533" y="424177"/>
                      <a:pt x="568333" y="382977"/>
                      <a:pt x="517459" y="382977"/>
                    </a:cubicBezTo>
                    <a:cubicBezTo>
                      <a:pt x="466585" y="382977"/>
                      <a:pt x="425386" y="424177"/>
                      <a:pt x="425386" y="475050"/>
                    </a:cubicBezTo>
                    <a:lnTo>
                      <a:pt x="138369" y="475050"/>
                    </a:lnTo>
                    <a:close/>
                    <a:moveTo>
                      <a:pt x="517373" y="501394"/>
                    </a:moveTo>
                    <a:cubicBezTo>
                      <a:pt x="502862" y="501394"/>
                      <a:pt x="491029" y="489647"/>
                      <a:pt x="491029" y="475050"/>
                    </a:cubicBezTo>
                    <a:cubicBezTo>
                      <a:pt x="491029" y="460453"/>
                      <a:pt x="502776" y="448707"/>
                      <a:pt x="517373" y="448707"/>
                    </a:cubicBezTo>
                    <a:cubicBezTo>
                      <a:pt x="531970" y="448707"/>
                      <a:pt x="543717" y="460453"/>
                      <a:pt x="543717" y="475050"/>
                    </a:cubicBezTo>
                    <a:cubicBezTo>
                      <a:pt x="543717" y="489647"/>
                      <a:pt x="531970" y="501394"/>
                      <a:pt x="517373" y="501394"/>
                    </a:cubicBezTo>
                    <a:lnTo>
                      <a:pt x="517373" y="501394"/>
                    </a:lnTo>
                    <a:close/>
                  </a:path>
                </a:pathLst>
              </a:custGeom>
              <a:solidFill>
                <a:srgbClr val="05135F">
                  <a:alpha val="120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7" name="Google Shape;857;p23"/>
              <p:cNvSpPr/>
              <p:nvPr/>
            </p:nvSpPr>
            <p:spPr>
              <a:xfrm>
                <a:off x="7118567" y="6338640"/>
                <a:ext cx="815013" cy="364493"/>
              </a:xfrm>
              <a:custGeom>
                <a:avLst/>
                <a:gdLst/>
                <a:ahLst/>
                <a:cxnLst/>
                <a:rect l="l" t="t" r="r" b="b"/>
                <a:pathLst>
                  <a:path w="815013" h="364493" extrusionOk="0">
                    <a:moveTo>
                      <a:pt x="0" y="364493"/>
                    </a:moveTo>
                    <a:cubicBezTo>
                      <a:pt x="11055" y="264992"/>
                      <a:pt x="58388" y="173005"/>
                      <a:pt x="133273" y="105461"/>
                    </a:cubicBezTo>
                    <a:cubicBezTo>
                      <a:pt x="208676" y="37486"/>
                      <a:pt x="306105" y="0"/>
                      <a:pt x="407507" y="0"/>
                    </a:cubicBezTo>
                    <a:cubicBezTo>
                      <a:pt x="508908" y="0"/>
                      <a:pt x="606251" y="37486"/>
                      <a:pt x="681740" y="105461"/>
                    </a:cubicBezTo>
                    <a:cubicBezTo>
                      <a:pt x="756625" y="172919"/>
                      <a:pt x="803958" y="264905"/>
                      <a:pt x="815014" y="364493"/>
                    </a:cubicBezTo>
                  </a:path>
                </a:pathLst>
              </a:custGeom>
              <a:noFill/>
              <a:ln w="10100" cap="rnd" cmpd="sng">
                <a:solidFill>
                  <a:schemeClr val="accent5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858" name="Google Shape;858;p23"/>
          <p:cNvGrpSpPr/>
          <p:nvPr/>
        </p:nvGrpSpPr>
        <p:grpSpPr>
          <a:xfrm>
            <a:off x="269601" y="190275"/>
            <a:ext cx="8601223" cy="4774676"/>
            <a:chOff x="5447852" y="0"/>
            <a:chExt cx="5442090" cy="3618001"/>
          </a:xfrm>
        </p:grpSpPr>
        <p:sp>
          <p:nvSpPr>
            <p:cNvPr id="859" name="Google Shape;859;p23"/>
            <p:cNvSpPr/>
            <p:nvPr/>
          </p:nvSpPr>
          <p:spPr>
            <a:xfrm>
              <a:off x="5447852" y="220602"/>
              <a:ext cx="5442090" cy="3397399"/>
            </a:xfrm>
            <a:custGeom>
              <a:avLst/>
              <a:gdLst/>
              <a:ahLst/>
              <a:cxnLst/>
              <a:rect l="l" t="t" r="r" b="b"/>
              <a:pathLst>
                <a:path w="5442090" h="3282511" extrusionOk="0">
                  <a:moveTo>
                    <a:pt x="5369624" y="0"/>
                  </a:moveTo>
                  <a:cubicBezTo>
                    <a:pt x="5409646" y="0"/>
                    <a:pt x="5442091" y="32444"/>
                    <a:pt x="5442091" y="72467"/>
                  </a:cubicBezTo>
                  <a:lnTo>
                    <a:pt x="5442091" y="3210045"/>
                  </a:lnTo>
                  <a:cubicBezTo>
                    <a:pt x="5442091" y="3250067"/>
                    <a:pt x="5409646" y="3282512"/>
                    <a:pt x="5369624" y="3282512"/>
                  </a:cubicBezTo>
                  <a:lnTo>
                    <a:pt x="72467" y="3282512"/>
                  </a:lnTo>
                  <a:cubicBezTo>
                    <a:pt x="32445" y="3282512"/>
                    <a:pt x="0" y="3250068"/>
                    <a:pt x="0" y="3210045"/>
                  </a:cubicBezTo>
                  <a:lnTo>
                    <a:pt x="0" y="72467"/>
                  </a:lnTo>
                  <a:cubicBezTo>
                    <a:pt x="0" y="32445"/>
                    <a:pt x="32444" y="0"/>
                    <a:pt x="724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60" name="Google Shape;860;p23"/>
            <p:cNvGrpSpPr/>
            <p:nvPr/>
          </p:nvGrpSpPr>
          <p:grpSpPr>
            <a:xfrm>
              <a:off x="5586054" y="0"/>
              <a:ext cx="5165785" cy="3492512"/>
              <a:chOff x="5586054" y="0"/>
              <a:chExt cx="5165785" cy="3492512"/>
            </a:xfrm>
          </p:grpSpPr>
          <p:sp>
            <p:nvSpPr>
              <p:cNvPr id="861" name="Google Shape;861;p23"/>
              <p:cNvSpPr/>
              <p:nvPr/>
            </p:nvSpPr>
            <p:spPr>
              <a:xfrm>
                <a:off x="8168947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2" name="Google Shape;862;p23"/>
              <p:cNvSpPr/>
              <p:nvPr/>
            </p:nvSpPr>
            <p:spPr>
              <a:xfrm>
                <a:off x="5586054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3" name="Google Shape;863;p23"/>
              <p:cNvSpPr/>
              <p:nvPr/>
            </p:nvSpPr>
            <p:spPr>
              <a:xfrm rot="10800000" flipH="1">
                <a:off x="8168947" y="3207396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4" name="Google Shape;864;p23"/>
              <p:cNvSpPr/>
              <p:nvPr/>
            </p:nvSpPr>
            <p:spPr>
              <a:xfrm rot="10800000" flipH="1">
                <a:off x="5586054" y="3207396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865" name="Google Shape;865;p2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6" name="Google Shape;866;p23"/>
          <p:cNvSpPr txBox="1">
            <a:spLocks noGrp="1"/>
          </p:cNvSpPr>
          <p:nvPr>
            <p:ph type="subTitle" idx="1"/>
          </p:nvPr>
        </p:nvSpPr>
        <p:spPr>
          <a:xfrm>
            <a:off x="2159029" y="1749825"/>
            <a:ext cx="2274000" cy="8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7" name="Google Shape;867;p23"/>
          <p:cNvSpPr txBox="1">
            <a:spLocks noGrp="1"/>
          </p:cNvSpPr>
          <p:nvPr>
            <p:ph type="subTitle" idx="2"/>
          </p:nvPr>
        </p:nvSpPr>
        <p:spPr>
          <a:xfrm>
            <a:off x="5566832" y="1749825"/>
            <a:ext cx="2274000" cy="8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23"/>
          <p:cNvSpPr txBox="1">
            <a:spLocks noGrp="1"/>
          </p:cNvSpPr>
          <p:nvPr>
            <p:ph type="subTitle" idx="3"/>
          </p:nvPr>
        </p:nvSpPr>
        <p:spPr>
          <a:xfrm>
            <a:off x="2159029" y="3392700"/>
            <a:ext cx="2274000" cy="8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9" name="Google Shape;869;p23"/>
          <p:cNvSpPr txBox="1">
            <a:spLocks noGrp="1"/>
          </p:cNvSpPr>
          <p:nvPr>
            <p:ph type="subTitle" idx="4"/>
          </p:nvPr>
        </p:nvSpPr>
        <p:spPr>
          <a:xfrm>
            <a:off x="5566832" y="3392700"/>
            <a:ext cx="2274000" cy="8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0" name="Google Shape;870;p23"/>
          <p:cNvSpPr txBox="1">
            <a:spLocks noGrp="1"/>
          </p:cNvSpPr>
          <p:nvPr>
            <p:ph type="subTitle" idx="5"/>
          </p:nvPr>
        </p:nvSpPr>
        <p:spPr>
          <a:xfrm>
            <a:off x="2159027" y="1320425"/>
            <a:ext cx="22740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871" name="Google Shape;871;p23"/>
          <p:cNvSpPr txBox="1">
            <a:spLocks noGrp="1"/>
          </p:cNvSpPr>
          <p:nvPr>
            <p:ph type="subTitle" idx="6"/>
          </p:nvPr>
        </p:nvSpPr>
        <p:spPr>
          <a:xfrm>
            <a:off x="2159027" y="2963400"/>
            <a:ext cx="22740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872" name="Google Shape;872;p23"/>
          <p:cNvSpPr txBox="1">
            <a:spLocks noGrp="1"/>
          </p:cNvSpPr>
          <p:nvPr>
            <p:ph type="subTitle" idx="7"/>
          </p:nvPr>
        </p:nvSpPr>
        <p:spPr>
          <a:xfrm>
            <a:off x="5566830" y="1320425"/>
            <a:ext cx="22740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873" name="Google Shape;873;p23"/>
          <p:cNvSpPr txBox="1">
            <a:spLocks noGrp="1"/>
          </p:cNvSpPr>
          <p:nvPr>
            <p:ph type="subTitle" idx="8"/>
          </p:nvPr>
        </p:nvSpPr>
        <p:spPr>
          <a:xfrm>
            <a:off x="5566830" y="2963400"/>
            <a:ext cx="22740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5" name="Google Shape;875;p24"/>
          <p:cNvGrpSpPr/>
          <p:nvPr/>
        </p:nvGrpSpPr>
        <p:grpSpPr>
          <a:xfrm>
            <a:off x="-76205" y="-152398"/>
            <a:ext cx="9286593" cy="5448574"/>
            <a:chOff x="-304805" y="2"/>
            <a:chExt cx="9286593" cy="5448574"/>
          </a:xfrm>
        </p:grpSpPr>
        <p:grpSp>
          <p:nvGrpSpPr>
            <p:cNvPr id="876" name="Google Shape;876;p24"/>
            <p:cNvGrpSpPr/>
            <p:nvPr/>
          </p:nvGrpSpPr>
          <p:grpSpPr>
            <a:xfrm rot="8827366">
              <a:off x="7747985" y="5046124"/>
              <a:ext cx="680576" cy="236683"/>
              <a:chOff x="3866187" y="-186504"/>
              <a:chExt cx="491675" cy="215825"/>
            </a:xfrm>
          </p:grpSpPr>
          <p:sp>
            <p:nvSpPr>
              <p:cNvPr id="877" name="Google Shape;877;p24"/>
              <p:cNvSpPr/>
              <p:nvPr/>
            </p:nvSpPr>
            <p:spPr>
              <a:xfrm>
                <a:off x="3866187" y="-186504"/>
                <a:ext cx="491675" cy="215825"/>
              </a:xfrm>
              <a:custGeom>
                <a:avLst/>
                <a:gdLst/>
                <a:ahLst/>
                <a:cxnLst/>
                <a:rect l="l" t="t" r="r" b="b"/>
                <a:pathLst>
                  <a:path w="19667" h="8633" extrusionOk="0">
                    <a:moveTo>
                      <a:pt x="730" y="0"/>
                    </a:moveTo>
                    <a:cubicBezTo>
                      <a:pt x="305" y="0"/>
                      <a:pt x="1" y="365"/>
                      <a:pt x="1" y="730"/>
                    </a:cubicBezTo>
                    <a:lnTo>
                      <a:pt x="1" y="7903"/>
                    </a:lnTo>
                    <a:cubicBezTo>
                      <a:pt x="1" y="8329"/>
                      <a:pt x="335" y="8633"/>
                      <a:pt x="730" y="8633"/>
                    </a:cubicBezTo>
                    <a:lnTo>
                      <a:pt x="18968" y="8633"/>
                    </a:lnTo>
                    <a:cubicBezTo>
                      <a:pt x="19363" y="8633"/>
                      <a:pt x="19667" y="8298"/>
                      <a:pt x="19667" y="7903"/>
                    </a:cubicBezTo>
                    <a:lnTo>
                      <a:pt x="19667" y="730"/>
                    </a:lnTo>
                    <a:cubicBezTo>
                      <a:pt x="19667" y="304"/>
                      <a:pt x="19333" y="0"/>
                      <a:pt x="1896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" name="Google Shape;878;p24"/>
              <p:cNvSpPr/>
              <p:nvPr/>
            </p:nvSpPr>
            <p:spPr>
              <a:xfrm>
                <a:off x="4112412" y="-186504"/>
                <a:ext cx="245450" cy="215825"/>
              </a:xfrm>
              <a:custGeom>
                <a:avLst/>
                <a:gdLst/>
                <a:ahLst/>
                <a:cxnLst/>
                <a:rect l="l" t="t" r="r" b="b"/>
                <a:pathLst>
                  <a:path w="9818" h="8633" extrusionOk="0">
                    <a:moveTo>
                      <a:pt x="0" y="0"/>
                    </a:moveTo>
                    <a:lnTo>
                      <a:pt x="0" y="8633"/>
                    </a:lnTo>
                    <a:lnTo>
                      <a:pt x="9119" y="8633"/>
                    </a:lnTo>
                    <a:cubicBezTo>
                      <a:pt x="9484" y="8633"/>
                      <a:pt x="9818" y="8329"/>
                      <a:pt x="9818" y="7903"/>
                    </a:cubicBezTo>
                    <a:lnTo>
                      <a:pt x="9818" y="578"/>
                    </a:lnTo>
                    <a:cubicBezTo>
                      <a:pt x="9818" y="213"/>
                      <a:pt x="9514" y="0"/>
                      <a:pt x="911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79" name="Google Shape;879;p24"/>
            <p:cNvGrpSpPr/>
            <p:nvPr/>
          </p:nvGrpSpPr>
          <p:grpSpPr>
            <a:xfrm rot="9432368">
              <a:off x="-10691" y="137925"/>
              <a:ext cx="520584" cy="1623271"/>
              <a:chOff x="3578139" y="320368"/>
              <a:chExt cx="265198" cy="826933"/>
            </a:xfrm>
          </p:grpSpPr>
          <p:sp>
            <p:nvSpPr>
              <p:cNvPr id="880" name="Google Shape;880;p24"/>
              <p:cNvSpPr/>
              <p:nvPr/>
            </p:nvSpPr>
            <p:spPr>
              <a:xfrm>
                <a:off x="3578139" y="325119"/>
                <a:ext cx="265198" cy="615233"/>
              </a:xfrm>
              <a:custGeom>
                <a:avLst/>
                <a:gdLst/>
                <a:ahLst/>
                <a:cxnLst/>
                <a:rect l="l" t="t" r="r" b="b"/>
                <a:pathLst>
                  <a:path w="265198" h="615233" extrusionOk="0">
                    <a:moveTo>
                      <a:pt x="202675" y="777"/>
                    </a:moveTo>
                    <a:cubicBezTo>
                      <a:pt x="202675" y="777"/>
                      <a:pt x="201897" y="259"/>
                      <a:pt x="201465" y="0"/>
                    </a:cubicBezTo>
                    <a:cubicBezTo>
                      <a:pt x="144287" y="12179"/>
                      <a:pt x="87194" y="24444"/>
                      <a:pt x="30015" y="36536"/>
                    </a:cubicBezTo>
                    <a:cubicBezTo>
                      <a:pt x="25006" y="37572"/>
                      <a:pt x="23365" y="39472"/>
                      <a:pt x="23192" y="44655"/>
                    </a:cubicBezTo>
                    <a:cubicBezTo>
                      <a:pt x="21119" y="101402"/>
                      <a:pt x="18700" y="158149"/>
                      <a:pt x="16368" y="214809"/>
                    </a:cubicBezTo>
                    <a:cubicBezTo>
                      <a:pt x="11013" y="346182"/>
                      <a:pt x="5744" y="477469"/>
                      <a:pt x="476" y="608842"/>
                    </a:cubicBezTo>
                    <a:cubicBezTo>
                      <a:pt x="389" y="611001"/>
                      <a:pt x="-1338" y="614111"/>
                      <a:pt x="2376" y="615233"/>
                    </a:cubicBezTo>
                    <a:cubicBezTo>
                      <a:pt x="4535" y="613938"/>
                      <a:pt x="6867" y="614542"/>
                      <a:pt x="9113" y="614542"/>
                    </a:cubicBezTo>
                    <a:cubicBezTo>
                      <a:pt x="37702" y="614111"/>
                      <a:pt x="66378" y="613851"/>
                      <a:pt x="94968" y="613506"/>
                    </a:cubicBezTo>
                    <a:cubicBezTo>
                      <a:pt x="141523" y="612988"/>
                      <a:pt x="188164" y="612210"/>
                      <a:pt x="234719" y="611865"/>
                    </a:cubicBezTo>
                    <a:cubicBezTo>
                      <a:pt x="243874" y="611865"/>
                      <a:pt x="253116" y="610397"/>
                      <a:pt x="262185" y="612383"/>
                    </a:cubicBezTo>
                    <a:lnTo>
                      <a:pt x="262013" y="612383"/>
                    </a:lnTo>
                    <a:cubicBezTo>
                      <a:pt x="262444" y="611606"/>
                      <a:pt x="263049" y="611433"/>
                      <a:pt x="263826" y="611865"/>
                    </a:cubicBezTo>
                    <a:cubicBezTo>
                      <a:pt x="266331" y="609446"/>
                      <a:pt x="264690" y="606510"/>
                      <a:pt x="264431" y="604005"/>
                    </a:cubicBezTo>
                    <a:cubicBezTo>
                      <a:pt x="251043" y="475050"/>
                      <a:pt x="237569" y="346182"/>
                      <a:pt x="224181" y="217228"/>
                    </a:cubicBezTo>
                    <a:cubicBezTo>
                      <a:pt x="216840" y="147093"/>
                      <a:pt x="209584" y="76958"/>
                      <a:pt x="202243" y="6737"/>
                    </a:cubicBezTo>
                    <a:cubicBezTo>
                      <a:pt x="202070" y="4750"/>
                      <a:pt x="200947" y="2678"/>
                      <a:pt x="202588" y="69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1" name="Google Shape;881;p24"/>
              <p:cNvSpPr/>
              <p:nvPr/>
            </p:nvSpPr>
            <p:spPr>
              <a:xfrm>
                <a:off x="3614891" y="320368"/>
                <a:ext cx="150720" cy="40767"/>
              </a:xfrm>
              <a:custGeom>
                <a:avLst/>
                <a:gdLst/>
                <a:ahLst/>
                <a:cxnLst/>
                <a:rect l="l" t="t" r="r" b="b"/>
                <a:pathLst>
                  <a:path w="150720" h="40767" extrusionOk="0">
                    <a:moveTo>
                      <a:pt x="0" y="40682"/>
                    </a:moveTo>
                    <a:cubicBezTo>
                      <a:pt x="0" y="39559"/>
                      <a:pt x="86" y="38436"/>
                      <a:pt x="173" y="37313"/>
                    </a:cubicBezTo>
                    <a:cubicBezTo>
                      <a:pt x="346" y="32994"/>
                      <a:pt x="1728" y="31440"/>
                      <a:pt x="5873" y="30576"/>
                    </a:cubicBezTo>
                    <a:cubicBezTo>
                      <a:pt x="53810" y="20470"/>
                      <a:pt x="101747" y="10192"/>
                      <a:pt x="149684" y="0"/>
                    </a:cubicBezTo>
                    <a:cubicBezTo>
                      <a:pt x="150030" y="173"/>
                      <a:pt x="150375" y="432"/>
                      <a:pt x="150634" y="605"/>
                    </a:cubicBezTo>
                    <a:cubicBezTo>
                      <a:pt x="149339" y="2246"/>
                      <a:pt x="150202" y="3973"/>
                      <a:pt x="150375" y="5701"/>
                    </a:cubicBezTo>
                    <a:cubicBezTo>
                      <a:pt x="150462" y="6737"/>
                      <a:pt x="150548" y="7687"/>
                      <a:pt x="150721" y="8724"/>
                    </a:cubicBezTo>
                    <a:cubicBezTo>
                      <a:pt x="100452" y="19434"/>
                      <a:pt x="50269" y="30230"/>
                      <a:pt x="0" y="40768"/>
                    </a:cubicBezTo>
                    <a:close/>
                  </a:path>
                </a:pathLst>
              </a:custGeom>
              <a:solidFill>
                <a:srgbClr val="4C5B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2" name="Google Shape;882;p24"/>
              <p:cNvSpPr/>
              <p:nvPr/>
            </p:nvSpPr>
            <p:spPr>
              <a:xfrm>
                <a:off x="3689431" y="1051514"/>
                <a:ext cx="74626" cy="95787"/>
              </a:xfrm>
              <a:custGeom>
                <a:avLst/>
                <a:gdLst/>
                <a:ahLst/>
                <a:cxnLst/>
                <a:rect l="l" t="t" r="r" b="b"/>
                <a:pathLst>
                  <a:path w="74626" h="95787" extrusionOk="0">
                    <a:moveTo>
                      <a:pt x="0" y="86"/>
                    </a:moveTo>
                    <a:cubicBezTo>
                      <a:pt x="3196" y="15374"/>
                      <a:pt x="6478" y="30576"/>
                      <a:pt x="9501" y="45864"/>
                    </a:cubicBezTo>
                    <a:cubicBezTo>
                      <a:pt x="10192" y="49492"/>
                      <a:pt x="12092" y="51478"/>
                      <a:pt x="15029" y="53292"/>
                    </a:cubicBezTo>
                    <a:cubicBezTo>
                      <a:pt x="39300" y="68926"/>
                      <a:pt x="49578" y="80068"/>
                      <a:pt x="73849" y="95787"/>
                    </a:cubicBezTo>
                    <a:cubicBezTo>
                      <a:pt x="74108" y="95356"/>
                      <a:pt x="74367" y="95010"/>
                      <a:pt x="74626" y="94578"/>
                    </a:cubicBezTo>
                    <a:cubicBezTo>
                      <a:pt x="72899" y="82400"/>
                      <a:pt x="73158" y="38868"/>
                      <a:pt x="72985" y="29367"/>
                    </a:cubicBezTo>
                    <a:cubicBezTo>
                      <a:pt x="60547" y="24444"/>
                      <a:pt x="16929" y="5269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3" name="Google Shape;883;p24"/>
              <p:cNvSpPr/>
              <p:nvPr/>
            </p:nvSpPr>
            <p:spPr>
              <a:xfrm>
                <a:off x="3580601" y="936608"/>
                <a:ext cx="259809" cy="148504"/>
              </a:xfrm>
              <a:custGeom>
                <a:avLst/>
                <a:gdLst/>
                <a:ahLst/>
                <a:cxnLst/>
                <a:rect l="l" t="t" r="r" b="b"/>
                <a:pathLst>
                  <a:path w="259809" h="148504" extrusionOk="0">
                    <a:moveTo>
                      <a:pt x="101402" y="114560"/>
                    </a:moveTo>
                    <a:cubicBezTo>
                      <a:pt x="118331" y="119829"/>
                      <a:pt x="134396" y="127430"/>
                      <a:pt x="150980" y="133648"/>
                    </a:cubicBezTo>
                    <a:cubicBezTo>
                      <a:pt x="163504" y="138313"/>
                      <a:pt x="175855" y="143495"/>
                      <a:pt x="188293" y="148505"/>
                    </a:cubicBezTo>
                    <a:cubicBezTo>
                      <a:pt x="189761" y="126911"/>
                      <a:pt x="192698" y="105664"/>
                      <a:pt x="199953" y="85193"/>
                    </a:cubicBezTo>
                    <a:cubicBezTo>
                      <a:pt x="211700" y="52372"/>
                      <a:pt x="230097" y="24387"/>
                      <a:pt x="258168" y="3139"/>
                    </a:cubicBezTo>
                    <a:cubicBezTo>
                      <a:pt x="258859" y="2621"/>
                      <a:pt x="259291" y="1757"/>
                      <a:pt x="259809" y="1066"/>
                    </a:cubicBezTo>
                    <a:cubicBezTo>
                      <a:pt x="250654" y="-920"/>
                      <a:pt x="241498" y="462"/>
                      <a:pt x="232343" y="548"/>
                    </a:cubicBezTo>
                    <a:cubicBezTo>
                      <a:pt x="185788" y="893"/>
                      <a:pt x="139147" y="1584"/>
                      <a:pt x="92592" y="2189"/>
                    </a:cubicBezTo>
                    <a:cubicBezTo>
                      <a:pt x="64002" y="2535"/>
                      <a:pt x="35326" y="2794"/>
                      <a:pt x="6737" y="3226"/>
                    </a:cubicBezTo>
                    <a:cubicBezTo>
                      <a:pt x="4491" y="3226"/>
                      <a:pt x="2073" y="2621"/>
                      <a:pt x="0" y="3917"/>
                    </a:cubicBezTo>
                    <a:cubicBezTo>
                      <a:pt x="49232" y="26719"/>
                      <a:pt x="82140" y="64464"/>
                      <a:pt x="101488" y="11464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4" name="Google Shape;884;p24"/>
              <p:cNvSpPr/>
              <p:nvPr/>
            </p:nvSpPr>
            <p:spPr>
              <a:xfrm>
                <a:off x="3682053" y="912512"/>
                <a:ext cx="1814" cy="1273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273" extrusionOk="0">
                    <a:moveTo>
                      <a:pt x="0" y="794"/>
                    </a:moveTo>
                    <a:cubicBezTo>
                      <a:pt x="1037" y="1917"/>
                      <a:pt x="1382" y="794"/>
                      <a:pt x="1814" y="189"/>
                    </a:cubicBezTo>
                    <a:cubicBezTo>
                      <a:pt x="1037" y="-156"/>
                      <a:pt x="346" y="-70"/>
                      <a:pt x="0" y="794"/>
                    </a:cubicBezTo>
                    <a:close/>
                  </a:path>
                </a:pathLst>
              </a:custGeom>
              <a:solidFill>
                <a:srgbClr val="14141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5" name="Google Shape;885;p24"/>
              <p:cNvSpPr/>
              <p:nvPr/>
            </p:nvSpPr>
            <p:spPr>
              <a:xfrm>
                <a:off x="3714652" y="1085631"/>
                <a:ext cx="34376" cy="24357"/>
              </a:xfrm>
              <a:custGeom>
                <a:avLst/>
                <a:gdLst/>
                <a:ahLst/>
                <a:cxnLst/>
                <a:rect l="l" t="t" r="r" b="b"/>
                <a:pathLst>
                  <a:path w="34376" h="24357" extrusionOk="0">
                    <a:moveTo>
                      <a:pt x="34376" y="24357"/>
                    </a:moveTo>
                    <a:lnTo>
                      <a:pt x="20643" y="0"/>
                    </a:lnTo>
                    <a:lnTo>
                      <a:pt x="0" y="9760"/>
                    </a:lnTo>
                  </a:path>
                </a:pathLst>
              </a:custGeom>
              <a:noFill/>
              <a:ln w="11300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6" name="Google Shape;886;p24"/>
              <p:cNvSpPr/>
              <p:nvPr/>
            </p:nvSpPr>
            <p:spPr>
              <a:xfrm>
                <a:off x="3659891" y="441895"/>
                <a:ext cx="8637" cy="410357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410357" extrusionOk="0">
                    <a:moveTo>
                      <a:pt x="0" y="410357"/>
                    </a:moveTo>
                    <a:lnTo>
                      <a:pt x="0" y="0"/>
                    </a:lnTo>
                  </a:path>
                </a:pathLst>
              </a:custGeom>
              <a:noFill/>
              <a:ln w="28300" cap="rnd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87" name="Google Shape;887;p24"/>
            <p:cNvGrpSpPr/>
            <p:nvPr/>
          </p:nvGrpSpPr>
          <p:grpSpPr>
            <a:xfrm rot="2021523">
              <a:off x="8080885" y="-103306"/>
              <a:ext cx="305506" cy="2239206"/>
              <a:chOff x="4265846" y="1371340"/>
              <a:chExt cx="126709" cy="928680"/>
            </a:xfrm>
          </p:grpSpPr>
          <p:sp>
            <p:nvSpPr>
              <p:cNvPr id="888" name="Google Shape;888;p24"/>
              <p:cNvSpPr/>
              <p:nvPr/>
            </p:nvSpPr>
            <p:spPr>
              <a:xfrm>
                <a:off x="4289685" y="1944338"/>
                <a:ext cx="102870" cy="202457"/>
              </a:xfrm>
              <a:custGeom>
                <a:avLst/>
                <a:gdLst/>
                <a:ahLst/>
                <a:cxnLst/>
                <a:rect l="l" t="t" r="r" b="b"/>
                <a:pathLst>
                  <a:path w="102870" h="202457" extrusionOk="0">
                    <a:moveTo>
                      <a:pt x="102870" y="86"/>
                    </a:moveTo>
                    <a:lnTo>
                      <a:pt x="102179" y="202458"/>
                    </a:lnTo>
                    <a:lnTo>
                      <a:pt x="0" y="202285"/>
                    </a:lnTo>
                    <a:lnTo>
                      <a:pt x="777" y="0"/>
                    </a:lnTo>
                    <a:lnTo>
                      <a:pt x="102870" y="86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9" name="Google Shape;889;p24"/>
              <p:cNvSpPr/>
              <p:nvPr/>
            </p:nvSpPr>
            <p:spPr>
              <a:xfrm>
                <a:off x="4299791" y="1484834"/>
                <a:ext cx="85163" cy="459589"/>
              </a:xfrm>
              <a:custGeom>
                <a:avLst/>
                <a:gdLst/>
                <a:ahLst/>
                <a:cxnLst/>
                <a:rect l="l" t="t" r="r" b="b"/>
                <a:pathLst>
                  <a:path w="85163" h="459589" extrusionOk="0">
                    <a:moveTo>
                      <a:pt x="85163" y="86"/>
                    </a:moveTo>
                    <a:lnTo>
                      <a:pt x="83436" y="459590"/>
                    </a:lnTo>
                    <a:lnTo>
                      <a:pt x="0" y="459503"/>
                    </a:lnTo>
                    <a:lnTo>
                      <a:pt x="1727" y="0"/>
                    </a:lnTo>
                    <a:lnTo>
                      <a:pt x="85163" y="8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0" name="Google Shape;890;p24"/>
              <p:cNvSpPr/>
              <p:nvPr/>
            </p:nvSpPr>
            <p:spPr>
              <a:xfrm>
                <a:off x="4301432" y="2146623"/>
                <a:ext cx="78512" cy="124290"/>
              </a:xfrm>
              <a:custGeom>
                <a:avLst/>
                <a:gdLst/>
                <a:ahLst/>
                <a:cxnLst/>
                <a:rect l="l" t="t" r="r" b="b"/>
                <a:pathLst>
                  <a:path w="78512" h="124290" extrusionOk="0">
                    <a:moveTo>
                      <a:pt x="0" y="41459"/>
                    </a:moveTo>
                    <a:lnTo>
                      <a:pt x="27466" y="124291"/>
                    </a:lnTo>
                    <a:lnTo>
                      <a:pt x="50269" y="124291"/>
                    </a:lnTo>
                    <a:lnTo>
                      <a:pt x="78340" y="41545"/>
                    </a:lnTo>
                    <a:lnTo>
                      <a:pt x="78513" y="86"/>
                    </a:lnTo>
                    <a:lnTo>
                      <a:pt x="173" y="0"/>
                    </a:lnTo>
                    <a:lnTo>
                      <a:pt x="0" y="41459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1" name="Google Shape;891;p24"/>
              <p:cNvSpPr/>
              <p:nvPr/>
            </p:nvSpPr>
            <p:spPr>
              <a:xfrm>
                <a:off x="4336759" y="2270913"/>
                <a:ext cx="6909" cy="29107"/>
              </a:xfrm>
              <a:custGeom>
                <a:avLst/>
                <a:gdLst/>
                <a:ahLst/>
                <a:cxnLst/>
                <a:rect l="l" t="t" r="r" b="b"/>
                <a:pathLst>
                  <a:path w="6909" h="29107" extrusionOk="0">
                    <a:moveTo>
                      <a:pt x="6823" y="29108"/>
                    </a:moveTo>
                    <a:lnTo>
                      <a:pt x="6910" y="0"/>
                    </a:lnTo>
                    <a:lnTo>
                      <a:pt x="173" y="0"/>
                    </a:lnTo>
                    <a:lnTo>
                      <a:pt x="0" y="29108"/>
                    </a:lnTo>
                    <a:lnTo>
                      <a:pt x="6823" y="2910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2" name="Google Shape;892;p24"/>
              <p:cNvSpPr/>
              <p:nvPr/>
            </p:nvSpPr>
            <p:spPr>
              <a:xfrm>
                <a:off x="4313006" y="1443634"/>
                <a:ext cx="60633" cy="41286"/>
              </a:xfrm>
              <a:custGeom>
                <a:avLst/>
                <a:gdLst/>
                <a:ahLst/>
                <a:cxnLst/>
                <a:rect l="l" t="t" r="r" b="b"/>
                <a:pathLst>
                  <a:path w="60633" h="41286" extrusionOk="0">
                    <a:moveTo>
                      <a:pt x="60634" y="86"/>
                    </a:moveTo>
                    <a:lnTo>
                      <a:pt x="60461" y="41286"/>
                    </a:lnTo>
                    <a:lnTo>
                      <a:pt x="0" y="41200"/>
                    </a:lnTo>
                    <a:lnTo>
                      <a:pt x="173" y="0"/>
                    </a:lnTo>
                    <a:lnTo>
                      <a:pt x="60634" y="86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3" name="Google Shape;893;p24"/>
              <p:cNvSpPr/>
              <p:nvPr/>
            </p:nvSpPr>
            <p:spPr>
              <a:xfrm>
                <a:off x="4307564" y="1371340"/>
                <a:ext cx="71948" cy="72380"/>
              </a:xfrm>
              <a:custGeom>
                <a:avLst/>
                <a:gdLst/>
                <a:ahLst/>
                <a:cxnLst/>
                <a:rect l="l" t="t" r="r" b="b"/>
                <a:pathLst>
                  <a:path w="71948" h="72380" extrusionOk="0">
                    <a:moveTo>
                      <a:pt x="71948" y="86"/>
                    </a:moveTo>
                    <a:lnTo>
                      <a:pt x="71689" y="72380"/>
                    </a:lnTo>
                    <a:lnTo>
                      <a:pt x="0" y="72294"/>
                    </a:lnTo>
                    <a:lnTo>
                      <a:pt x="259" y="0"/>
                    </a:lnTo>
                    <a:lnTo>
                      <a:pt x="71948" y="86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4" name="Google Shape;894;p24"/>
              <p:cNvSpPr/>
              <p:nvPr/>
            </p:nvSpPr>
            <p:spPr>
              <a:xfrm>
                <a:off x="4265846" y="1496581"/>
                <a:ext cx="35672" cy="247285"/>
              </a:xfrm>
              <a:custGeom>
                <a:avLst/>
                <a:gdLst/>
                <a:ahLst/>
                <a:cxnLst/>
                <a:rect l="l" t="t" r="r" b="b"/>
                <a:pathLst>
                  <a:path w="35672" h="247285" extrusionOk="0">
                    <a:moveTo>
                      <a:pt x="0" y="247285"/>
                    </a:moveTo>
                    <a:lnTo>
                      <a:pt x="25307" y="247285"/>
                    </a:lnTo>
                    <a:lnTo>
                      <a:pt x="26085" y="38090"/>
                    </a:lnTo>
                    <a:lnTo>
                      <a:pt x="35499" y="38090"/>
                    </a:lnTo>
                    <a:lnTo>
                      <a:pt x="35672" y="86"/>
                    </a:lnTo>
                    <a:lnTo>
                      <a:pt x="26257" y="86"/>
                    </a:lnTo>
                    <a:lnTo>
                      <a:pt x="11488" y="0"/>
                    </a:lnTo>
                    <a:lnTo>
                      <a:pt x="950" y="0"/>
                    </a:lnTo>
                    <a:lnTo>
                      <a:pt x="0" y="247285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895" name="Google Shape;895;p24"/>
          <p:cNvGrpSpPr/>
          <p:nvPr/>
        </p:nvGrpSpPr>
        <p:grpSpPr>
          <a:xfrm>
            <a:off x="269601" y="190275"/>
            <a:ext cx="8601223" cy="4774676"/>
            <a:chOff x="5447852" y="0"/>
            <a:chExt cx="5442090" cy="3618001"/>
          </a:xfrm>
        </p:grpSpPr>
        <p:sp>
          <p:nvSpPr>
            <p:cNvPr id="896" name="Google Shape;896;p24"/>
            <p:cNvSpPr/>
            <p:nvPr/>
          </p:nvSpPr>
          <p:spPr>
            <a:xfrm>
              <a:off x="5447852" y="220602"/>
              <a:ext cx="5442090" cy="3397399"/>
            </a:xfrm>
            <a:custGeom>
              <a:avLst/>
              <a:gdLst/>
              <a:ahLst/>
              <a:cxnLst/>
              <a:rect l="l" t="t" r="r" b="b"/>
              <a:pathLst>
                <a:path w="5442090" h="3282511" extrusionOk="0">
                  <a:moveTo>
                    <a:pt x="5369624" y="0"/>
                  </a:moveTo>
                  <a:cubicBezTo>
                    <a:pt x="5409646" y="0"/>
                    <a:pt x="5442091" y="32444"/>
                    <a:pt x="5442091" y="72467"/>
                  </a:cubicBezTo>
                  <a:lnTo>
                    <a:pt x="5442091" y="3210045"/>
                  </a:lnTo>
                  <a:cubicBezTo>
                    <a:pt x="5442091" y="3250067"/>
                    <a:pt x="5409646" y="3282512"/>
                    <a:pt x="5369624" y="3282512"/>
                  </a:cubicBezTo>
                  <a:lnTo>
                    <a:pt x="72467" y="3282512"/>
                  </a:lnTo>
                  <a:cubicBezTo>
                    <a:pt x="32445" y="3282512"/>
                    <a:pt x="0" y="3250068"/>
                    <a:pt x="0" y="3210045"/>
                  </a:cubicBezTo>
                  <a:lnTo>
                    <a:pt x="0" y="72467"/>
                  </a:lnTo>
                  <a:cubicBezTo>
                    <a:pt x="0" y="32445"/>
                    <a:pt x="32444" y="0"/>
                    <a:pt x="724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97" name="Google Shape;897;p24"/>
            <p:cNvGrpSpPr/>
            <p:nvPr/>
          </p:nvGrpSpPr>
          <p:grpSpPr>
            <a:xfrm>
              <a:off x="5586054" y="0"/>
              <a:ext cx="5165785" cy="3492512"/>
              <a:chOff x="5586054" y="0"/>
              <a:chExt cx="5165785" cy="3492512"/>
            </a:xfrm>
          </p:grpSpPr>
          <p:sp>
            <p:nvSpPr>
              <p:cNvPr id="898" name="Google Shape;898;p24"/>
              <p:cNvSpPr/>
              <p:nvPr/>
            </p:nvSpPr>
            <p:spPr>
              <a:xfrm>
                <a:off x="8168947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9" name="Google Shape;899;p24"/>
              <p:cNvSpPr/>
              <p:nvPr/>
            </p:nvSpPr>
            <p:spPr>
              <a:xfrm>
                <a:off x="5586054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0" name="Google Shape;900;p24"/>
              <p:cNvSpPr/>
              <p:nvPr/>
            </p:nvSpPr>
            <p:spPr>
              <a:xfrm rot="10800000" flipH="1">
                <a:off x="8168947" y="3207396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1" name="Google Shape;901;p24"/>
              <p:cNvSpPr/>
              <p:nvPr/>
            </p:nvSpPr>
            <p:spPr>
              <a:xfrm rot="10800000" flipH="1">
                <a:off x="5586054" y="3207396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902" name="Google Shape;902;p2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03" name="Google Shape;903;p24"/>
          <p:cNvSpPr txBox="1">
            <a:spLocks noGrp="1"/>
          </p:cNvSpPr>
          <p:nvPr>
            <p:ph type="subTitle" idx="1"/>
          </p:nvPr>
        </p:nvSpPr>
        <p:spPr>
          <a:xfrm>
            <a:off x="1108627" y="1881224"/>
            <a:ext cx="1986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4" name="Google Shape;904;p24"/>
          <p:cNvSpPr txBox="1">
            <a:spLocks noGrp="1"/>
          </p:cNvSpPr>
          <p:nvPr>
            <p:ph type="subTitle" idx="2"/>
          </p:nvPr>
        </p:nvSpPr>
        <p:spPr>
          <a:xfrm>
            <a:off x="3579000" y="1881224"/>
            <a:ext cx="1986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5" name="Google Shape;905;p24"/>
          <p:cNvSpPr txBox="1">
            <a:spLocks noGrp="1"/>
          </p:cNvSpPr>
          <p:nvPr>
            <p:ph type="subTitle" idx="3"/>
          </p:nvPr>
        </p:nvSpPr>
        <p:spPr>
          <a:xfrm>
            <a:off x="1108627" y="3311449"/>
            <a:ext cx="1986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6" name="Google Shape;906;p24"/>
          <p:cNvSpPr txBox="1">
            <a:spLocks noGrp="1"/>
          </p:cNvSpPr>
          <p:nvPr>
            <p:ph type="subTitle" idx="4"/>
          </p:nvPr>
        </p:nvSpPr>
        <p:spPr>
          <a:xfrm>
            <a:off x="3579000" y="3311449"/>
            <a:ext cx="1986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7" name="Google Shape;907;p24"/>
          <p:cNvSpPr txBox="1">
            <a:spLocks noGrp="1"/>
          </p:cNvSpPr>
          <p:nvPr>
            <p:ph type="subTitle" idx="5"/>
          </p:nvPr>
        </p:nvSpPr>
        <p:spPr>
          <a:xfrm>
            <a:off x="6049373" y="1881224"/>
            <a:ext cx="1986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8" name="Google Shape;908;p24"/>
          <p:cNvSpPr txBox="1">
            <a:spLocks noGrp="1"/>
          </p:cNvSpPr>
          <p:nvPr>
            <p:ph type="subTitle" idx="6"/>
          </p:nvPr>
        </p:nvSpPr>
        <p:spPr>
          <a:xfrm>
            <a:off x="6049373" y="3311449"/>
            <a:ext cx="1986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9" name="Google Shape;909;p24"/>
          <p:cNvSpPr txBox="1">
            <a:spLocks noGrp="1"/>
          </p:cNvSpPr>
          <p:nvPr>
            <p:ph type="subTitle" idx="7"/>
          </p:nvPr>
        </p:nvSpPr>
        <p:spPr>
          <a:xfrm>
            <a:off x="1109527" y="1532577"/>
            <a:ext cx="19842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910" name="Google Shape;910;p24"/>
          <p:cNvSpPr txBox="1">
            <a:spLocks noGrp="1"/>
          </p:cNvSpPr>
          <p:nvPr>
            <p:ph type="subTitle" idx="8"/>
          </p:nvPr>
        </p:nvSpPr>
        <p:spPr>
          <a:xfrm>
            <a:off x="3579900" y="1532577"/>
            <a:ext cx="19842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911" name="Google Shape;911;p24"/>
          <p:cNvSpPr txBox="1">
            <a:spLocks noGrp="1"/>
          </p:cNvSpPr>
          <p:nvPr>
            <p:ph type="subTitle" idx="9"/>
          </p:nvPr>
        </p:nvSpPr>
        <p:spPr>
          <a:xfrm>
            <a:off x="6050273" y="1532577"/>
            <a:ext cx="19842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912" name="Google Shape;912;p24"/>
          <p:cNvSpPr txBox="1">
            <a:spLocks noGrp="1"/>
          </p:cNvSpPr>
          <p:nvPr>
            <p:ph type="subTitle" idx="13"/>
          </p:nvPr>
        </p:nvSpPr>
        <p:spPr>
          <a:xfrm>
            <a:off x="1109527" y="2962778"/>
            <a:ext cx="19842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913" name="Google Shape;913;p24"/>
          <p:cNvSpPr txBox="1">
            <a:spLocks noGrp="1"/>
          </p:cNvSpPr>
          <p:nvPr>
            <p:ph type="subTitle" idx="14"/>
          </p:nvPr>
        </p:nvSpPr>
        <p:spPr>
          <a:xfrm>
            <a:off x="3579900" y="2962778"/>
            <a:ext cx="19842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914" name="Google Shape;914;p24"/>
          <p:cNvSpPr txBox="1">
            <a:spLocks noGrp="1"/>
          </p:cNvSpPr>
          <p:nvPr>
            <p:ph type="subTitle" idx="15"/>
          </p:nvPr>
        </p:nvSpPr>
        <p:spPr>
          <a:xfrm>
            <a:off x="6050273" y="2962778"/>
            <a:ext cx="19842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6" name="Google Shape;916;p25"/>
          <p:cNvGrpSpPr/>
          <p:nvPr/>
        </p:nvGrpSpPr>
        <p:grpSpPr>
          <a:xfrm rot="3806465">
            <a:off x="275145" y="-266804"/>
            <a:ext cx="1136027" cy="1961303"/>
            <a:chOff x="1353097" y="1651879"/>
            <a:chExt cx="906223" cy="1564556"/>
          </a:xfrm>
        </p:grpSpPr>
        <p:sp>
          <p:nvSpPr>
            <p:cNvPr id="917" name="Google Shape;917;p25"/>
            <p:cNvSpPr/>
            <p:nvPr/>
          </p:nvSpPr>
          <p:spPr>
            <a:xfrm>
              <a:off x="1353097" y="1651879"/>
              <a:ext cx="906223" cy="1564556"/>
            </a:xfrm>
            <a:custGeom>
              <a:avLst/>
              <a:gdLst/>
              <a:ahLst/>
              <a:cxnLst/>
              <a:rect l="l" t="t" r="r" b="b"/>
              <a:pathLst>
                <a:path w="906223" h="1564556" extrusionOk="0">
                  <a:moveTo>
                    <a:pt x="0" y="0"/>
                  </a:moveTo>
                  <a:lnTo>
                    <a:pt x="0" y="1564557"/>
                  </a:lnTo>
                  <a:lnTo>
                    <a:pt x="906223" y="1564557"/>
                  </a:lnTo>
                  <a:lnTo>
                    <a:pt x="0" y="0"/>
                  </a:lnTo>
                  <a:close/>
                  <a:moveTo>
                    <a:pt x="227420" y="846367"/>
                  </a:moveTo>
                  <a:lnTo>
                    <a:pt x="511759" y="1337224"/>
                  </a:lnTo>
                  <a:lnTo>
                    <a:pt x="227420" y="1337224"/>
                  </a:lnTo>
                  <a:lnTo>
                    <a:pt x="227420" y="84636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8" name="Google Shape;918;p25"/>
            <p:cNvSpPr/>
            <p:nvPr/>
          </p:nvSpPr>
          <p:spPr>
            <a:xfrm>
              <a:off x="2061613" y="3109420"/>
              <a:ext cx="38867" cy="38867"/>
            </a:xfrm>
            <a:custGeom>
              <a:avLst/>
              <a:gdLst/>
              <a:ahLst/>
              <a:cxnLst/>
              <a:rect l="l" t="t" r="r" b="b"/>
              <a:pathLst>
                <a:path w="38867" h="38867" extrusionOk="0">
                  <a:moveTo>
                    <a:pt x="38868" y="19434"/>
                  </a:moveTo>
                  <a:cubicBezTo>
                    <a:pt x="38868" y="30144"/>
                    <a:pt x="30144" y="38868"/>
                    <a:pt x="19434" y="38868"/>
                  </a:cubicBezTo>
                  <a:cubicBezTo>
                    <a:pt x="8724" y="38868"/>
                    <a:pt x="0" y="30144"/>
                    <a:pt x="0" y="19434"/>
                  </a:cubicBezTo>
                  <a:cubicBezTo>
                    <a:pt x="0" y="8724"/>
                    <a:pt x="8724" y="0"/>
                    <a:pt x="19434" y="0"/>
                  </a:cubicBezTo>
                  <a:cubicBezTo>
                    <a:pt x="30144" y="0"/>
                    <a:pt x="38868" y="8724"/>
                    <a:pt x="38868" y="194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9" name="Google Shape;919;p25"/>
            <p:cNvSpPr/>
            <p:nvPr/>
          </p:nvSpPr>
          <p:spPr>
            <a:xfrm>
              <a:off x="1353097" y="1651879"/>
              <a:ext cx="906223" cy="1564556"/>
            </a:xfrm>
            <a:custGeom>
              <a:avLst/>
              <a:gdLst/>
              <a:ahLst/>
              <a:cxnLst/>
              <a:rect l="l" t="t" r="r" b="b"/>
              <a:pathLst>
                <a:path w="906223" h="1564556" extrusionOk="0">
                  <a:moveTo>
                    <a:pt x="29194" y="108484"/>
                  </a:moveTo>
                  <a:lnTo>
                    <a:pt x="855695" y="1535449"/>
                  </a:lnTo>
                  <a:lnTo>
                    <a:pt x="29194" y="1535449"/>
                  </a:lnTo>
                  <a:lnTo>
                    <a:pt x="29194" y="108484"/>
                  </a:lnTo>
                  <a:moveTo>
                    <a:pt x="198312" y="1366331"/>
                  </a:moveTo>
                  <a:lnTo>
                    <a:pt x="562373" y="1366331"/>
                  </a:lnTo>
                  <a:lnTo>
                    <a:pt x="537066" y="1322540"/>
                  </a:lnTo>
                  <a:lnTo>
                    <a:pt x="252727" y="831684"/>
                  </a:lnTo>
                  <a:lnTo>
                    <a:pt x="198312" y="737797"/>
                  </a:lnTo>
                  <a:lnTo>
                    <a:pt x="198312" y="1366331"/>
                  </a:lnTo>
                  <a:moveTo>
                    <a:pt x="0" y="0"/>
                  </a:moveTo>
                  <a:lnTo>
                    <a:pt x="0" y="1564557"/>
                  </a:lnTo>
                  <a:lnTo>
                    <a:pt x="906223" y="1564557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227420" y="1337224"/>
                  </a:moveTo>
                  <a:lnTo>
                    <a:pt x="227420" y="846367"/>
                  </a:lnTo>
                  <a:lnTo>
                    <a:pt x="511759" y="1337224"/>
                  </a:lnTo>
                  <a:lnTo>
                    <a:pt x="227420" y="1337224"/>
                  </a:lnTo>
                  <a:close/>
                </a:path>
              </a:pathLst>
            </a:custGeom>
            <a:solidFill>
              <a:srgbClr val="F398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0" name="Google Shape;920;p25"/>
            <p:cNvSpPr/>
            <p:nvPr/>
          </p:nvSpPr>
          <p:spPr>
            <a:xfrm>
              <a:off x="1353097" y="1651879"/>
              <a:ext cx="906223" cy="1564556"/>
            </a:xfrm>
            <a:custGeom>
              <a:avLst/>
              <a:gdLst/>
              <a:ahLst/>
              <a:cxnLst/>
              <a:rect l="l" t="t" r="r" b="b"/>
              <a:pathLst>
                <a:path w="906223" h="1564556" extrusionOk="0">
                  <a:moveTo>
                    <a:pt x="29194" y="108484"/>
                  </a:moveTo>
                  <a:lnTo>
                    <a:pt x="855695" y="1535449"/>
                  </a:lnTo>
                  <a:lnTo>
                    <a:pt x="29194" y="1535449"/>
                  </a:lnTo>
                  <a:lnTo>
                    <a:pt x="29194" y="108484"/>
                  </a:lnTo>
                  <a:moveTo>
                    <a:pt x="198312" y="1366331"/>
                  </a:moveTo>
                  <a:lnTo>
                    <a:pt x="562373" y="1366331"/>
                  </a:lnTo>
                  <a:lnTo>
                    <a:pt x="537066" y="1322540"/>
                  </a:lnTo>
                  <a:lnTo>
                    <a:pt x="252727" y="831684"/>
                  </a:lnTo>
                  <a:lnTo>
                    <a:pt x="198312" y="737797"/>
                  </a:lnTo>
                  <a:lnTo>
                    <a:pt x="198312" y="1366331"/>
                  </a:lnTo>
                  <a:moveTo>
                    <a:pt x="0" y="0"/>
                  </a:moveTo>
                  <a:lnTo>
                    <a:pt x="0" y="1564557"/>
                  </a:lnTo>
                  <a:lnTo>
                    <a:pt x="906223" y="1564557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227420" y="1337224"/>
                  </a:moveTo>
                  <a:lnTo>
                    <a:pt x="227420" y="846367"/>
                  </a:lnTo>
                  <a:lnTo>
                    <a:pt x="511759" y="1337224"/>
                  </a:lnTo>
                  <a:lnTo>
                    <a:pt x="227420" y="133722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21" name="Google Shape;921;p25"/>
            <p:cNvGrpSpPr/>
            <p:nvPr/>
          </p:nvGrpSpPr>
          <p:grpSpPr>
            <a:xfrm>
              <a:off x="1353097" y="1907975"/>
              <a:ext cx="113234" cy="1268557"/>
              <a:chOff x="1353097" y="1907975"/>
              <a:chExt cx="113234" cy="1268557"/>
            </a:xfrm>
          </p:grpSpPr>
          <p:sp>
            <p:nvSpPr>
              <p:cNvPr id="922" name="Google Shape;922;p25"/>
              <p:cNvSpPr/>
              <p:nvPr/>
            </p:nvSpPr>
            <p:spPr>
              <a:xfrm>
                <a:off x="1353097" y="1907975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3" name="Google Shape;923;p25"/>
              <p:cNvSpPr/>
              <p:nvPr/>
            </p:nvSpPr>
            <p:spPr>
              <a:xfrm>
                <a:off x="1353097" y="2012918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4" name="Google Shape;924;p25"/>
              <p:cNvSpPr/>
              <p:nvPr/>
            </p:nvSpPr>
            <p:spPr>
              <a:xfrm>
                <a:off x="1353097" y="2117947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5" name="Google Shape;925;p25"/>
              <p:cNvSpPr/>
              <p:nvPr/>
            </p:nvSpPr>
            <p:spPr>
              <a:xfrm>
                <a:off x="1353097" y="2222976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6" name="Google Shape;926;p25"/>
              <p:cNvSpPr/>
              <p:nvPr/>
            </p:nvSpPr>
            <p:spPr>
              <a:xfrm>
                <a:off x="1353097" y="2327919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7" name="Google Shape;927;p25"/>
              <p:cNvSpPr/>
              <p:nvPr/>
            </p:nvSpPr>
            <p:spPr>
              <a:xfrm>
                <a:off x="1353097" y="2432948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8" name="Google Shape;928;p25"/>
              <p:cNvSpPr/>
              <p:nvPr/>
            </p:nvSpPr>
            <p:spPr>
              <a:xfrm>
                <a:off x="1353097" y="2537891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9" name="Google Shape;929;p25"/>
              <p:cNvSpPr/>
              <p:nvPr/>
            </p:nvSpPr>
            <p:spPr>
              <a:xfrm>
                <a:off x="1353097" y="2642921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0" name="Google Shape;930;p25"/>
              <p:cNvSpPr/>
              <p:nvPr/>
            </p:nvSpPr>
            <p:spPr>
              <a:xfrm>
                <a:off x="1353097" y="2747950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1" name="Google Shape;931;p25"/>
              <p:cNvSpPr/>
              <p:nvPr/>
            </p:nvSpPr>
            <p:spPr>
              <a:xfrm>
                <a:off x="1353097" y="2852893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2" name="Google Shape;932;p25"/>
              <p:cNvSpPr/>
              <p:nvPr/>
            </p:nvSpPr>
            <p:spPr>
              <a:xfrm>
                <a:off x="1353097" y="2957922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3" name="Google Shape;933;p25"/>
              <p:cNvSpPr/>
              <p:nvPr/>
            </p:nvSpPr>
            <p:spPr>
              <a:xfrm>
                <a:off x="1353097" y="3062865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4" name="Google Shape;934;p25"/>
              <p:cNvSpPr/>
              <p:nvPr/>
            </p:nvSpPr>
            <p:spPr>
              <a:xfrm>
                <a:off x="1353097" y="3167895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935" name="Google Shape;935;p25"/>
          <p:cNvGrpSpPr/>
          <p:nvPr/>
        </p:nvGrpSpPr>
        <p:grpSpPr>
          <a:xfrm>
            <a:off x="450425" y="310675"/>
            <a:ext cx="8243134" cy="4670478"/>
            <a:chOff x="5447852" y="0"/>
            <a:chExt cx="5442090" cy="3618001"/>
          </a:xfrm>
        </p:grpSpPr>
        <p:sp>
          <p:nvSpPr>
            <p:cNvPr id="936" name="Google Shape;936;p25"/>
            <p:cNvSpPr/>
            <p:nvPr/>
          </p:nvSpPr>
          <p:spPr>
            <a:xfrm>
              <a:off x="5447852" y="220602"/>
              <a:ext cx="5442090" cy="3397399"/>
            </a:xfrm>
            <a:custGeom>
              <a:avLst/>
              <a:gdLst/>
              <a:ahLst/>
              <a:cxnLst/>
              <a:rect l="l" t="t" r="r" b="b"/>
              <a:pathLst>
                <a:path w="5442090" h="3282511" extrusionOk="0">
                  <a:moveTo>
                    <a:pt x="5369624" y="0"/>
                  </a:moveTo>
                  <a:cubicBezTo>
                    <a:pt x="5409646" y="0"/>
                    <a:pt x="5442091" y="32444"/>
                    <a:pt x="5442091" y="72467"/>
                  </a:cubicBezTo>
                  <a:lnTo>
                    <a:pt x="5442091" y="3210045"/>
                  </a:lnTo>
                  <a:cubicBezTo>
                    <a:pt x="5442091" y="3250067"/>
                    <a:pt x="5409646" y="3282512"/>
                    <a:pt x="5369624" y="3282512"/>
                  </a:cubicBezTo>
                  <a:lnTo>
                    <a:pt x="72467" y="3282512"/>
                  </a:lnTo>
                  <a:cubicBezTo>
                    <a:pt x="32445" y="3282512"/>
                    <a:pt x="0" y="3250068"/>
                    <a:pt x="0" y="3210045"/>
                  </a:cubicBezTo>
                  <a:lnTo>
                    <a:pt x="0" y="72467"/>
                  </a:lnTo>
                  <a:cubicBezTo>
                    <a:pt x="0" y="32445"/>
                    <a:pt x="32444" y="0"/>
                    <a:pt x="724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37" name="Google Shape;937;p25"/>
            <p:cNvGrpSpPr/>
            <p:nvPr/>
          </p:nvGrpSpPr>
          <p:grpSpPr>
            <a:xfrm>
              <a:off x="5586054" y="0"/>
              <a:ext cx="5165785" cy="3492765"/>
              <a:chOff x="5586054" y="0"/>
              <a:chExt cx="5165785" cy="3492765"/>
            </a:xfrm>
          </p:grpSpPr>
          <p:sp>
            <p:nvSpPr>
              <p:cNvPr id="938" name="Google Shape;938;p25"/>
              <p:cNvSpPr/>
              <p:nvPr/>
            </p:nvSpPr>
            <p:spPr>
              <a:xfrm>
                <a:off x="8168947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9" name="Google Shape;939;p25"/>
              <p:cNvSpPr/>
              <p:nvPr/>
            </p:nvSpPr>
            <p:spPr>
              <a:xfrm>
                <a:off x="5586054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0" name="Google Shape;940;p25"/>
              <p:cNvSpPr/>
              <p:nvPr/>
            </p:nvSpPr>
            <p:spPr>
              <a:xfrm rot="10800000" flipH="1">
                <a:off x="8168947" y="3207649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1" name="Google Shape;941;p25"/>
              <p:cNvSpPr/>
              <p:nvPr/>
            </p:nvSpPr>
            <p:spPr>
              <a:xfrm rot="10800000" flipH="1">
                <a:off x="5586054" y="3207649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942" name="Google Shape;942;p25"/>
          <p:cNvSpPr txBox="1">
            <a:spLocks noGrp="1"/>
          </p:cNvSpPr>
          <p:nvPr>
            <p:ph type="title" hasCustomPrompt="1"/>
          </p:nvPr>
        </p:nvSpPr>
        <p:spPr>
          <a:xfrm>
            <a:off x="852000" y="828800"/>
            <a:ext cx="39231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>
                <a:latin typeface="Assistant"/>
                <a:ea typeface="Assistant"/>
                <a:cs typeface="Assistant"/>
                <a:sym typeface="Assistan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43" name="Google Shape;943;p25"/>
          <p:cNvSpPr txBox="1">
            <a:spLocks noGrp="1"/>
          </p:cNvSpPr>
          <p:nvPr>
            <p:ph type="subTitle" idx="1"/>
          </p:nvPr>
        </p:nvSpPr>
        <p:spPr>
          <a:xfrm>
            <a:off x="852000" y="1517716"/>
            <a:ext cx="3923100" cy="37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44" name="Google Shape;944;p25"/>
          <p:cNvSpPr txBox="1">
            <a:spLocks noGrp="1"/>
          </p:cNvSpPr>
          <p:nvPr>
            <p:ph type="title" idx="2" hasCustomPrompt="1"/>
          </p:nvPr>
        </p:nvSpPr>
        <p:spPr>
          <a:xfrm>
            <a:off x="852000" y="2028651"/>
            <a:ext cx="39231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>
                <a:latin typeface="Assistant"/>
                <a:ea typeface="Assistant"/>
                <a:cs typeface="Assistant"/>
                <a:sym typeface="Assistan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45" name="Google Shape;945;p25"/>
          <p:cNvSpPr txBox="1">
            <a:spLocks noGrp="1"/>
          </p:cNvSpPr>
          <p:nvPr>
            <p:ph type="subTitle" idx="3"/>
          </p:nvPr>
        </p:nvSpPr>
        <p:spPr>
          <a:xfrm>
            <a:off x="852000" y="2717564"/>
            <a:ext cx="3923100" cy="37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46" name="Google Shape;946;p25"/>
          <p:cNvSpPr txBox="1">
            <a:spLocks noGrp="1"/>
          </p:cNvSpPr>
          <p:nvPr>
            <p:ph type="title" idx="4" hasCustomPrompt="1"/>
          </p:nvPr>
        </p:nvSpPr>
        <p:spPr>
          <a:xfrm>
            <a:off x="852000" y="3228502"/>
            <a:ext cx="39231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>
                <a:latin typeface="Assistant"/>
                <a:ea typeface="Assistant"/>
                <a:cs typeface="Assistant"/>
                <a:sym typeface="Assistan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47" name="Google Shape;947;p25"/>
          <p:cNvSpPr txBox="1">
            <a:spLocks noGrp="1"/>
          </p:cNvSpPr>
          <p:nvPr>
            <p:ph type="subTitle" idx="5"/>
          </p:nvPr>
        </p:nvSpPr>
        <p:spPr>
          <a:xfrm>
            <a:off x="852000" y="3917427"/>
            <a:ext cx="3923100" cy="37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0"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9" name="Google Shape;949;p26"/>
          <p:cNvGrpSpPr/>
          <p:nvPr/>
        </p:nvGrpSpPr>
        <p:grpSpPr>
          <a:xfrm>
            <a:off x="-247779" y="-290431"/>
            <a:ext cx="9714067" cy="4438782"/>
            <a:chOff x="-247779" y="-290431"/>
            <a:chExt cx="9714067" cy="4438782"/>
          </a:xfrm>
        </p:grpSpPr>
        <p:grpSp>
          <p:nvGrpSpPr>
            <p:cNvPr id="950" name="Google Shape;950;p26"/>
            <p:cNvGrpSpPr/>
            <p:nvPr/>
          </p:nvGrpSpPr>
          <p:grpSpPr>
            <a:xfrm rot="-2021523" flipH="1">
              <a:off x="8565385" y="-388231"/>
              <a:ext cx="305506" cy="2239206"/>
              <a:chOff x="4265846" y="1371340"/>
              <a:chExt cx="126709" cy="928680"/>
            </a:xfrm>
          </p:grpSpPr>
          <p:sp>
            <p:nvSpPr>
              <p:cNvPr id="951" name="Google Shape;951;p26"/>
              <p:cNvSpPr/>
              <p:nvPr/>
            </p:nvSpPr>
            <p:spPr>
              <a:xfrm>
                <a:off x="4289685" y="1944338"/>
                <a:ext cx="102870" cy="202457"/>
              </a:xfrm>
              <a:custGeom>
                <a:avLst/>
                <a:gdLst/>
                <a:ahLst/>
                <a:cxnLst/>
                <a:rect l="l" t="t" r="r" b="b"/>
                <a:pathLst>
                  <a:path w="102870" h="202457" extrusionOk="0">
                    <a:moveTo>
                      <a:pt x="102870" y="86"/>
                    </a:moveTo>
                    <a:lnTo>
                      <a:pt x="102179" y="202458"/>
                    </a:lnTo>
                    <a:lnTo>
                      <a:pt x="0" y="202285"/>
                    </a:lnTo>
                    <a:lnTo>
                      <a:pt x="777" y="0"/>
                    </a:lnTo>
                    <a:lnTo>
                      <a:pt x="102870" y="8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2" name="Google Shape;952;p26"/>
              <p:cNvSpPr/>
              <p:nvPr/>
            </p:nvSpPr>
            <p:spPr>
              <a:xfrm>
                <a:off x="4299791" y="1484834"/>
                <a:ext cx="85163" cy="459589"/>
              </a:xfrm>
              <a:custGeom>
                <a:avLst/>
                <a:gdLst/>
                <a:ahLst/>
                <a:cxnLst/>
                <a:rect l="l" t="t" r="r" b="b"/>
                <a:pathLst>
                  <a:path w="85163" h="459589" extrusionOk="0">
                    <a:moveTo>
                      <a:pt x="85163" y="86"/>
                    </a:moveTo>
                    <a:lnTo>
                      <a:pt x="83436" y="459590"/>
                    </a:lnTo>
                    <a:lnTo>
                      <a:pt x="0" y="459503"/>
                    </a:lnTo>
                    <a:lnTo>
                      <a:pt x="1727" y="0"/>
                    </a:lnTo>
                    <a:lnTo>
                      <a:pt x="85163" y="8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3" name="Google Shape;953;p26"/>
              <p:cNvSpPr/>
              <p:nvPr/>
            </p:nvSpPr>
            <p:spPr>
              <a:xfrm>
                <a:off x="4301432" y="2146623"/>
                <a:ext cx="78512" cy="124290"/>
              </a:xfrm>
              <a:custGeom>
                <a:avLst/>
                <a:gdLst/>
                <a:ahLst/>
                <a:cxnLst/>
                <a:rect l="l" t="t" r="r" b="b"/>
                <a:pathLst>
                  <a:path w="78512" h="124290" extrusionOk="0">
                    <a:moveTo>
                      <a:pt x="0" y="41459"/>
                    </a:moveTo>
                    <a:lnTo>
                      <a:pt x="27466" y="124291"/>
                    </a:lnTo>
                    <a:lnTo>
                      <a:pt x="50269" y="124291"/>
                    </a:lnTo>
                    <a:lnTo>
                      <a:pt x="78340" y="41545"/>
                    </a:lnTo>
                    <a:lnTo>
                      <a:pt x="78513" y="86"/>
                    </a:lnTo>
                    <a:lnTo>
                      <a:pt x="173" y="0"/>
                    </a:lnTo>
                    <a:lnTo>
                      <a:pt x="0" y="41459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4" name="Google Shape;954;p26"/>
              <p:cNvSpPr/>
              <p:nvPr/>
            </p:nvSpPr>
            <p:spPr>
              <a:xfrm>
                <a:off x="4336759" y="2270913"/>
                <a:ext cx="6909" cy="29107"/>
              </a:xfrm>
              <a:custGeom>
                <a:avLst/>
                <a:gdLst/>
                <a:ahLst/>
                <a:cxnLst/>
                <a:rect l="l" t="t" r="r" b="b"/>
                <a:pathLst>
                  <a:path w="6909" h="29107" extrusionOk="0">
                    <a:moveTo>
                      <a:pt x="6823" y="29108"/>
                    </a:moveTo>
                    <a:lnTo>
                      <a:pt x="6910" y="0"/>
                    </a:lnTo>
                    <a:lnTo>
                      <a:pt x="173" y="0"/>
                    </a:lnTo>
                    <a:lnTo>
                      <a:pt x="0" y="29108"/>
                    </a:lnTo>
                    <a:lnTo>
                      <a:pt x="6823" y="2910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5" name="Google Shape;955;p26"/>
              <p:cNvSpPr/>
              <p:nvPr/>
            </p:nvSpPr>
            <p:spPr>
              <a:xfrm>
                <a:off x="4313006" y="1443634"/>
                <a:ext cx="60633" cy="41286"/>
              </a:xfrm>
              <a:custGeom>
                <a:avLst/>
                <a:gdLst/>
                <a:ahLst/>
                <a:cxnLst/>
                <a:rect l="l" t="t" r="r" b="b"/>
                <a:pathLst>
                  <a:path w="60633" h="41286" extrusionOk="0">
                    <a:moveTo>
                      <a:pt x="60634" y="86"/>
                    </a:moveTo>
                    <a:lnTo>
                      <a:pt x="60461" y="41286"/>
                    </a:lnTo>
                    <a:lnTo>
                      <a:pt x="0" y="41200"/>
                    </a:lnTo>
                    <a:lnTo>
                      <a:pt x="173" y="0"/>
                    </a:lnTo>
                    <a:lnTo>
                      <a:pt x="60634" y="86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6" name="Google Shape;956;p26"/>
              <p:cNvSpPr/>
              <p:nvPr/>
            </p:nvSpPr>
            <p:spPr>
              <a:xfrm>
                <a:off x="4307564" y="1371340"/>
                <a:ext cx="71948" cy="72380"/>
              </a:xfrm>
              <a:custGeom>
                <a:avLst/>
                <a:gdLst/>
                <a:ahLst/>
                <a:cxnLst/>
                <a:rect l="l" t="t" r="r" b="b"/>
                <a:pathLst>
                  <a:path w="71948" h="72380" extrusionOk="0">
                    <a:moveTo>
                      <a:pt x="71948" y="86"/>
                    </a:moveTo>
                    <a:lnTo>
                      <a:pt x="71689" y="72380"/>
                    </a:lnTo>
                    <a:lnTo>
                      <a:pt x="0" y="72294"/>
                    </a:lnTo>
                    <a:lnTo>
                      <a:pt x="259" y="0"/>
                    </a:lnTo>
                    <a:lnTo>
                      <a:pt x="71948" y="8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7" name="Google Shape;957;p26"/>
              <p:cNvSpPr/>
              <p:nvPr/>
            </p:nvSpPr>
            <p:spPr>
              <a:xfrm>
                <a:off x="4265846" y="1496581"/>
                <a:ext cx="35672" cy="247285"/>
              </a:xfrm>
              <a:custGeom>
                <a:avLst/>
                <a:gdLst/>
                <a:ahLst/>
                <a:cxnLst/>
                <a:rect l="l" t="t" r="r" b="b"/>
                <a:pathLst>
                  <a:path w="35672" h="247285" extrusionOk="0">
                    <a:moveTo>
                      <a:pt x="0" y="247285"/>
                    </a:moveTo>
                    <a:lnTo>
                      <a:pt x="25307" y="247285"/>
                    </a:lnTo>
                    <a:lnTo>
                      <a:pt x="26085" y="38090"/>
                    </a:lnTo>
                    <a:lnTo>
                      <a:pt x="35499" y="38090"/>
                    </a:lnTo>
                    <a:lnTo>
                      <a:pt x="35672" y="86"/>
                    </a:lnTo>
                    <a:lnTo>
                      <a:pt x="26257" y="86"/>
                    </a:lnTo>
                    <a:lnTo>
                      <a:pt x="11488" y="0"/>
                    </a:lnTo>
                    <a:lnTo>
                      <a:pt x="950" y="0"/>
                    </a:lnTo>
                    <a:lnTo>
                      <a:pt x="0" y="247285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58" name="Google Shape;958;p26"/>
            <p:cNvGrpSpPr/>
            <p:nvPr/>
          </p:nvGrpSpPr>
          <p:grpSpPr>
            <a:xfrm rot="1929500">
              <a:off x="386829" y="2294737"/>
              <a:ext cx="277071" cy="1927755"/>
              <a:chOff x="5771324" y="4276662"/>
              <a:chExt cx="124377" cy="865369"/>
            </a:xfrm>
          </p:grpSpPr>
          <p:sp>
            <p:nvSpPr>
              <p:cNvPr id="959" name="Google Shape;959;p26"/>
              <p:cNvSpPr/>
              <p:nvPr/>
            </p:nvSpPr>
            <p:spPr>
              <a:xfrm rot="10800000">
                <a:off x="5870653" y="4320367"/>
                <a:ext cx="24875" cy="697028"/>
              </a:xfrm>
              <a:custGeom>
                <a:avLst/>
                <a:gdLst/>
                <a:ahLst/>
                <a:cxnLst/>
                <a:rect l="l" t="t" r="r" b="b"/>
                <a:pathLst>
                  <a:path w="24875" h="697028" extrusionOk="0">
                    <a:moveTo>
                      <a:pt x="0" y="0"/>
                    </a:moveTo>
                    <a:lnTo>
                      <a:pt x="24875" y="0"/>
                    </a:lnTo>
                    <a:lnTo>
                      <a:pt x="24875" y="697029"/>
                    </a:lnTo>
                    <a:lnTo>
                      <a:pt x="0" y="69702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0" name="Google Shape;960;p26"/>
              <p:cNvSpPr/>
              <p:nvPr/>
            </p:nvSpPr>
            <p:spPr>
              <a:xfrm rot="10800000">
                <a:off x="5845864" y="4320367"/>
                <a:ext cx="24875" cy="697028"/>
              </a:xfrm>
              <a:custGeom>
                <a:avLst/>
                <a:gdLst/>
                <a:ahLst/>
                <a:cxnLst/>
                <a:rect l="l" t="t" r="r" b="b"/>
                <a:pathLst>
                  <a:path w="24875" h="697028" extrusionOk="0">
                    <a:moveTo>
                      <a:pt x="0" y="0"/>
                    </a:moveTo>
                    <a:lnTo>
                      <a:pt x="24875" y="0"/>
                    </a:lnTo>
                    <a:lnTo>
                      <a:pt x="24875" y="697029"/>
                    </a:lnTo>
                    <a:lnTo>
                      <a:pt x="0" y="697029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1" name="Google Shape;961;p26"/>
              <p:cNvSpPr/>
              <p:nvPr/>
            </p:nvSpPr>
            <p:spPr>
              <a:xfrm rot="10800000">
                <a:off x="5821075" y="4320367"/>
                <a:ext cx="24875" cy="697028"/>
              </a:xfrm>
              <a:custGeom>
                <a:avLst/>
                <a:gdLst/>
                <a:ahLst/>
                <a:cxnLst/>
                <a:rect l="l" t="t" r="r" b="b"/>
                <a:pathLst>
                  <a:path w="24875" h="697028" extrusionOk="0">
                    <a:moveTo>
                      <a:pt x="0" y="0"/>
                    </a:moveTo>
                    <a:lnTo>
                      <a:pt x="24875" y="0"/>
                    </a:lnTo>
                    <a:lnTo>
                      <a:pt x="24875" y="697029"/>
                    </a:lnTo>
                    <a:lnTo>
                      <a:pt x="0" y="69702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2" name="Google Shape;962;p26"/>
              <p:cNvSpPr/>
              <p:nvPr/>
            </p:nvSpPr>
            <p:spPr>
              <a:xfrm rot="10800000">
                <a:off x="5796113" y="4320367"/>
                <a:ext cx="24875" cy="697028"/>
              </a:xfrm>
              <a:custGeom>
                <a:avLst/>
                <a:gdLst/>
                <a:ahLst/>
                <a:cxnLst/>
                <a:rect l="l" t="t" r="r" b="b"/>
                <a:pathLst>
                  <a:path w="24875" h="697028" extrusionOk="0">
                    <a:moveTo>
                      <a:pt x="0" y="0"/>
                    </a:moveTo>
                    <a:lnTo>
                      <a:pt x="24875" y="0"/>
                    </a:lnTo>
                    <a:lnTo>
                      <a:pt x="24875" y="697029"/>
                    </a:lnTo>
                    <a:lnTo>
                      <a:pt x="0" y="697029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3" name="Google Shape;963;p26"/>
              <p:cNvSpPr/>
              <p:nvPr/>
            </p:nvSpPr>
            <p:spPr>
              <a:xfrm rot="10800000">
                <a:off x="5771324" y="4320367"/>
                <a:ext cx="24875" cy="697028"/>
              </a:xfrm>
              <a:custGeom>
                <a:avLst/>
                <a:gdLst/>
                <a:ahLst/>
                <a:cxnLst/>
                <a:rect l="l" t="t" r="r" b="b"/>
                <a:pathLst>
                  <a:path w="24875" h="697028" extrusionOk="0">
                    <a:moveTo>
                      <a:pt x="0" y="0"/>
                    </a:moveTo>
                    <a:lnTo>
                      <a:pt x="24875" y="0"/>
                    </a:lnTo>
                    <a:lnTo>
                      <a:pt x="24875" y="697029"/>
                    </a:lnTo>
                    <a:lnTo>
                      <a:pt x="0" y="69702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4" name="Google Shape;964;p26"/>
              <p:cNvSpPr/>
              <p:nvPr/>
            </p:nvSpPr>
            <p:spPr>
              <a:xfrm>
                <a:off x="5771324" y="5017395"/>
                <a:ext cx="124204" cy="124635"/>
              </a:xfrm>
              <a:custGeom>
                <a:avLst/>
                <a:gdLst/>
                <a:ahLst/>
                <a:cxnLst/>
                <a:rect l="l" t="t" r="r" b="b"/>
                <a:pathLst>
                  <a:path w="124204" h="124635" extrusionOk="0">
                    <a:moveTo>
                      <a:pt x="62102" y="124636"/>
                    </a:moveTo>
                    <a:cubicBezTo>
                      <a:pt x="76872" y="124636"/>
                      <a:pt x="124204" y="0"/>
                      <a:pt x="124204" y="0"/>
                    </a:cubicBezTo>
                    <a:lnTo>
                      <a:pt x="0" y="0"/>
                    </a:lnTo>
                    <a:cubicBezTo>
                      <a:pt x="0" y="0"/>
                      <a:pt x="47851" y="124636"/>
                      <a:pt x="62102" y="12463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5" name="Google Shape;965;p26"/>
              <p:cNvSpPr/>
              <p:nvPr/>
            </p:nvSpPr>
            <p:spPr>
              <a:xfrm>
                <a:off x="5815720" y="5108691"/>
                <a:ext cx="35499" cy="33340"/>
              </a:xfrm>
              <a:custGeom>
                <a:avLst/>
                <a:gdLst/>
                <a:ahLst/>
                <a:cxnLst/>
                <a:rect l="l" t="t" r="r" b="b"/>
                <a:pathLst>
                  <a:path w="35499" h="33340" extrusionOk="0">
                    <a:moveTo>
                      <a:pt x="17706" y="0"/>
                    </a:moveTo>
                    <a:cubicBezTo>
                      <a:pt x="10797" y="0"/>
                      <a:pt x="4492" y="3887"/>
                      <a:pt x="0" y="10192"/>
                    </a:cubicBezTo>
                    <a:cubicBezTo>
                      <a:pt x="7342" y="23839"/>
                      <a:pt x="13734" y="33340"/>
                      <a:pt x="17706" y="33340"/>
                    </a:cubicBezTo>
                    <a:cubicBezTo>
                      <a:pt x="21680" y="33340"/>
                      <a:pt x="28244" y="24012"/>
                      <a:pt x="35499" y="10451"/>
                    </a:cubicBezTo>
                    <a:cubicBezTo>
                      <a:pt x="31008" y="4060"/>
                      <a:pt x="24702" y="86"/>
                      <a:pt x="17706" y="8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6" name="Google Shape;966;p26"/>
              <p:cNvSpPr/>
              <p:nvPr/>
            </p:nvSpPr>
            <p:spPr>
              <a:xfrm rot="10800000">
                <a:off x="5771411" y="4276662"/>
                <a:ext cx="124290" cy="110470"/>
              </a:xfrm>
              <a:custGeom>
                <a:avLst/>
                <a:gdLst/>
                <a:ahLst/>
                <a:cxnLst/>
                <a:rect l="l" t="t" r="r" b="b"/>
                <a:pathLst>
                  <a:path w="124290" h="110470" extrusionOk="0">
                    <a:moveTo>
                      <a:pt x="86" y="0"/>
                    </a:moveTo>
                    <a:lnTo>
                      <a:pt x="124290" y="0"/>
                    </a:lnTo>
                    <a:lnTo>
                      <a:pt x="124290" y="88532"/>
                    </a:lnTo>
                    <a:cubicBezTo>
                      <a:pt x="124290" y="100624"/>
                      <a:pt x="114444" y="110471"/>
                      <a:pt x="102352" y="110471"/>
                    </a:cubicBezTo>
                    <a:lnTo>
                      <a:pt x="21939" y="110471"/>
                    </a:lnTo>
                    <a:cubicBezTo>
                      <a:pt x="9846" y="110471"/>
                      <a:pt x="0" y="100624"/>
                      <a:pt x="0" y="88532"/>
                    </a:cubicBez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67" name="Google Shape;967;p26"/>
            <p:cNvGrpSpPr/>
            <p:nvPr/>
          </p:nvGrpSpPr>
          <p:grpSpPr>
            <a:xfrm rot="3806465">
              <a:off x="315345" y="-324542"/>
              <a:ext cx="1136027" cy="1961303"/>
              <a:chOff x="1353097" y="1651879"/>
              <a:chExt cx="906223" cy="1564556"/>
            </a:xfrm>
          </p:grpSpPr>
          <p:sp>
            <p:nvSpPr>
              <p:cNvPr id="968" name="Google Shape;968;p26"/>
              <p:cNvSpPr/>
              <p:nvPr/>
            </p:nvSpPr>
            <p:spPr>
              <a:xfrm>
                <a:off x="1353097" y="1651879"/>
                <a:ext cx="906223" cy="1564556"/>
              </a:xfrm>
              <a:custGeom>
                <a:avLst/>
                <a:gdLst/>
                <a:ahLst/>
                <a:cxnLst/>
                <a:rect l="l" t="t" r="r" b="b"/>
                <a:pathLst>
                  <a:path w="906223" h="1564556" extrusionOk="0">
                    <a:moveTo>
                      <a:pt x="0" y="0"/>
                    </a:moveTo>
                    <a:lnTo>
                      <a:pt x="0" y="1564557"/>
                    </a:lnTo>
                    <a:lnTo>
                      <a:pt x="906223" y="1564557"/>
                    </a:lnTo>
                    <a:lnTo>
                      <a:pt x="0" y="0"/>
                    </a:lnTo>
                    <a:close/>
                    <a:moveTo>
                      <a:pt x="227420" y="846367"/>
                    </a:moveTo>
                    <a:lnTo>
                      <a:pt x="511759" y="1337224"/>
                    </a:lnTo>
                    <a:lnTo>
                      <a:pt x="227420" y="1337224"/>
                    </a:lnTo>
                    <a:lnTo>
                      <a:pt x="227420" y="84636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9" name="Google Shape;969;p26"/>
              <p:cNvSpPr/>
              <p:nvPr/>
            </p:nvSpPr>
            <p:spPr>
              <a:xfrm>
                <a:off x="2061613" y="3109420"/>
                <a:ext cx="38867" cy="38867"/>
              </a:xfrm>
              <a:custGeom>
                <a:avLst/>
                <a:gdLst/>
                <a:ahLst/>
                <a:cxnLst/>
                <a:rect l="l" t="t" r="r" b="b"/>
                <a:pathLst>
                  <a:path w="38867" h="38867" extrusionOk="0">
                    <a:moveTo>
                      <a:pt x="38868" y="19434"/>
                    </a:moveTo>
                    <a:cubicBezTo>
                      <a:pt x="38868" y="30144"/>
                      <a:pt x="30144" y="38868"/>
                      <a:pt x="19434" y="38868"/>
                    </a:cubicBezTo>
                    <a:cubicBezTo>
                      <a:pt x="8724" y="38868"/>
                      <a:pt x="0" y="30144"/>
                      <a:pt x="0" y="19434"/>
                    </a:cubicBezTo>
                    <a:cubicBezTo>
                      <a:pt x="0" y="8724"/>
                      <a:pt x="8724" y="0"/>
                      <a:pt x="19434" y="0"/>
                    </a:cubicBezTo>
                    <a:cubicBezTo>
                      <a:pt x="30144" y="0"/>
                      <a:pt x="38868" y="8724"/>
                      <a:pt x="38868" y="1943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0" name="Google Shape;970;p26"/>
              <p:cNvSpPr/>
              <p:nvPr/>
            </p:nvSpPr>
            <p:spPr>
              <a:xfrm>
                <a:off x="1353097" y="1651879"/>
                <a:ext cx="906223" cy="1564556"/>
              </a:xfrm>
              <a:custGeom>
                <a:avLst/>
                <a:gdLst/>
                <a:ahLst/>
                <a:cxnLst/>
                <a:rect l="l" t="t" r="r" b="b"/>
                <a:pathLst>
                  <a:path w="906223" h="1564556" extrusionOk="0">
                    <a:moveTo>
                      <a:pt x="29194" y="108484"/>
                    </a:moveTo>
                    <a:lnTo>
                      <a:pt x="855695" y="1535449"/>
                    </a:lnTo>
                    <a:lnTo>
                      <a:pt x="29194" y="1535449"/>
                    </a:lnTo>
                    <a:lnTo>
                      <a:pt x="29194" y="108484"/>
                    </a:lnTo>
                    <a:moveTo>
                      <a:pt x="198312" y="1366331"/>
                    </a:moveTo>
                    <a:lnTo>
                      <a:pt x="562373" y="1366331"/>
                    </a:lnTo>
                    <a:lnTo>
                      <a:pt x="537066" y="1322540"/>
                    </a:lnTo>
                    <a:lnTo>
                      <a:pt x="252727" y="831684"/>
                    </a:lnTo>
                    <a:lnTo>
                      <a:pt x="198312" y="737797"/>
                    </a:lnTo>
                    <a:lnTo>
                      <a:pt x="198312" y="1366331"/>
                    </a:lnTo>
                    <a:moveTo>
                      <a:pt x="0" y="0"/>
                    </a:moveTo>
                    <a:lnTo>
                      <a:pt x="0" y="1564557"/>
                    </a:lnTo>
                    <a:lnTo>
                      <a:pt x="906223" y="156455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227420" y="1337224"/>
                    </a:moveTo>
                    <a:lnTo>
                      <a:pt x="227420" y="846367"/>
                    </a:lnTo>
                    <a:lnTo>
                      <a:pt x="511759" y="1337224"/>
                    </a:lnTo>
                    <a:lnTo>
                      <a:pt x="227420" y="1337224"/>
                    </a:lnTo>
                    <a:close/>
                  </a:path>
                </a:pathLst>
              </a:custGeom>
              <a:solidFill>
                <a:srgbClr val="F398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1" name="Google Shape;971;p26"/>
              <p:cNvSpPr/>
              <p:nvPr/>
            </p:nvSpPr>
            <p:spPr>
              <a:xfrm>
                <a:off x="1353097" y="1651879"/>
                <a:ext cx="906223" cy="1564556"/>
              </a:xfrm>
              <a:custGeom>
                <a:avLst/>
                <a:gdLst/>
                <a:ahLst/>
                <a:cxnLst/>
                <a:rect l="l" t="t" r="r" b="b"/>
                <a:pathLst>
                  <a:path w="906223" h="1564556" extrusionOk="0">
                    <a:moveTo>
                      <a:pt x="29194" y="108484"/>
                    </a:moveTo>
                    <a:lnTo>
                      <a:pt x="855695" y="1535449"/>
                    </a:lnTo>
                    <a:lnTo>
                      <a:pt x="29194" y="1535449"/>
                    </a:lnTo>
                    <a:lnTo>
                      <a:pt x="29194" y="108484"/>
                    </a:lnTo>
                    <a:moveTo>
                      <a:pt x="198312" y="1366331"/>
                    </a:moveTo>
                    <a:lnTo>
                      <a:pt x="562373" y="1366331"/>
                    </a:lnTo>
                    <a:lnTo>
                      <a:pt x="537066" y="1322540"/>
                    </a:lnTo>
                    <a:lnTo>
                      <a:pt x="252727" y="831684"/>
                    </a:lnTo>
                    <a:lnTo>
                      <a:pt x="198312" y="737797"/>
                    </a:lnTo>
                    <a:lnTo>
                      <a:pt x="198312" y="1366331"/>
                    </a:lnTo>
                    <a:moveTo>
                      <a:pt x="0" y="0"/>
                    </a:moveTo>
                    <a:lnTo>
                      <a:pt x="0" y="1564557"/>
                    </a:lnTo>
                    <a:lnTo>
                      <a:pt x="906223" y="156455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227420" y="1337224"/>
                    </a:moveTo>
                    <a:lnTo>
                      <a:pt x="227420" y="846367"/>
                    </a:lnTo>
                    <a:lnTo>
                      <a:pt x="511759" y="1337224"/>
                    </a:lnTo>
                    <a:lnTo>
                      <a:pt x="227420" y="133722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972" name="Google Shape;972;p26"/>
              <p:cNvGrpSpPr/>
              <p:nvPr/>
            </p:nvGrpSpPr>
            <p:grpSpPr>
              <a:xfrm>
                <a:off x="1353097" y="1907975"/>
                <a:ext cx="113234" cy="1268557"/>
                <a:chOff x="1353097" y="1907975"/>
                <a:chExt cx="113234" cy="1268557"/>
              </a:xfrm>
            </p:grpSpPr>
            <p:sp>
              <p:nvSpPr>
                <p:cNvPr id="973" name="Google Shape;973;p26"/>
                <p:cNvSpPr/>
                <p:nvPr/>
              </p:nvSpPr>
              <p:spPr>
                <a:xfrm>
                  <a:off x="1353097" y="1907975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74" name="Google Shape;974;p26"/>
                <p:cNvSpPr/>
                <p:nvPr/>
              </p:nvSpPr>
              <p:spPr>
                <a:xfrm>
                  <a:off x="1353097" y="2012918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75" name="Google Shape;975;p26"/>
                <p:cNvSpPr/>
                <p:nvPr/>
              </p:nvSpPr>
              <p:spPr>
                <a:xfrm>
                  <a:off x="1353097" y="2117947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76" name="Google Shape;976;p26"/>
                <p:cNvSpPr/>
                <p:nvPr/>
              </p:nvSpPr>
              <p:spPr>
                <a:xfrm>
                  <a:off x="1353097" y="2222976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77" name="Google Shape;977;p26"/>
                <p:cNvSpPr/>
                <p:nvPr/>
              </p:nvSpPr>
              <p:spPr>
                <a:xfrm>
                  <a:off x="1353097" y="2327919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78" name="Google Shape;978;p26"/>
                <p:cNvSpPr/>
                <p:nvPr/>
              </p:nvSpPr>
              <p:spPr>
                <a:xfrm>
                  <a:off x="1353097" y="2432948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79" name="Google Shape;979;p26"/>
                <p:cNvSpPr/>
                <p:nvPr/>
              </p:nvSpPr>
              <p:spPr>
                <a:xfrm>
                  <a:off x="1353097" y="2537891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80" name="Google Shape;980;p26"/>
                <p:cNvSpPr/>
                <p:nvPr/>
              </p:nvSpPr>
              <p:spPr>
                <a:xfrm>
                  <a:off x="1353097" y="2642921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81" name="Google Shape;981;p26"/>
                <p:cNvSpPr/>
                <p:nvPr/>
              </p:nvSpPr>
              <p:spPr>
                <a:xfrm>
                  <a:off x="1353097" y="2747950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82" name="Google Shape;982;p26"/>
                <p:cNvSpPr/>
                <p:nvPr/>
              </p:nvSpPr>
              <p:spPr>
                <a:xfrm>
                  <a:off x="1353097" y="2852893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83" name="Google Shape;983;p26"/>
                <p:cNvSpPr/>
                <p:nvPr/>
              </p:nvSpPr>
              <p:spPr>
                <a:xfrm>
                  <a:off x="1353097" y="2957922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84" name="Google Shape;984;p26"/>
                <p:cNvSpPr/>
                <p:nvPr/>
              </p:nvSpPr>
              <p:spPr>
                <a:xfrm>
                  <a:off x="1353097" y="3062865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85" name="Google Shape;985;p26"/>
                <p:cNvSpPr/>
                <p:nvPr/>
              </p:nvSpPr>
              <p:spPr>
                <a:xfrm>
                  <a:off x="1353097" y="3167895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986" name="Google Shape;986;p26"/>
          <p:cNvGrpSpPr/>
          <p:nvPr/>
        </p:nvGrpSpPr>
        <p:grpSpPr>
          <a:xfrm>
            <a:off x="269601" y="190275"/>
            <a:ext cx="8601223" cy="4774676"/>
            <a:chOff x="5447852" y="0"/>
            <a:chExt cx="5442090" cy="3618001"/>
          </a:xfrm>
        </p:grpSpPr>
        <p:sp>
          <p:nvSpPr>
            <p:cNvPr id="987" name="Google Shape;987;p26"/>
            <p:cNvSpPr/>
            <p:nvPr/>
          </p:nvSpPr>
          <p:spPr>
            <a:xfrm>
              <a:off x="5447852" y="220602"/>
              <a:ext cx="5442090" cy="3397399"/>
            </a:xfrm>
            <a:custGeom>
              <a:avLst/>
              <a:gdLst/>
              <a:ahLst/>
              <a:cxnLst/>
              <a:rect l="l" t="t" r="r" b="b"/>
              <a:pathLst>
                <a:path w="5442090" h="3282511" extrusionOk="0">
                  <a:moveTo>
                    <a:pt x="5369624" y="0"/>
                  </a:moveTo>
                  <a:cubicBezTo>
                    <a:pt x="5409646" y="0"/>
                    <a:pt x="5442091" y="32444"/>
                    <a:pt x="5442091" y="72467"/>
                  </a:cubicBezTo>
                  <a:lnTo>
                    <a:pt x="5442091" y="3210045"/>
                  </a:lnTo>
                  <a:cubicBezTo>
                    <a:pt x="5442091" y="3250067"/>
                    <a:pt x="5409646" y="3282512"/>
                    <a:pt x="5369624" y="3282512"/>
                  </a:cubicBezTo>
                  <a:lnTo>
                    <a:pt x="72467" y="3282512"/>
                  </a:lnTo>
                  <a:cubicBezTo>
                    <a:pt x="32445" y="3282512"/>
                    <a:pt x="0" y="3250068"/>
                    <a:pt x="0" y="3210045"/>
                  </a:cubicBezTo>
                  <a:lnTo>
                    <a:pt x="0" y="72467"/>
                  </a:lnTo>
                  <a:cubicBezTo>
                    <a:pt x="0" y="32445"/>
                    <a:pt x="32444" y="0"/>
                    <a:pt x="724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88" name="Google Shape;988;p26"/>
            <p:cNvGrpSpPr/>
            <p:nvPr/>
          </p:nvGrpSpPr>
          <p:grpSpPr>
            <a:xfrm>
              <a:off x="5586054" y="0"/>
              <a:ext cx="5165785" cy="3492512"/>
              <a:chOff x="5586054" y="0"/>
              <a:chExt cx="5165785" cy="3492512"/>
            </a:xfrm>
          </p:grpSpPr>
          <p:sp>
            <p:nvSpPr>
              <p:cNvPr id="989" name="Google Shape;989;p26"/>
              <p:cNvSpPr/>
              <p:nvPr/>
            </p:nvSpPr>
            <p:spPr>
              <a:xfrm>
                <a:off x="8168947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0" name="Google Shape;990;p26"/>
              <p:cNvSpPr/>
              <p:nvPr/>
            </p:nvSpPr>
            <p:spPr>
              <a:xfrm>
                <a:off x="5586054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1" name="Google Shape;991;p26"/>
              <p:cNvSpPr/>
              <p:nvPr/>
            </p:nvSpPr>
            <p:spPr>
              <a:xfrm rot="10800000" flipH="1">
                <a:off x="8168947" y="3207396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2" name="Google Shape;992;p26"/>
              <p:cNvSpPr/>
              <p:nvPr/>
            </p:nvSpPr>
            <p:spPr>
              <a:xfrm rot="10800000" flipH="1">
                <a:off x="5586054" y="3207396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993" name="Google Shape;993;p2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0_1"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5" name="Google Shape;995;p27"/>
          <p:cNvGrpSpPr/>
          <p:nvPr/>
        </p:nvGrpSpPr>
        <p:grpSpPr>
          <a:xfrm>
            <a:off x="-187378" y="-223473"/>
            <a:ext cx="9478716" cy="5981800"/>
            <a:chOff x="-187378" y="-223473"/>
            <a:chExt cx="9478716" cy="5981800"/>
          </a:xfrm>
        </p:grpSpPr>
        <p:grpSp>
          <p:nvGrpSpPr>
            <p:cNvPr id="996" name="Google Shape;996;p27"/>
            <p:cNvGrpSpPr/>
            <p:nvPr/>
          </p:nvGrpSpPr>
          <p:grpSpPr>
            <a:xfrm rot="-2021523" flipH="1">
              <a:off x="8390435" y="-326781"/>
              <a:ext cx="305506" cy="2239206"/>
              <a:chOff x="4265846" y="1371340"/>
              <a:chExt cx="126709" cy="928680"/>
            </a:xfrm>
          </p:grpSpPr>
          <p:sp>
            <p:nvSpPr>
              <p:cNvPr id="997" name="Google Shape;997;p27"/>
              <p:cNvSpPr/>
              <p:nvPr/>
            </p:nvSpPr>
            <p:spPr>
              <a:xfrm>
                <a:off x="4289685" y="1944338"/>
                <a:ext cx="102870" cy="202457"/>
              </a:xfrm>
              <a:custGeom>
                <a:avLst/>
                <a:gdLst/>
                <a:ahLst/>
                <a:cxnLst/>
                <a:rect l="l" t="t" r="r" b="b"/>
                <a:pathLst>
                  <a:path w="102870" h="202457" extrusionOk="0">
                    <a:moveTo>
                      <a:pt x="102870" y="86"/>
                    </a:moveTo>
                    <a:lnTo>
                      <a:pt x="102179" y="202458"/>
                    </a:lnTo>
                    <a:lnTo>
                      <a:pt x="0" y="202285"/>
                    </a:lnTo>
                    <a:lnTo>
                      <a:pt x="777" y="0"/>
                    </a:lnTo>
                    <a:lnTo>
                      <a:pt x="102870" y="86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8" name="Google Shape;998;p27"/>
              <p:cNvSpPr/>
              <p:nvPr/>
            </p:nvSpPr>
            <p:spPr>
              <a:xfrm>
                <a:off x="4299791" y="1484834"/>
                <a:ext cx="85163" cy="459589"/>
              </a:xfrm>
              <a:custGeom>
                <a:avLst/>
                <a:gdLst/>
                <a:ahLst/>
                <a:cxnLst/>
                <a:rect l="l" t="t" r="r" b="b"/>
                <a:pathLst>
                  <a:path w="85163" h="459589" extrusionOk="0">
                    <a:moveTo>
                      <a:pt x="85163" y="86"/>
                    </a:moveTo>
                    <a:lnTo>
                      <a:pt x="83436" y="459590"/>
                    </a:lnTo>
                    <a:lnTo>
                      <a:pt x="0" y="459503"/>
                    </a:lnTo>
                    <a:lnTo>
                      <a:pt x="1727" y="0"/>
                    </a:lnTo>
                    <a:lnTo>
                      <a:pt x="85163" y="8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9" name="Google Shape;999;p27"/>
              <p:cNvSpPr/>
              <p:nvPr/>
            </p:nvSpPr>
            <p:spPr>
              <a:xfrm>
                <a:off x="4301432" y="2146623"/>
                <a:ext cx="78512" cy="124290"/>
              </a:xfrm>
              <a:custGeom>
                <a:avLst/>
                <a:gdLst/>
                <a:ahLst/>
                <a:cxnLst/>
                <a:rect l="l" t="t" r="r" b="b"/>
                <a:pathLst>
                  <a:path w="78512" h="124290" extrusionOk="0">
                    <a:moveTo>
                      <a:pt x="0" y="41459"/>
                    </a:moveTo>
                    <a:lnTo>
                      <a:pt x="27466" y="124291"/>
                    </a:lnTo>
                    <a:lnTo>
                      <a:pt x="50269" y="124291"/>
                    </a:lnTo>
                    <a:lnTo>
                      <a:pt x="78340" y="41545"/>
                    </a:lnTo>
                    <a:lnTo>
                      <a:pt x="78513" y="86"/>
                    </a:lnTo>
                    <a:lnTo>
                      <a:pt x="173" y="0"/>
                    </a:lnTo>
                    <a:lnTo>
                      <a:pt x="0" y="41459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0" name="Google Shape;1000;p27"/>
              <p:cNvSpPr/>
              <p:nvPr/>
            </p:nvSpPr>
            <p:spPr>
              <a:xfrm>
                <a:off x="4336759" y="2270913"/>
                <a:ext cx="6909" cy="29107"/>
              </a:xfrm>
              <a:custGeom>
                <a:avLst/>
                <a:gdLst/>
                <a:ahLst/>
                <a:cxnLst/>
                <a:rect l="l" t="t" r="r" b="b"/>
                <a:pathLst>
                  <a:path w="6909" h="29107" extrusionOk="0">
                    <a:moveTo>
                      <a:pt x="6823" y="29108"/>
                    </a:moveTo>
                    <a:lnTo>
                      <a:pt x="6910" y="0"/>
                    </a:lnTo>
                    <a:lnTo>
                      <a:pt x="173" y="0"/>
                    </a:lnTo>
                    <a:lnTo>
                      <a:pt x="0" y="29108"/>
                    </a:lnTo>
                    <a:lnTo>
                      <a:pt x="6823" y="2910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1" name="Google Shape;1001;p27"/>
              <p:cNvSpPr/>
              <p:nvPr/>
            </p:nvSpPr>
            <p:spPr>
              <a:xfrm>
                <a:off x="4313006" y="1443634"/>
                <a:ext cx="60633" cy="41286"/>
              </a:xfrm>
              <a:custGeom>
                <a:avLst/>
                <a:gdLst/>
                <a:ahLst/>
                <a:cxnLst/>
                <a:rect l="l" t="t" r="r" b="b"/>
                <a:pathLst>
                  <a:path w="60633" h="41286" extrusionOk="0">
                    <a:moveTo>
                      <a:pt x="60634" y="86"/>
                    </a:moveTo>
                    <a:lnTo>
                      <a:pt x="60461" y="41286"/>
                    </a:lnTo>
                    <a:lnTo>
                      <a:pt x="0" y="41200"/>
                    </a:lnTo>
                    <a:lnTo>
                      <a:pt x="173" y="0"/>
                    </a:lnTo>
                    <a:lnTo>
                      <a:pt x="60634" y="86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2" name="Google Shape;1002;p27"/>
              <p:cNvSpPr/>
              <p:nvPr/>
            </p:nvSpPr>
            <p:spPr>
              <a:xfrm>
                <a:off x="4307564" y="1371340"/>
                <a:ext cx="71948" cy="72380"/>
              </a:xfrm>
              <a:custGeom>
                <a:avLst/>
                <a:gdLst/>
                <a:ahLst/>
                <a:cxnLst/>
                <a:rect l="l" t="t" r="r" b="b"/>
                <a:pathLst>
                  <a:path w="71948" h="72380" extrusionOk="0">
                    <a:moveTo>
                      <a:pt x="71948" y="86"/>
                    </a:moveTo>
                    <a:lnTo>
                      <a:pt x="71689" y="72380"/>
                    </a:lnTo>
                    <a:lnTo>
                      <a:pt x="0" y="72294"/>
                    </a:lnTo>
                    <a:lnTo>
                      <a:pt x="259" y="0"/>
                    </a:lnTo>
                    <a:lnTo>
                      <a:pt x="71948" y="86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3" name="Google Shape;1003;p27"/>
              <p:cNvSpPr/>
              <p:nvPr/>
            </p:nvSpPr>
            <p:spPr>
              <a:xfrm>
                <a:off x="4265846" y="1496581"/>
                <a:ext cx="35672" cy="247285"/>
              </a:xfrm>
              <a:custGeom>
                <a:avLst/>
                <a:gdLst/>
                <a:ahLst/>
                <a:cxnLst/>
                <a:rect l="l" t="t" r="r" b="b"/>
                <a:pathLst>
                  <a:path w="35672" h="247285" extrusionOk="0">
                    <a:moveTo>
                      <a:pt x="0" y="247285"/>
                    </a:moveTo>
                    <a:lnTo>
                      <a:pt x="25307" y="247285"/>
                    </a:lnTo>
                    <a:lnTo>
                      <a:pt x="26085" y="38090"/>
                    </a:lnTo>
                    <a:lnTo>
                      <a:pt x="35499" y="38090"/>
                    </a:lnTo>
                    <a:lnTo>
                      <a:pt x="35672" y="86"/>
                    </a:lnTo>
                    <a:lnTo>
                      <a:pt x="26257" y="86"/>
                    </a:lnTo>
                    <a:lnTo>
                      <a:pt x="11488" y="0"/>
                    </a:lnTo>
                    <a:lnTo>
                      <a:pt x="950" y="0"/>
                    </a:lnTo>
                    <a:lnTo>
                      <a:pt x="0" y="247285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04" name="Google Shape;1004;p27"/>
            <p:cNvGrpSpPr/>
            <p:nvPr/>
          </p:nvGrpSpPr>
          <p:grpSpPr>
            <a:xfrm rot="9186830">
              <a:off x="203899" y="4105093"/>
              <a:ext cx="520580" cy="1623257"/>
              <a:chOff x="3419954" y="295999"/>
              <a:chExt cx="265198" cy="826933"/>
            </a:xfrm>
          </p:grpSpPr>
          <p:sp>
            <p:nvSpPr>
              <p:cNvPr id="1005" name="Google Shape;1005;p27"/>
              <p:cNvSpPr/>
              <p:nvPr/>
            </p:nvSpPr>
            <p:spPr>
              <a:xfrm>
                <a:off x="3419954" y="300750"/>
                <a:ext cx="265198" cy="615233"/>
              </a:xfrm>
              <a:custGeom>
                <a:avLst/>
                <a:gdLst/>
                <a:ahLst/>
                <a:cxnLst/>
                <a:rect l="l" t="t" r="r" b="b"/>
                <a:pathLst>
                  <a:path w="265198" h="615233" extrusionOk="0">
                    <a:moveTo>
                      <a:pt x="202675" y="777"/>
                    </a:moveTo>
                    <a:cubicBezTo>
                      <a:pt x="202675" y="777"/>
                      <a:pt x="201897" y="259"/>
                      <a:pt x="201465" y="0"/>
                    </a:cubicBezTo>
                    <a:cubicBezTo>
                      <a:pt x="144287" y="12179"/>
                      <a:pt x="87194" y="24444"/>
                      <a:pt x="30015" y="36536"/>
                    </a:cubicBezTo>
                    <a:cubicBezTo>
                      <a:pt x="25006" y="37572"/>
                      <a:pt x="23365" y="39472"/>
                      <a:pt x="23192" y="44655"/>
                    </a:cubicBezTo>
                    <a:cubicBezTo>
                      <a:pt x="21119" y="101402"/>
                      <a:pt x="18700" y="158149"/>
                      <a:pt x="16368" y="214809"/>
                    </a:cubicBezTo>
                    <a:cubicBezTo>
                      <a:pt x="11013" y="346182"/>
                      <a:pt x="5744" y="477469"/>
                      <a:pt x="476" y="608842"/>
                    </a:cubicBezTo>
                    <a:cubicBezTo>
                      <a:pt x="389" y="611001"/>
                      <a:pt x="-1338" y="614111"/>
                      <a:pt x="2376" y="615233"/>
                    </a:cubicBezTo>
                    <a:cubicBezTo>
                      <a:pt x="4535" y="613938"/>
                      <a:pt x="6867" y="614542"/>
                      <a:pt x="9113" y="614542"/>
                    </a:cubicBezTo>
                    <a:cubicBezTo>
                      <a:pt x="37702" y="614111"/>
                      <a:pt x="66378" y="613851"/>
                      <a:pt x="94968" y="613506"/>
                    </a:cubicBezTo>
                    <a:cubicBezTo>
                      <a:pt x="141523" y="612988"/>
                      <a:pt x="188164" y="612210"/>
                      <a:pt x="234719" y="611865"/>
                    </a:cubicBezTo>
                    <a:cubicBezTo>
                      <a:pt x="243874" y="611865"/>
                      <a:pt x="253116" y="610397"/>
                      <a:pt x="262185" y="612383"/>
                    </a:cubicBezTo>
                    <a:lnTo>
                      <a:pt x="262013" y="612383"/>
                    </a:lnTo>
                    <a:cubicBezTo>
                      <a:pt x="262444" y="611606"/>
                      <a:pt x="263049" y="611433"/>
                      <a:pt x="263826" y="611865"/>
                    </a:cubicBezTo>
                    <a:cubicBezTo>
                      <a:pt x="266331" y="609446"/>
                      <a:pt x="264690" y="606510"/>
                      <a:pt x="264431" y="604005"/>
                    </a:cubicBezTo>
                    <a:cubicBezTo>
                      <a:pt x="251043" y="475050"/>
                      <a:pt x="237569" y="346182"/>
                      <a:pt x="224181" y="217228"/>
                    </a:cubicBezTo>
                    <a:cubicBezTo>
                      <a:pt x="216840" y="147093"/>
                      <a:pt x="209584" y="76958"/>
                      <a:pt x="202243" y="6737"/>
                    </a:cubicBezTo>
                    <a:cubicBezTo>
                      <a:pt x="202070" y="4750"/>
                      <a:pt x="200947" y="2678"/>
                      <a:pt x="202588" y="69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6" name="Google Shape;1006;p27"/>
              <p:cNvSpPr/>
              <p:nvPr/>
            </p:nvSpPr>
            <p:spPr>
              <a:xfrm>
                <a:off x="3456706" y="295999"/>
                <a:ext cx="150720" cy="40767"/>
              </a:xfrm>
              <a:custGeom>
                <a:avLst/>
                <a:gdLst/>
                <a:ahLst/>
                <a:cxnLst/>
                <a:rect l="l" t="t" r="r" b="b"/>
                <a:pathLst>
                  <a:path w="150720" h="40767" extrusionOk="0">
                    <a:moveTo>
                      <a:pt x="0" y="40682"/>
                    </a:moveTo>
                    <a:cubicBezTo>
                      <a:pt x="0" y="39559"/>
                      <a:pt x="86" y="38436"/>
                      <a:pt x="173" y="37313"/>
                    </a:cubicBezTo>
                    <a:cubicBezTo>
                      <a:pt x="346" y="32994"/>
                      <a:pt x="1728" y="31440"/>
                      <a:pt x="5873" y="30576"/>
                    </a:cubicBezTo>
                    <a:cubicBezTo>
                      <a:pt x="53810" y="20470"/>
                      <a:pt x="101747" y="10192"/>
                      <a:pt x="149684" y="0"/>
                    </a:cubicBezTo>
                    <a:cubicBezTo>
                      <a:pt x="150030" y="173"/>
                      <a:pt x="150375" y="432"/>
                      <a:pt x="150634" y="605"/>
                    </a:cubicBezTo>
                    <a:cubicBezTo>
                      <a:pt x="149339" y="2246"/>
                      <a:pt x="150202" y="3973"/>
                      <a:pt x="150375" y="5701"/>
                    </a:cubicBezTo>
                    <a:cubicBezTo>
                      <a:pt x="150462" y="6737"/>
                      <a:pt x="150548" y="7687"/>
                      <a:pt x="150721" y="8724"/>
                    </a:cubicBezTo>
                    <a:cubicBezTo>
                      <a:pt x="100452" y="19434"/>
                      <a:pt x="50269" y="30230"/>
                      <a:pt x="0" y="40768"/>
                    </a:cubicBezTo>
                    <a:close/>
                  </a:path>
                </a:pathLst>
              </a:custGeom>
              <a:solidFill>
                <a:srgbClr val="4C5B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7" name="Google Shape;1007;p27"/>
              <p:cNvSpPr/>
              <p:nvPr/>
            </p:nvSpPr>
            <p:spPr>
              <a:xfrm>
                <a:off x="3531246" y="1027145"/>
                <a:ext cx="74626" cy="95787"/>
              </a:xfrm>
              <a:custGeom>
                <a:avLst/>
                <a:gdLst/>
                <a:ahLst/>
                <a:cxnLst/>
                <a:rect l="l" t="t" r="r" b="b"/>
                <a:pathLst>
                  <a:path w="74626" h="95787" extrusionOk="0">
                    <a:moveTo>
                      <a:pt x="0" y="86"/>
                    </a:moveTo>
                    <a:cubicBezTo>
                      <a:pt x="3196" y="15374"/>
                      <a:pt x="6478" y="30576"/>
                      <a:pt x="9501" y="45864"/>
                    </a:cubicBezTo>
                    <a:cubicBezTo>
                      <a:pt x="10192" y="49492"/>
                      <a:pt x="12092" y="51478"/>
                      <a:pt x="15029" y="53292"/>
                    </a:cubicBezTo>
                    <a:cubicBezTo>
                      <a:pt x="39300" y="68926"/>
                      <a:pt x="49578" y="80068"/>
                      <a:pt x="73849" y="95787"/>
                    </a:cubicBezTo>
                    <a:cubicBezTo>
                      <a:pt x="74108" y="95356"/>
                      <a:pt x="74367" y="95010"/>
                      <a:pt x="74626" y="94578"/>
                    </a:cubicBezTo>
                    <a:cubicBezTo>
                      <a:pt x="72899" y="82400"/>
                      <a:pt x="73158" y="38868"/>
                      <a:pt x="72985" y="29367"/>
                    </a:cubicBezTo>
                    <a:cubicBezTo>
                      <a:pt x="60547" y="24444"/>
                      <a:pt x="16929" y="5269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8" name="Google Shape;1008;p27"/>
              <p:cNvSpPr/>
              <p:nvPr/>
            </p:nvSpPr>
            <p:spPr>
              <a:xfrm>
                <a:off x="3422416" y="912239"/>
                <a:ext cx="259809" cy="148504"/>
              </a:xfrm>
              <a:custGeom>
                <a:avLst/>
                <a:gdLst/>
                <a:ahLst/>
                <a:cxnLst/>
                <a:rect l="l" t="t" r="r" b="b"/>
                <a:pathLst>
                  <a:path w="259809" h="148504" extrusionOk="0">
                    <a:moveTo>
                      <a:pt x="101402" y="114560"/>
                    </a:moveTo>
                    <a:cubicBezTo>
                      <a:pt x="118331" y="119829"/>
                      <a:pt x="134396" y="127430"/>
                      <a:pt x="150980" y="133648"/>
                    </a:cubicBezTo>
                    <a:cubicBezTo>
                      <a:pt x="163504" y="138313"/>
                      <a:pt x="175855" y="143495"/>
                      <a:pt x="188293" y="148505"/>
                    </a:cubicBezTo>
                    <a:cubicBezTo>
                      <a:pt x="189761" y="126911"/>
                      <a:pt x="192698" y="105664"/>
                      <a:pt x="199953" y="85193"/>
                    </a:cubicBezTo>
                    <a:cubicBezTo>
                      <a:pt x="211700" y="52372"/>
                      <a:pt x="230097" y="24387"/>
                      <a:pt x="258168" y="3139"/>
                    </a:cubicBezTo>
                    <a:cubicBezTo>
                      <a:pt x="258859" y="2621"/>
                      <a:pt x="259291" y="1757"/>
                      <a:pt x="259809" y="1066"/>
                    </a:cubicBezTo>
                    <a:cubicBezTo>
                      <a:pt x="250654" y="-920"/>
                      <a:pt x="241498" y="462"/>
                      <a:pt x="232343" y="548"/>
                    </a:cubicBezTo>
                    <a:cubicBezTo>
                      <a:pt x="185788" y="893"/>
                      <a:pt x="139147" y="1584"/>
                      <a:pt x="92592" y="2189"/>
                    </a:cubicBezTo>
                    <a:cubicBezTo>
                      <a:pt x="64002" y="2535"/>
                      <a:pt x="35326" y="2794"/>
                      <a:pt x="6737" y="3226"/>
                    </a:cubicBezTo>
                    <a:cubicBezTo>
                      <a:pt x="4491" y="3226"/>
                      <a:pt x="2073" y="2621"/>
                      <a:pt x="0" y="3917"/>
                    </a:cubicBezTo>
                    <a:cubicBezTo>
                      <a:pt x="49232" y="26719"/>
                      <a:pt x="82140" y="64464"/>
                      <a:pt x="101488" y="11464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9" name="Google Shape;1009;p27"/>
              <p:cNvSpPr/>
              <p:nvPr/>
            </p:nvSpPr>
            <p:spPr>
              <a:xfrm>
                <a:off x="3682053" y="912512"/>
                <a:ext cx="1814" cy="1273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273" extrusionOk="0">
                    <a:moveTo>
                      <a:pt x="0" y="794"/>
                    </a:moveTo>
                    <a:cubicBezTo>
                      <a:pt x="1037" y="1917"/>
                      <a:pt x="1382" y="794"/>
                      <a:pt x="1814" y="189"/>
                    </a:cubicBezTo>
                    <a:cubicBezTo>
                      <a:pt x="1037" y="-156"/>
                      <a:pt x="346" y="-70"/>
                      <a:pt x="0" y="794"/>
                    </a:cubicBezTo>
                    <a:close/>
                  </a:path>
                </a:pathLst>
              </a:custGeom>
              <a:solidFill>
                <a:srgbClr val="14141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0" name="Google Shape;1010;p27"/>
              <p:cNvSpPr/>
              <p:nvPr/>
            </p:nvSpPr>
            <p:spPr>
              <a:xfrm>
                <a:off x="3556467" y="1061262"/>
                <a:ext cx="34376" cy="24357"/>
              </a:xfrm>
              <a:custGeom>
                <a:avLst/>
                <a:gdLst/>
                <a:ahLst/>
                <a:cxnLst/>
                <a:rect l="l" t="t" r="r" b="b"/>
                <a:pathLst>
                  <a:path w="34376" h="24357" extrusionOk="0">
                    <a:moveTo>
                      <a:pt x="34376" y="24357"/>
                    </a:moveTo>
                    <a:lnTo>
                      <a:pt x="20643" y="0"/>
                    </a:lnTo>
                    <a:lnTo>
                      <a:pt x="0" y="9760"/>
                    </a:lnTo>
                  </a:path>
                </a:pathLst>
              </a:custGeom>
              <a:noFill/>
              <a:ln w="11300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1" name="Google Shape;1011;p27"/>
              <p:cNvSpPr/>
              <p:nvPr/>
            </p:nvSpPr>
            <p:spPr>
              <a:xfrm>
                <a:off x="3501706" y="417526"/>
                <a:ext cx="8637" cy="410357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410357" extrusionOk="0">
                    <a:moveTo>
                      <a:pt x="0" y="410357"/>
                    </a:moveTo>
                    <a:lnTo>
                      <a:pt x="0" y="0"/>
                    </a:lnTo>
                  </a:path>
                </a:pathLst>
              </a:custGeom>
              <a:noFill/>
              <a:ln w="28300" cap="rnd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12" name="Google Shape;1012;p27"/>
            <p:cNvGrpSpPr/>
            <p:nvPr/>
          </p:nvGrpSpPr>
          <p:grpSpPr>
            <a:xfrm rot="8827366">
              <a:off x="-177640" y="1780024"/>
              <a:ext cx="680576" cy="236683"/>
              <a:chOff x="2832375" y="669000"/>
              <a:chExt cx="491675" cy="215825"/>
            </a:xfrm>
          </p:grpSpPr>
          <p:sp>
            <p:nvSpPr>
              <p:cNvPr id="1013" name="Google Shape;1013;p27"/>
              <p:cNvSpPr/>
              <p:nvPr/>
            </p:nvSpPr>
            <p:spPr>
              <a:xfrm>
                <a:off x="2832375" y="669000"/>
                <a:ext cx="491675" cy="215825"/>
              </a:xfrm>
              <a:custGeom>
                <a:avLst/>
                <a:gdLst/>
                <a:ahLst/>
                <a:cxnLst/>
                <a:rect l="l" t="t" r="r" b="b"/>
                <a:pathLst>
                  <a:path w="19667" h="8633" extrusionOk="0">
                    <a:moveTo>
                      <a:pt x="730" y="0"/>
                    </a:moveTo>
                    <a:cubicBezTo>
                      <a:pt x="305" y="0"/>
                      <a:pt x="1" y="365"/>
                      <a:pt x="1" y="730"/>
                    </a:cubicBezTo>
                    <a:lnTo>
                      <a:pt x="1" y="7903"/>
                    </a:lnTo>
                    <a:cubicBezTo>
                      <a:pt x="1" y="8329"/>
                      <a:pt x="335" y="8633"/>
                      <a:pt x="730" y="8633"/>
                    </a:cubicBezTo>
                    <a:lnTo>
                      <a:pt x="18968" y="8633"/>
                    </a:lnTo>
                    <a:cubicBezTo>
                      <a:pt x="19363" y="8633"/>
                      <a:pt x="19667" y="8298"/>
                      <a:pt x="19667" y="7903"/>
                    </a:cubicBezTo>
                    <a:lnTo>
                      <a:pt x="19667" y="730"/>
                    </a:lnTo>
                    <a:cubicBezTo>
                      <a:pt x="19667" y="304"/>
                      <a:pt x="19333" y="0"/>
                      <a:pt x="1896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4" name="Google Shape;1014;p27"/>
              <p:cNvSpPr/>
              <p:nvPr/>
            </p:nvSpPr>
            <p:spPr>
              <a:xfrm>
                <a:off x="3078600" y="669000"/>
                <a:ext cx="245450" cy="215825"/>
              </a:xfrm>
              <a:custGeom>
                <a:avLst/>
                <a:gdLst/>
                <a:ahLst/>
                <a:cxnLst/>
                <a:rect l="l" t="t" r="r" b="b"/>
                <a:pathLst>
                  <a:path w="9818" h="8633" extrusionOk="0">
                    <a:moveTo>
                      <a:pt x="0" y="0"/>
                    </a:moveTo>
                    <a:lnTo>
                      <a:pt x="0" y="8633"/>
                    </a:lnTo>
                    <a:lnTo>
                      <a:pt x="9119" y="8633"/>
                    </a:lnTo>
                    <a:cubicBezTo>
                      <a:pt x="9484" y="8633"/>
                      <a:pt x="9818" y="8329"/>
                      <a:pt x="9818" y="7903"/>
                    </a:cubicBezTo>
                    <a:lnTo>
                      <a:pt x="9818" y="578"/>
                    </a:lnTo>
                    <a:cubicBezTo>
                      <a:pt x="9818" y="213"/>
                      <a:pt x="9514" y="0"/>
                      <a:pt x="911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15" name="Google Shape;1015;p27"/>
          <p:cNvGrpSpPr/>
          <p:nvPr/>
        </p:nvGrpSpPr>
        <p:grpSpPr>
          <a:xfrm>
            <a:off x="269601" y="190275"/>
            <a:ext cx="8601223" cy="4774676"/>
            <a:chOff x="5447852" y="0"/>
            <a:chExt cx="5442090" cy="3618001"/>
          </a:xfrm>
        </p:grpSpPr>
        <p:sp>
          <p:nvSpPr>
            <p:cNvPr id="1016" name="Google Shape;1016;p27"/>
            <p:cNvSpPr/>
            <p:nvPr/>
          </p:nvSpPr>
          <p:spPr>
            <a:xfrm>
              <a:off x="5447852" y="220602"/>
              <a:ext cx="5442090" cy="3397399"/>
            </a:xfrm>
            <a:custGeom>
              <a:avLst/>
              <a:gdLst/>
              <a:ahLst/>
              <a:cxnLst/>
              <a:rect l="l" t="t" r="r" b="b"/>
              <a:pathLst>
                <a:path w="5442090" h="3282511" extrusionOk="0">
                  <a:moveTo>
                    <a:pt x="5369624" y="0"/>
                  </a:moveTo>
                  <a:cubicBezTo>
                    <a:pt x="5409646" y="0"/>
                    <a:pt x="5442091" y="32444"/>
                    <a:pt x="5442091" y="72467"/>
                  </a:cubicBezTo>
                  <a:lnTo>
                    <a:pt x="5442091" y="3210045"/>
                  </a:lnTo>
                  <a:cubicBezTo>
                    <a:pt x="5442091" y="3250067"/>
                    <a:pt x="5409646" y="3282512"/>
                    <a:pt x="5369624" y="3282512"/>
                  </a:cubicBezTo>
                  <a:lnTo>
                    <a:pt x="72467" y="3282512"/>
                  </a:lnTo>
                  <a:cubicBezTo>
                    <a:pt x="32445" y="3282512"/>
                    <a:pt x="0" y="3250068"/>
                    <a:pt x="0" y="3210045"/>
                  </a:cubicBezTo>
                  <a:lnTo>
                    <a:pt x="0" y="72467"/>
                  </a:lnTo>
                  <a:cubicBezTo>
                    <a:pt x="0" y="32445"/>
                    <a:pt x="32444" y="0"/>
                    <a:pt x="724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17" name="Google Shape;1017;p27"/>
            <p:cNvGrpSpPr/>
            <p:nvPr/>
          </p:nvGrpSpPr>
          <p:grpSpPr>
            <a:xfrm>
              <a:off x="5586054" y="0"/>
              <a:ext cx="5165785" cy="3492512"/>
              <a:chOff x="5586054" y="0"/>
              <a:chExt cx="5165785" cy="3492512"/>
            </a:xfrm>
          </p:grpSpPr>
          <p:sp>
            <p:nvSpPr>
              <p:cNvPr id="1018" name="Google Shape;1018;p27"/>
              <p:cNvSpPr/>
              <p:nvPr/>
            </p:nvSpPr>
            <p:spPr>
              <a:xfrm>
                <a:off x="8168947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9" name="Google Shape;1019;p27"/>
              <p:cNvSpPr/>
              <p:nvPr/>
            </p:nvSpPr>
            <p:spPr>
              <a:xfrm>
                <a:off x="5586054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0" name="Google Shape;1020;p27"/>
              <p:cNvSpPr/>
              <p:nvPr/>
            </p:nvSpPr>
            <p:spPr>
              <a:xfrm rot="10800000" flipH="1">
                <a:off x="8168947" y="3207396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1" name="Google Shape;1021;p27"/>
              <p:cNvSpPr/>
              <p:nvPr/>
            </p:nvSpPr>
            <p:spPr>
              <a:xfrm rot="10800000" flipH="1">
                <a:off x="5586054" y="3207396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22" name="Google Shape;1022;p2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10_1_1">
    <p:spTree>
      <p:nvGrpSpPr>
        <p:cNvPr id="1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" name="Google Shape;1024;p28"/>
          <p:cNvGrpSpPr/>
          <p:nvPr/>
        </p:nvGrpSpPr>
        <p:grpSpPr>
          <a:xfrm>
            <a:off x="-473582" y="1127728"/>
            <a:ext cx="9783830" cy="4292534"/>
            <a:chOff x="-473582" y="1127728"/>
            <a:chExt cx="9783830" cy="4292534"/>
          </a:xfrm>
        </p:grpSpPr>
        <p:grpSp>
          <p:nvGrpSpPr>
            <p:cNvPr id="1025" name="Google Shape;1025;p28"/>
            <p:cNvGrpSpPr/>
            <p:nvPr/>
          </p:nvGrpSpPr>
          <p:grpSpPr>
            <a:xfrm rot="6943988" flipH="1">
              <a:off x="88441" y="3502085"/>
              <a:ext cx="1136066" cy="1961370"/>
              <a:chOff x="1353097" y="1651879"/>
              <a:chExt cx="906223" cy="1564556"/>
            </a:xfrm>
          </p:grpSpPr>
          <p:sp>
            <p:nvSpPr>
              <p:cNvPr id="1026" name="Google Shape;1026;p28"/>
              <p:cNvSpPr/>
              <p:nvPr/>
            </p:nvSpPr>
            <p:spPr>
              <a:xfrm>
                <a:off x="1353097" y="1651879"/>
                <a:ext cx="906223" cy="1564556"/>
              </a:xfrm>
              <a:custGeom>
                <a:avLst/>
                <a:gdLst/>
                <a:ahLst/>
                <a:cxnLst/>
                <a:rect l="l" t="t" r="r" b="b"/>
                <a:pathLst>
                  <a:path w="906223" h="1564556" extrusionOk="0">
                    <a:moveTo>
                      <a:pt x="0" y="0"/>
                    </a:moveTo>
                    <a:lnTo>
                      <a:pt x="0" y="1564557"/>
                    </a:lnTo>
                    <a:lnTo>
                      <a:pt x="906223" y="1564557"/>
                    </a:lnTo>
                    <a:lnTo>
                      <a:pt x="0" y="0"/>
                    </a:lnTo>
                    <a:close/>
                    <a:moveTo>
                      <a:pt x="227420" y="846367"/>
                    </a:moveTo>
                    <a:lnTo>
                      <a:pt x="511759" y="1337224"/>
                    </a:lnTo>
                    <a:lnTo>
                      <a:pt x="227420" y="1337224"/>
                    </a:lnTo>
                    <a:lnTo>
                      <a:pt x="227420" y="84636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7" name="Google Shape;1027;p28"/>
              <p:cNvSpPr/>
              <p:nvPr/>
            </p:nvSpPr>
            <p:spPr>
              <a:xfrm>
                <a:off x="2061613" y="3109420"/>
                <a:ext cx="38867" cy="38867"/>
              </a:xfrm>
              <a:custGeom>
                <a:avLst/>
                <a:gdLst/>
                <a:ahLst/>
                <a:cxnLst/>
                <a:rect l="l" t="t" r="r" b="b"/>
                <a:pathLst>
                  <a:path w="38867" h="38867" extrusionOk="0">
                    <a:moveTo>
                      <a:pt x="38868" y="19434"/>
                    </a:moveTo>
                    <a:cubicBezTo>
                      <a:pt x="38868" y="30144"/>
                      <a:pt x="30144" y="38868"/>
                      <a:pt x="19434" y="38868"/>
                    </a:cubicBezTo>
                    <a:cubicBezTo>
                      <a:pt x="8724" y="38868"/>
                      <a:pt x="0" y="30144"/>
                      <a:pt x="0" y="19434"/>
                    </a:cubicBezTo>
                    <a:cubicBezTo>
                      <a:pt x="0" y="8724"/>
                      <a:pt x="8724" y="0"/>
                      <a:pt x="19434" y="0"/>
                    </a:cubicBezTo>
                    <a:cubicBezTo>
                      <a:pt x="30144" y="0"/>
                      <a:pt x="38868" y="8724"/>
                      <a:pt x="38868" y="1943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8" name="Google Shape;1028;p28"/>
              <p:cNvSpPr/>
              <p:nvPr/>
            </p:nvSpPr>
            <p:spPr>
              <a:xfrm>
                <a:off x="1353097" y="1651879"/>
                <a:ext cx="906223" cy="1564556"/>
              </a:xfrm>
              <a:custGeom>
                <a:avLst/>
                <a:gdLst/>
                <a:ahLst/>
                <a:cxnLst/>
                <a:rect l="l" t="t" r="r" b="b"/>
                <a:pathLst>
                  <a:path w="906223" h="1564556" extrusionOk="0">
                    <a:moveTo>
                      <a:pt x="29194" y="108484"/>
                    </a:moveTo>
                    <a:lnTo>
                      <a:pt x="855695" y="1535449"/>
                    </a:lnTo>
                    <a:lnTo>
                      <a:pt x="29194" y="1535449"/>
                    </a:lnTo>
                    <a:lnTo>
                      <a:pt x="29194" y="108484"/>
                    </a:lnTo>
                    <a:moveTo>
                      <a:pt x="198312" y="1366331"/>
                    </a:moveTo>
                    <a:lnTo>
                      <a:pt x="562373" y="1366331"/>
                    </a:lnTo>
                    <a:lnTo>
                      <a:pt x="537066" y="1322540"/>
                    </a:lnTo>
                    <a:lnTo>
                      <a:pt x="252727" y="831684"/>
                    </a:lnTo>
                    <a:lnTo>
                      <a:pt x="198312" y="737797"/>
                    </a:lnTo>
                    <a:lnTo>
                      <a:pt x="198312" y="1366331"/>
                    </a:lnTo>
                    <a:moveTo>
                      <a:pt x="0" y="0"/>
                    </a:moveTo>
                    <a:lnTo>
                      <a:pt x="0" y="1564557"/>
                    </a:lnTo>
                    <a:lnTo>
                      <a:pt x="906223" y="156455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227420" y="1337224"/>
                    </a:moveTo>
                    <a:lnTo>
                      <a:pt x="227420" y="846367"/>
                    </a:lnTo>
                    <a:lnTo>
                      <a:pt x="511759" y="1337224"/>
                    </a:lnTo>
                    <a:lnTo>
                      <a:pt x="227420" y="1337224"/>
                    </a:lnTo>
                    <a:close/>
                  </a:path>
                </a:pathLst>
              </a:custGeom>
              <a:solidFill>
                <a:srgbClr val="F398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9" name="Google Shape;1029;p28"/>
              <p:cNvSpPr/>
              <p:nvPr/>
            </p:nvSpPr>
            <p:spPr>
              <a:xfrm>
                <a:off x="1353097" y="1651879"/>
                <a:ext cx="906223" cy="1564556"/>
              </a:xfrm>
              <a:custGeom>
                <a:avLst/>
                <a:gdLst/>
                <a:ahLst/>
                <a:cxnLst/>
                <a:rect l="l" t="t" r="r" b="b"/>
                <a:pathLst>
                  <a:path w="906223" h="1564556" extrusionOk="0">
                    <a:moveTo>
                      <a:pt x="29194" y="108484"/>
                    </a:moveTo>
                    <a:lnTo>
                      <a:pt x="855695" y="1535449"/>
                    </a:lnTo>
                    <a:lnTo>
                      <a:pt x="29194" y="1535449"/>
                    </a:lnTo>
                    <a:lnTo>
                      <a:pt x="29194" y="108484"/>
                    </a:lnTo>
                    <a:moveTo>
                      <a:pt x="198312" y="1366331"/>
                    </a:moveTo>
                    <a:lnTo>
                      <a:pt x="562373" y="1366331"/>
                    </a:lnTo>
                    <a:lnTo>
                      <a:pt x="537066" y="1322540"/>
                    </a:lnTo>
                    <a:lnTo>
                      <a:pt x="252727" y="831684"/>
                    </a:lnTo>
                    <a:lnTo>
                      <a:pt x="198312" y="737797"/>
                    </a:lnTo>
                    <a:lnTo>
                      <a:pt x="198312" y="1366331"/>
                    </a:lnTo>
                    <a:moveTo>
                      <a:pt x="0" y="0"/>
                    </a:moveTo>
                    <a:lnTo>
                      <a:pt x="0" y="1564557"/>
                    </a:lnTo>
                    <a:lnTo>
                      <a:pt x="906223" y="156455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227420" y="1337224"/>
                    </a:moveTo>
                    <a:lnTo>
                      <a:pt x="227420" y="846367"/>
                    </a:lnTo>
                    <a:lnTo>
                      <a:pt x="511759" y="1337224"/>
                    </a:lnTo>
                    <a:lnTo>
                      <a:pt x="227420" y="133722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030" name="Google Shape;1030;p28"/>
              <p:cNvGrpSpPr/>
              <p:nvPr/>
            </p:nvGrpSpPr>
            <p:grpSpPr>
              <a:xfrm>
                <a:off x="1353097" y="1907975"/>
                <a:ext cx="113234" cy="1268557"/>
                <a:chOff x="1353097" y="1907975"/>
                <a:chExt cx="113234" cy="1268557"/>
              </a:xfrm>
            </p:grpSpPr>
            <p:sp>
              <p:nvSpPr>
                <p:cNvPr id="1031" name="Google Shape;1031;p28"/>
                <p:cNvSpPr/>
                <p:nvPr/>
              </p:nvSpPr>
              <p:spPr>
                <a:xfrm>
                  <a:off x="1353097" y="1907975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32" name="Google Shape;1032;p28"/>
                <p:cNvSpPr/>
                <p:nvPr/>
              </p:nvSpPr>
              <p:spPr>
                <a:xfrm>
                  <a:off x="1353097" y="2012918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33" name="Google Shape;1033;p28"/>
                <p:cNvSpPr/>
                <p:nvPr/>
              </p:nvSpPr>
              <p:spPr>
                <a:xfrm>
                  <a:off x="1353097" y="2117947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34" name="Google Shape;1034;p28"/>
                <p:cNvSpPr/>
                <p:nvPr/>
              </p:nvSpPr>
              <p:spPr>
                <a:xfrm>
                  <a:off x="1353097" y="2222976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35" name="Google Shape;1035;p28"/>
                <p:cNvSpPr/>
                <p:nvPr/>
              </p:nvSpPr>
              <p:spPr>
                <a:xfrm>
                  <a:off x="1353097" y="2327919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36" name="Google Shape;1036;p28"/>
                <p:cNvSpPr/>
                <p:nvPr/>
              </p:nvSpPr>
              <p:spPr>
                <a:xfrm>
                  <a:off x="1353097" y="2432948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37" name="Google Shape;1037;p28"/>
                <p:cNvSpPr/>
                <p:nvPr/>
              </p:nvSpPr>
              <p:spPr>
                <a:xfrm>
                  <a:off x="1353097" y="2537891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38" name="Google Shape;1038;p28"/>
                <p:cNvSpPr/>
                <p:nvPr/>
              </p:nvSpPr>
              <p:spPr>
                <a:xfrm>
                  <a:off x="1353097" y="2642921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39" name="Google Shape;1039;p28"/>
                <p:cNvSpPr/>
                <p:nvPr/>
              </p:nvSpPr>
              <p:spPr>
                <a:xfrm>
                  <a:off x="1353097" y="2747950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40" name="Google Shape;1040;p28"/>
                <p:cNvSpPr/>
                <p:nvPr/>
              </p:nvSpPr>
              <p:spPr>
                <a:xfrm>
                  <a:off x="1353097" y="2852893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41" name="Google Shape;1041;p28"/>
                <p:cNvSpPr/>
                <p:nvPr/>
              </p:nvSpPr>
              <p:spPr>
                <a:xfrm>
                  <a:off x="1353097" y="2957922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42" name="Google Shape;1042;p28"/>
                <p:cNvSpPr/>
                <p:nvPr/>
              </p:nvSpPr>
              <p:spPr>
                <a:xfrm>
                  <a:off x="1353097" y="3062865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43" name="Google Shape;1043;p28"/>
                <p:cNvSpPr/>
                <p:nvPr/>
              </p:nvSpPr>
              <p:spPr>
                <a:xfrm>
                  <a:off x="1353097" y="3167895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044" name="Google Shape;1044;p28"/>
            <p:cNvGrpSpPr/>
            <p:nvPr/>
          </p:nvGrpSpPr>
          <p:grpSpPr>
            <a:xfrm rot="-8100000">
              <a:off x="8353629" y="3360914"/>
              <a:ext cx="277071" cy="1927756"/>
              <a:chOff x="5771324" y="4276662"/>
              <a:chExt cx="124377" cy="865369"/>
            </a:xfrm>
          </p:grpSpPr>
          <p:sp>
            <p:nvSpPr>
              <p:cNvPr id="1045" name="Google Shape;1045;p28"/>
              <p:cNvSpPr/>
              <p:nvPr/>
            </p:nvSpPr>
            <p:spPr>
              <a:xfrm rot="10800000">
                <a:off x="5870653" y="4320367"/>
                <a:ext cx="24875" cy="697028"/>
              </a:xfrm>
              <a:custGeom>
                <a:avLst/>
                <a:gdLst/>
                <a:ahLst/>
                <a:cxnLst/>
                <a:rect l="l" t="t" r="r" b="b"/>
                <a:pathLst>
                  <a:path w="24875" h="697028" extrusionOk="0">
                    <a:moveTo>
                      <a:pt x="0" y="0"/>
                    </a:moveTo>
                    <a:lnTo>
                      <a:pt x="24875" y="0"/>
                    </a:lnTo>
                    <a:lnTo>
                      <a:pt x="24875" y="697029"/>
                    </a:lnTo>
                    <a:lnTo>
                      <a:pt x="0" y="69702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6" name="Google Shape;1046;p28"/>
              <p:cNvSpPr/>
              <p:nvPr/>
            </p:nvSpPr>
            <p:spPr>
              <a:xfrm rot="10800000">
                <a:off x="5845864" y="4320367"/>
                <a:ext cx="24875" cy="697028"/>
              </a:xfrm>
              <a:custGeom>
                <a:avLst/>
                <a:gdLst/>
                <a:ahLst/>
                <a:cxnLst/>
                <a:rect l="l" t="t" r="r" b="b"/>
                <a:pathLst>
                  <a:path w="24875" h="697028" extrusionOk="0">
                    <a:moveTo>
                      <a:pt x="0" y="0"/>
                    </a:moveTo>
                    <a:lnTo>
                      <a:pt x="24875" y="0"/>
                    </a:lnTo>
                    <a:lnTo>
                      <a:pt x="24875" y="697029"/>
                    </a:lnTo>
                    <a:lnTo>
                      <a:pt x="0" y="697029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7" name="Google Shape;1047;p28"/>
              <p:cNvSpPr/>
              <p:nvPr/>
            </p:nvSpPr>
            <p:spPr>
              <a:xfrm rot="10800000">
                <a:off x="5821075" y="4320367"/>
                <a:ext cx="24875" cy="697028"/>
              </a:xfrm>
              <a:custGeom>
                <a:avLst/>
                <a:gdLst/>
                <a:ahLst/>
                <a:cxnLst/>
                <a:rect l="l" t="t" r="r" b="b"/>
                <a:pathLst>
                  <a:path w="24875" h="697028" extrusionOk="0">
                    <a:moveTo>
                      <a:pt x="0" y="0"/>
                    </a:moveTo>
                    <a:lnTo>
                      <a:pt x="24875" y="0"/>
                    </a:lnTo>
                    <a:lnTo>
                      <a:pt x="24875" y="697029"/>
                    </a:lnTo>
                    <a:lnTo>
                      <a:pt x="0" y="69702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8" name="Google Shape;1048;p28"/>
              <p:cNvSpPr/>
              <p:nvPr/>
            </p:nvSpPr>
            <p:spPr>
              <a:xfrm rot="10800000">
                <a:off x="5796113" y="4320367"/>
                <a:ext cx="24875" cy="697028"/>
              </a:xfrm>
              <a:custGeom>
                <a:avLst/>
                <a:gdLst/>
                <a:ahLst/>
                <a:cxnLst/>
                <a:rect l="l" t="t" r="r" b="b"/>
                <a:pathLst>
                  <a:path w="24875" h="697028" extrusionOk="0">
                    <a:moveTo>
                      <a:pt x="0" y="0"/>
                    </a:moveTo>
                    <a:lnTo>
                      <a:pt x="24875" y="0"/>
                    </a:lnTo>
                    <a:lnTo>
                      <a:pt x="24875" y="697029"/>
                    </a:lnTo>
                    <a:lnTo>
                      <a:pt x="0" y="697029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9" name="Google Shape;1049;p28"/>
              <p:cNvSpPr/>
              <p:nvPr/>
            </p:nvSpPr>
            <p:spPr>
              <a:xfrm rot="10800000">
                <a:off x="5771324" y="4320367"/>
                <a:ext cx="24875" cy="697028"/>
              </a:xfrm>
              <a:custGeom>
                <a:avLst/>
                <a:gdLst/>
                <a:ahLst/>
                <a:cxnLst/>
                <a:rect l="l" t="t" r="r" b="b"/>
                <a:pathLst>
                  <a:path w="24875" h="697028" extrusionOk="0">
                    <a:moveTo>
                      <a:pt x="0" y="0"/>
                    </a:moveTo>
                    <a:lnTo>
                      <a:pt x="24875" y="0"/>
                    </a:lnTo>
                    <a:lnTo>
                      <a:pt x="24875" y="697029"/>
                    </a:lnTo>
                    <a:lnTo>
                      <a:pt x="0" y="69702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0" name="Google Shape;1050;p28"/>
              <p:cNvSpPr/>
              <p:nvPr/>
            </p:nvSpPr>
            <p:spPr>
              <a:xfrm>
                <a:off x="5771324" y="5017395"/>
                <a:ext cx="124204" cy="124635"/>
              </a:xfrm>
              <a:custGeom>
                <a:avLst/>
                <a:gdLst/>
                <a:ahLst/>
                <a:cxnLst/>
                <a:rect l="l" t="t" r="r" b="b"/>
                <a:pathLst>
                  <a:path w="124204" h="124635" extrusionOk="0">
                    <a:moveTo>
                      <a:pt x="62102" y="124636"/>
                    </a:moveTo>
                    <a:cubicBezTo>
                      <a:pt x="76872" y="124636"/>
                      <a:pt x="124204" y="0"/>
                      <a:pt x="124204" y="0"/>
                    </a:cubicBezTo>
                    <a:lnTo>
                      <a:pt x="0" y="0"/>
                    </a:lnTo>
                    <a:cubicBezTo>
                      <a:pt x="0" y="0"/>
                      <a:pt x="47851" y="124636"/>
                      <a:pt x="62102" y="12463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1" name="Google Shape;1051;p28"/>
              <p:cNvSpPr/>
              <p:nvPr/>
            </p:nvSpPr>
            <p:spPr>
              <a:xfrm>
                <a:off x="5815720" y="5108691"/>
                <a:ext cx="35499" cy="33340"/>
              </a:xfrm>
              <a:custGeom>
                <a:avLst/>
                <a:gdLst/>
                <a:ahLst/>
                <a:cxnLst/>
                <a:rect l="l" t="t" r="r" b="b"/>
                <a:pathLst>
                  <a:path w="35499" h="33340" extrusionOk="0">
                    <a:moveTo>
                      <a:pt x="17706" y="0"/>
                    </a:moveTo>
                    <a:cubicBezTo>
                      <a:pt x="10797" y="0"/>
                      <a:pt x="4492" y="3887"/>
                      <a:pt x="0" y="10192"/>
                    </a:cubicBezTo>
                    <a:cubicBezTo>
                      <a:pt x="7342" y="23839"/>
                      <a:pt x="13734" y="33340"/>
                      <a:pt x="17706" y="33340"/>
                    </a:cubicBezTo>
                    <a:cubicBezTo>
                      <a:pt x="21680" y="33340"/>
                      <a:pt x="28244" y="24012"/>
                      <a:pt x="35499" y="10451"/>
                    </a:cubicBezTo>
                    <a:cubicBezTo>
                      <a:pt x="31008" y="4060"/>
                      <a:pt x="24702" y="86"/>
                      <a:pt x="17706" y="8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2" name="Google Shape;1052;p28"/>
              <p:cNvSpPr/>
              <p:nvPr/>
            </p:nvSpPr>
            <p:spPr>
              <a:xfrm rot="10800000">
                <a:off x="5771411" y="4276662"/>
                <a:ext cx="124290" cy="110470"/>
              </a:xfrm>
              <a:custGeom>
                <a:avLst/>
                <a:gdLst/>
                <a:ahLst/>
                <a:cxnLst/>
                <a:rect l="l" t="t" r="r" b="b"/>
                <a:pathLst>
                  <a:path w="124290" h="110470" extrusionOk="0">
                    <a:moveTo>
                      <a:pt x="86" y="0"/>
                    </a:moveTo>
                    <a:lnTo>
                      <a:pt x="124290" y="0"/>
                    </a:lnTo>
                    <a:lnTo>
                      <a:pt x="124290" y="88532"/>
                    </a:lnTo>
                    <a:cubicBezTo>
                      <a:pt x="124290" y="100624"/>
                      <a:pt x="114444" y="110471"/>
                      <a:pt x="102352" y="110471"/>
                    </a:cubicBezTo>
                    <a:lnTo>
                      <a:pt x="21939" y="110471"/>
                    </a:lnTo>
                    <a:cubicBezTo>
                      <a:pt x="9846" y="110471"/>
                      <a:pt x="0" y="100624"/>
                      <a:pt x="0" y="88532"/>
                    </a:cubicBez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53" name="Google Shape;1053;p28"/>
            <p:cNvGrpSpPr/>
            <p:nvPr/>
          </p:nvGrpSpPr>
          <p:grpSpPr>
            <a:xfrm rot="-9033759">
              <a:off x="8615436" y="1279691"/>
              <a:ext cx="680582" cy="236675"/>
              <a:chOff x="2832375" y="669000"/>
              <a:chExt cx="491675" cy="215825"/>
            </a:xfrm>
          </p:grpSpPr>
          <p:sp>
            <p:nvSpPr>
              <p:cNvPr id="1054" name="Google Shape;1054;p28"/>
              <p:cNvSpPr/>
              <p:nvPr/>
            </p:nvSpPr>
            <p:spPr>
              <a:xfrm>
                <a:off x="2832375" y="669000"/>
                <a:ext cx="491675" cy="215825"/>
              </a:xfrm>
              <a:custGeom>
                <a:avLst/>
                <a:gdLst/>
                <a:ahLst/>
                <a:cxnLst/>
                <a:rect l="l" t="t" r="r" b="b"/>
                <a:pathLst>
                  <a:path w="19667" h="8633" extrusionOk="0">
                    <a:moveTo>
                      <a:pt x="730" y="0"/>
                    </a:moveTo>
                    <a:cubicBezTo>
                      <a:pt x="305" y="0"/>
                      <a:pt x="1" y="365"/>
                      <a:pt x="1" y="730"/>
                    </a:cubicBezTo>
                    <a:lnTo>
                      <a:pt x="1" y="7903"/>
                    </a:lnTo>
                    <a:cubicBezTo>
                      <a:pt x="1" y="8329"/>
                      <a:pt x="335" y="8633"/>
                      <a:pt x="730" y="8633"/>
                    </a:cubicBezTo>
                    <a:lnTo>
                      <a:pt x="18968" y="8633"/>
                    </a:lnTo>
                    <a:cubicBezTo>
                      <a:pt x="19363" y="8633"/>
                      <a:pt x="19667" y="8298"/>
                      <a:pt x="19667" y="7903"/>
                    </a:cubicBezTo>
                    <a:lnTo>
                      <a:pt x="19667" y="730"/>
                    </a:lnTo>
                    <a:cubicBezTo>
                      <a:pt x="19667" y="304"/>
                      <a:pt x="19333" y="0"/>
                      <a:pt x="1896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5" name="Google Shape;1055;p28"/>
              <p:cNvSpPr/>
              <p:nvPr/>
            </p:nvSpPr>
            <p:spPr>
              <a:xfrm>
                <a:off x="3078600" y="669000"/>
                <a:ext cx="245450" cy="215825"/>
              </a:xfrm>
              <a:custGeom>
                <a:avLst/>
                <a:gdLst/>
                <a:ahLst/>
                <a:cxnLst/>
                <a:rect l="l" t="t" r="r" b="b"/>
                <a:pathLst>
                  <a:path w="9818" h="8633" extrusionOk="0">
                    <a:moveTo>
                      <a:pt x="0" y="0"/>
                    </a:moveTo>
                    <a:lnTo>
                      <a:pt x="0" y="8633"/>
                    </a:lnTo>
                    <a:lnTo>
                      <a:pt x="9119" y="8633"/>
                    </a:lnTo>
                    <a:cubicBezTo>
                      <a:pt x="9484" y="8633"/>
                      <a:pt x="9818" y="8329"/>
                      <a:pt x="9818" y="7903"/>
                    </a:cubicBezTo>
                    <a:lnTo>
                      <a:pt x="9818" y="578"/>
                    </a:lnTo>
                    <a:cubicBezTo>
                      <a:pt x="9818" y="213"/>
                      <a:pt x="9514" y="0"/>
                      <a:pt x="911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56" name="Google Shape;1056;p28"/>
          <p:cNvGrpSpPr/>
          <p:nvPr/>
        </p:nvGrpSpPr>
        <p:grpSpPr>
          <a:xfrm>
            <a:off x="269601" y="190275"/>
            <a:ext cx="8601223" cy="4774676"/>
            <a:chOff x="5447852" y="0"/>
            <a:chExt cx="5442090" cy="3618001"/>
          </a:xfrm>
        </p:grpSpPr>
        <p:sp>
          <p:nvSpPr>
            <p:cNvPr id="1057" name="Google Shape;1057;p28"/>
            <p:cNvSpPr/>
            <p:nvPr/>
          </p:nvSpPr>
          <p:spPr>
            <a:xfrm>
              <a:off x="5447852" y="220602"/>
              <a:ext cx="5442090" cy="3397399"/>
            </a:xfrm>
            <a:custGeom>
              <a:avLst/>
              <a:gdLst/>
              <a:ahLst/>
              <a:cxnLst/>
              <a:rect l="l" t="t" r="r" b="b"/>
              <a:pathLst>
                <a:path w="5442090" h="3282511" extrusionOk="0">
                  <a:moveTo>
                    <a:pt x="5369624" y="0"/>
                  </a:moveTo>
                  <a:cubicBezTo>
                    <a:pt x="5409646" y="0"/>
                    <a:pt x="5442091" y="32444"/>
                    <a:pt x="5442091" y="72467"/>
                  </a:cubicBezTo>
                  <a:lnTo>
                    <a:pt x="5442091" y="3210045"/>
                  </a:lnTo>
                  <a:cubicBezTo>
                    <a:pt x="5442091" y="3250067"/>
                    <a:pt x="5409646" y="3282512"/>
                    <a:pt x="5369624" y="3282512"/>
                  </a:cubicBezTo>
                  <a:lnTo>
                    <a:pt x="72467" y="3282512"/>
                  </a:lnTo>
                  <a:cubicBezTo>
                    <a:pt x="32445" y="3282512"/>
                    <a:pt x="0" y="3250068"/>
                    <a:pt x="0" y="3210045"/>
                  </a:cubicBezTo>
                  <a:lnTo>
                    <a:pt x="0" y="72467"/>
                  </a:lnTo>
                  <a:cubicBezTo>
                    <a:pt x="0" y="32445"/>
                    <a:pt x="32444" y="0"/>
                    <a:pt x="724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58" name="Google Shape;1058;p28"/>
            <p:cNvGrpSpPr/>
            <p:nvPr/>
          </p:nvGrpSpPr>
          <p:grpSpPr>
            <a:xfrm>
              <a:off x="5586054" y="0"/>
              <a:ext cx="5165785" cy="3492512"/>
              <a:chOff x="5586054" y="0"/>
              <a:chExt cx="5165785" cy="3492512"/>
            </a:xfrm>
          </p:grpSpPr>
          <p:sp>
            <p:nvSpPr>
              <p:cNvPr id="1059" name="Google Shape;1059;p28"/>
              <p:cNvSpPr/>
              <p:nvPr/>
            </p:nvSpPr>
            <p:spPr>
              <a:xfrm>
                <a:off x="8168947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0" name="Google Shape;1060;p28"/>
              <p:cNvSpPr/>
              <p:nvPr/>
            </p:nvSpPr>
            <p:spPr>
              <a:xfrm>
                <a:off x="5586054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1" name="Google Shape;1061;p28"/>
              <p:cNvSpPr/>
              <p:nvPr/>
            </p:nvSpPr>
            <p:spPr>
              <a:xfrm rot="10800000" flipH="1">
                <a:off x="8168947" y="3207396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2" name="Google Shape;1062;p28"/>
              <p:cNvSpPr/>
              <p:nvPr/>
            </p:nvSpPr>
            <p:spPr>
              <a:xfrm rot="10800000" flipH="1">
                <a:off x="5586054" y="3207396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63" name="Google Shape;1063;p2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_1"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5" name="Google Shape;1065;p29"/>
          <p:cNvGrpSpPr/>
          <p:nvPr/>
        </p:nvGrpSpPr>
        <p:grpSpPr>
          <a:xfrm rot="-7890065" flipH="1">
            <a:off x="-89436" y="-319725"/>
            <a:ext cx="1136071" cy="1961379"/>
            <a:chOff x="1353097" y="1651879"/>
            <a:chExt cx="906223" cy="1564556"/>
          </a:xfrm>
        </p:grpSpPr>
        <p:sp>
          <p:nvSpPr>
            <p:cNvPr id="1066" name="Google Shape;1066;p29"/>
            <p:cNvSpPr/>
            <p:nvPr/>
          </p:nvSpPr>
          <p:spPr>
            <a:xfrm>
              <a:off x="1353097" y="1651879"/>
              <a:ext cx="906223" cy="1564556"/>
            </a:xfrm>
            <a:custGeom>
              <a:avLst/>
              <a:gdLst/>
              <a:ahLst/>
              <a:cxnLst/>
              <a:rect l="l" t="t" r="r" b="b"/>
              <a:pathLst>
                <a:path w="906223" h="1564556" extrusionOk="0">
                  <a:moveTo>
                    <a:pt x="0" y="0"/>
                  </a:moveTo>
                  <a:lnTo>
                    <a:pt x="0" y="1564557"/>
                  </a:lnTo>
                  <a:lnTo>
                    <a:pt x="906223" y="1564557"/>
                  </a:lnTo>
                  <a:lnTo>
                    <a:pt x="0" y="0"/>
                  </a:lnTo>
                  <a:close/>
                  <a:moveTo>
                    <a:pt x="227420" y="846367"/>
                  </a:moveTo>
                  <a:lnTo>
                    <a:pt x="511759" y="1337224"/>
                  </a:lnTo>
                  <a:lnTo>
                    <a:pt x="227420" y="1337224"/>
                  </a:lnTo>
                  <a:lnTo>
                    <a:pt x="227420" y="84636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7" name="Google Shape;1067;p29"/>
            <p:cNvSpPr/>
            <p:nvPr/>
          </p:nvSpPr>
          <p:spPr>
            <a:xfrm>
              <a:off x="2061613" y="3109420"/>
              <a:ext cx="38867" cy="38867"/>
            </a:xfrm>
            <a:custGeom>
              <a:avLst/>
              <a:gdLst/>
              <a:ahLst/>
              <a:cxnLst/>
              <a:rect l="l" t="t" r="r" b="b"/>
              <a:pathLst>
                <a:path w="38867" h="38867" extrusionOk="0">
                  <a:moveTo>
                    <a:pt x="38868" y="19434"/>
                  </a:moveTo>
                  <a:cubicBezTo>
                    <a:pt x="38868" y="30144"/>
                    <a:pt x="30144" y="38868"/>
                    <a:pt x="19434" y="38868"/>
                  </a:cubicBezTo>
                  <a:cubicBezTo>
                    <a:pt x="8724" y="38868"/>
                    <a:pt x="0" y="30144"/>
                    <a:pt x="0" y="19434"/>
                  </a:cubicBezTo>
                  <a:cubicBezTo>
                    <a:pt x="0" y="8724"/>
                    <a:pt x="8724" y="0"/>
                    <a:pt x="19434" y="0"/>
                  </a:cubicBezTo>
                  <a:cubicBezTo>
                    <a:pt x="30144" y="0"/>
                    <a:pt x="38868" y="8724"/>
                    <a:pt x="38868" y="194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8" name="Google Shape;1068;p29"/>
            <p:cNvSpPr/>
            <p:nvPr/>
          </p:nvSpPr>
          <p:spPr>
            <a:xfrm>
              <a:off x="1353097" y="1651879"/>
              <a:ext cx="906223" cy="1564556"/>
            </a:xfrm>
            <a:custGeom>
              <a:avLst/>
              <a:gdLst/>
              <a:ahLst/>
              <a:cxnLst/>
              <a:rect l="l" t="t" r="r" b="b"/>
              <a:pathLst>
                <a:path w="906223" h="1564556" extrusionOk="0">
                  <a:moveTo>
                    <a:pt x="29194" y="108484"/>
                  </a:moveTo>
                  <a:lnTo>
                    <a:pt x="855695" y="1535449"/>
                  </a:lnTo>
                  <a:lnTo>
                    <a:pt x="29194" y="1535449"/>
                  </a:lnTo>
                  <a:lnTo>
                    <a:pt x="29194" y="108484"/>
                  </a:lnTo>
                  <a:moveTo>
                    <a:pt x="198312" y="1366331"/>
                  </a:moveTo>
                  <a:lnTo>
                    <a:pt x="562373" y="1366331"/>
                  </a:lnTo>
                  <a:lnTo>
                    <a:pt x="537066" y="1322540"/>
                  </a:lnTo>
                  <a:lnTo>
                    <a:pt x="252727" y="831684"/>
                  </a:lnTo>
                  <a:lnTo>
                    <a:pt x="198312" y="737797"/>
                  </a:lnTo>
                  <a:lnTo>
                    <a:pt x="198312" y="1366331"/>
                  </a:lnTo>
                  <a:moveTo>
                    <a:pt x="0" y="0"/>
                  </a:moveTo>
                  <a:lnTo>
                    <a:pt x="0" y="1564557"/>
                  </a:lnTo>
                  <a:lnTo>
                    <a:pt x="906223" y="1564557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227420" y="1337224"/>
                  </a:moveTo>
                  <a:lnTo>
                    <a:pt x="227420" y="846367"/>
                  </a:lnTo>
                  <a:lnTo>
                    <a:pt x="511759" y="1337224"/>
                  </a:lnTo>
                  <a:lnTo>
                    <a:pt x="227420" y="1337224"/>
                  </a:lnTo>
                  <a:close/>
                </a:path>
              </a:pathLst>
            </a:custGeom>
            <a:solidFill>
              <a:srgbClr val="F398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9" name="Google Shape;1069;p29"/>
            <p:cNvSpPr/>
            <p:nvPr/>
          </p:nvSpPr>
          <p:spPr>
            <a:xfrm>
              <a:off x="1353097" y="1651879"/>
              <a:ext cx="906223" cy="1564556"/>
            </a:xfrm>
            <a:custGeom>
              <a:avLst/>
              <a:gdLst/>
              <a:ahLst/>
              <a:cxnLst/>
              <a:rect l="l" t="t" r="r" b="b"/>
              <a:pathLst>
                <a:path w="906223" h="1564556" extrusionOk="0">
                  <a:moveTo>
                    <a:pt x="29194" y="108484"/>
                  </a:moveTo>
                  <a:lnTo>
                    <a:pt x="855695" y="1535449"/>
                  </a:lnTo>
                  <a:lnTo>
                    <a:pt x="29194" y="1535449"/>
                  </a:lnTo>
                  <a:lnTo>
                    <a:pt x="29194" y="108484"/>
                  </a:lnTo>
                  <a:moveTo>
                    <a:pt x="198312" y="1366331"/>
                  </a:moveTo>
                  <a:lnTo>
                    <a:pt x="562373" y="1366331"/>
                  </a:lnTo>
                  <a:lnTo>
                    <a:pt x="537066" y="1322540"/>
                  </a:lnTo>
                  <a:lnTo>
                    <a:pt x="252727" y="831684"/>
                  </a:lnTo>
                  <a:lnTo>
                    <a:pt x="198312" y="737797"/>
                  </a:lnTo>
                  <a:lnTo>
                    <a:pt x="198312" y="1366331"/>
                  </a:lnTo>
                  <a:moveTo>
                    <a:pt x="0" y="0"/>
                  </a:moveTo>
                  <a:lnTo>
                    <a:pt x="0" y="1564557"/>
                  </a:lnTo>
                  <a:lnTo>
                    <a:pt x="906223" y="1564557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227420" y="1337224"/>
                  </a:moveTo>
                  <a:lnTo>
                    <a:pt x="227420" y="846367"/>
                  </a:lnTo>
                  <a:lnTo>
                    <a:pt x="511759" y="1337224"/>
                  </a:lnTo>
                  <a:lnTo>
                    <a:pt x="227420" y="133722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70" name="Google Shape;1070;p29"/>
            <p:cNvGrpSpPr/>
            <p:nvPr/>
          </p:nvGrpSpPr>
          <p:grpSpPr>
            <a:xfrm>
              <a:off x="1353097" y="1907975"/>
              <a:ext cx="113234" cy="1268557"/>
              <a:chOff x="1353097" y="1907975"/>
              <a:chExt cx="113234" cy="1268557"/>
            </a:xfrm>
          </p:grpSpPr>
          <p:sp>
            <p:nvSpPr>
              <p:cNvPr id="1071" name="Google Shape;1071;p29"/>
              <p:cNvSpPr/>
              <p:nvPr/>
            </p:nvSpPr>
            <p:spPr>
              <a:xfrm>
                <a:off x="1353097" y="1907975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2" name="Google Shape;1072;p29"/>
              <p:cNvSpPr/>
              <p:nvPr/>
            </p:nvSpPr>
            <p:spPr>
              <a:xfrm>
                <a:off x="1353097" y="2012918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3" name="Google Shape;1073;p29"/>
              <p:cNvSpPr/>
              <p:nvPr/>
            </p:nvSpPr>
            <p:spPr>
              <a:xfrm>
                <a:off x="1353097" y="2117947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4" name="Google Shape;1074;p29"/>
              <p:cNvSpPr/>
              <p:nvPr/>
            </p:nvSpPr>
            <p:spPr>
              <a:xfrm>
                <a:off x="1353097" y="2222976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5" name="Google Shape;1075;p29"/>
              <p:cNvSpPr/>
              <p:nvPr/>
            </p:nvSpPr>
            <p:spPr>
              <a:xfrm>
                <a:off x="1353097" y="2327919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6" name="Google Shape;1076;p29"/>
              <p:cNvSpPr/>
              <p:nvPr/>
            </p:nvSpPr>
            <p:spPr>
              <a:xfrm>
                <a:off x="1353097" y="2432948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7" name="Google Shape;1077;p29"/>
              <p:cNvSpPr/>
              <p:nvPr/>
            </p:nvSpPr>
            <p:spPr>
              <a:xfrm>
                <a:off x="1353097" y="2537891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8" name="Google Shape;1078;p29"/>
              <p:cNvSpPr/>
              <p:nvPr/>
            </p:nvSpPr>
            <p:spPr>
              <a:xfrm>
                <a:off x="1353097" y="2642921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9" name="Google Shape;1079;p29"/>
              <p:cNvSpPr/>
              <p:nvPr/>
            </p:nvSpPr>
            <p:spPr>
              <a:xfrm>
                <a:off x="1353097" y="2747950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0" name="Google Shape;1080;p29"/>
              <p:cNvSpPr/>
              <p:nvPr/>
            </p:nvSpPr>
            <p:spPr>
              <a:xfrm>
                <a:off x="1353097" y="2852893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1" name="Google Shape;1081;p29"/>
              <p:cNvSpPr/>
              <p:nvPr/>
            </p:nvSpPr>
            <p:spPr>
              <a:xfrm>
                <a:off x="1353097" y="2957922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2" name="Google Shape;1082;p29"/>
              <p:cNvSpPr/>
              <p:nvPr/>
            </p:nvSpPr>
            <p:spPr>
              <a:xfrm>
                <a:off x="1353097" y="3062865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3" name="Google Shape;1083;p29"/>
              <p:cNvSpPr/>
              <p:nvPr/>
            </p:nvSpPr>
            <p:spPr>
              <a:xfrm>
                <a:off x="1353097" y="3167895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084" name="Google Shape;1084;p29"/>
          <p:cNvGrpSpPr/>
          <p:nvPr/>
        </p:nvGrpSpPr>
        <p:grpSpPr>
          <a:xfrm>
            <a:off x="450425" y="310675"/>
            <a:ext cx="8243134" cy="4670478"/>
            <a:chOff x="5447852" y="0"/>
            <a:chExt cx="5442090" cy="3618001"/>
          </a:xfrm>
        </p:grpSpPr>
        <p:sp>
          <p:nvSpPr>
            <p:cNvPr id="1085" name="Google Shape;1085;p29"/>
            <p:cNvSpPr/>
            <p:nvPr/>
          </p:nvSpPr>
          <p:spPr>
            <a:xfrm>
              <a:off x="5447852" y="220602"/>
              <a:ext cx="5442090" cy="3397399"/>
            </a:xfrm>
            <a:custGeom>
              <a:avLst/>
              <a:gdLst/>
              <a:ahLst/>
              <a:cxnLst/>
              <a:rect l="l" t="t" r="r" b="b"/>
              <a:pathLst>
                <a:path w="5442090" h="3282511" extrusionOk="0">
                  <a:moveTo>
                    <a:pt x="5369624" y="0"/>
                  </a:moveTo>
                  <a:cubicBezTo>
                    <a:pt x="5409646" y="0"/>
                    <a:pt x="5442091" y="32444"/>
                    <a:pt x="5442091" y="72467"/>
                  </a:cubicBezTo>
                  <a:lnTo>
                    <a:pt x="5442091" y="3210045"/>
                  </a:lnTo>
                  <a:cubicBezTo>
                    <a:pt x="5442091" y="3250067"/>
                    <a:pt x="5409646" y="3282512"/>
                    <a:pt x="5369624" y="3282512"/>
                  </a:cubicBezTo>
                  <a:lnTo>
                    <a:pt x="72467" y="3282512"/>
                  </a:lnTo>
                  <a:cubicBezTo>
                    <a:pt x="32445" y="3282512"/>
                    <a:pt x="0" y="3250068"/>
                    <a:pt x="0" y="3210045"/>
                  </a:cubicBezTo>
                  <a:lnTo>
                    <a:pt x="0" y="72467"/>
                  </a:lnTo>
                  <a:cubicBezTo>
                    <a:pt x="0" y="32445"/>
                    <a:pt x="32444" y="0"/>
                    <a:pt x="724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86" name="Google Shape;1086;p29"/>
            <p:cNvGrpSpPr/>
            <p:nvPr/>
          </p:nvGrpSpPr>
          <p:grpSpPr>
            <a:xfrm>
              <a:off x="5586054" y="0"/>
              <a:ext cx="5165785" cy="3492765"/>
              <a:chOff x="5586054" y="0"/>
              <a:chExt cx="5165785" cy="3492765"/>
            </a:xfrm>
          </p:grpSpPr>
          <p:sp>
            <p:nvSpPr>
              <p:cNvPr id="1087" name="Google Shape;1087;p29"/>
              <p:cNvSpPr/>
              <p:nvPr/>
            </p:nvSpPr>
            <p:spPr>
              <a:xfrm>
                <a:off x="8168947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8" name="Google Shape;1088;p29"/>
              <p:cNvSpPr/>
              <p:nvPr/>
            </p:nvSpPr>
            <p:spPr>
              <a:xfrm>
                <a:off x="5586054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9" name="Google Shape;1089;p29"/>
              <p:cNvSpPr/>
              <p:nvPr/>
            </p:nvSpPr>
            <p:spPr>
              <a:xfrm rot="10800000" flipH="1">
                <a:off x="8168947" y="3207649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0" name="Google Shape;1090;p29"/>
              <p:cNvSpPr/>
              <p:nvPr/>
            </p:nvSpPr>
            <p:spPr>
              <a:xfrm rot="10800000" flipH="1">
                <a:off x="5586054" y="3207649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91" name="Google Shape;1091;p29"/>
          <p:cNvSpPr txBox="1">
            <a:spLocks noGrp="1"/>
          </p:cNvSpPr>
          <p:nvPr>
            <p:ph type="title"/>
          </p:nvPr>
        </p:nvSpPr>
        <p:spPr>
          <a:xfrm>
            <a:off x="905844" y="677525"/>
            <a:ext cx="3732900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1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92" name="Google Shape;1092;p29"/>
          <p:cNvSpPr txBox="1">
            <a:spLocks noGrp="1"/>
          </p:cNvSpPr>
          <p:nvPr>
            <p:ph type="subTitle" idx="1"/>
          </p:nvPr>
        </p:nvSpPr>
        <p:spPr>
          <a:xfrm>
            <a:off x="905813" y="1677225"/>
            <a:ext cx="3732900" cy="10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3" name="Google Shape;1093;p29"/>
          <p:cNvSpPr txBox="1"/>
          <p:nvPr/>
        </p:nvSpPr>
        <p:spPr>
          <a:xfrm>
            <a:off x="905830" y="3326325"/>
            <a:ext cx="3732900" cy="7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CREDITS:</a:t>
            </a:r>
            <a:r>
              <a:rPr lang="en" sz="12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 This presentation template was created by </a:t>
            </a:r>
            <a:r>
              <a:rPr lang="en" sz="1200" b="1" u="sng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  <a:hlinkClick r:id="rId2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, and includes icons by </a:t>
            </a:r>
            <a:r>
              <a:rPr lang="en" sz="1200" b="1" u="sng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, and infographics &amp; images by </a:t>
            </a:r>
            <a:r>
              <a:rPr lang="en" sz="1200" b="1" u="sng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Freepik</a:t>
            </a:r>
            <a:r>
              <a:rPr lang="en" sz="1200" u="sng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rPr>
              <a:t> </a:t>
            </a:r>
            <a:endParaRPr sz="1200" b="1" u="sng">
              <a:solidFill>
                <a:schemeClr val="dk1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5" name="Google Shape;1095;p30"/>
          <p:cNvGrpSpPr/>
          <p:nvPr/>
        </p:nvGrpSpPr>
        <p:grpSpPr>
          <a:xfrm rot="-8882944">
            <a:off x="8513803" y="554279"/>
            <a:ext cx="520581" cy="1623261"/>
            <a:chOff x="3419954" y="295999"/>
            <a:chExt cx="265198" cy="826933"/>
          </a:xfrm>
        </p:grpSpPr>
        <p:sp>
          <p:nvSpPr>
            <p:cNvPr id="1096" name="Google Shape;1096;p30"/>
            <p:cNvSpPr/>
            <p:nvPr/>
          </p:nvSpPr>
          <p:spPr>
            <a:xfrm>
              <a:off x="3419954" y="300750"/>
              <a:ext cx="265198" cy="615233"/>
            </a:xfrm>
            <a:custGeom>
              <a:avLst/>
              <a:gdLst/>
              <a:ahLst/>
              <a:cxnLst/>
              <a:rect l="l" t="t" r="r" b="b"/>
              <a:pathLst>
                <a:path w="265198" h="615233" extrusionOk="0">
                  <a:moveTo>
                    <a:pt x="202675" y="777"/>
                  </a:moveTo>
                  <a:cubicBezTo>
                    <a:pt x="202675" y="777"/>
                    <a:pt x="201897" y="259"/>
                    <a:pt x="201465" y="0"/>
                  </a:cubicBezTo>
                  <a:cubicBezTo>
                    <a:pt x="144287" y="12179"/>
                    <a:pt x="87194" y="24444"/>
                    <a:pt x="30015" y="36536"/>
                  </a:cubicBezTo>
                  <a:cubicBezTo>
                    <a:pt x="25006" y="37572"/>
                    <a:pt x="23365" y="39472"/>
                    <a:pt x="23192" y="44655"/>
                  </a:cubicBezTo>
                  <a:cubicBezTo>
                    <a:pt x="21119" y="101402"/>
                    <a:pt x="18700" y="158149"/>
                    <a:pt x="16368" y="214809"/>
                  </a:cubicBezTo>
                  <a:cubicBezTo>
                    <a:pt x="11013" y="346182"/>
                    <a:pt x="5744" y="477469"/>
                    <a:pt x="476" y="608842"/>
                  </a:cubicBezTo>
                  <a:cubicBezTo>
                    <a:pt x="389" y="611001"/>
                    <a:pt x="-1338" y="614111"/>
                    <a:pt x="2376" y="615233"/>
                  </a:cubicBezTo>
                  <a:cubicBezTo>
                    <a:pt x="4535" y="613938"/>
                    <a:pt x="6867" y="614542"/>
                    <a:pt x="9113" y="614542"/>
                  </a:cubicBezTo>
                  <a:cubicBezTo>
                    <a:pt x="37702" y="614111"/>
                    <a:pt x="66378" y="613851"/>
                    <a:pt x="94968" y="613506"/>
                  </a:cubicBezTo>
                  <a:cubicBezTo>
                    <a:pt x="141523" y="612988"/>
                    <a:pt x="188164" y="612210"/>
                    <a:pt x="234719" y="611865"/>
                  </a:cubicBezTo>
                  <a:cubicBezTo>
                    <a:pt x="243874" y="611865"/>
                    <a:pt x="253116" y="610397"/>
                    <a:pt x="262185" y="612383"/>
                  </a:cubicBezTo>
                  <a:lnTo>
                    <a:pt x="262013" y="612383"/>
                  </a:lnTo>
                  <a:cubicBezTo>
                    <a:pt x="262444" y="611606"/>
                    <a:pt x="263049" y="611433"/>
                    <a:pt x="263826" y="611865"/>
                  </a:cubicBezTo>
                  <a:cubicBezTo>
                    <a:pt x="266331" y="609446"/>
                    <a:pt x="264690" y="606510"/>
                    <a:pt x="264431" y="604005"/>
                  </a:cubicBezTo>
                  <a:cubicBezTo>
                    <a:pt x="251043" y="475050"/>
                    <a:pt x="237569" y="346182"/>
                    <a:pt x="224181" y="217228"/>
                  </a:cubicBezTo>
                  <a:cubicBezTo>
                    <a:pt x="216840" y="147093"/>
                    <a:pt x="209584" y="76958"/>
                    <a:pt x="202243" y="6737"/>
                  </a:cubicBezTo>
                  <a:cubicBezTo>
                    <a:pt x="202070" y="4750"/>
                    <a:pt x="200947" y="2678"/>
                    <a:pt x="202588" y="69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7" name="Google Shape;1097;p30"/>
            <p:cNvSpPr/>
            <p:nvPr/>
          </p:nvSpPr>
          <p:spPr>
            <a:xfrm>
              <a:off x="3456706" y="295999"/>
              <a:ext cx="150720" cy="40767"/>
            </a:xfrm>
            <a:custGeom>
              <a:avLst/>
              <a:gdLst/>
              <a:ahLst/>
              <a:cxnLst/>
              <a:rect l="l" t="t" r="r" b="b"/>
              <a:pathLst>
                <a:path w="150720" h="40767" extrusionOk="0">
                  <a:moveTo>
                    <a:pt x="0" y="40682"/>
                  </a:moveTo>
                  <a:cubicBezTo>
                    <a:pt x="0" y="39559"/>
                    <a:pt x="86" y="38436"/>
                    <a:pt x="173" y="37313"/>
                  </a:cubicBezTo>
                  <a:cubicBezTo>
                    <a:pt x="346" y="32994"/>
                    <a:pt x="1728" y="31440"/>
                    <a:pt x="5873" y="30576"/>
                  </a:cubicBezTo>
                  <a:cubicBezTo>
                    <a:pt x="53810" y="20470"/>
                    <a:pt x="101747" y="10192"/>
                    <a:pt x="149684" y="0"/>
                  </a:cubicBezTo>
                  <a:cubicBezTo>
                    <a:pt x="150030" y="173"/>
                    <a:pt x="150375" y="432"/>
                    <a:pt x="150634" y="605"/>
                  </a:cubicBezTo>
                  <a:cubicBezTo>
                    <a:pt x="149339" y="2246"/>
                    <a:pt x="150202" y="3973"/>
                    <a:pt x="150375" y="5701"/>
                  </a:cubicBezTo>
                  <a:cubicBezTo>
                    <a:pt x="150462" y="6737"/>
                    <a:pt x="150548" y="7687"/>
                    <a:pt x="150721" y="8724"/>
                  </a:cubicBezTo>
                  <a:cubicBezTo>
                    <a:pt x="100452" y="19434"/>
                    <a:pt x="50269" y="30230"/>
                    <a:pt x="0" y="40768"/>
                  </a:cubicBezTo>
                  <a:close/>
                </a:path>
              </a:pathLst>
            </a:custGeom>
            <a:solidFill>
              <a:srgbClr val="4C5BA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8" name="Google Shape;1098;p30"/>
            <p:cNvSpPr/>
            <p:nvPr/>
          </p:nvSpPr>
          <p:spPr>
            <a:xfrm>
              <a:off x="3531246" y="1027145"/>
              <a:ext cx="74626" cy="95787"/>
            </a:xfrm>
            <a:custGeom>
              <a:avLst/>
              <a:gdLst/>
              <a:ahLst/>
              <a:cxnLst/>
              <a:rect l="l" t="t" r="r" b="b"/>
              <a:pathLst>
                <a:path w="74626" h="95787" extrusionOk="0">
                  <a:moveTo>
                    <a:pt x="0" y="86"/>
                  </a:moveTo>
                  <a:cubicBezTo>
                    <a:pt x="3196" y="15374"/>
                    <a:pt x="6478" y="30576"/>
                    <a:pt x="9501" y="45864"/>
                  </a:cubicBezTo>
                  <a:cubicBezTo>
                    <a:pt x="10192" y="49492"/>
                    <a:pt x="12092" y="51478"/>
                    <a:pt x="15029" y="53292"/>
                  </a:cubicBezTo>
                  <a:cubicBezTo>
                    <a:pt x="39300" y="68926"/>
                    <a:pt x="49578" y="80068"/>
                    <a:pt x="73849" y="95787"/>
                  </a:cubicBezTo>
                  <a:cubicBezTo>
                    <a:pt x="74108" y="95356"/>
                    <a:pt x="74367" y="95010"/>
                    <a:pt x="74626" y="94578"/>
                  </a:cubicBezTo>
                  <a:cubicBezTo>
                    <a:pt x="72899" y="82400"/>
                    <a:pt x="73158" y="38868"/>
                    <a:pt x="72985" y="29367"/>
                  </a:cubicBezTo>
                  <a:cubicBezTo>
                    <a:pt x="60547" y="24444"/>
                    <a:pt x="16929" y="526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9" name="Google Shape;1099;p30"/>
            <p:cNvSpPr/>
            <p:nvPr/>
          </p:nvSpPr>
          <p:spPr>
            <a:xfrm>
              <a:off x="3422416" y="912239"/>
              <a:ext cx="259809" cy="148504"/>
            </a:xfrm>
            <a:custGeom>
              <a:avLst/>
              <a:gdLst/>
              <a:ahLst/>
              <a:cxnLst/>
              <a:rect l="l" t="t" r="r" b="b"/>
              <a:pathLst>
                <a:path w="259809" h="148504" extrusionOk="0">
                  <a:moveTo>
                    <a:pt x="101402" y="114560"/>
                  </a:moveTo>
                  <a:cubicBezTo>
                    <a:pt x="118331" y="119829"/>
                    <a:pt x="134396" y="127430"/>
                    <a:pt x="150980" y="133648"/>
                  </a:cubicBezTo>
                  <a:cubicBezTo>
                    <a:pt x="163504" y="138313"/>
                    <a:pt x="175855" y="143495"/>
                    <a:pt x="188293" y="148505"/>
                  </a:cubicBezTo>
                  <a:cubicBezTo>
                    <a:pt x="189761" y="126911"/>
                    <a:pt x="192698" y="105664"/>
                    <a:pt x="199953" y="85193"/>
                  </a:cubicBezTo>
                  <a:cubicBezTo>
                    <a:pt x="211700" y="52372"/>
                    <a:pt x="230097" y="24387"/>
                    <a:pt x="258168" y="3139"/>
                  </a:cubicBezTo>
                  <a:cubicBezTo>
                    <a:pt x="258859" y="2621"/>
                    <a:pt x="259291" y="1757"/>
                    <a:pt x="259809" y="1066"/>
                  </a:cubicBezTo>
                  <a:cubicBezTo>
                    <a:pt x="250654" y="-920"/>
                    <a:pt x="241498" y="462"/>
                    <a:pt x="232343" y="548"/>
                  </a:cubicBezTo>
                  <a:cubicBezTo>
                    <a:pt x="185788" y="893"/>
                    <a:pt x="139147" y="1584"/>
                    <a:pt x="92592" y="2189"/>
                  </a:cubicBezTo>
                  <a:cubicBezTo>
                    <a:pt x="64002" y="2535"/>
                    <a:pt x="35326" y="2794"/>
                    <a:pt x="6737" y="3226"/>
                  </a:cubicBezTo>
                  <a:cubicBezTo>
                    <a:pt x="4491" y="3226"/>
                    <a:pt x="2073" y="2621"/>
                    <a:pt x="0" y="3917"/>
                  </a:cubicBezTo>
                  <a:cubicBezTo>
                    <a:pt x="49232" y="26719"/>
                    <a:pt x="82140" y="64464"/>
                    <a:pt x="101488" y="11464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0" name="Google Shape;1100;p30"/>
            <p:cNvSpPr/>
            <p:nvPr/>
          </p:nvSpPr>
          <p:spPr>
            <a:xfrm>
              <a:off x="3682053" y="912512"/>
              <a:ext cx="1814" cy="1273"/>
            </a:xfrm>
            <a:custGeom>
              <a:avLst/>
              <a:gdLst/>
              <a:ahLst/>
              <a:cxnLst/>
              <a:rect l="l" t="t" r="r" b="b"/>
              <a:pathLst>
                <a:path w="1814" h="1273" extrusionOk="0">
                  <a:moveTo>
                    <a:pt x="0" y="794"/>
                  </a:moveTo>
                  <a:cubicBezTo>
                    <a:pt x="1037" y="1917"/>
                    <a:pt x="1382" y="794"/>
                    <a:pt x="1814" y="189"/>
                  </a:cubicBezTo>
                  <a:cubicBezTo>
                    <a:pt x="1037" y="-156"/>
                    <a:pt x="346" y="-70"/>
                    <a:pt x="0" y="794"/>
                  </a:cubicBezTo>
                  <a:close/>
                </a:path>
              </a:pathLst>
            </a:custGeom>
            <a:solidFill>
              <a:srgbClr val="14141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1" name="Google Shape;1101;p30"/>
            <p:cNvSpPr/>
            <p:nvPr/>
          </p:nvSpPr>
          <p:spPr>
            <a:xfrm>
              <a:off x="3556467" y="1061262"/>
              <a:ext cx="34376" cy="24357"/>
            </a:xfrm>
            <a:custGeom>
              <a:avLst/>
              <a:gdLst/>
              <a:ahLst/>
              <a:cxnLst/>
              <a:rect l="l" t="t" r="r" b="b"/>
              <a:pathLst>
                <a:path w="34376" h="24357" extrusionOk="0">
                  <a:moveTo>
                    <a:pt x="34376" y="24357"/>
                  </a:moveTo>
                  <a:lnTo>
                    <a:pt x="20643" y="0"/>
                  </a:lnTo>
                  <a:lnTo>
                    <a:pt x="0" y="9760"/>
                  </a:lnTo>
                </a:path>
              </a:pathLst>
            </a:custGeom>
            <a:noFill/>
            <a:ln w="113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2" name="Google Shape;1102;p30"/>
            <p:cNvSpPr/>
            <p:nvPr/>
          </p:nvSpPr>
          <p:spPr>
            <a:xfrm>
              <a:off x="3501706" y="417526"/>
              <a:ext cx="8637" cy="410357"/>
            </a:xfrm>
            <a:custGeom>
              <a:avLst/>
              <a:gdLst/>
              <a:ahLst/>
              <a:cxnLst/>
              <a:rect l="l" t="t" r="r" b="b"/>
              <a:pathLst>
                <a:path w="8637" h="410357" extrusionOk="0">
                  <a:moveTo>
                    <a:pt x="0" y="410357"/>
                  </a:moveTo>
                  <a:lnTo>
                    <a:pt x="0" y="0"/>
                  </a:lnTo>
                </a:path>
              </a:pathLst>
            </a:custGeom>
            <a:noFill/>
            <a:ln w="28300" cap="rnd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03" name="Google Shape;1103;p30"/>
          <p:cNvGrpSpPr/>
          <p:nvPr/>
        </p:nvGrpSpPr>
        <p:grpSpPr>
          <a:xfrm>
            <a:off x="450425" y="310675"/>
            <a:ext cx="8243134" cy="4670478"/>
            <a:chOff x="5447852" y="0"/>
            <a:chExt cx="5442090" cy="3618001"/>
          </a:xfrm>
        </p:grpSpPr>
        <p:sp>
          <p:nvSpPr>
            <p:cNvPr id="1104" name="Google Shape;1104;p30"/>
            <p:cNvSpPr/>
            <p:nvPr/>
          </p:nvSpPr>
          <p:spPr>
            <a:xfrm>
              <a:off x="5447852" y="220602"/>
              <a:ext cx="5442090" cy="3397399"/>
            </a:xfrm>
            <a:custGeom>
              <a:avLst/>
              <a:gdLst/>
              <a:ahLst/>
              <a:cxnLst/>
              <a:rect l="l" t="t" r="r" b="b"/>
              <a:pathLst>
                <a:path w="5442090" h="3282511" extrusionOk="0">
                  <a:moveTo>
                    <a:pt x="5369624" y="0"/>
                  </a:moveTo>
                  <a:cubicBezTo>
                    <a:pt x="5409646" y="0"/>
                    <a:pt x="5442091" y="32444"/>
                    <a:pt x="5442091" y="72467"/>
                  </a:cubicBezTo>
                  <a:lnTo>
                    <a:pt x="5442091" y="3210045"/>
                  </a:lnTo>
                  <a:cubicBezTo>
                    <a:pt x="5442091" y="3250067"/>
                    <a:pt x="5409646" y="3282512"/>
                    <a:pt x="5369624" y="3282512"/>
                  </a:cubicBezTo>
                  <a:lnTo>
                    <a:pt x="72467" y="3282512"/>
                  </a:lnTo>
                  <a:cubicBezTo>
                    <a:pt x="32445" y="3282512"/>
                    <a:pt x="0" y="3250068"/>
                    <a:pt x="0" y="3210045"/>
                  </a:cubicBezTo>
                  <a:lnTo>
                    <a:pt x="0" y="72467"/>
                  </a:lnTo>
                  <a:cubicBezTo>
                    <a:pt x="0" y="32445"/>
                    <a:pt x="32444" y="0"/>
                    <a:pt x="724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05" name="Google Shape;1105;p30"/>
            <p:cNvGrpSpPr/>
            <p:nvPr/>
          </p:nvGrpSpPr>
          <p:grpSpPr>
            <a:xfrm>
              <a:off x="5586054" y="0"/>
              <a:ext cx="5165785" cy="3492765"/>
              <a:chOff x="5586054" y="0"/>
              <a:chExt cx="5165785" cy="3492765"/>
            </a:xfrm>
          </p:grpSpPr>
          <p:sp>
            <p:nvSpPr>
              <p:cNvPr id="1106" name="Google Shape;1106;p30"/>
              <p:cNvSpPr/>
              <p:nvPr/>
            </p:nvSpPr>
            <p:spPr>
              <a:xfrm>
                <a:off x="8168947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7" name="Google Shape;1107;p30"/>
              <p:cNvSpPr/>
              <p:nvPr/>
            </p:nvSpPr>
            <p:spPr>
              <a:xfrm>
                <a:off x="5586054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8" name="Google Shape;1108;p30"/>
              <p:cNvSpPr/>
              <p:nvPr/>
            </p:nvSpPr>
            <p:spPr>
              <a:xfrm rot="10800000" flipH="1">
                <a:off x="8168947" y="3207649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9" name="Google Shape;1109;p30"/>
              <p:cNvSpPr/>
              <p:nvPr/>
            </p:nvSpPr>
            <p:spPr>
              <a:xfrm rot="10800000" flipH="1">
                <a:off x="5586054" y="3207649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110" name="Google Shape;1110;p30"/>
          <p:cNvGrpSpPr/>
          <p:nvPr/>
        </p:nvGrpSpPr>
        <p:grpSpPr>
          <a:xfrm rot="1577928">
            <a:off x="3511044" y="4117827"/>
            <a:ext cx="1486169" cy="1751386"/>
            <a:chOff x="8034810" y="4372104"/>
            <a:chExt cx="567728" cy="669043"/>
          </a:xfrm>
        </p:grpSpPr>
        <p:sp>
          <p:nvSpPr>
            <p:cNvPr id="1111" name="Google Shape;1111;p30"/>
            <p:cNvSpPr/>
            <p:nvPr/>
          </p:nvSpPr>
          <p:spPr>
            <a:xfrm>
              <a:off x="8034810" y="4372104"/>
              <a:ext cx="567728" cy="669043"/>
            </a:xfrm>
            <a:custGeom>
              <a:avLst/>
              <a:gdLst/>
              <a:ahLst/>
              <a:cxnLst/>
              <a:rect l="l" t="t" r="r" b="b"/>
              <a:pathLst>
                <a:path w="567728" h="669043" extrusionOk="0">
                  <a:moveTo>
                    <a:pt x="531279" y="0"/>
                  </a:moveTo>
                  <a:cubicBezTo>
                    <a:pt x="551409" y="0"/>
                    <a:pt x="567728" y="16319"/>
                    <a:pt x="567728" y="36449"/>
                  </a:cubicBezTo>
                  <a:lnTo>
                    <a:pt x="567728" y="632594"/>
                  </a:lnTo>
                  <a:cubicBezTo>
                    <a:pt x="567728" y="652725"/>
                    <a:pt x="551409" y="669043"/>
                    <a:pt x="531279" y="669043"/>
                  </a:cubicBezTo>
                  <a:lnTo>
                    <a:pt x="36449" y="669043"/>
                  </a:lnTo>
                  <a:cubicBezTo>
                    <a:pt x="16319" y="669043"/>
                    <a:pt x="0" y="652725"/>
                    <a:pt x="0" y="632594"/>
                  </a:cubicBezTo>
                  <a:lnTo>
                    <a:pt x="0" y="36449"/>
                  </a:lnTo>
                  <a:cubicBezTo>
                    <a:pt x="0" y="16319"/>
                    <a:pt x="16319" y="0"/>
                    <a:pt x="364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12" name="Google Shape;1112;p30"/>
            <p:cNvGrpSpPr/>
            <p:nvPr/>
          </p:nvGrpSpPr>
          <p:grpSpPr>
            <a:xfrm>
              <a:off x="8094493" y="4438697"/>
              <a:ext cx="448447" cy="535857"/>
              <a:chOff x="8094493" y="4438697"/>
              <a:chExt cx="448447" cy="535857"/>
            </a:xfrm>
          </p:grpSpPr>
          <p:sp>
            <p:nvSpPr>
              <p:cNvPr id="1113" name="Google Shape;1113;p30"/>
              <p:cNvSpPr/>
              <p:nvPr/>
            </p:nvSpPr>
            <p:spPr>
              <a:xfrm>
                <a:off x="8094493" y="4438697"/>
                <a:ext cx="448447" cy="128349"/>
              </a:xfrm>
              <a:custGeom>
                <a:avLst/>
                <a:gdLst/>
                <a:ahLst/>
                <a:cxnLst/>
                <a:rect l="l" t="t" r="r" b="b"/>
                <a:pathLst>
                  <a:path w="448447" h="128349" extrusionOk="0">
                    <a:moveTo>
                      <a:pt x="415885" y="0"/>
                    </a:moveTo>
                    <a:cubicBezTo>
                      <a:pt x="433869" y="0"/>
                      <a:pt x="448448" y="14579"/>
                      <a:pt x="448448" y="32563"/>
                    </a:cubicBezTo>
                    <a:lnTo>
                      <a:pt x="448448" y="95788"/>
                    </a:lnTo>
                    <a:cubicBezTo>
                      <a:pt x="448448" y="113771"/>
                      <a:pt x="433869" y="128351"/>
                      <a:pt x="415885" y="128351"/>
                    </a:cubicBezTo>
                    <a:lnTo>
                      <a:pt x="32563" y="128351"/>
                    </a:lnTo>
                    <a:cubicBezTo>
                      <a:pt x="14579" y="128351"/>
                      <a:pt x="0" y="113772"/>
                      <a:pt x="0" y="95788"/>
                    </a:cubicBezTo>
                    <a:lnTo>
                      <a:pt x="0" y="32563"/>
                    </a:lnTo>
                    <a:cubicBezTo>
                      <a:pt x="0" y="14579"/>
                      <a:pt x="14579" y="0"/>
                      <a:pt x="325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4" name="Google Shape;1114;p30"/>
              <p:cNvSpPr/>
              <p:nvPr/>
            </p:nvSpPr>
            <p:spPr>
              <a:xfrm>
                <a:off x="8094493" y="4621290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0" y="0"/>
                    </a:lnTo>
                    <a:lnTo>
                      <a:pt x="88100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rgbClr val="FADD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5" name="Google Shape;1115;p30"/>
              <p:cNvSpPr/>
              <p:nvPr/>
            </p:nvSpPr>
            <p:spPr>
              <a:xfrm>
                <a:off x="8214551" y="4621290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1" y="0"/>
                    </a:lnTo>
                    <a:lnTo>
                      <a:pt x="88101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rgbClr val="FADD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6" name="Google Shape;1116;p30"/>
              <p:cNvSpPr/>
              <p:nvPr/>
            </p:nvSpPr>
            <p:spPr>
              <a:xfrm>
                <a:off x="8334696" y="4621290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0" y="0"/>
                    </a:lnTo>
                    <a:lnTo>
                      <a:pt x="88100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rgbClr val="FADD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7" name="Google Shape;1117;p30"/>
              <p:cNvSpPr/>
              <p:nvPr/>
            </p:nvSpPr>
            <p:spPr>
              <a:xfrm>
                <a:off x="8454754" y="4621290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1" y="0"/>
                    </a:lnTo>
                    <a:lnTo>
                      <a:pt x="88101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rgbClr val="FADD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8" name="Google Shape;1118;p30"/>
              <p:cNvSpPr/>
              <p:nvPr/>
            </p:nvSpPr>
            <p:spPr>
              <a:xfrm>
                <a:off x="8094493" y="4753872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0" y="0"/>
                    </a:lnTo>
                    <a:lnTo>
                      <a:pt x="88100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rgbClr val="FADD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9" name="Google Shape;1119;p30"/>
              <p:cNvSpPr/>
              <p:nvPr/>
            </p:nvSpPr>
            <p:spPr>
              <a:xfrm>
                <a:off x="8214551" y="4753872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1" y="0"/>
                    </a:lnTo>
                    <a:lnTo>
                      <a:pt x="88101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rgbClr val="FADD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0" name="Google Shape;1120;p30"/>
              <p:cNvSpPr/>
              <p:nvPr/>
            </p:nvSpPr>
            <p:spPr>
              <a:xfrm>
                <a:off x="8334696" y="4753872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0" y="0"/>
                    </a:lnTo>
                    <a:lnTo>
                      <a:pt x="88100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rgbClr val="FADD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1" name="Google Shape;1121;p30"/>
              <p:cNvSpPr/>
              <p:nvPr/>
            </p:nvSpPr>
            <p:spPr>
              <a:xfrm>
                <a:off x="8454754" y="4753872"/>
                <a:ext cx="88100" cy="220682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220682" extrusionOk="0">
                    <a:moveTo>
                      <a:pt x="0" y="0"/>
                    </a:moveTo>
                    <a:lnTo>
                      <a:pt x="88101" y="0"/>
                    </a:lnTo>
                    <a:lnTo>
                      <a:pt x="88101" y="220683"/>
                    </a:lnTo>
                    <a:lnTo>
                      <a:pt x="0" y="220683"/>
                    </a:lnTo>
                    <a:close/>
                  </a:path>
                </a:pathLst>
              </a:custGeom>
              <a:solidFill>
                <a:srgbClr val="FADD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2" name="Google Shape;1122;p30"/>
              <p:cNvSpPr/>
              <p:nvPr/>
            </p:nvSpPr>
            <p:spPr>
              <a:xfrm>
                <a:off x="8094493" y="4886454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0" y="0"/>
                    </a:lnTo>
                    <a:lnTo>
                      <a:pt x="88100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rgbClr val="FADD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3" name="Google Shape;1123;p30"/>
              <p:cNvSpPr/>
              <p:nvPr/>
            </p:nvSpPr>
            <p:spPr>
              <a:xfrm>
                <a:off x="8214551" y="4886454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1" y="0"/>
                    </a:lnTo>
                    <a:lnTo>
                      <a:pt x="88101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rgbClr val="FADD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4" name="Google Shape;1124;p30"/>
              <p:cNvSpPr/>
              <p:nvPr/>
            </p:nvSpPr>
            <p:spPr>
              <a:xfrm>
                <a:off x="8334696" y="4886454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0" y="0"/>
                    </a:lnTo>
                    <a:lnTo>
                      <a:pt x="88100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rgbClr val="FADD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125" name="Google Shape;1125;p30"/>
          <p:cNvGrpSpPr/>
          <p:nvPr/>
        </p:nvGrpSpPr>
        <p:grpSpPr>
          <a:xfrm rot="-996566">
            <a:off x="-633346" y="3026806"/>
            <a:ext cx="1625396" cy="959531"/>
            <a:chOff x="7008442" y="6231192"/>
            <a:chExt cx="1035004" cy="611001"/>
          </a:xfrm>
        </p:grpSpPr>
        <p:sp>
          <p:nvSpPr>
            <p:cNvPr id="1126" name="Google Shape;1126;p30"/>
            <p:cNvSpPr/>
            <p:nvPr/>
          </p:nvSpPr>
          <p:spPr>
            <a:xfrm>
              <a:off x="7008614" y="6231192"/>
              <a:ext cx="1034832" cy="610914"/>
            </a:xfrm>
            <a:custGeom>
              <a:avLst/>
              <a:gdLst/>
              <a:ahLst/>
              <a:cxnLst/>
              <a:rect l="l" t="t" r="r" b="b"/>
              <a:pathLst>
                <a:path w="1034832" h="610914" extrusionOk="0">
                  <a:moveTo>
                    <a:pt x="517373" y="0"/>
                  </a:moveTo>
                  <a:cubicBezTo>
                    <a:pt x="231652" y="0"/>
                    <a:pt x="0" y="231652"/>
                    <a:pt x="0" y="517373"/>
                  </a:cubicBezTo>
                  <a:lnTo>
                    <a:pt x="0" y="610915"/>
                  </a:lnTo>
                  <a:lnTo>
                    <a:pt x="1034832" y="610915"/>
                  </a:lnTo>
                  <a:lnTo>
                    <a:pt x="1034832" y="517373"/>
                  </a:lnTo>
                  <a:cubicBezTo>
                    <a:pt x="1034832" y="231652"/>
                    <a:pt x="803181" y="0"/>
                    <a:pt x="517460" y="0"/>
                  </a:cubicBezTo>
                  <a:close/>
                  <a:moveTo>
                    <a:pt x="517373" y="501308"/>
                  </a:moveTo>
                  <a:cubicBezTo>
                    <a:pt x="502863" y="501308"/>
                    <a:pt x="491030" y="489561"/>
                    <a:pt x="491030" y="474964"/>
                  </a:cubicBezTo>
                  <a:cubicBezTo>
                    <a:pt x="491030" y="460367"/>
                    <a:pt x="502776" y="448620"/>
                    <a:pt x="517373" y="448620"/>
                  </a:cubicBezTo>
                  <a:cubicBezTo>
                    <a:pt x="531970" y="448620"/>
                    <a:pt x="543717" y="460367"/>
                    <a:pt x="543717" y="474964"/>
                  </a:cubicBezTo>
                  <a:cubicBezTo>
                    <a:pt x="543717" y="489561"/>
                    <a:pt x="531970" y="501308"/>
                    <a:pt x="517373" y="501308"/>
                  </a:cubicBezTo>
                  <a:close/>
                  <a:moveTo>
                    <a:pt x="609446" y="474964"/>
                  </a:moveTo>
                  <a:cubicBezTo>
                    <a:pt x="609446" y="424091"/>
                    <a:pt x="568247" y="382891"/>
                    <a:pt x="517373" y="382891"/>
                  </a:cubicBezTo>
                  <a:cubicBezTo>
                    <a:pt x="466500" y="382891"/>
                    <a:pt x="425300" y="424091"/>
                    <a:pt x="425300" y="474964"/>
                  </a:cubicBezTo>
                  <a:lnTo>
                    <a:pt x="138283" y="474964"/>
                  </a:lnTo>
                  <a:cubicBezTo>
                    <a:pt x="159444" y="284512"/>
                    <a:pt x="321393" y="135864"/>
                    <a:pt x="517460" y="135864"/>
                  </a:cubicBezTo>
                  <a:cubicBezTo>
                    <a:pt x="713526" y="135864"/>
                    <a:pt x="875475" y="284512"/>
                    <a:pt x="896636" y="474964"/>
                  </a:cubicBezTo>
                  <a:lnTo>
                    <a:pt x="609619" y="47496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7" name="Google Shape;1127;p30"/>
            <p:cNvSpPr/>
            <p:nvPr/>
          </p:nvSpPr>
          <p:spPr>
            <a:xfrm>
              <a:off x="7008614" y="6748652"/>
              <a:ext cx="65729" cy="8637"/>
            </a:xfrm>
            <a:custGeom>
              <a:avLst/>
              <a:gdLst/>
              <a:ahLst/>
              <a:cxnLst/>
              <a:rect l="l" t="t" r="r" b="b"/>
              <a:pathLst>
                <a:path w="65729" h="8637" extrusionOk="0">
                  <a:moveTo>
                    <a:pt x="0" y="0"/>
                  </a:moveTo>
                  <a:lnTo>
                    <a:pt x="65730" y="0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8" name="Google Shape;1128;p30"/>
            <p:cNvSpPr/>
            <p:nvPr/>
          </p:nvSpPr>
          <p:spPr>
            <a:xfrm>
              <a:off x="7016474" y="6658824"/>
              <a:ext cx="64779" cy="11401"/>
            </a:xfrm>
            <a:custGeom>
              <a:avLst/>
              <a:gdLst/>
              <a:ahLst/>
              <a:cxnLst/>
              <a:rect l="l" t="t" r="r" b="b"/>
              <a:pathLst>
                <a:path w="64779" h="11401" extrusionOk="0">
                  <a:moveTo>
                    <a:pt x="0" y="0"/>
                  </a:moveTo>
                  <a:lnTo>
                    <a:pt x="64780" y="11401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9" name="Google Shape;1129;p30"/>
            <p:cNvSpPr/>
            <p:nvPr/>
          </p:nvSpPr>
          <p:spPr>
            <a:xfrm>
              <a:off x="7039795" y="6571674"/>
              <a:ext cx="61842" cy="22456"/>
            </a:xfrm>
            <a:custGeom>
              <a:avLst/>
              <a:gdLst/>
              <a:ahLst/>
              <a:cxnLst/>
              <a:rect l="l" t="t" r="r" b="b"/>
              <a:pathLst>
                <a:path w="61842" h="22456" extrusionOk="0">
                  <a:moveTo>
                    <a:pt x="0" y="0"/>
                  </a:moveTo>
                  <a:lnTo>
                    <a:pt x="61843" y="22457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0" name="Google Shape;1130;p30"/>
            <p:cNvSpPr/>
            <p:nvPr/>
          </p:nvSpPr>
          <p:spPr>
            <a:xfrm>
              <a:off x="7077885" y="6489965"/>
              <a:ext cx="57006" cy="32821"/>
            </a:xfrm>
            <a:custGeom>
              <a:avLst/>
              <a:gdLst/>
              <a:ahLst/>
              <a:cxnLst/>
              <a:rect l="l" t="t" r="r" b="b"/>
              <a:pathLst>
                <a:path w="57006" h="32821" extrusionOk="0">
                  <a:moveTo>
                    <a:pt x="0" y="0"/>
                  </a:moveTo>
                  <a:lnTo>
                    <a:pt x="57006" y="32822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1" name="Google Shape;1131;p30"/>
            <p:cNvSpPr/>
            <p:nvPr/>
          </p:nvSpPr>
          <p:spPr>
            <a:xfrm>
              <a:off x="7129623" y="6416030"/>
              <a:ext cx="50441" cy="42322"/>
            </a:xfrm>
            <a:custGeom>
              <a:avLst/>
              <a:gdLst/>
              <a:ahLst/>
              <a:cxnLst/>
              <a:rect l="l" t="t" r="r" b="b"/>
              <a:pathLst>
                <a:path w="50441" h="42322" extrusionOk="0">
                  <a:moveTo>
                    <a:pt x="0" y="0"/>
                  </a:moveTo>
                  <a:lnTo>
                    <a:pt x="50442" y="42323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2" name="Google Shape;1132;p30"/>
            <p:cNvSpPr/>
            <p:nvPr/>
          </p:nvSpPr>
          <p:spPr>
            <a:xfrm>
              <a:off x="7193452" y="6352287"/>
              <a:ext cx="42236" cy="50355"/>
            </a:xfrm>
            <a:custGeom>
              <a:avLst/>
              <a:gdLst/>
              <a:ahLst/>
              <a:cxnLst/>
              <a:rect l="l" t="t" r="r" b="b"/>
              <a:pathLst>
                <a:path w="42236" h="50355" extrusionOk="0">
                  <a:moveTo>
                    <a:pt x="0" y="0"/>
                  </a:moveTo>
                  <a:lnTo>
                    <a:pt x="42236" y="50356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3" name="Google Shape;1133;p30"/>
            <p:cNvSpPr/>
            <p:nvPr/>
          </p:nvSpPr>
          <p:spPr>
            <a:xfrm>
              <a:off x="7267301" y="6300549"/>
              <a:ext cx="32908" cy="57006"/>
            </a:xfrm>
            <a:custGeom>
              <a:avLst/>
              <a:gdLst/>
              <a:ahLst/>
              <a:cxnLst/>
              <a:rect l="l" t="t" r="r" b="b"/>
              <a:pathLst>
                <a:path w="32908" h="57006" extrusionOk="0">
                  <a:moveTo>
                    <a:pt x="0" y="0"/>
                  </a:moveTo>
                  <a:lnTo>
                    <a:pt x="32908" y="57006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4" name="Google Shape;1134;p30"/>
            <p:cNvSpPr/>
            <p:nvPr/>
          </p:nvSpPr>
          <p:spPr>
            <a:xfrm>
              <a:off x="7349010" y="6262459"/>
              <a:ext cx="22543" cy="61756"/>
            </a:xfrm>
            <a:custGeom>
              <a:avLst/>
              <a:gdLst/>
              <a:ahLst/>
              <a:cxnLst/>
              <a:rect l="l" t="t" r="r" b="b"/>
              <a:pathLst>
                <a:path w="22543" h="61756" extrusionOk="0">
                  <a:moveTo>
                    <a:pt x="0" y="0"/>
                  </a:moveTo>
                  <a:lnTo>
                    <a:pt x="22543" y="61757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5" name="Google Shape;1135;p30"/>
            <p:cNvSpPr/>
            <p:nvPr/>
          </p:nvSpPr>
          <p:spPr>
            <a:xfrm>
              <a:off x="7436160" y="6239138"/>
              <a:ext cx="11401" cy="64693"/>
            </a:xfrm>
            <a:custGeom>
              <a:avLst/>
              <a:gdLst/>
              <a:ahLst/>
              <a:cxnLst/>
              <a:rect l="l" t="t" r="r" b="b"/>
              <a:pathLst>
                <a:path w="11401" h="64693" extrusionOk="0">
                  <a:moveTo>
                    <a:pt x="0" y="0"/>
                  </a:moveTo>
                  <a:lnTo>
                    <a:pt x="11401" y="64693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6" name="Google Shape;1136;p30"/>
            <p:cNvSpPr/>
            <p:nvPr/>
          </p:nvSpPr>
          <p:spPr>
            <a:xfrm>
              <a:off x="7525987" y="6231192"/>
              <a:ext cx="8637" cy="65816"/>
            </a:xfrm>
            <a:custGeom>
              <a:avLst/>
              <a:gdLst/>
              <a:ahLst/>
              <a:cxnLst/>
              <a:rect l="l" t="t" r="r" b="b"/>
              <a:pathLst>
                <a:path w="8637" h="65816" extrusionOk="0">
                  <a:moveTo>
                    <a:pt x="0" y="0"/>
                  </a:moveTo>
                  <a:lnTo>
                    <a:pt x="0" y="65816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7" name="Google Shape;1137;p30"/>
            <p:cNvSpPr/>
            <p:nvPr/>
          </p:nvSpPr>
          <p:spPr>
            <a:xfrm>
              <a:off x="7604414" y="6239138"/>
              <a:ext cx="11401" cy="64693"/>
            </a:xfrm>
            <a:custGeom>
              <a:avLst/>
              <a:gdLst/>
              <a:ahLst/>
              <a:cxnLst/>
              <a:rect l="l" t="t" r="r" b="b"/>
              <a:pathLst>
                <a:path w="11401" h="64693" extrusionOk="0">
                  <a:moveTo>
                    <a:pt x="11401" y="0"/>
                  </a:moveTo>
                  <a:lnTo>
                    <a:pt x="0" y="64693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8" name="Google Shape;1138;p30"/>
            <p:cNvSpPr/>
            <p:nvPr/>
          </p:nvSpPr>
          <p:spPr>
            <a:xfrm>
              <a:off x="7680422" y="6262459"/>
              <a:ext cx="22543" cy="61756"/>
            </a:xfrm>
            <a:custGeom>
              <a:avLst/>
              <a:gdLst/>
              <a:ahLst/>
              <a:cxnLst/>
              <a:rect l="l" t="t" r="r" b="b"/>
              <a:pathLst>
                <a:path w="22543" h="61756" extrusionOk="0">
                  <a:moveTo>
                    <a:pt x="22543" y="0"/>
                  </a:moveTo>
                  <a:lnTo>
                    <a:pt x="0" y="61757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9" name="Google Shape;1139;p30"/>
            <p:cNvSpPr/>
            <p:nvPr/>
          </p:nvSpPr>
          <p:spPr>
            <a:xfrm>
              <a:off x="7751852" y="6300549"/>
              <a:ext cx="32821" cy="57006"/>
            </a:xfrm>
            <a:custGeom>
              <a:avLst/>
              <a:gdLst/>
              <a:ahLst/>
              <a:cxnLst/>
              <a:rect l="l" t="t" r="r" b="b"/>
              <a:pathLst>
                <a:path w="32821" h="57006" extrusionOk="0">
                  <a:moveTo>
                    <a:pt x="32822" y="0"/>
                  </a:moveTo>
                  <a:lnTo>
                    <a:pt x="0" y="57006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0" name="Google Shape;1140;p30"/>
            <p:cNvSpPr/>
            <p:nvPr/>
          </p:nvSpPr>
          <p:spPr>
            <a:xfrm>
              <a:off x="7816286" y="6352287"/>
              <a:ext cx="42322" cy="50355"/>
            </a:xfrm>
            <a:custGeom>
              <a:avLst/>
              <a:gdLst/>
              <a:ahLst/>
              <a:cxnLst/>
              <a:rect l="l" t="t" r="r" b="b"/>
              <a:pathLst>
                <a:path w="42322" h="50355" extrusionOk="0">
                  <a:moveTo>
                    <a:pt x="42323" y="0"/>
                  </a:moveTo>
                  <a:lnTo>
                    <a:pt x="0" y="50356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1" name="Google Shape;1141;p30"/>
            <p:cNvSpPr/>
            <p:nvPr/>
          </p:nvSpPr>
          <p:spPr>
            <a:xfrm>
              <a:off x="7871997" y="6416030"/>
              <a:ext cx="50355" cy="42322"/>
            </a:xfrm>
            <a:custGeom>
              <a:avLst/>
              <a:gdLst/>
              <a:ahLst/>
              <a:cxnLst/>
              <a:rect l="l" t="t" r="r" b="b"/>
              <a:pathLst>
                <a:path w="50355" h="42322" extrusionOk="0">
                  <a:moveTo>
                    <a:pt x="50355" y="0"/>
                  </a:moveTo>
                  <a:lnTo>
                    <a:pt x="0" y="42323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2" name="Google Shape;1142;p30"/>
            <p:cNvSpPr/>
            <p:nvPr/>
          </p:nvSpPr>
          <p:spPr>
            <a:xfrm>
              <a:off x="7917083" y="6489965"/>
              <a:ext cx="57006" cy="32821"/>
            </a:xfrm>
            <a:custGeom>
              <a:avLst/>
              <a:gdLst/>
              <a:ahLst/>
              <a:cxnLst/>
              <a:rect l="l" t="t" r="r" b="b"/>
              <a:pathLst>
                <a:path w="57006" h="32821" extrusionOk="0">
                  <a:moveTo>
                    <a:pt x="57006" y="0"/>
                  </a:moveTo>
                  <a:lnTo>
                    <a:pt x="0" y="32822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3" name="Google Shape;1143;p30"/>
            <p:cNvSpPr/>
            <p:nvPr/>
          </p:nvSpPr>
          <p:spPr>
            <a:xfrm>
              <a:off x="7950423" y="6571674"/>
              <a:ext cx="61756" cy="22456"/>
            </a:xfrm>
            <a:custGeom>
              <a:avLst/>
              <a:gdLst/>
              <a:ahLst/>
              <a:cxnLst/>
              <a:rect l="l" t="t" r="r" b="b"/>
              <a:pathLst>
                <a:path w="61756" h="22456" extrusionOk="0">
                  <a:moveTo>
                    <a:pt x="61756" y="0"/>
                  </a:moveTo>
                  <a:lnTo>
                    <a:pt x="0" y="22457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4" name="Google Shape;1144;p30"/>
            <p:cNvSpPr/>
            <p:nvPr/>
          </p:nvSpPr>
          <p:spPr>
            <a:xfrm>
              <a:off x="7970807" y="6658824"/>
              <a:ext cx="64693" cy="11401"/>
            </a:xfrm>
            <a:custGeom>
              <a:avLst/>
              <a:gdLst/>
              <a:ahLst/>
              <a:cxnLst/>
              <a:rect l="l" t="t" r="r" b="b"/>
              <a:pathLst>
                <a:path w="64693" h="11401" extrusionOk="0">
                  <a:moveTo>
                    <a:pt x="64693" y="0"/>
                  </a:moveTo>
                  <a:lnTo>
                    <a:pt x="0" y="11401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5" name="Google Shape;1145;p30"/>
            <p:cNvSpPr/>
            <p:nvPr/>
          </p:nvSpPr>
          <p:spPr>
            <a:xfrm>
              <a:off x="7977631" y="6748652"/>
              <a:ext cx="65729" cy="8637"/>
            </a:xfrm>
            <a:custGeom>
              <a:avLst/>
              <a:gdLst/>
              <a:ahLst/>
              <a:cxnLst/>
              <a:rect l="l" t="t" r="r" b="b"/>
              <a:pathLst>
                <a:path w="65729" h="8637" extrusionOk="0">
                  <a:moveTo>
                    <a:pt x="65730" y="0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6" name="Google Shape;1146;p30"/>
            <p:cNvSpPr/>
            <p:nvPr/>
          </p:nvSpPr>
          <p:spPr>
            <a:xfrm>
              <a:off x="7008442" y="6231279"/>
              <a:ext cx="1034832" cy="610914"/>
            </a:xfrm>
            <a:custGeom>
              <a:avLst/>
              <a:gdLst/>
              <a:ahLst/>
              <a:cxnLst/>
              <a:rect l="l" t="t" r="r" b="b"/>
              <a:pathLst>
                <a:path w="1034832" h="610914" extrusionOk="0">
                  <a:moveTo>
                    <a:pt x="517546" y="26257"/>
                  </a:moveTo>
                  <a:cubicBezTo>
                    <a:pt x="788324" y="26257"/>
                    <a:pt x="1008661" y="246594"/>
                    <a:pt x="1008661" y="517373"/>
                  </a:cubicBezTo>
                  <a:lnTo>
                    <a:pt x="1008661" y="584571"/>
                  </a:lnTo>
                  <a:lnTo>
                    <a:pt x="26430" y="584571"/>
                  </a:lnTo>
                  <a:lnTo>
                    <a:pt x="26430" y="517373"/>
                  </a:lnTo>
                  <a:cubicBezTo>
                    <a:pt x="26430" y="246594"/>
                    <a:pt x="246767" y="26257"/>
                    <a:pt x="517546" y="26257"/>
                  </a:cubicBezTo>
                  <a:moveTo>
                    <a:pt x="109002" y="501308"/>
                  </a:moveTo>
                  <a:lnTo>
                    <a:pt x="451730" y="501308"/>
                  </a:lnTo>
                  <a:lnTo>
                    <a:pt x="451730" y="474964"/>
                  </a:lnTo>
                  <a:cubicBezTo>
                    <a:pt x="451730" y="438687"/>
                    <a:pt x="481269" y="409234"/>
                    <a:pt x="517459" y="409234"/>
                  </a:cubicBezTo>
                  <a:cubicBezTo>
                    <a:pt x="553649" y="409234"/>
                    <a:pt x="583189" y="438774"/>
                    <a:pt x="583189" y="474964"/>
                  </a:cubicBezTo>
                  <a:lnTo>
                    <a:pt x="583189" y="501308"/>
                  </a:lnTo>
                  <a:lnTo>
                    <a:pt x="925916" y="501308"/>
                  </a:lnTo>
                  <a:lnTo>
                    <a:pt x="922634" y="472113"/>
                  </a:lnTo>
                  <a:cubicBezTo>
                    <a:pt x="899659" y="265423"/>
                    <a:pt x="725445" y="109607"/>
                    <a:pt x="517373" y="109607"/>
                  </a:cubicBezTo>
                  <a:cubicBezTo>
                    <a:pt x="309301" y="109607"/>
                    <a:pt x="135001" y="265423"/>
                    <a:pt x="112112" y="472113"/>
                  </a:cubicBezTo>
                  <a:lnTo>
                    <a:pt x="108830" y="501308"/>
                  </a:lnTo>
                  <a:moveTo>
                    <a:pt x="517373" y="527652"/>
                  </a:moveTo>
                  <a:cubicBezTo>
                    <a:pt x="546394" y="527652"/>
                    <a:pt x="569974" y="504072"/>
                    <a:pt x="569974" y="475050"/>
                  </a:cubicBezTo>
                  <a:cubicBezTo>
                    <a:pt x="569974" y="446029"/>
                    <a:pt x="546394" y="422449"/>
                    <a:pt x="517373" y="422449"/>
                  </a:cubicBezTo>
                  <a:cubicBezTo>
                    <a:pt x="488352" y="422449"/>
                    <a:pt x="464772" y="446029"/>
                    <a:pt x="464772" y="475050"/>
                  </a:cubicBezTo>
                  <a:cubicBezTo>
                    <a:pt x="464772" y="504072"/>
                    <a:pt x="488352" y="527652"/>
                    <a:pt x="517373" y="527652"/>
                  </a:cubicBezTo>
                  <a:moveTo>
                    <a:pt x="517373" y="0"/>
                  </a:moveTo>
                  <a:cubicBezTo>
                    <a:pt x="231652" y="0"/>
                    <a:pt x="0" y="231652"/>
                    <a:pt x="0" y="517373"/>
                  </a:cubicBezTo>
                  <a:lnTo>
                    <a:pt x="0" y="610915"/>
                  </a:lnTo>
                  <a:lnTo>
                    <a:pt x="1034832" y="610915"/>
                  </a:lnTo>
                  <a:lnTo>
                    <a:pt x="1034832" y="517373"/>
                  </a:lnTo>
                  <a:cubicBezTo>
                    <a:pt x="1034832" y="231652"/>
                    <a:pt x="803181" y="0"/>
                    <a:pt x="517459" y="0"/>
                  </a:cubicBezTo>
                  <a:lnTo>
                    <a:pt x="517459" y="0"/>
                  </a:lnTo>
                  <a:close/>
                  <a:moveTo>
                    <a:pt x="138196" y="475050"/>
                  </a:moveTo>
                  <a:cubicBezTo>
                    <a:pt x="159358" y="284598"/>
                    <a:pt x="321307" y="135951"/>
                    <a:pt x="517373" y="135951"/>
                  </a:cubicBezTo>
                  <a:cubicBezTo>
                    <a:pt x="713439" y="135951"/>
                    <a:pt x="875388" y="284598"/>
                    <a:pt x="896550" y="475050"/>
                  </a:cubicBezTo>
                  <a:lnTo>
                    <a:pt x="609533" y="475050"/>
                  </a:lnTo>
                  <a:cubicBezTo>
                    <a:pt x="609533" y="424177"/>
                    <a:pt x="568333" y="382977"/>
                    <a:pt x="517459" y="382977"/>
                  </a:cubicBezTo>
                  <a:cubicBezTo>
                    <a:pt x="466585" y="382977"/>
                    <a:pt x="425386" y="424177"/>
                    <a:pt x="425386" y="475050"/>
                  </a:cubicBezTo>
                  <a:lnTo>
                    <a:pt x="138369" y="475050"/>
                  </a:lnTo>
                  <a:close/>
                  <a:moveTo>
                    <a:pt x="517373" y="501394"/>
                  </a:moveTo>
                  <a:cubicBezTo>
                    <a:pt x="502862" y="501394"/>
                    <a:pt x="491029" y="489647"/>
                    <a:pt x="491029" y="475050"/>
                  </a:cubicBezTo>
                  <a:cubicBezTo>
                    <a:pt x="491029" y="460453"/>
                    <a:pt x="502776" y="448707"/>
                    <a:pt x="517373" y="448707"/>
                  </a:cubicBezTo>
                  <a:cubicBezTo>
                    <a:pt x="531970" y="448707"/>
                    <a:pt x="543717" y="460453"/>
                    <a:pt x="543717" y="475050"/>
                  </a:cubicBezTo>
                  <a:cubicBezTo>
                    <a:pt x="543717" y="489647"/>
                    <a:pt x="531970" y="501394"/>
                    <a:pt x="517373" y="501394"/>
                  </a:cubicBezTo>
                  <a:lnTo>
                    <a:pt x="517373" y="501394"/>
                  </a:lnTo>
                  <a:close/>
                </a:path>
              </a:pathLst>
            </a:custGeom>
            <a:solidFill>
              <a:srgbClr val="05135F">
                <a:alpha val="120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7" name="Google Shape;1147;p30"/>
            <p:cNvSpPr/>
            <p:nvPr/>
          </p:nvSpPr>
          <p:spPr>
            <a:xfrm>
              <a:off x="7118567" y="6338640"/>
              <a:ext cx="815013" cy="364493"/>
            </a:xfrm>
            <a:custGeom>
              <a:avLst/>
              <a:gdLst/>
              <a:ahLst/>
              <a:cxnLst/>
              <a:rect l="l" t="t" r="r" b="b"/>
              <a:pathLst>
                <a:path w="815013" h="364493" extrusionOk="0">
                  <a:moveTo>
                    <a:pt x="0" y="364493"/>
                  </a:moveTo>
                  <a:cubicBezTo>
                    <a:pt x="11055" y="264992"/>
                    <a:pt x="58388" y="173005"/>
                    <a:pt x="133273" y="105461"/>
                  </a:cubicBezTo>
                  <a:cubicBezTo>
                    <a:pt x="208676" y="37486"/>
                    <a:pt x="306105" y="0"/>
                    <a:pt x="407507" y="0"/>
                  </a:cubicBezTo>
                  <a:cubicBezTo>
                    <a:pt x="508908" y="0"/>
                    <a:pt x="606251" y="37486"/>
                    <a:pt x="681740" y="105461"/>
                  </a:cubicBezTo>
                  <a:cubicBezTo>
                    <a:pt x="756625" y="172919"/>
                    <a:pt x="803958" y="264905"/>
                    <a:pt x="815014" y="364493"/>
                  </a:cubicBez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9" name="Google Shape;1149;p31"/>
          <p:cNvGrpSpPr/>
          <p:nvPr/>
        </p:nvGrpSpPr>
        <p:grpSpPr>
          <a:xfrm>
            <a:off x="-247779" y="-290431"/>
            <a:ext cx="9714067" cy="4438782"/>
            <a:chOff x="-247779" y="-290431"/>
            <a:chExt cx="9714067" cy="4438782"/>
          </a:xfrm>
        </p:grpSpPr>
        <p:grpSp>
          <p:nvGrpSpPr>
            <p:cNvPr id="1150" name="Google Shape;1150;p31"/>
            <p:cNvGrpSpPr/>
            <p:nvPr/>
          </p:nvGrpSpPr>
          <p:grpSpPr>
            <a:xfrm rot="-2021523" flipH="1">
              <a:off x="8565385" y="-388231"/>
              <a:ext cx="305506" cy="2239206"/>
              <a:chOff x="4265846" y="1371340"/>
              <a:chExt cx="126709" cy="928680"/>
            </a:xfrm>
          </p:grpSpPr>
          <p:sp>
            <p:nvSpPr>
              <p:cNvPr id="1151" name="Google Shape;1151;p31"/>
              <p:cNvSpPr/>
              <p:nvPr/>
            </p:nvSpPr>
            <p:spPr>
              <a:xfrm>
                <a:off x="4289685" y="1944338"/>
                <a:ext cx="102870" cy="202457"/>
              </a:xfrm>
              <a:custGeom>
                <a:avLst/>
                <a:gdLst/>
                <a:ahLst/>
                <a:cxnLst/>
                <a:rect l="l" t="t" r="r" b="b"/>
                <a:pathLst>
                  <a:path w="102870" h="202457" extrusionOk="0">
                    <a:moveTo>
                      <a:pt x="102870" y="86"/>
                    </a:moveTo>
                    <a:lnTo>
                      <a:pt x="102179" y="202458"/>
                    </a:lnTo>
                    <a:lnTo>
                      <a:pt x="0" y="202285"/>
                    </a:lnTo>
                    <a:lnTo>
                      <a:pt x="777" y="0"/>
                    </a:lnTo>
                    <a:lnTo>
                      <a:pt x="102870" y="8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2" name="Google Shape;1152;p31"/>
              <p:cNvSpPr/>
              <p:nvPr/>
            </p:nvSpPr>
            <p:spPr>
              <a:xfrm>
                <a:off x="4299791" y="1484834"/>
                <a:ext cx="85163" cy="459589"/>
              </a:xfrm>
              <a:custGeom>
                <a:avLst/>
                <a:gdLst/>
                <a:ahLst/>
                <a:cxnLst/>
                <a:rect l="l" t="t" r="r" b="b"/>
                <a:pathLst>
                  <a:path w="85163" h="459589" extrusionOk="0">
                    <a:moveTo>
                      <a:pt x="85163" y="86"/>
                    </a:moveTo>
                    <a:lnTo>
                      <a:pt x="83436" y="459590"/>
                    </a:lnTo>
                    <a:lnTo>
                      <a:pt x="0" y="459503"/>
                    </a:lnTo>
                    <a:lnTo>
                      <a:pt x="1727" y="0"/>
                    </a:lnTo>
                    <a:lnTo>
                      <a:pt x="85163" y="8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3" name="Google Shape;1153;p31"/>
              <p:cNvSpPr/>
              <p:nvPr/>
            </p:nvSpPr>
            <p:spPr>
              <a:xfrm>
                <a:off x="4301432" y="2146623"/>
                <a:ext cx="78512" cy="124290"/>
              </a:xfrm>
              <a:custGeom>
                <a:avLst/>
                <a:gdLst/>
                <a:ahLst/>
                <a:cxnLst/>
                <a:rect l="l" t="t" r="r" b="b"/>
                <a:pathLst>
                  <a:path w="78512" h="124290" extrusionOk="0">
                    <a:moveTo>
                      <a:pt x="0" y="41459"/>
                    </a:moveTo>
                    <a:lnTo>
                      <a:pt x="27466" y="124291"/>
                    </a:lnTo>
                    <a:lnTo>
                      <a:pt x="50269" y="124291"/>
                    </a:lnTo>
                    <a:lnTo>
                      <a:pt x="78340" y="41545"/>
                    </a:lnTo>
                    <a:lnTo>
                      <a:pt x="78513" y="86"/>
                    </a:lnTo>
                    <a:lnTo>
                      <a:pt x="173" y="0"/>
                    </a:lnTo>
                    <a:lnTo>
                      <a:pt x="0" y="41459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4" name="Google Shape;1154;p31"/>
              <p:cNvSpPr/>
              <p:nvPr/>
            </p:nvSpPr>
            <p:spPr>
              <a:xfrm>
                <a:off x="4336759" y="2270913"/>
                <a:ext cx="6909" cy="29107"/>
              </a:xfrm>
              <a:custGeom>
                <a:avLst/>
                <a:gdLst/>
                <a:ahLst/>
                <a:cxnLst/>
                <a:rect l="l" t="t" r="r" b="b"/>
                <a:pathLst>
                  <a:path w="6909" h="29107" extrusionOk="0">
                    <a:moveTo>
                      <a:pt x="6823" y="29108"/>
                    </a:moveTo>
                    <a:lnTo>
                      <a:pt x="6910" y="0"/>
                    </a:lnTo>
                    <a:lnTo>
                      <a:pt x="173" y="0"/>
                    </a:lnTo>
                    <a:lnTo>
                      <a:pt x="0" y="29108"/>
                    </a:lnTo>
                    <a:lnTo>
                      <a:pt x="6823" y="2910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5" name="Google Shape;1155;p31"/>
              <p:cNvSpPr/>
              <p:nvPr/>
            </p:nvSpPr>
            <p:spPr>
              <a:xfrm>
                <a:off x="4313006" y="1443634"/>
                <a:ext cx="60633" cy="41286"/>
              </a:xfrm>
              <a:custGeom>
                <a:avLst/>
                <a:gdLst/>
                <a:ahLst/>
                <a:cxnLst/>
                <a:rect l="l" t="t" r="r" b="b"/>
                <a:pathLst>
                  <a:path w="60633" h="41286" extrusionOk="0">
                    <a:moveTo>
                      <a:pt x="60634" y="86"/>
                    </a:moveTo>
                    <a:lnTo>
                      <a:pt x="60461" y="41286"/>
                    </a:lnTo>
                    <a:lnTo>
                      <a:pt x="0" y="41200"/>
                    </a:lnTo>
                    <a:lnTo>
                      <a:pt x="173" y="0"/>
                    </a:lnTo>
                    <a:lnTo>
                      <a:pt x="60634" y="86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6" name="Google Shape;1156;p31"/>
              <p:cNvSpPr/>
              <p:nvPr/>
            </p:nvSpPr>
            <p:spPr>
              <a:xfrm>
                <a:off x="4307564" y="1371340"/>
                <a:ext cx="71948" cy="72380"/>
              </a:xfrm>
              <a:custGeom>
                <a:avLst/>
                <a:gdLst/>
                <a:ahLst/>
                <a:cxnLst/>
                <a:rect l="l" t="t" r="r" b="b"/>
                <a:pathLst>
                  <a:path w="71948" h="72380" extrusionOk="0">
                    <a:moveTo>
                      <a:pt x="71948" y="86"/>
                    </a:moveTo>
                    <a:lnTo>
                      <a:pt x="71689" y="72380"/>
                    </a:lnTo>
                    <a:lnTo>
                      <a:pt x="0" y="72294"/>
                    </a:lnTo>
                    <a:lnTo>
                      <a:pt x="259" y="0"/>
                    </a:lnTo>
                    <a:lnTo>
                      <a:pt x="71948" y="8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7" name="Google Shape;1157;p31"/>
              <p:cNvSpPr/>
              <p:nvPr/>
            </p:nvSpPr>
            <p:spPr>
              <a:xfrm>
                <a:off x="4265846" y="1496581"/>
                <a:ext cx="35672" cy="247285"/>
              </a:xfrm>
              <a:custGeom>
                <a:avLst/>
                <a:gdLst/>
                <a:ahLst/>
                <a:cxnLst/>
                <a:rect l="l" t="t" r="r" b="b"/>
                <a:pathLst>
                  <a:path w="35672" h="247285" extrusionOk="0">
                    <a:moveTo>
                      <a:pt x="0" y="247285"/>
                    </a:moveTo>
                    <a:lnTo>
                      <a:pt x="25307" y="247285"/>
                    </a:lnTo>
                    <a:lnTo>
                      <a:pt x="26085" y="38090"/>
                    </a:lnTo>
                    <a:lnTo>
                      <a:pt x="35499" y="38090"/>
                    </a:lnTo>
                    <a:lnTo>
                      <a:pt x="35672" y="86"/>
                    </a:lnTo>
                    <a:lnTo>
                      <a:pt x="26257" y="86"/>
                    </a:lnTo>
                    <a:lnTo>
                      <a:pt x="11488" y="0"/>
                    </a:lnTo>
                    <a:lnTo>
                      <a:pt x="950" y="0"/>
                    </a:lnTo>
                    <a:lnTo>
                      <a:pt x="0" y="247285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58" name="Google Shape;1158;p31"/>
            <p:cNvGrpSpPr/>
            <p:nvPr/>
          </p:nvGrpSpPr>
          <p:grpSpPr>
            <a:xfrm rot="1929500">
              <a:off x="386829" y="2294737"/>
              <a:ext cx="277071" cy="1927755"/>
              <a:chOff x="5771324" y="4276662"/>
              <a:chExt cx="124377" cy="865369"/>
            </a:xfrm>
          </p:grpSpPr>
          <p:sp>
            <p:nvSpPr>
              <p:cNvPr id="1159" name="Google Shape;1159;p31"/>
              <p:cNvSpPr/>
              <p:nvPr/>
            </p:nvSpPr>
            <p:spPr>
              <a:xfrm rot="10800000">
                <a:off x="5870653" y="4320367"/>
                <a:ext cx="24875" cy="697028"/>
              </a:xfrm>
              <a:custGeom>
                <a:avLst/>
                <a:gdLst/>
                <a:ahLst/>
                <a:cxnLst/>
                <a:rect l="l" t="t" r="r" b="b"/>
                <a:pathLst>
                  <a:path w="24875" h="697028" extrusionOk="0">
                    <a:moveTo>
                      <a:pt x="0" y="0"/>
                    </a:moveTo>
                    <a:lnTo>
                      <a:pt x="24875" y="0"/>
                    </a:lnTo>
                    <a:lnTo>
                      <a:pt x="24875" y="697029"/>
                    </a:lnTo>
                    <a:lnTo>
                      <a:pt x="0" y="69702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0" name="Google Shape;1160;p31"/>
              <p:cNvSpPr/>
              <p:nvPr/>
            </p:nvSpPr>
            <p:spPr>
              <a:xfrm rot="10800000">
                <a:off x="5845864" y="4320367"/>
                <a:ext cx="24875" cy="697028"/>
              </a:xfrm>
              <a:custGeom>
                <a:avLst/>
                <a:gdLst/>
                <a:ahLst/>
                <a:cxnLst/>
                <a:rect l="l" t="t" r="r" b="b"/>
                <a:pathLst>
                  <a:path w="24875" h="697028" extrusionOk="0">
                    <a:moveTo>
                      <a:pt x="0" y="0"/>
                    </a:moveTo>
                    <a:lnTo>
                      <a:pt x="24875" y="0"/>
                    </a:lnTo>
                    <a:lnTo>
                      <a:pt x="24875" y="697029"/>
                    </a:lnTo>
                    <a:lnTo>
                      <a:pt x="0" y="697029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1" name="Google Shape;1161;p31"/>
              <p:cNvSpPr/>
              <p:nvPr/>
            </p:nvSpPr>
            <p:spPr>
              <a:xfrm rot="10800000">
                <a:off x="5821075" y="4320367"/>
                <a:ext cx="24875" cy="697028"/>
              </a:xfrm>
              <a:custGeom>
                <a:avLst/>
                <a:gdLst/>
                <a:ahLst/>
                <a:cxnLst/>
                <a:rect l="l" t="t" r="r" b="b"/>
                <a:pathLst>
                  <a:path w="24875" h="697028" extrusionOk="0">
                    <a:moveTo>
                      <a:pt x="0" y="0"/>
                    </a:moveTo>
                    <a:lnTo>
                      <a:pt x="24875" y="0"/>
                    </a:lnTo>
                    <a:lnTo>
                      <a:pt x="24875" y="697029"/>
                    </a:lnTo>
                    <a:lnTo>
                      <a:pt x="0" y="69702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2" name="Google Shape;1162;p31"/>
              <p:cNvSpPr/>
              <p:nvPr/>
            </p:nvSpPr>
            <p:spPr>
              <a:xfrm rot="10800000">
                <a:off x="5796113" y="4320367"/>
                <a:ext cx="24875" cy="697028"/>
              </a:xfrm>
              <a:custGeom>
                <a:avLst/>
                <a:gdLst/>
                <a:ahLst/>
                <a:cxnLst/>
                <a:rect l="l" t="t" r="r" b="b"/>
                <a:pathLst>
                  <a:path w="24875" h="697028" extrusionOk="0">
                    <a:moveTo>
                      <a:pt x="0" y="0"/>
                    </a:moveTo>
                    <a:lnTo>
                      <a:pt x="24875" y="0"/>
                    </a:lnTo>
                    <a:lnTo>
                      <a:pt x="24875" y="697029"/>
                    </a:lnTo>
                    <a:lnTo>
                      <a:pt x="0" y="697029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3" name="Google Shape;1163;p31"/>
              <p:cNvSpPr/>
              <p:nvPr/>
            </p:nvSpPr>
            <p:spPr>
              <a:xfrm rot="10800000">
                <a:off x="5771324" y="4320367"/>
                <a:ext cx="24875" cy="697028"/>
              </a:xfrm>
              <a:custGeom>
                <a:avLst/>
                <a:gdLst/>
                <a:ahLst/>
                <a:cxnLst/>
                <a:rect l="l" t="t" r="r" b="b"/>
                <a:pathLst>
                  <a:path w="24875" h="697028" extrusionOk="0">
                    <a:moveTo>
                      <a:pt x="0" y="0"/>
                    </a:moveTo>
                    <a:lnTo>
                      <a:pt x="24875" y="0"/>
                    </a:lnTo>
                    <a:lnTo>
                      <a:pt x="24875" y="697029"/>
                    </a:lnTo>
                    <a:lnTo>
                      <a:pt x="0" y="69702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4" name="Google Shape;1164;p31"/>
              <p:cNvSpPr/>
              <p:nvPr/>
            </p:nvSpPr>
            <p:spPr>
              <a:xfrm>
                <a:off x="5771324" y="5017395"/>
                <a:ext cx="124204" cy="124635"/>
              </a:xfrm>
              <a:custGeom>
                <a:avLst/>
                <a:gdLst/>
                <a:ahLst/>
                <a:cxnLst/>
                <a:rect l="l" t="t" r="r" b="b"/>
                <a:pathLst>
                  <a:path w="124204" h="124635" extrusionOk="0">
                    <a:moveTo>
                      <a:pt x="62102" y="124636"/>
                    </a:moveTo>
                    <a:cubicBezTo>
                      <a:pt x="76872" y="124636"/>
                      <a:pt x="124204" y="0"/>
                      <a:pt x="124204" y="0"/>
                    </a:cubicBezTo>
                    <a:lnTo>
                      <a:pt x="0" y="0"/>
                    </a:lnTo>
                    <a:cubicBezTo>
                      <a:pt x="0" y="0"/>
                      <a:pt x="47851" y="124636"/>
                      <a:pt x="62102" y="12463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5" name="Google Shape;1165;p31"/>
              <p:cNvSpPr/>
              <p:nvPr/>
            </p:nvSpPr>
            <p:spPr>
              <a:xfrm>
                <a:off x="5815720" y="5108691"/>
                <a:ext cx="35499" cy="33340"/>
              </a:xfrm>
              <a:custGeom>
                <a:avLst/>
                <a:gdLst/>
                <a:ahLst/>
                <a:cxnLst/>
                <a:rect l="l" t="t" r="r" b="b"/>
                <a:pathLst>
                  <a:path w="35499" h="33340" extrusionOk="0">
                    <a:moveTo>
                      <a:pt x="17706" y="0"/>
                    </a:moveTo>
                    <a:cubicBezTo>
                      <a:pt x="10797" y="0"/>
                      <a:pt x="4492" y="3887"/>
                      <a:pt x="0" y="10192"/>
                    </a:cubicBezTo>
                    <a:cubicBezTo>
                      <a:pt x="7342" y="23839"/>
                      <a:pt x="13734" y="33340"/>
                      <a:pt x="17706" y="33340"/>
                    </a:cubicBezTo>
                    <a:cubicBezTo>
                      <a:pt x="21680" y="33340"/>
                      <a:pt x="28244" y="24012"/>
                      <a:pt x="35499" y="10451"/>
                    </a:cubicBezTo>
                    <a:cubicBezTo>
                      <a:pt x="31008" y="4060"/>
                      <a:pt x="24702" y="86"/>
                      <a:pt x="17706" y="8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6" name="Google Shape;1166;p31"/>
              <p:cNvSpPr/>
              <p:nvPr/>
            </p:nvSpPr>
            <p:spPr>
              <a:xfrm rot="10800000">
                <a:off x="5771411" y="4276662"/>
                <a:ext cx="124290" cy="110470"/>
              </a:xfrm>
              <a:custGeom>
                <a:avLst/>
                <a:gdLst/>
                <a:ahLst/>
                <a:cxnLst/>
                <a:rect l="l" t="t" r="r" b="b"/>
                <a:pathLst>
                  <a:path w="124290" h="110470" extrusionOk="0">
                    <a:moveTo>
                      <a:pt x="86" y="0"/>
                    </a:moveTo>
                    <a:lnTo>
                      <a:pt x="124290" y="0"/>
                    </a:lnTo>
                    <a:lnTo>
                      <a:pt x="124290" y="88532"/>
                    </a:lnTo>
                    <a:cubicBezTo>
                      <a:pt x="124290" y="100624"/>
                      <a:pt x="114444" y="110471"/>
                      <a:pt x="102352" y="110471"/>
                    </a:cubicBezTo>
                    <a:lnTo>
                      <a:pt x="21939" y="110471"/>
                    </a:lnTo>
                    <a:cubicBezTo>
                      <a:pt x="9846" y="110471"/>
                      <a:pt x="0" y="100624"/>
                      <a:pt x="0" y="88532"/>
                    </a:cubicBez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67" name="Google Shape;1167;p31"/>
            <p:cNvGrpSpPr/>
            <p:nvPr/>
          </p:nvGrpSpPr>
          <p:grpSpPr>
            <a:xfrm rot="3806465">
              <a:off x="315345" y="-324542"/>
              <a:ext cx="1136027" cy="1961303"/>
              <a:chOff x="1353097" y="1651879"/>
              <a:chExt cx="906223" cy="1564556"/>
            </a:xfrm>
          </p:grpSpPr>
          <p:sp>
            <p:nvSpPr>
              <p:cNvPr id="1168" name="Google Shape;1168;p31"/>
              <p:cNvSpPr/>
              <p:nvPr/>
            </p:nvSpPr>
            <p:spPr>
              <a:xfrm>
                <a:off x="1353097" y="1651879"/>
                <a:ext cx="906223" cy="1564556"/>
              </a:xfrm>
              <a:custGeom>
                <a:avLst/>
                <a:gdLst/>
                <a:ahLst/>
                <a:cxnLst/>
                <a:rect l="l" t="t" r="r" b="b"/>
                <a:pathLst>
                  <a:path w="906223" h="1564556" extrusionOk="0">
                    <a:moveTo>
                      <a:pt x="0" y="0"/>
                    </a:moveTo>
                    <a:lnTo>
                      <a:pt x="0" y="1564557"/>
                    </a:lnTo>
                    <a:lnTo>
                      <a:pt x="906223" y="1564557"/>
                    </a:lnTo>
                    <a:lnTo>
                      <a:pt x="0" y="0"/>
                    </a:lnTo>
                    <a:close/>
                    <a:moveTo>
                      <a:pt x="227420" y="846367"/>
                    </a:moveTo>
                    <a:lnTo>
                      <a:pt x="511759" y="1337224"/>
                    </a:lnTo>
                    <a:lnTo>
                      <a:pt x="227420" y="1337224"/>
                    </a:lnTo>
                    <a:lnTo>
                      <a:pt x="227420" y="84636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9" name="Google Shape;1169;p31"/>
              <p:cNvSpPr/>
              <p:nvPr/>
            </p:nvSpPr>
            <p:spPr>
              <a:xfrm>
                <a:off x="2061613" y="3109420"/>
                <a:ext cx="38867" cy="38867"/>
              </a:xfrm>
              <a:custGeom>
                <a:avLst/>
                <a:gdLst/>
                <a:ahLst/>
                <a:cxnLst/>
                <a:rect l="l" t="t" r="r" b="b"/>
                <a:pathLst>
                  <a:path w="38867" h="38867" extrusionOk="0">
                    <a:moveTo>
                      <a:pt x="38868" y="19434"/>
                    </a:moveTo>
                    <a:cubicBezTo>
                      <a:pt x="38868" y="30144"/>
                      <a:pt x="30144" y="38868"/>
                      <a:pt x="19434" y="38868"/>
                    </a:cubicBezTo>
                    <a:cubicBezTo>
                      <a:pt x="8724" y="38868"/>
                      <a:pt x="0" y="30144"/>
                      <a:pt x="0" y="19434"/>
                    </a:cubicBezTo>
                    <a:cubicBezTo>
                      <a:pt x="0" y="8724"/>
                      <a:pt x="8724" y="0"/>
                      <a:pt x="19434" y="0"/>
                    </a:cubicBezTo>
                    <a:cubicBezTo>
                      <a:pt x="30144" y="0"/>
                      <a:pt x="38868" y="8724"/>
                      <a:pt x="38868" y="1943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0" name="Google Shape;1170;p31"/>
              <p:cNvSpPr/>
              <p:nvPr/>
            </p:nvSpPr>
            <p:spPr>
              <a:xfrm>
                <a:off x="1353097" y="1651879"/>
                <a:ext cx="906223" cy="1564556"/>
              </a:xfrm>
              <a:custGeom>
                <a:avLst/>
                <a:gdLst/>
                <a:ahLst/>
                <a:cxnLst/>
                <a:rect l="l" t="t" r="r" b="b"/>
                <a:pathLst>
                  <a:path w="906223" h="1564556" extrusionOk="0">
                    <a:moveTo>
                      <a:pt x="29194" y="108484"/>
                    </a:moveTo>
                    <a:lnTo>
                      <a:pt x="855695" y="1535449"/>
                    </a:lnTo>
                    <a:lnTo>
                      <a:pt x="29194" y="1535449"/>
                    </a:lnTo>
                    <a:lnTo>
                      <a:pt x="29194" y="108484"/>
                    </a:lnTo>
                    <a:moveTo>
                      <a:pt x="198312" y="1366331"/>
                    </a:moveTo>
                    <a:lnTo>
                      <a:pt x="562373" y="1366331"/>
                    </a:lnTo>
                    <a:lnTo>
                      <a:pt x="537066" y="1322540"/>
                    </a:lnTo>
                    <a:lnTo>
                      <a:pt x="252727" y="831684"/>
                    </a:lnTo>
                    <a:lnTo>
                      <a:pt x="198312" y="737797"/>
                    </a:lnTo>
                    <a:lnTo>
                      <a:pt x="198312" y="1366331"/>
                    </a:lnTo>
                    <a:moveTo>
                      <a:pt x="0" y="0"/>
                    </a:moveTo>
                    <a:lnTo>
                      <a:pt x="0" y="1564557"/>
                    </a:lnTo>
                    <a:lnTo>
                      <a:pt x="906223" y="156455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227420" y="1337224"/>
                    </a:moveTo>
                    <a:lnTo>
                      <a:pt x="227420" y="846367"/>
                    </a:lnTo>
                    <a:lnTo>
                      <a:pt x="511759" y="1337224"/>
                    </a:lnTo>
                    <a:lnTo>
                      <a:pt x="227420" y="1337224"/>
                    </a:lnTo>
                    <a:close/>
                  </a:path>
                </a:pathLst>
              </a:custGeom>
              <a:solidFill>
                <a:srgbClr val="F398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1" name="Google Shape;1171;p31"/>
              <p:cNvSpPr/>
              <p:nvPr/>
            </p:nvSpPr>
            <p:spPr>
              <a:xfrm>
                <a:off x="1353097" y="1651879"/>
                <a:ext cx="906223" cy="1564556"/>
              </a:xfrm>
              <a:custGeom>
                <a:avLst/>
                <a:gdLst/>
                <a:ahLst/>
                <a:cxnLst/>
                <a:rect l="l" t="t" r="r" b="b"/>
                <a:pathLst>
                  <a:path w="906223" h="1564556" extrusionOk="0">
                    <a:moveTo>
                      <a:pt x="29194" y="108484"/>
                    </a:moveTo>
                    <a:lnTo>
                      <a:pt x="855695" y="1535449"/>
                    </a:lnTo>
                    <a:lnTo>
                      <a:pt x="29194" y="1535449"/>
                    </a:lnTo>
                    <a:lnTo>
                      <a:pt x="29194" y="108484"/>
                    </a:lnTo>
                    <a:moveTo>
                      <a:pt x="198312" y="1366331"/>
                    </a:moveTo>
                    <a:lnTo>
                      <a:pt x="562373" y="1366331"/>
                    </a:lnTo>
                    <a:lnTo>
                      <a:pt x="537066" y="1322540"/>
                    </a:lnTo>
                    <a:lnTo>
                      <a:pt x="252727" y="831684"/>
                    </a:lnTo>
                    <a:lnTo>
                      <a:pt x="198312" y="737797"/>
                    </a:lnTo>
                    <a:lnTo>
                      <a:pt x="198312" y="1366331"/>
                    </a:lnTo>
                    <a:moveTo>
                      <a:pt x="0" y="0"/>
                    </a:moveTo>
                    <a:lnTo>
                      <a:pt x="0" y="1564557"/>
                    </a:lnTo>
                    <a:lnTo>
                      <a:pt x="906223" y="156455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227420" y="1337224"/>
                    </a:moveTo>
                    <a:lnTo>
                      <a:pt x="227420" y="846367"/>
                    </a:lnTo>
                    <a:lnTo>
                      <a:pt x="511759" y="1337224"/>
                    </a:lnTo>
                    <a:lnTo>
                      <a:pt x="227420" y="133722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172" name="Google Shape;1172;p31"/>
              <p:cNvGrpSpPr/>
              <p:nvPr/>
            </p:nvGrpSpPr>
            <p:grpSpPr>
              <a:xfrm>
                <a:off x="1353097" y="1907975"/>
                <a:ext cx="113234" cy="1268557"/>
                <a:chOff x="1353097" y="1907975"/>
                <a:chExt cx="113234" cy="1268557"/>
              </a:xfrm>
            </p:grpSpPr>
            <p:sp>
              <p:nvSpPr>
                <p:cNvPr id="1173" name="Google Shape;1173;p31"/>
                <p:cNvSpPr/>
                <p:nvPr/>
              </p:nvSpPr>
              <p:spPr>
                <a:xfrm>
                  <a:off x="1353097" y="1907975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4" name="Google Shape;1174;p31"/>
                <p:cNvSpPr/>
                <p:nvPr/>
              </p:nvSpPr>
              <p:spPr>
                <a:xfrm>
                  <a:off x="1353097" y="2012918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5" name="Google Shape;1175;p31"/>
                <p:cNvSpPr/>
                <p:nvPr/>
              </p:nvSpPr>
              <p:spPr>
                <a:xfrm>
                  <a:off x="1353097" y="2117947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6" name="Google Shape;1176;p31"/>
                <p:cNvSpPr/>
                <p:nvPr/>
              </p:nvSpPr>
              <p:spPr>
                <a:xfrm>
                  <a:off x="1353097" y="2222976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7" name="Google Shape;1177;p31"/>
                <p:cNvSpPr/>
                <p:nvPr/>
              </p:nvSpPr>
              <p:spPr>
                <a:xfrm>
                  <a:off x="1353097" y="2327919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8" name="Google Shape;1178;p31"/>
                <p:cNvSpPr/>
                <p:nvPr/>
              </p:nvSpPr>
              <p:spPr>
                <a:xfrm>
                  <a:off x="1353097" y="2432948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9" name="Google Shape;1179;p31"/>
                <p:cNvSpPr/>
                <p:nvPr/>
              </p:nvSpPr>
              <p:spPr>
                <a:xfrm>
                  <a:off x="1353097" y="2537891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0" name="Google Shape;1180;p31"/>
                <p:cNvSpPr/>
                <p:nvPr/>
              </p:nvSpPr>
              <p:spPr>
                <a:xfrm>
                  <a:off x="1353097" y="2642921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1" name="Google Shape;1181;p31"/>
                <p:cNvSpPr/>
                <p:nvPr/>
              </p:nvSpPr>
              <p:spPr>
                <a:xfrm>
                  <a:off x="1353097" y="2747950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2" name="Google Shape;1182;p31"/>
                <p:cNvSpPr/>
                <p:nvPr/>
              </p:nvSpPr>
              <p:spPr>
                <a:xfrm>
                  <a:off x="1353097" y="2852893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3" name="Google Shape;1183;p31"/>
                <p:cNvSpPr/>
                <p:nvPr/>
              </p:nvSpPr>
              <p:spPr>
                <a:xfrm>
                  <a:off x="1353097" y="2957922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4" name="Google Shape;1184;p31"/>
                <p:cNvSpPr/>
                <p:nvPr/>
              </p:nvSpPr>
              <p:spPr>
                <a:xfrm>
                  <a:off x="1353097" y="3062865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5" name="Google Shape;1185;p31"/>
                <p:cNvSpPr/>
                <p:nvPr/>
              </p:nvSpPr>
              <p:spPr>
                <a:xfrm>
                  <a:off x="1353097" y="3167895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1186" name="Google Shape;1186;p31"/>
          <p:cNvGrpSpPr/>
          <p:nvPr/>
        </p:nvGrpSpPr>
        <p:grpSpPr>
          <a:xfrm>
            <a:off x="269601" y="190275"/>
            <a:ext cx="8601223" cy="4774676"/>
            <a:chOff x="5447852" y="0"/>
            <a:chExt cx="5442090" cy="3618001"/>
          </a:xfrm>
        </p:grpSpPr>
        <p:sp>
          <p:nvSpPr>
            <p:cNvPr id="1187" name="Google Shape;1187;p31"/>
            <p:cNvSpPr/>
            <p:nvPr/>
          </p:nvSpPr>
          <p:spPr>
            <a:xfrm>
              <a:off x="5447852" y="220602"/>
              <a:ext cx="5442090" cy="3397399"/>
            </a:xfrm>
            <a:custGeom>
              <a:avLst/>
              <a:gdLst/>
              <a:ahLst/>
              <a:cxnLst/>
              <a:rect l="l" t="t" r="r" b="b"/>
              <a:pathLst>
                <a:path w="5442090" h="3282511" extrusionOk="0">
                  <a:moveTo>
                    <a:pt x="5369624" y="0"/>
                  </a:moveTo>
                  <a:cubicBezTo>
                    <a:pt x="5409646" y="0"/>
                    <a:pt x="5442091" y="32444"/>
                    <a:pt x="5442091" y="72467"/>
                  </a:cubicBezTo>
                  <a:lnTo>
                    <a:pt x="5442091" y="3210045"/>
                  </a:lnTo>
                  <a:cubicBezTo>
                    <a:pt x="5442091" y="3250067"/>
                    <a:pt x="5409646" y="3282512"/>
                    <a:pt x="5369624" y="3282512"/>
                  </a:cubicBezTo>
                  <a:lnTo>
                    <a:pt x="72467" y="3282512"/>
                  </a:lnTo>
                  <a:cubicBezTo>
                    <a:pt x="32445" y="3282512"/>
                    <a:pt x="0" y="3250068"/>
                    <a:pt x="0" y="3210045"/>
                  </a:cubicBezTo>
                  <a:lnTo>
                    <a:pt x="0" y="72467"/>
                  </a:lnTo>
                  <a:cubicBezTo>
                    <a:pt x="0" y="32445"/>
                    <a:pt x="32444" y="0"/>
                    <a:pt x="724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88" name="Google Shape;1188;p31"/>
            <p:cNvGrpSpPr/>
            <p:nvPr/>
          </p:nvGrpSpPr>
          <p:grpSpPr>
            <a:xfrm>
              <a:off x="5586054" y="0"/>
              <a:ext cx="5165785" cy="3492512"/>
              <a:chOff x="5586054" y="0"/>
              <a:chExt cx="5165785" cy="3492512"/>
            </a:xfrm>
          </p:grpSpPr>
          <p:sp>
            <p:nvSpPr>
              <p:cNvPr id="1189" name="Google Shape;1189;p31"/>
              <p:cNvSpPr/>
              <p:nvPr/>
            </p:nvSpPr>
            <p:spPr>
              <a:xfrm>
                <a:off x="8168947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0" name="Google Shape;1190;p31"/>
              <p:cNvSpPr/>
              <p:nvPr/>
            </p:nvSpPr>
            <p:spPr>
              <a:xfrm>
                <a:off x="5586054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1" name="Google Shape;1191;p31"/>
              <p:cNvSpPr/>
              <p:nvPr/>
            </p:nvSpPr>
            <p:spPr>
              <a:xfrm rot="10800000" flipH="1">
                <a:off x="8168947" y="3207396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2" name="Google Shape;1192;p31"/>
              <p:cNvSpPr/>
              <p:nvPr/>
            </p:nvSpPr>
            <p:spPr>
              <a:xfrm rot="10800000" flipH="1">
                <a:off x="5586054" y="3207396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01531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8" indent="0" algn="ctr">
              <a:buNone/>
              <a:defRPr sz="1500"/>
            </a:lvl2pPr>
            <a:lvl3pPr marL="685818" indent="0" algn="ctr">
              <a:buNone/>
              <a:defRPr sz="1350"/>
            </a:lvl3pPr>
            <a:lvl4pPr marL="1028726" indent="0" algn="ctr">
              <a:buNone/>
              <a:defRPr sz="1200"/>
            </a:lvl4pPr>
            <a:lvl5pPr marL="1371634" indent="0" algn="ctr">
              <a:buNone/>
              <a:defRPr sz="1200"/>
            </a:lvl5pPr>
            <a:lvl6pPr marL="1714544" indent="0" algn="ctr">
              <a:buNone/>
              <a:defRPr sz="1200"/>
            </a:lvl6pPr>
            <a:lvl7pPr marL="2057452" indent="0" algn="ctr">
              <a:buNone/>
              <a:defRPr sz="1200"/>
            </a:lvl7pPr>
            <a:lvl8pPr marL="2400360" indent="0" algn="ctr">
              <a:buNone/>
              <a:defRPr sz="1200"/>
            </a:lvl8pPr>
            <a:lvl9pPr marL="2743268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23A3EFB-E5A4-4F85-84D0-3F54949E58B5}" type="datetimeFigureOut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2024/1/21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D41E1E3-0430-46C2-B0D3-2490A70B1299}" type="slidenum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195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-149512" y="-214573"/>
            <a:ext cx="9588672" cy="5876307"/>
            <a:chOff x="-149512" y="-214573"/>
            <a:chExt cx="9588672" cy="5876307"/>
          </a:xfrm>
        </p:grpSpPr>
        <p:grpSp>
          <p:nvGrpSpPr>
            <p:cNvPr id="73" name="Google Shape;73;p4"/>
            <p:cNvGrpSpPr/>
            <p:nvPr/>
          </p:nvGrpSpPr>
          <p:grpSpPr>
            <a:xfrm rot="2021523">
              <a:off x="445885" y="-317881"/>
              <a:ext cx="305506" cy="2239206"/>
              <a:chOff x="4265846" y="1371340"/>
              <a:chExt cx="126709" cy="928680"/>
            </a:xfrm>
          </p:grpSpPr>
          <p:sp>
            <p:nvSpPr>
              <p:cNvPr id="74" name="Google Shape;74;p4"/>
              <p:cNvSpPr/>
              <p:nvPr/>
            </p:nvSpPr>
            <p:spPr>
              <a:xfrm>
                <a:off x="4289685" y="1944338"/>
                <a:ext cx="102870" cy="202457"/>
              </a:xfrm>
              <a:custGeom>
                <a:avLst/>
                <a:gdLst/>
                <a:ahLst/>
                <a:cxnLst/>
                <a:rect l="l" t="t" r="r" b="b"/>
                <a:pathLst>
                  <a:path w="102870" h="202457" extrusionOk="0">
                    <a:moveTo>
                      <a:pt x="102870" y="86"/>
                    </a:moveTo>
                    <a:lnTo>
                      <a:pt x="102179" y="202458"/>
                    </a:lnTo>
                    <a:lnTo>
                      <a:pt x="0" y="202285"/>
                    </a:lnTo>
                    <a:lnTo>
                      <a:pt x="777" y="0"/>
                    </a:lnTo>
                    <a:lnTo>
                      <a:pt x="102870" y="8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" name="Google Shape;75;p4"/>
              <p:cNvSpPr/>
              <p:nvPr/>
            </p:nvSpPr>
            <p:spPr>
              <a:xfrm>
                <a:off x="4299791" y="1484834"/>
                <a:ext cx="85163" cy="459589"/>
              </a:xfrm>
              <a:custGeom>
                <a:avLst/>
                <a:gdLst/>
                <a:ahLst/>
                <a:cxnLst/>
                <a:rect l="l" t="t" r="r" b="b"/>
                <a:pathLst>
                  <a:path w="85163" h="459589" extrusionOk="0">
                    <a:moveTo>
                      <a:pt x="85163" y="86"/>
                    </a:moveTo>
                    <a:lnTo>
                      <a:pt x="83436" y="459590"/>
                    </a:lnTo>
                    <a:lnTo>
                      <a:pt x="0" y="459503"/>
                    </a:lnTo>
                    <a:lnTo>
                      <a:pt x="1727" y="0"/>
                    </a:lnTo>
                    <a:lnTo>
                      <a:pt x="85163" y="8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76;p4"/>
              <p:cNvSpPr/>
              <p:nvPr/>
            </p:nvSpPr>
            <p:spPr>
              <a:xfrm>
                <a:off x="4301432" y="2146623"/>
                <a:ext cx="78512" cy="124290"/>
              </a:xfrm>
              <a:custGeom>
                <a:avLst/>
                <a:gdLst/>
                <a:ahLst/>
                <a:cxnLst/>
                <a:rect l="l" t="t" r="r" b="b"/>
                <a:pathLst>
                  <a:path w="78512" h="124290" extrusionOk="0">
                    <a:moveTo>
                      <a:pt x="0" y="41459"/>
                    </a:moveTo>
                    <a:lnTo>
                      <a:pt x="27466" y="124291"/>
                    </a:lnTo>
                    <a:lnTo>
                      <a:pt x="50269" y="124291"/>
                    </a:lnTo>
                    <a:lnTo>
                      <a:pt x="78340" y="41545"/>
                    </a:lnTo>
                    <a:lnTo>
                      <a:pt x="78513" y="86"/>
                    </a:lnTo>
                    <a:lnTo>
                      <a:pt x="173" y="0"/>
                    </a:lnTo>
                    <a:lnTo>
                      <a:pt x="0" y="41459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" name="Google Shape;77;p4"/>
              <p:cNvSpPr/>
              <p:nvPr/>
            </p:nvSpPr>
            <p:spPr>
              <a:xfrm>
                <a:off x="4336759" y="2270913"/>
                <a:ext cx="6909" cy="29107"/>
              </a:xfrm>
              <a:custGeom>
                <a:avLst/>
                <a:gdLst/>
                <a:ahLst/>
                <a:cxnLst/>
                <a:rect l="l" t="t" r="r" b="b"/>
                <a:pathLst>
                  <a:path w="6909" h="29107" extrusionOk="0">
                    <a:moveTo>
                      <a:pt x="6823" y="29108"/>
                    </a:moveTo>
                    <a:lnTo>
                      <a:pt x="6910" y="0"/>
                    </a:lnTo>
                    <a:lnTo>
                      <a:pt x="173" y="0"/>
                    </a:lnTo>
                    <a:lnTo>
                      <a:pt x="0" y="29108"/>
                    </a:lnTo>
                    <a:lnTo>
                      <a:pt x="6823" y="2910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" name="Google Shape;78;p4"/>
              <p:cNvSpPr/>
              <p:nvPr/>
            </p:nvSpPr>
            <p:spPr>
              <a:xfrm>
                <a:off x="4313006" y="1443634"/>
                <a:ext cx="60633" cy="41286"/>
              </a:xfrm>
              <a:custGeom>
                <a:avLst/>
                <a:gdLst/>
                <a:ahLst/>
                <a:cxnLst/>
                <a:rect l="l" t="t" r="r" b="b"/>
                <a:pathLst>
                  <a:path w="60633" h="41286" extrusionOk="0">
                    <a:moveTo>
                      <a:pt x="60634" y="86"/>
                    </a:moveTo>
                    <a:lnTo>
                      <a:pt x="60461" y="41286"/>
                    </a:lnTo>
                    <a:lnTo>
                      <a:pt x="0" y="41200"/>
                    </a:lnTo>
                    <a:lnTo>
                      <a:pt x="173" y="0"/>
                    </a:lnTo>
                    <a:lnTo>
                      <a:pt x="60634" y="86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79;p4"/>
              <p:cNvSpPr/>
              <p:nvPr/>
            </p:nvSpPr>
            <p:spPr>
              <a:xfrm>
                <a:off x="4307564" y="1371340"/>
                <a:ext cx="71948" cy="72380"/>
              </a:xfrm>
              <a:custGeom>
                <a:avLst/>
                <a:gdLst/>
                <a:ahLst/>
                <a:cxnLst/>
                <a:rect l="l" t="t" r="r" b="b"/>
                <a:pathLst>
                  <a:path w="71948" h="72380" extrusionOk="0">
                    <a:moveTo>
                      <a:pt x="71948" y="86"/>
                    </a:moveTo>
                    <a:lnTo>
                      <a:pt x="71689" y="72380"/>
                    </a:lnTo>
                    <a:lnTo>
                      <a:pt x="0" y="72294"/>
                    </a:lnTo>
                    <a:lnTo>
                      <a:pt x="259" y="0"/>
                    </a:lnTo>
                    <a:lnTo>
                      <a:pt x="71948" y="8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80;p4"/>
              <p:cNvSpPr/>
              <p:nvPr/>
            </p:nvSpPr>
            <p:spPr>
              <a:xfrm>
                <a:off x="4265846" y="1496581"/>
                <a:ext cx="35672" cy="247285"/>
              </a:xfrm>
              <a:custGeom>
                <a:avLst/>
                <a:gdLst/>
                <a:ahLst/>
                <a:cxnLst/>
                <a:rect l="l" t="t" r="r" b="b"/>
                <a:pathLst>
                  <a:path w="35672" h="247285" extrusionOk="0">
                    <a:moveTo>
                      <a:pt x="0" y="247285"/>
                    </a:moveTo>
                    <a:lnTo>
                      <a:pt x="25307" y="247285"/>
                    </a:lnTo>
                    <a:lnTo>
                      <a:pt x="26085" y="38090"/>
                    </a:lnTo>
                    <a:lnTo>
                      <a:pt x="35499" y="38090"/>
                    </a:lnTo>
                    <a:lnTo>
                      <a:pt x="35672" y="86"/>
                    </a:lnTo>
                    <a:lnTo>
                      <a:pt x="26257" y="86"/>
                    </a:lnTo>
                    <a:lnTo>
                      <a:pt x="11488" y="0"/>
                    </a:lnTo>
                    <a:lnTo>
                      <a:pt x="950" y="0"/>
                    </a:lnTo>
                    <a:lnTo>
                      <a:pt x="0" y="247285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1" name="Google Shape;81;p4"/>
            <p:cNvGrpSpPr/>
            <p:nvPr/>
          </p:nvGrpSpPr>
          <p:grpSpPr>
            <a:xfrm rot="-8882944">
              <a:off x="8528503" y="1061354"/>
              <a:ext cx="520581" cy="1623261"/>
              <a:chOff x="3419954" y="295999"/>
              <a:chExt cx="265198" cy="826933"/>
            </a:xfrm>
          </p:grpSpPr>
          <p:sp>
            <p:nvSpPr>
              <p:cNvPr id="82" name="Google Shape;82;p4"/>
              <p:cNvSpPr/>
              <p:nvPr/>
            </p:nvSpPr>
            <p:spPr>
              <a:xfrm>
                <a:off x="3419954" y="300750"/>
                <a:ext cx="265198" cy="615233"/>
              </a:xfrm>
              <a:custGeom>
                <a:avLst/>
                <a:gdLst/>
                <a:ahLst/>
                <a:cxnLst/>
                <a:rect l="l" t="t" r="r" b="b"/>
                <a:pathLst>
                  <a:path w="265198" h="615233" extrusionOk="0">
                    <a:moveTo>
                      <a:pt x="202675" y="777"/>
                    </a:moveTo>
                    <a:cubicBezTo>
                      <a:pt x="202675" y="777"/>
                      <a:pt x="201897" y="259"/>
                      <a:pt x="201465" y="0"/>
                    </a:cubicBezTo>
                    <a:cubicBezTo>
                      <a:pt x="144287" y="12179"/>
                      <a:pt x="87194" y="24444"/>
                      <a:pt x="30015" y="36536"/>
                    </a:cubicBezTo>
                    <a:cubicBezTo>
                      <a:pt x="25006" y="37572"/>
                      <a:pt x="23365" y="39472"/>
                      <a:pt x="23192" y="44655"/>
                    </a:cubicBezTo>
                    <a:cubicBezTo>
                      <a:pt x="21119" y="101402"/>
                      <a:pt x="18700" y="158149"/>
                      <a:pt x="16368" y="214809"/>
                    </a:cubicBezTo>
                    <a:cubicBezTo>
                      <a:pt x="11013" y="346182"/>
                      <a:pt x="5744" y="477469"/>
                      <a:pt x="476" y="608842"/>
                    </a:cubicBezTo>
                    <a:cubicBezTo>
                      <a:pt x="389" y="611001"/>
                      <a:pt x="-1338" y="614111"/>
                      <a:pt x="2376" y="615233"/>
                    </a:cubicBezTo>
                    <a:cubicBezTo>
                      <a:pt x="4535" y="613938"/>
                      <a:pt x="6867" y="614542"/>
                      <a:pt x="9113" y="614542"/>
                    </a:cubicBezTo>
                    <a:cubicBezTo>
                      <a:pt x="37702" y="614111"/>
                      <a:pt x="66378" y="613851"/>
                      <a:pt x="94968" y="613506"/>
                    </a:cubicBezTo>
                    <a:cubicBezTo>
                      <a:pt x="141523" y="612988"/>
                      <a:pt x="188164" y="612210"/>
                      <a:pt x="234719" y="611865"/>
                    </a:cubicBezTo>
                    <a:cubicBezTo>
                      <a:pt x="243874" y="611865"/>
                      <a:pt x="253116" y="610397"/>
                      <a:pt x="262185" y="612383"/>
                    </a:cubicBezTo>
                    <a:lnTo>
                      <a:pt x="262013" y="612383"/>
                    </a:lnTo>
                    <a:cubicBezTo>
                      <a:pt x="262444" y="611606"/>
                      <a:pt x="263049" y="611433"/>
                      <a:pt x="263826" y="611865"/>
                    </a:cubicBezTo>
                    <a:cubicBezTo>
                      <a:pt x="266331" y="609446"/>
                      <a:pt x="264690" y="606510"/>
                      <a:pt x="264431" y="604005"/>
                    </a:cubicBezTo>
                    <a:cubicBezTo>
                      <a:pt x="251043" y="475050"/>
                      <a:pt x="237569" y="346182"/>
                      <a:pt x="224181" y="217228"/>
                    </a:cubicBezTo>
                    <a:cubicBezTo>
                      <a:pt x="216840" y="147093"/>
                      <a:pt x="209584" y="76958"/>
                      <a:pt x="202243" y="6737"/>
                    </a:cubicBezTo>
                    <a:cubicBezTo>
                      <a:pt x="202070" y="4750"/>
                      <a:pt x="200947" y="2678"/>
                      <a:pt x="202588" y="69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83;p4"/>
              <p:cNvSpPr/>
              <p:nvPr/>
            </p:nvSpPr>
            <p:spPr>
              <a:xfrm>
                <a:off x="3456706" y="295999"/>
                <a:ext cx="150720" cy="40767"/>
              </a:xfrm>
              <a:custGeom>
                <a:avLst/>
                <a:gdLst/>
                <a:ahLst/>
                <a:cxnLst/>
                <a:rect l="l" t="t" r="r" b="b"/>
                <a:pathLst>
                  <a:path w="150720" h="40767" extrusionOk="0">
                    <a:moveTo>
                      <a:pt x="0" y="40682"/>
                    </a:moveTo>
                    <a:cubicBezTo>
                      <a:pt x="0" y="39559"/>
                      <a:pt x="86" y="38436"/>
                      <a:pt x="173" y="37313"/>
                    </a:cubicBezTo>
                    <a:cubicBezTo>
                      <a:pt x="346" y="32994"/>
                      <a:pt x="1728" y="31440"/>
                      <a:pt x="5873" y="30576"/>
                    </a:cubicBezTo>
                    <a:cubicBezTo>
                      <a:pt x="53810" y="20470"/>
                      <a:pt x="101747" y="10192"/>
                      <a:pt x="149684" y="0"/>
                    </a:cubicBezTo>
                    <a:cubicBezTo>
                      <a:pt x="150030" y="173"/>
                      <a:pt x="150375" y="432"/>
                      <a:pt x="150634" y="605"/>
                    </a:cubicBezTo>
                    <a:cubicBezTo>
                      <a:pt x="149339" y="2246"/>
                      <a:pt x="150202" y="3973"/>
                      <a:pt x="150375" y="5701"/>
                    </a:cubicBezTo>
                    <a:cubicBezTo>
                      <a:pt x="150462" y="6737"/>
                      <a:pt x="150548" y="7687"/>
                      <a:pt x="150721" y="8724"/>
                    </a:cubicBezTo>
                    <a:cubicBezTo>
                      <a:pt x="100452" y="19434"/>
                      <a:pt x="50269" y="30230"/>
                      <a:pt x="0" y="40768"/>
                    </a:cubicBezTo>
                    <a:close/>
                  </a:path>
                </a:pathLst>
              </a:custGeom>
              <a:solidFill>
                <a:srgbClr val="4C5B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84;p4"/>
              <p:cNvSpPr/>
              <p:nvPr/>
            </p:nvSpPr>
            <p:spPr>
              <a:xfrm>
                <a:off x="3531246" y="1027145"/>
                <a:ext cx="74626" cy="95787"/>
              </a:xfrm>
              <a:custGeom>
                <a:avLst/>
                <a:gdLst/>
                <a:ahLst/>
                <a:cxnLst/>
                <a:rect l="l" t="t" r="r" b="b"/>
                <a:pathLst>
                  <a:path w="74626" h="95787" extrusionOk="0">
                    <a:moveTo>
                      <a:pt x="0" y="86"/>
                    </a:moveTo>
                    <a:cubicBezTo>
                      <a:pt x="3196" y="15374"/>
                      <a:pt x="6478" y="30576"/>
                      <a:pt x="9501" y="45864"/>
                    </a:cubicBezTo>
                    <a:cubicBezTo>
                      <a:pt x="10192" y="49492"/>
                      <a:pt x="12092" y="51478"/>
                      <a:pt x="15029" y="53292"/>
                    </a:cubicBezTo>
                    <a:cubicBezTo>
                      <a:pt x="39300" y="68926"/>
                      <a:pt x="49578" y="80068"/>
                      <a:pt x="73849" y="95787"/>
                    </a:cubicBezTo>
                    <a:cubicBezTo>
                      <a:pt x="74108" y="95356"/>
                      <a:pt x="74367" y="95010"/>
                      <a:pt x="74626" y="94578"/>
                    </a:cubicBezTo>
                    <a:cubicBezTo>
                      <a:pt x="72899" y="82400"/>
                      <a:pt x="73158" y="38868"/>
                      <a:pt x="72985" y="29367"/>
                    </a:cubicBezTo>
                    <a:cubicBezTo>
                      <a:pt x="60547" y="24444"/>
                      <a:pt x="16929" y="5269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85;p4"/>
              <p:cNvSpPr/>
              <p:nvPr/>
            </p:nvSpPr>
            <p:spPr>
              <a:xfrm>
                <a:off x="3422416" y="912239"/>
                <a:ext cx="259809" cy="148504"/>
              </a:xfrm>
              <a:custGeom>
                <a:avLst/>
                <a:gdLst/>
                <a:ahLst/>
                <a:cxnLst/>
                <a:rect l="l" t="t" r="r" b="b"/>
                <a:pathLst>
                  <a:path w="259809" h="148504" extrusionOk="0">
                    <a:moveTo>
                      <a:pt x="101402" y="114560"/>
                    </a:moveTo>
                    <a:cubicBezTo>
                      <a:pt x="118331" y="119829"/>
                      <a:pt x="134396" y="127430"/>
                      <a:pt x="150980" y="133648"/>
                    </a:cubicBezTo>
                    <a:cubicBezTo>
                      <a:pt x="163504" y="138313"/>
                      <a:pt x="175855" y="143495"/>
                      <a:pt x="188293" y="148505"/>
                    </a:cubicBezTo>
                    <a:cubicBezTo>
                      <a:pt x="189761" y="126911"/>
                      <a:pt x="192698" y="105664"/>
                      <a:pt x="199953" y="85193"/>
                    </a:cubicBezTo>
                    <a:cubicBezTo>
                      <a:pt x="211700" y="52372"/>
                      <a:pt x="230097" y="24387"/>
                      <a:pt x="258168" y="3139"/>
                    </a:cubicBezTo>
                    <a:cubicBezTo>
                      <a:pt x="258859" y="2621"/>
                      <a:pt x="259291" y="1757"/>
                      <a:pt x="259809" y="1066"/>
                    </a:cubicBezTo>
                    <a:cubicBezTo>
                      <a:pt x="250654" y="-920"/>
                      <a:pt x="241498" y="462"/>
                      <a:pt x="232343" y="548"/>
                    </a:cubicBezTo>
                    <a:cubicBezTo>
                      <a:pt x="185788" y="893"/>
                      <a:pt x="139147" y="1584"/>
                      <a:pt x="92592" y="2189"/>
                    </a:cubicBezTo>
                    <a:cubicBezTo>
                      <a:pt x="64002" y="2535"/>
                      <a:pt x="35326" y="2794"/>
                      <a:pt x="6737" y="3226"/>
                    </a:cubicBezTo>
                    <a:cubicBezTo>
                      <a:pt x="4491" y="3226"/>
                      <a:pt x="2073" y="2621"/>
                      <a:pt x="0" y="3917"/>
                    </a:cubicBezTo>
                    <a:cubicBezTo>
                      <a:pt x="49232" y="26719"/>
                      <a:pt x="82140" y="64464"/>
                      <a:pt x="101488" y="11464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86;p4"/>
              <p:cNvSpPr/>
              <p:nvPr/>
            </p:nvSpPr>
            <p:spPr>
              <a:xfrm>
                <a:off x="3682053" y="912512"/>
                <a:ext cx="1814" cy="1273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273" extrusionOk="0">
                    <a:moveTo>
                      <a:pt x="0" y="794"/>
                    </a:moveTo>
                    <a:cubicBezTo>
                      <a:pt x="1037" y="1917"/>
                      <a:pt x="1382" y="794"/>
                      <a:pt x="1814" y="189"/>
                    </a:cubicBezTo>
                    <a:cubicBezTo>
                      <a:pt x="1037" y="-156"/>
                      <a:pt x="346" y="-70"/>
                      <a:pt x="0" y="794"/>
                    </a:cubicBezTo>
                    <a:close/>
                  </a:path>
                </a:pathLst>
              </a:custGeom>
              <a:solidFill>
                <a:srgbClr val="14141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" name="Google Shape;87;p4"/>
              <p:cNvSpPr/>
              <p:nvPr/>
            </p:nvSpPr>
            <p:spPr>
              <a:xfrm>
                <a:off x="3556467" y="1061262"/>
                <a:ext cx="34376" cy="24357"/>
              </a:xfrm>
              <a:custGeom>
                <a:avLst/>
                <a:gdLst/>
                <a:ahLst/>
                <a:cxnLst/>
                <a:rect l="l" t="t" r="r" b="b"/>
                <a:pathLst>
                  <a:path w="34376" h="24357" extrusionOk="0">
                    <a:moveTo>
                      <a:pt x="34376" y="24357"/>
                    </a:moveTo>
                    <a:lnTo>
                      <a:pt x="20643" y="0"/>
                    </a:lnTo>
                    <a:lnTo>
                      <a:pt x="0" y="9760"/>
                    </a:lnTo>
                  </a:path>
                </a:pathLst>
              </a:custGeom>
              <a:noFill/>
              <a:ln w="11300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88;p4"/>
              <p:cNvSpPr/>
              <p:nvPr/>
            </p:nvSpPr>
            <p:spPr>
              <a:xfrm>
                <a:off x="3501706" y="417526"/>
                <a:ext cx="8637" cy="410357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410357" extrusionOk="0">
                    <a:moveTo>
                      <a:pt x="0" y="410357"/>
                    </a:moveTo>
                    <a:lnTo>
                      <a:pt x="0" y="0"/>
                    </a:lnTo>
                  </a:path>
                </a:pathLst>
              </a:custGeom>
              <a:noFill/>
              <a:ln w="28300" cap="rnd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9" name="Google Shape;89;p4"/>
            <p:cNvGrpSpPr/>
            <p:nvPr/>
          </p:nvGrpSpPr>
          <p:grpSpPr>
            <a:xfrm rot="3628580">
              <a:off x="-411327" y="4255750"/>
              <a:ext cx="2249112" cy="572694"/>
              <a:chOff x="7017251" y="5781017"/>
              <a:chExt cx="1017558" cy="259118"/>
            </a:xfrm>
          </p:grpSpPr>
          <p:sp>
            <p:nvSpPr>
              <p:cNvPr id="90" name="Google Shape;90;p4"/>
              <p:cNvSpPr/>
              <p:nvPr/>
            </p:nvSpPr>
            <p:spPr>
              <a:xfrm>
                <a:off x="7017252" y="5781017"/>
                <a:ext cx="1017557" cy="259118"/>
              </a:xfrm>
              <a:custGeom>
                <a:avLst/>
                <a:gdLst/>
                <a:ahLst/>
                <a:cxnLst/>
                <a:rect l="l" t="t" r="r" b="b"/>
                <a:pathLst>
                  <a:path w="1017557" h="259118" extrusionOk="0">
                    <a:moveTo>
                      <a:pt x="1003565" y="0"/>
                    </a:moveTo>
                    <a:cubicBezTo>
                      <a:pt x="1011293" y="0"/>
                      <a:pt x="1017558" y="6264"/>
                      <a:pt x="1017558" y="13992"/>
                    </a:cubicBezTo>
                    <a:lnTo>
                      <a:pt x="1017558" y="245126"/>
                    </a:lnTo>
                    <a:cubicBezTo>
                      <a:pt x="1017558" y="252854"/>
                      <a:pt x="1011293" y="259118"/>
                      <a:pt x="1003565" y="259118"/>
                    </a:cubicBezTo>
                    <a:lnTo>
                      <a:pt x="13992" y="259118"/>
                    </a:lnTo>
                    <a:cubicBezTo>
                      <a:pt x="6264" y="259118"/>
                      <a:pt x="0" y="252854"/>
                      <a:pt x="0" y="245126"/>
                    </a:cubicBezTo>
                    <a:lnTo>
                      <a:pt x="0" y="13992"/>
                    </a:lnTo>
                    <a:cubicBezTo>
                      <a:pt x="0" y="6264"/>
                      <a:pt x="6264" y="0"/>
                      <a:pt x="139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" name="Google Shape;91;p4"/>
              <p:cNvSpPr/>
              <p:nvPr/>
            </p:nvSpPr>
            <p:spPr>
              <a:xfrm>
                <a:off x="7017251" y="5781017"/>
                <a:ext cx="1017557" cy="259118"/>
              </a:xfrm>
              <a:custGeom>
                <a:avLst/>
                <a:gdLst/>
                <a:ahLst/>
                <a:cxnLst/>
                <a:rect l="l" t="t" r="r" b="b"/>
                <a:pathLst>
                  <a:path w="1017557" h="259118" extrusionOk="0">
                    <a:moveTo>
                      <a:pt x="1003480" y="0"/>
                    </a:moveTo>
                    <a:lnTo>
                      <a:pt x="933344" y="0"/>
                    </a:lnTo>
                    <a:lnTo>
                      <a:pt x="933344" y="160999"/>
                    </a:lnTo>
                    <a:cubicBezTo>
                      <a:pt x="933344" y="168772"/>
                      <a:pt x="927039" y="174991"/>
                      <a:pt x="919352" y="174991"/>
                    </a:cubicBezTo>
                    <a:lnTo>
                      <a:pt x="0" y="174991"/>
                    </a:lnTo>
                    <a:lnTo>
                      <a:pt x="0" y="245126"/>
                    </a:lnTo>
                    <a:cubicBezTo>
                      <a:pt x="0" y="252900"/>
                      <a:pt x="6306" y="259118"/>
                      <a:pt x="13993" y="259118"/>
                    </a:cubicBezTo>
                    <a:lnTo>
                      <a:pt x="1003566" y="259118"/>
                    </a:lnTo>
                    <a:cubicBezTo>
                      <a:pt x="1011339" y="259118"/>
                      <a:pt x="1017558" y="252813"/>
                      <a:pt x="1017558" y="245126"/>
                    </a:cubicBezTo>
                    <a:lnTo>
                      <a:pt x="1017558" y="13992"/>
                    </a:lnTo>
                    <a:cubicBezTo>
                      <a:pt x="1017558" y="6219"/>
                      <a:pt x="1011253" y="0"/>
                      <a:pt x="1003566" y="0"/>
                    </a:cubicBezTo>
                    <a:close/>
                  </a:path>
                </a:pathLst>
              </a:custGeom>
              <a:solidFill>
                <a:srgbClr val="F3982C">
                  <a:alpha val="6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" name="Google Shape;92;p4"/>
              <p:cNvSpPr/>
              <p:nvPr/>
            </p:nvSpPr>
            <p:spPr>
              <a:xfrm>
                <a:off x="7075035" y="5934847"/>
                <a:ext cx="47850" cy="47850"/>
              </a:xfrm>
              <a:custGeom>
                <a:avLst/>
                <a:gdLst/>
                <a:ahLst/>
                <a:cxnLst/>
                <a:rect l="l" t="t" r="r" b="b"/>
                <a:pathLst>
                  <a:path w="47850" h="47850" extrusionOk="0">
                    <a:moveTo>
                      <a:pt x="47851" y="23925"/>
                    </a:moveTo>
                    <a:cubicBezTo>
                      <a:pt x="47851" y="30317"/>
                      <a:pt x="45346" y="36363"/>
                      <a:pt x="40855" y="40854"/>
                    </a:cubicBezTo>
                    <a:cubicBezTo>
                      <a:pt x="36363" y="45346"/>
                      <a:pt x="30317" y="47850"/>
                      <a:pt x="23925" y="47850"/>
                    </a:cubicBezTo>
                    <a:cubicBezTo>
                      <a:pt x="17534" y="47850"/>
                      <a:pt x="11488" y="45346"/>
                      <a:pt x="6996" y="40854"/>
                    </a:cubicBezTo>
                    <a:cubicBezTo>
                      <a:pt x="2505" y="36363"/>
                      <a:pt x="0" y="30317"/>
                      <a:pt x="0" y="23925"/>
                    </a:cubicBezTo>
                    <a:cubicBezTo>
                      <a:pt x="0" y="17534"/>
                      <a:pt x="2505" y="11574"/>
                      <a:pt x="6996" y="6996"/>
                    </a:cubicBezTo>
                    <a:cubicBezTo>
                      <a:pt x="11488" y="2505"/>
                      <a:pt x="17534" y="0"/>
                      <a:pt x="23925" y="0"/>
                    </a:cubicBezTo>
                    <a:cubicBezTo>
                      <a:pt x="37141" y="0"/>
                      <a:pt x="47851" y="10710"/>
                      <a:pt x="47851" y="2392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" name="Google Shape;93;p4"/>
              <p:cNvSpPr/>
              <p:nvPr/>
            </p:nvSpPr>
            <p:spPr>
              <a:xfrm>
                <a:off x="7583944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rgbClr val="F9CDC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" name="Google Shape;94;p4"/>
              <p:cNvSpPr/>
              <p:nvPr/>
            </p:nvSpPr>
            <p:spPr>
              <a:xfrm>
                <a:off x="7635940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" name="Google Shape;95;p4"/>
              <p:cNvSpPr/>
              <p:nvPr/>
            </p:nvSpPr>
            <p:spPr>
              <a:xfrm>
                <a:off x="7688023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96;p4"/>
              <p:cNvSpPr/>
              <p:nvPr/>
            </p:nvSpPr>
            <p:spPr>
              <a:xfrm>
                <a:off x="7740106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" name="Google Shape;97;p4"/>
              <p:cNvSpPr/>
              <p:nvPr/>
            </p:nvSpPr>
            <p:spPr>
              <a:xfrm>
                <a:off x="7792102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" name="Google Shape;98;p4"/>
              <p:cNvSpPr/>
              <p:nvPr/>
            </p:nvSpPr>
            <p:spPr>
              <a:xfrm>
                <a:off x="7844185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99;p4"/>
              <p:cNvSpPr/>
              <p:nvPr/>
            </p:nvSpPr>
            <p:spPr>
              <a:xfrm>
                <a:off x="7896181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" name="Google Shape;100;p4"/>
              <p:cNvSpPr/>
              <p:nvPr/>
            </p:nvSpPr>
            <p:spPr>
              <a:xfrm>
                <a:off x="7948264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" name="Google Shape;101;p4"/>
              <p:cNvSpPr/>
              <p:nvPr/>
            </p:nvSpPr>
            <p:spPr>
              <a:xfrm>
                <a:off x="8000347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" name="Google Shape;102;p4"/>
              <p:cNvSpPr/>
              <p:nvPr/>
            </p:nvSpPr>
            <p:spPr>
              <a:xfrm>
                <a:off x="7219537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rgbClr val="F9CDC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" name="Google Shape;103;p4"/>
              <p:cNvSpPr/>
              <p:nvPr/>
            </p:nvSpPr>
            <p:spPr>
              <a:xfrm>
                <a:off x="7271620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" name="Google Shape;104;p4"/>
              <p:cNvSpPr/>
              <p:nvPr/>
            </p:nvSpPr>
            <p:spPr>
              <a:xfrm>
                <a:off x="7323616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" name="Google Shape;105;p4"/>
              <p:cNvSpPr/>
              <p:nvPr/>
            </p:nvSpPr>
            <p:spPr>
              <a:xfrm>
                <a:off x="7375699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" name="Google Shape;106;p4"/>
              <p:cNvSpPr/>
              <p:nvPr/>
            </p:nvSpPr>
            <p:spPr>
              <a:xfrm>
                <a:off x="7427782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" name="Google Shape;107;p4"/>
              <p:cNvSpPr/>
              <p:nvPr/>
            </p:nvSpPr>
            <p:spPr>
              <a:xfrm>
                <a:off x="7479778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" name="Google Shape;108;p4"/>
              <p:cNvSpPr/>
              <p:nvPr/>
            </p:nvSpPr>
            <p:spPr>
              <a:xfrm>
                <a:off x="7531861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" name="Google Shape;109;p4"/>
              <p:cNvSpPr/>
              <p:nvPr/>
            </p:nvSpPr>
            <p:spPr>
              <a:xfrm>
                <a:off x="7583944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" name="Google Shape;110;p4"/>
              <p:cNvSpPr/>
              <p:nvPr/>
            </p:nvSpPr>
            <p:spPr>
              <a:xfrm>
                <a:off x="7063375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" name="Google Shape;111;p4"/>
              <p:cNvSpPr/>
              <p:nvPr/>
            </p:nvSpPr>
            <p:spPr>
              <a:xfrm>
                <a:off x="7115458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" name="Google Shape;112;p4"/>
              <p:cNvSpPr/>
              <p:nvPr/>
            </p:nvSpPr>
            <p:spPr>
              <a:xfrm>
                <a:off x="7167454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" name="Google Shape;113;p4"/>
              <p:cNvSpPr/>
              <p:nvPr/>
            </p:nvSpPr>
            <p:spPr>
              <a:xfrm>
                <a:off x="7219537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14" name="Google Shape;114;p4"/>
          <p:cNvGrpSpPr/>
          <p:nvPr/>
        </p:nvGrpSpPr>
        <p:grpSpPr>
          <a:xfrm>
            <a:off x="269601" y="190275"/>
            <a:ext cx="8601223" cy="4774676"/>
            <a:chOff x="5447852" y="0"/>
            <a:chExt cx="5442090" cy="3618001"/>
          </a:xfrm>
        </p:grpSpPr>
        <p:sp>
          <p:nvSpPr>
            <p:cNvPr id="115" name="Google Shape;115;p4"/>
            <p:cNvSpPr/>
            <p:nvPr/>
          </p:nvSpPr>
          <p:spPr>
            <a:xfrm>
              <a:off x="5447852" y="220602"/>
              <a:ext cx="5442090" cy="3397399"/>
            </a:xfrm>
            <a:custGeom>
              <a:avLst/>
              <a:gdLst/>
              <a:ahLst/>
              <a:cxnLst/>
              <a:rect l="l" t="t" r="r" b="b"/>
              <a:pathLst>
                <a:path w="5442090" h="3282511" extrusionOk="0">
                  <a:moveTo>
                    <a:pt x="5369624" y="0"/>
                  </a:moveTo>
                  <a:cubicBezTo>
                    <a:pt x="5409646" y="0"/>
                    <a:pt x="5442091" y="32444"/>
                    <a:pt x="5442091" y="72467"/>
                  </a:cubicBezTo>
                  <a:lnTo>
                    <a:pt x="5442091" y="3210045"/>
                  </a:lnTo>
                  <a:cubicBezTo>
                    <a:pt x="5442091" y="3250067"/>
                    <a:pt x="5409646" y="3282512"/>
                    <a:pt x="5369624" y="3282512"/>
                  </a:cubicBezTo>
                  <a:lnTo>
                    <a:pt x="72467" y="3282512"/>
                  </a:lnTo>
                  <a:cubicBezTo>
                    <a:pt x="32445" y="3282512"/>
                    <a:pt x="0" y="3250068"/>
                    <a:pt x="0" y="3210045"/>
                  </a:cubicBezTo>
                  <a:lnTo>
                    <a:pt x="0" y="72467"/>
                  </a:lnTo>
                  <a:cubicBezTo>
                    <a:pt x="0" y="32445"/>
                    <a:pt x="32444" y="0"/>
                    <a:pt x="724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6" name="Google Shape;116;p4"/>
            <p:cNvGrpSpPr/>
            <p:nvPr/>
          </p:nvGrpSpPr>
          <p:grpSpPr>
            <a:xfrm>
              <a:off x="5586054" y="0"/>
              <a:ext cx="5165785" cy="3492512"/>
              <a:chOff x="5586054" y="0"/>
              <a:chExt cx="5165785" cy="3492512"/>
            </a:xfrm>
          </p:grpSpPr>
          <p:sp>
            <p:nvSpPr>
              <p:cNvPr id="117" name="Google Shape;117;p4"/>
              <p:cNvSpPr/>
              <p:nvPr/>
            </p:nvSpPr>
            <p:spPr>
              <a:xfrm>
                <a:off x="8168947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" name="Google Shape;118;p4"/>
              <p:cNvSpPr/>
              <p:nvPr/>
            </p:nvSpPr>
            <p:spPr>
              <a:xfrm>
                <a:off x="5586054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" name="Google Shape;119;p4"/>
              <p:cNvSpPr/>
              <p:nvPr/>
            </p:nvSpPr>
            <p:spPr>
              <a:xfrm rot="10800000" flipH="1">
                <a:off x="8168947" y="3207396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" name="Google Shape;120;p4"/>
              <p:cNvSpPr/>
              <p:nvPr/>
            </p:nvSpPr>
            <p:spPr>
              <a:xfrm rot="10800000" flipH="1">
                <a:off x="5586054" y="3207396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21" name="Google Shape;121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4"/>
          <p:cNvSpPr txBox="1">
            <a:spLocks noGrp="1"/>
          </p:cNvSpPr>
          <p:nvPr>
            <p:ph type="body" idx="1"/>
          </p:nvPr>
        </p:nvSpPr>
        <p:spPr>
          <a:xfrm>
            <a:off x="948600" y="1215750"/>
            <a:ext cx="7242900" cy="3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 sz="120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23A3EFB-E5A4-4F85-84D0-3F54949E58B5}" type="datetimeFigureOut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2024/1/21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D41E1E3-0430-46C2-B0D3-2490A70B1299}" type="slidenum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102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8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3442100"/>
            <a:ext cx="7886700" cy="1125141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18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3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4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5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6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23A3EFB-E5A4-4F85-84D0-3F54949E58B5}" type="datetimeFigureOut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2024/1/21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D41E1E3-0430-46C2-B0D3-2490A70B1299}" type="slidenum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063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23A3EFB-E5A4-4F85-84D0-3F54949E58B5}" type="datetimeFigureOut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2024/1/21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D41E1E3-0430-46C2-B0D3-2490A70B1299}" type="slidenum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769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5" y="1260873"/>
            <a:ext cx="386834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8" indent="0">
              <a:buNone/>
              <a:defRPr sz="1500" b="1"/>
            </a:lvl2pPr>
            <a:lvl3pPr marL="685818" indent="0">
              <a:buNone/>
              <a:defRPr sz="1350" b="1"/>
            </a:lvl3pPr>
            <a:lvl4pPr marL="1028726" indent="0">
              <a:buNone/>
              <a:defRPr sz="1200" b="1"/>
            </a:lvl4pPr>
            <a:lvl5pPr marL="1371634" indent="0">
              <a:buNone/>
              <a:defRPr sz="1200" b="1"/>
            </a:lvl5pPr>
            <a:lvl6pPr marL="1714544" indent="0">
              <a:buNone/>
              <a:defRPr sz="1200" b="1"/>
            </a:lvl6pPr>
            <a:lvl7pPr marL="2057452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8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5" y="1878809"/>
            <a:ext cx="386834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4" y="1260873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8" indent="0">
              <a:buNone/>
              <a:defRPr sz="1500" b="1"/>
            </a:lvl2pPr>
            <a:lvl3pPr marL="685818" indent="0">
              <a:buNone/>
              <a:defRPr sz="1350" b="1"/>
            </a:lvl3pPr>
            <a:lvl4pPr marL="1028726" indent="0">
              <a:buNone/>
              <a:defRPr sz="1200" b="1"/>
            </a:lvl4pPr>
            <a:lvl5pPr marL="1371634" indent="0">
              <a:buNone/>
              <a:defRPr sz="1200" b="1"/>
            </a:lvl5pPr>
            <a:lvl6pPr marL="1714544" indent="0">
              <a:buNone/>
              <a:defRPr sz="1200" b="1"/>
            </a:lvl6pPr>
            <a:lvl7pPr marL="2057452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8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4" y="1878809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23A3EFB-E5A4-4F85-84D0-3F54949E58B5}" type="datetimeFigureOut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2024/1/21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D41E1E3-0430-46C2-B0D3-2490A70B1299}" type="slidenum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547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23A3EFB-E5A4-4F85-84D0-3F54949E58B5}" type="datetimeFigureOut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2024/1/21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D41E1E3-0430-46C2-B0D3-2490A70B1299}" type="slidenum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196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23A3EFB-E5A4-4F85-84D0-3F54949E58B5}" type="datetimeFigureOut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2024/1/21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D41E1E3-0430-46C2-B0D3-2490A70B1299}" type="slidenum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195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4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740573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4" y="1543054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8" indent="0">
              <a:buNone/>
              <a:defRPr sz="1050"/>
            </a:lvl2pPr>
            <a:lvl3pPr marL="685818" indent="0">
              <a:buNone/>
              <a:defRPr sz="900"/>
            </a:lvl3pPr>
            <a:lvl4pPr marL="1028726" indent="0">
              <a:buNone/>
              <a:defRPr sz="750"/>
            </a:lvl4pPr>
            <a:lvl5pPr marL="1371634" indent="0">
              <a:buNone/>
              <a:defRPr sz="750"/>
            </a:lvl5pPr>
            <a:lvl6pPr marL="1714544" indent="0">
              <a:buNone/>
              <a:defRPr sz="750"/>
            </a:lvl6pPr>
            <a:lvl7pPr marL="2057452" indent="0">
              <a:buNone/>
              <a:defRPr sz="750"/>
            </a:lvl7pPr>
            <a:lvl8pPr marL="2400360" indent="0">
              <a:buNone/>
              <a:defRPr sz="750"/>
            </a:lvl8pPr>
            <a:lvl9pPr marL="2743268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23A3EFB-E5A4-4F85-84D0-3F54949E58B5}" type="datetimeFigureOut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2024/1/21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D41E1E3-0430-46C2-B0D3-2490A70B1299}" type="slidenum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745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4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73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8" indent="0">
              <a:buNone/>
              <a:defRPr sz="2100"/>
            </a:lvl2pPr>
            <a:lvl3pPr marL="685818" indent="0">
              <a:buNone/>
              <a:defRPr sz="1800"/>
            </a:lvl3pPr>
            <a:lvl4pPr marL="1028726" indent="0">
              <a:buNone/>
              <a:defRPr sz="1500"/>
            </a:lvl4pPr>
            <a:lvl5pPr marL="1371634" indent="0">
              <a:buNone/>
              <a:defRPr sz="1500"/>
            </a:lvl5pPr>
            <a:lvl6pPr marL="1714544" indent="0">
              <a:buNone/>
              <a:defRPr sz="1500"/>
            </a:lvl6pPr>
            <a:lvl7pPr marL="2057452" indent="0">
              <a:buNone/>
              <a:defRPr sz="1500"/>
            </a:lvl7pPr>
            <a:lvl8pPr marL="2400360" indent="0">
              <a:buNone/>
              <a:defRPr sz="1500"/>
            </a:lvl8pPr>
            <a:lvl9pPr marL="2743268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4" y="1543054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8" indent="0">
              <a:buNone/>
              <a:defRPr sz="1050"/>
            </a:lvl2pPr>
            <a:lvl3pPr marL="685818" indent="0">
              <a:buNone/>
              <a:defRPr sz="900"/>
            </a:lvl3pPr>
            <a:lvl4pPr marL="1028726" indent="0">
              <a:buNone/>
              <a:defRPr sz="750"/>
            </a:lvl4pPr>
            <a:lvl5pPr marL="1371634" indent="0">
              <a:buNone/>
              <a:defRPr sz="750"/>
            </a:lvl5pPr>
            <a:lvl6pPr marL="1714544" indent="0">
              <a:buNone/>
              <a:defRPr sz="750"/>
            </a:lvl6pPr>
            <a:lvl7pPr marL="2057452" indent="0">
              <a:buNone/>
              <a:defRPr sz="750"/>
            </a:lvl7pPr>
            <a:lvl8pPr marL="2400360" indent="0">
              <a:buNone/>
              <a:defRPr sz="750"/>
            </a:lvl8pPr>
            <a:lvl9pPr marL="2743268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23A3EFB-E5A4-4F85-84D0-3F54949E58B5}" type="datetimeFigureOut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2024/1/21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D41E1E3-0430-46C2-B0D3-2490A70B1299}" type="slidenum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789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23A3EFB-E5A4-4F85-84D0-3F54949E58B5}" type="datetimeFigureOut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2024/1/21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D41E1E3-0430-46C2-B0D3-2490A70B1299}" type="slidenum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707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48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4" y="273848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23A3EFB-E5A4-4F85-84D0-3F54949E58B5}" type="datetimeFigureOut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2024/1/21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D41E1E3-0430-46C2-B0D3-2490A70B1299}" type="slidenum">
              <a:rPr kumimoji="0" lang="zh-CN" alt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017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oogle Shape;124;p5"/>
          <p:cNvGrpSpPr/>
          <p:nvPr/>
        </p:nvGrpSpPr>
        <p:grpSpPr>
          <a:xfrm>
            <a:off x="-157012" y="-727673"/>
            <a:ext cx="9722808" cy="5413524"/>
            <a:chOff x="-157012" y="-727673"/>
            <a:chExt cx="9722808" cy="5413524"/>
          </a:xfrm>
        </p:grpSpPr>
        <p:grpSp>
          <p:nvGrpSpPr>
            <p:cNvPr id="125" name="Google Shape;125;p5"/>
            <p:cNvGrpSpPr/>
            <p:nvPr/>
          </p:nvGrpSpPr>
          <p:grpSpPr>
            <a:xfrm rot="-8827366" flipH="1">
              <a:off x="-147274" y="4283399"/>
              <a:ext cx="680576" cy="236683"/>
              <a:chOff x="2832375" y="669000"/>
              <a:chExt cx="491675" cy="215825"/>
            </a:xfrm>
          </p:grpSpPr>
          <p:sp>
            <p:nvSpPr>
              <p:cNvPr id="126" name="Google Shape;126;p5"/>
              <p:cNvSpPr/>
              <p:nvPr/>
            </p:nvSpPr>
            <p:spPr>
              <a:xfrm>
                <a:off x="2832375" y="669000"/>
                <a:ext cx="491675" cy="215825"/>
              </a:xfrm>
              <a:custGeom>
                <a:avLst/>
                <a:gdLst/>
                <a:ahLst/>
                <a:cxnLst/>
                <a:rect l="l" t="t" r="r" b="b"/>
                <a:pathLst>
                  <a:path w="19667" h="8633" extrusionOk="0">
                    <a:moveTo>
                      <a:pt x="730" y="0"/>
                    </a:moveTo>
                    <a:cubicBezTo>
                      <a:pt x="305" y="0"/>
                      <a:pt x="1" y="365"/>
                      <a:pt x="1" y="730"/>
                    </a:cubicBezTo>
                    <a:lnTo>
                      <a:pt x="1" y="7903"/>
                    </a:lnTo>
                    <a:cubicBezTo>
                      <a:pt x="1" y="8329"/>
                      <a:pt x="335" y="8633"/>
                      <a:pt x="730" y="8633"/>
                    </a:cubicBezTo>
                    <a:lnTo>
                      <a:pt x="18968" y="8633"/>
                    </a:lnTo>
                    <a:cubicBezTo>
                      <a:pt x="19363" y="8633"/>
                      <a:pt x="19667" y="8298"/>
                      <a:pt x="19667" y="7903"/>
                    </a:cubicBezTo>
                    <a:lnTo>
                      <a:pt x="19667" y="730"/>
                    </a:lnTo>
                    <a:cubicBezTo>
                      <a:pt x="19667" y="304"/>
                      <a:pt x="19333" y="0"/>
                      <a:pt x="1896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5"/>
              <p:cNvSpPr/>
              <p:nvPr/>
            </p:nvSpPr>
            <p:spPr>
              <a:xfrm>
                <a:off x="3078600" y="669000"/>
                <a:ext cx="245450" cy="215825"/>
              </a:xfrm>
              <a:custGeom>
                <a:avLst/>
                <a:gdLst/>
                <a:ahLst/>
                <a:cxnLst/>
                <a:rect l="l" t="t" r="r" b="b"/>
                <a:pathLst>
                  <a:path w="9818" h="8633" extrusionOk="0">
                    <a:moveTo>
                      <a:pt x="0" y="0"/>
                    </a:moveTo>
                    <a:lnTo>
                      <a:pt x="0" y="8633"/>
                    </a:lnTo>
                    <a:lnTo>
                      <a:pt x="9119" y="8633"/>
                    </a:lnTo>
                    <a:cubicBezTo>
                      <a:pt x="9484" y="8633"/>
                      <a:pt x="9818" y="8329"/>
                      <a:pt x="9818" y="7903"/>
                    </a:cubicBezTo>
                    <a:lnTo>
                      <a:pt x="9818" y="578"/>
                    </a:lnTo>
                    <a:cubicBezTo>
                      <a:pt x="9818" y="213"/>
                      <a:pt x="9514" y="0"/>
                      <a:pt x="911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8" name="Google Shape;128;p5"/>
            <p:cNvGrpSpPr/>
            <p:nvPr/>
          </p:nvGrpSpPr>
          <p:grpSpPr>
            <a:xfrm rot="2021523">
              <a:off x="438396" y="-830981"/>
              <a:ext cx="305506" cy="2239206"/>
              <a:chOff x="4265846" y="1371340"/>
              <a:chExt cx="126709" cy="928680"/>
            </a:xfrm>
          </p:grpSpPr>
          <p:sp>
            <p:nvSpPr>
              <p:cNvPr id="129" name="Google Shape;129;p5"/>
              <p:cNvSpPr/>
              <p:nvPr/>
            </p:nvSpPr>
            <p:spPr>
              <a:xfrm>
                <a:off x="4289685" y="1944338"/>
                <a:ext cx="102870" cy="202457"/>
              </a:xfrm>
              <a:custGeom>
                <a:avLst/>
                <a:gdLst/>
                <a:ahLst/>
                <a:cxnLst/>
                <a:rect l="l" t="t" r="r" b="b"/>
                <a:pathLst>
                  <a:path w="102870" h="202457" extrusionOk="0">
                    <a:moveTo>
                      <a:pt x="102870" y="86"/>
                    </a:moveTo>
                    <a:lnTo>
                      <a:pt x="102179" y="202458"/>
                    </a:lnTo>
                    <a:lnTo>
                      <a:pt x="0" y="202285"/>
                    </a:lnTo>
                    <a:lnTo>
                      <a:pt x="777" y="0"/>
                    </a:lnTo>
                    <a:lnTo>
                      <a:pt x="102870" y="86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" name="Google Shape;130;p5"/>
              <p:cNvSpPr/>
              <p:nvPr/>
            </p:nvSpPr>
            <p:spPr>
              <a:xfrm>
                <a:off x="4299791" y="1484834"/>
                <a:ext cx="85163" cy="459589"/>
              </a:xfrm>
              <a:custGeom>
                <a:avLst/>
                <a:gdLst/>
                <a:ahLst/>
                <a:cxnLst/>
                <a:rect l="l" t="t" r="r" b="b"/>
                <a:pathLst>
                  <a:path w="85163" h="459589" extrusionOk="0">
                    <a:moveTo>
                      <a:pt x="85163" y="86"/>
                    </a:moveTo>
                    <a:lnTo>
                      <a:pt x="83436" y="459590"/>
                    </a:lnTo>
                    <a:lnTo>
                      <a:pt x="0" y="459503"/>
                    </a:lnTo>
                    <a:lnTo>
                      <a:pt x="1727" y="0"/>
                    </a:lnTo>
                    <a:lnTo>
                      <a:pt x="85163" y="8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" name="Google Shape;131;p5"/>
              <p:cNvSpPr/>
              <p:nvPr/>
            </p:nvSpPr>
            <p:spPr>
              <a:xfrm>
                <a:off x="4301432" y="2146623"/>
                <a:ext cx="78512" cy="124290"/>
              </a:xfrm>
              <a:custGeom>
                <a:avLst/>
                <a:gdLst/>
                <a:ahLst/>
                <a:cxnLst/>
                <a:rect l="l" t="t" r="r" b="b"/>
                <a:pathLst>
                  <a:path w="78512" h="124290" extrusionOk="0">
                    <a:moveTo>
                      <a:pt x="0" y="41459"/>
                    </a:moveTo>
                    <a:lnTo>
                      <a:pt x="27466" y="124291"/>
                    </a:lnTo>
                    <a:lnTo>
                      <a:pt x="50269" y="124291"/>
                    </a:lnTo>
                    <a:lnTo>
                      <a:pt x="78340" y="41545"/>
                    </a:lnTo>
                    <a:lnTo>
                      <a:pt x="78513" y="86"/>
                    </a:lnTo>
                    <a:lnTo>
                      <a:pt x="173" y="0"/>
                    </a:lnTo>
                    <a:lnTo>
                      <a:pt x="0" y="41459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" name="Google Shape;132;p5"/>
              <p:cNvSpPr/>
              <p:nvPr/>
            </p:nvSpPr>
            <p:spPr>
              <a:xfrm>
                <a:off x="4336759" y="2270913"/>
                <a:ext cx="6909" cy="29107"/>
              </a:xfrm>
              <a:custGeom>
                <a:avLst/>
                <a:gdLst/>
                <a:ahLst/>
                <a:cxnLst/>
                <a:rect l="l" t="t" r="r" b="b"/>
                <a:pathLst>
                  <a:path w="6909" h="29107" extrusionOk="0">
                    <a:moveTo>
                      <a:pt x="6823" y="29108"/>
                    </a:moveTo>
                    <a:lnTo>
                      <a:pt x="6910" y="0"/>
                    </a:lnTo>
                    <a:lnTo>
                      <a:pt x="173" y="0"/>
                    </a:lnTo>
                    <a:lnTo>
                      <a:pt x="0" y="29108"/>
                    </a:lnTo>
                    <a:lnTo>
                      <a:pt x="6823" y="2910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" name="Google Shape;133;p5"/>
              <p:cNvSpPr/>
              <p:nvPr/>
            </p:nvSpPr>
            <p:spPr>
              <a:xfrm>
                <a:off x="4313006" y="1443634"/>
                <a:ext cx="60633" cy="41286"/>
              </a:xfrm>
              <a:custGeom>
                <a:avLst/>
                <a:gdLst/>
                <a:ahLst/>
                <a:cxnLst/>
                <a:rect l="l" t="t" r="r" b="b"/>
                <a:pathLst>
                  <a:path w="60633" h="41286" extrusionOk="0">
                    <a:moveTo>
                      <a:pt x="60634" y="86"/>
                    </a:moveTo>
                    <a:lnTo>
                      <a:pt x="60461" y="41286"/>
                    </a:lnTo>
                    <a:lnTo>
                      <a:pt x="0" y="41200"/>
                    </a:lnTo>
                    <a:lnTo>
                      <a:pt x="173" y="0"/>
                    </a:lnTo>
                    <a:lnTo>
                      <a:pt x="60634" y="86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" name="Google Shape;134;p5"/>
              <p:cNvSpPr/>
              <p:nvPr/>
            </p:nvSpPr>
            <p:spPr>
              <a:xfrm>
                <a:off x="4307564" y="1371340"/>
                <a:ext cx="71948" cy="72380"/>
              </a:xfrm>
              <a:custGeom>
                <a:avLst/>
                <a:gdLst/>
                <a:ahLst/>
                <a:cxnLst/>
                <a:rect l="l" t="t" r="r" b="b"/>
                <a:pathLst>
                  <a:path w="71948" h="72380" extrusionOk="0">
                    <a:moveTo>
                      <a:pt x="71948" y="86"/>
                    </a:moveTo>
                    <a:lnTo>
                      <a:pt x="71689" y="72380"/>
                    </a:lnTo>
                    <a:lnTo>
                      <a:pt x="0" y="72294"/>
                    </a:lnTo>
                    <a:lnTo>
                      <a:pt x="259" y="0"/>
                    </a:lnTo>
                    <a:lnTo>
                      <a:pt x="71948" y="86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" name="Google Shape;135;p5"/>
              <p:cNvSpPr/>
              <p:nvPr/>
            </p:nvSpPr>
            <p:spPr>
              <a:xfrm>
                <a:off x="4265846" y="1496581"/>
                <a:ext cx="35672" cy="247285"/>
              </a:xfrm>
              <a:custGeom>
                <a:avLst/>
                <a:gdLst/>
                <a:ahLst/>
                <a:cxnLst/>
                <a:rect l="l" t="t" r="r" b="b"/>
                <a:pathLst>
                  <a:path w="35672" h="247285" extrusionOk="0">
                    <a:moveTo>
                      <a:pt x="0" y="247285"/>
                    </a:moveTo>
                    <a:lnTo>
                      <a:pt x="25307" y="247285"/>
                    </a:lnTo>
                    <a:lnTo>
                      <a:pt x="26085" y="38090"/>
                    </a:lnTo>
                    <a:lnTo>
                      <a:pt x="35499" y="38090"/>
                    </a:lnTo>
                    <a:lnTo>
                      <a:pt x="35672" y="86"/>
                    </a:lnTo>
                    <a:lnTo>
                      <a:pt x="26257" y="86"/>
                    </a:lnTo>
                    <a:lnTo>
                      <a:pt x="11488" y="0"/>
                    </a:lnTo>
                    <a:lnTo>
                      <a:pt x="950" y="0"/>
                    </a:lnTo>
                    <a:lnTo>
                      <a:pt x="0" y="247285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6" name="Google Shape;136;p5"/>
            <p:cNvGrpSpPr/>
            <p:nvPr/>
          </p:nvGrpSpPr>
          <p:grpSpPr>
            <a:xfrm rot="-3806465" flipH="1">
              <a:off x="7866645" y="-62642"/>
              <a:ext cx="1136027" cy="1961303"/>
              <a:chOff x="1353097" y="1651879"/>
              <a:chExt cx="906223" cy="1564556"/>
            </a:xfrm>
          </p:grpSpPr>
          <p:sp>
            <p:nvSpPr>
              <p:cNvPr id="137" name="Google Shape;137;p5"/>
              <p:cNvSpPr/>
              <p:nvPr/>
            </p:nvSpPr>
            <p:spPr>
              <a:xfrm>
                <a:off x="1353097" y="1651879"/>
                <a:ext cx="906223" cy="1564556"/>
              </a:xfrm>
              <a:custGeom>
                <a:avLst/>
                <a:gdLst/>
                <a:ahLst/>
                <a:cxnLst/>
                <a:rect l="l" t="t" r="r" b="b"/>
                <a:pathLst>
                  <a:path w="906223" h="1564556" extrusionOk="0">
                    <a:moveTo>
                      <a:pt x="0" y="0"/>
                    </a:moveTo>
                    <a:lnTo>
                      <a:pt x="0" y="1564557"/>
                    </a:lnTo>
                    <a:lnTo>
                      <a:pt x="906223" y="1564557"/>
                    </a:lnTo>
                    <a:lnTo>
                      <a:pt x="0" y="0"/>
                    </a:lnTo>
                    <a:close/>
                    <a:moveTo>
                      <a:pt x="227420" y="846367"/>
                    </a:moveTo>
                    <a:lnTo>
                      <a:pt x="511759" y="1337224"/>
                    </a:lnTo>
                    <a:lnTo>
                      <a:pt x="227420" y="1337224"/>
                    </a:lnTo>
                    <a:lnTo>
                      <a:pt x="227420" y="84636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" name="Google Shape;138;p5"/>
              <p:cNvSpPr/>
              <p:nvPr/>
            </p:nvSpPr>
            <p:spPr>
              <a:xfrm>
                <a:off x="2061613" y="3109420"/>
                <a:ext cx="38867" cy="38867"/>
              </a:xfrm>
              <a:custGeom>
                <a:avLst/>
                <a:gdLst/>
                <a:ahLst/>
                <a:cxnLst/>
                <a:rect l="l" t="t" r="r" b="b"/>
                <a:pathLst>
                  <a:path w="38867" h="38867" extrusionOk="0">
                    <a:moveTo>
                      <a:pt x="38868" y="19434"/>
                    </a:moveTo>
                    <a:cubicBezTo>
                      <a:pt x="38868" y="30144"/>
                      <a:pt x="30144" y="38868"/>
                      <a:pt x="19434" y="38868"/>
                    </a:cubicBezTo>
                    <a:cubicBezTo>
                      <a:pt x="8724" y="38868"/>
                      <a:pt x="0" y="30144"/>
                      <a:pt x="0" y="19434"/>
                    </a:cubicBezTo>
                    <a:cubicBezTo>
                      <a:pt x="0" y="8724"/>
                      <a:pt x="8724" y="0"/>
                      <a:pt x="19434" y="0"/>
                    </a:cubicBezTo>
                    <a:cubicBezTo>
                      <a:pt x="30144" y="0"/>
                      <a:pt x="38868" y="8724"/>
                      <a:pt x="38868" y="1943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" name="Google Shape;139;p5"/>
              <p:cNvSpPr/>
              <p:nvPr/>
            </p:nvSpPr>
            <p:spPr>
              <a:xfrm>
                <a:off x="1353097" y="1651879"/>
                <a:ext cx="906223" cy="1564556"/>
              </a:xfrm>
              <a:custGeom>
                <a:avLst/>
                <a:gdLst/>
                <a:ahLst/>
                <a:cxnLst/>
                <a:rect l="l" t="t" r="r" b="b"/>
                <a:pathLst>
                  <a:path w="906223" h="1564556" extrusionOk="0">
                    <a:moveTo>
                      <a:pt x="29194" y="108484"/>
                    </a:moveTo>
                    <a:lnTo>
                      <a:pt x="855695" y="1535449"/>
                    </a:lnTo>
                    <a:lnTo>
                      <a:pt x="29194" y="1535449"/>
                    </a:lnTo>
                    <a:lnTo>
                      <a:pt x="29194" y="108484"/>
                    </a:lnTo>
                    <a:moveTo>
                      <a:pt x="198312" y="1366331"/>
                    </a:moveTo>
                    <a:lnTo>
                      <a:pt x="562373" y="1366331"/>
                    </a:lnTo>
                    <a:lnTo>
                      <a:pt x="537066" y="1322540"/>
                    </a:lnTo>
                    <a:lnTo>
                      <a:pt x="252727" y="831684"/>
                    </a:lnTo>
                    <a:lnTo>
                      <a:pt x="198312" y="737797"/>
                    </a:lnTo>
                    <a:lnTo>
                      <a:pt x="198312" y="1366331"/>
                    </a:lnTo>
                    <a:moveTo>
                      <a:pt x="0" y="0"/>
                    </a:moveTo>
                    <a:lnTo>
                      <a:pt x="0" y="1564557"/>
                    </a:lnTo>
                    <a:lnTo>
                      <a:pt x="906223" y="156455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227420" y="1337224"/>
                    </a:moveTo>
                    <a:lnTo>
                      <a:pt x="227420" y="846367"/>
                    </a:lnTo>
                    <a:lnTo>
                      <a:pt x="511759" y="1337224"/>
                    </a:lnTo>
                    <a:lnTo>
                      <a:pt x="227420" y="1337224"/>
                    </a:lnTo>
                    <a:close/>
                  </a:path>
                </a:pathLst>
              </a:custGeom>
              <a:solidFill>
                <a:srgbClr val="F398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" name="Google Shape;140;p5"/>
              <p:cNvSpPr/>
              <p:nvPr/>
            </p:nvSpPr>
            <p:spPr>
              <a:xfrm>
                <a:off x="1353097" y="1651879"/>
                <a:ext cx="906223" cy="1564556"/>
              </a:xfrm>
              <a:custGeom>
                <a:avLst/>
                <a:gdLst/>
                <a:ahLst/>
                <a:cxnLst/>
                <a:rect l="l" t="t" r="r" b="b"/>
                <a:pathLst>
                  <a:path w="906223" h="1564556" extrusionOk="0">
                    <a:moveTo>
                      <a:pt x="29194" y="108484"/>
                    </a:moveTo>
                    <a:lnTo>
                      <a:pt x="855695" y="1535449"/>
                    </a:lnTo>
                    <a:lnTo>
                      <a:pt x="29194" y="1535449"/>
                    </a:lnTo>
                    <a:lnTo>
                      <a:pt x="29194" y="108484"/>
                    </a:lnTo>
                    <a:moveTo>
                      <a:pt x="198312" y="1366331"/>
                    </a:moveTo>
                    <a:lnTo>
                      <a:pt x="562373" y="1366331"/>
                    </a:lnTo>
                    <a:lnTo>
                      <a:pt x="537066" y="1322540"/>
                    </a:lnTo>
                    <a:lnTo>
                      <a:pt x="252727" y="831684"/>
                    </a:lnTo>
                    <a:lnTo>
                      <a:pt x="198312" y="737797"/>
                    </a:lnTo>
                    <a:lnTo>
                      <a:pt x="198312" y="1366331"/>
                    </a:lnTo>
                    <a:moveTo>
                      <a:pt x="0" y="0"/>
                    </a:moveTo>
                    <a:lnTo>
                      <a:pt x="0" y="1564557"/>
                    </a:lnTo>
                    <a:lnTo>
                      <a:pt x="906223" y="156455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227420" y="1337224"/>
                    </a:moveTo>
                    <a:lnTo>
                      <a:pt x="227420" y="846367"/>
                    </a:lnTo>
                    <a:lnTo>
                      <a:pt x="511759" y="1337224"/>
                    </a:lnTo>
                    <a:lnTo>
                      <a:pt x="227420" y="1337224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41" name="Google Shape;141;p5"/>
              <p:cNvGrpSpPr/>
              <p:nvPr/>
            </p:nvGrpSpPr>
            <p:grpSpPr>
              <a:xfrm>
                <a:off x="1353097" y="1907975"/>
                <a:ext cx="113234" cy="1268557"/>
                <a:chOff x="1353097" y="1907975"/>
                <a:chExt cx="113234" cy="1268557"/>
              </a:xfrm>
            </p:grpSpPr>
            <p:sp>
              <p:nvSpPr>
                <p:cNvPr id="142" name="Google Shape;142;p5"/>
                <p:cNvSpPr/>
                <p:nvPr/>
              </p:nvSpPr>
              <p:spPr>
                <a:xfrm>
                  <a:off x="1353097" y="1907975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3" name="Google Shape;143;p5"/>
                <p:cNvSpPr/>
                <p:nvPr/>
              </p:nvSpPr>
              <p:spPr>
                <a:xfrm>
                  <a:off x="1353097" y="2012918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4" name="Google Shape;144;p5"/>
                <p:cNvSpPr/>
                <p:nvPr/>
              </p:nvSpPr>
              <p:spPr>
                <a:xfrm>
                  <a:off x="1353097" y="2117947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5" name="Google Shape;145;p5"/>
                <p:cNvSpPr/>
                <p:nvPr/>
              </p:nvSpPr>
              <p:spPr>
                <a:xfrm>
                  <a:off x="1353097" y="2222976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6" name="Google Shape;146;p5"/>
                <p:cNvSpPr/>
                <p:nvPr/>
              </p:nvSpPr>
              <p:spPr>
                <a:xfrm>
                  <a:off x="1353097" y="2327919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7" name="Google Shape;147;p5"/>
                <p:cNvSpPr/>
                <p:nvPr/>
              </p:nvSpPr>
              <p:spPr>
                <a:xfrm>
                  <a:off x="1353097" y="2432948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8" name="Google Shape;148;p5"/>
                <p:cNvSpPr/>
                <p:nvPr/>
              </p:nvSpPr>
              <p:spPr>
                <a:xfrm>
                  <a:off x="1353097" y="2537891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9" name="Google Shape;149;p5"/>
                <p:cNvSpPr/>
                <p:nvPr/>
              </p:nvSpPr>
              <p:spPr>
                <a:xfrm>
                  <a:off x="1353097" y="2642921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0" name="Google Shape;150;p5"/>
                <p:cNvSpPr/>
                <p:nvPr/>
              </p:nvSpPr>
              <p:spPr>
                <a:xfrm>
                  <a:off x="1353097" y="2747950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1" name="Google Shape;151;p5"/>
                <p:cNvSpPr/>
                <p:nvPr/>
              </p:nvSpPr>
              <p:spPr>
                <a:xfrm>
                  <a:off x="1353097" y="2852893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2" name="Google Shape;152;p5"/>
                <p:cNvSpPr/>
                <p:nvPr/>
              </p:nvSpPr>
              <p:spPr>
                <a:xfrm>
                  <a:off x="1353097" y="2957922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3" name="Google Shape;153;p5"/>
                <p:cNvSpPr/>
                <p:nvPr/>
              </p:nvSpPr>
              <p:spPr>
                <a:xfrm>
                  <a:off x="1353097" y="3062865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4" name="Google Shape;154;p5"/>
                <p:cNvSpPr/>
                <p:nvPr/>
              </p:nvSpPr>
              <p:spPr>
                <a:xfrm>
                  <a:off x="1353097" y="3167895"/>
                  <a:ext cx="113234" cy="8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34" h="8637" extrusionOk="0">
                      <a:moveTo>
                        <a:pt x="0" y="0"/>
                      </a:moveTo>
                      <a:lnTo>
                        <a:pt x="113235" y="0"/>
                      </a:lnTo>
                    </a:path>
                  </a:pathLst>
                </a:custGeom>
                <a:noFill/>
                <a:ln w="17250" cap="rnd" cmpd="sng">
                  <a:solidFill>
                    <a:schemeClr val="accent3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155" name="Google Shape;155;p5"/>
          <p:cNvGrpSpPr/>
          <p:nvPr/>
        </p:nvGrpSpPr>
        <p:grpSpPr>
          <a:xfrm>
            <a:off x="269601" y="190275"/>
            <a:ext cx="8601223" cy="4774676"/>
            <a:chOff x="5447852" y="0"/>
            <a:chExt cx="5442090" cy="3618001"/>
          </a:xfrm>
        </p:grpSpPr>
        <p:sp>
          <p:nvSpPr>
            <p:cNvPr id="156" name="Google Shape;156;p5"/>
            <p:cNvSpPr/>
            <p:nvPr/>
          </p:nvSpPr>
          <p:spPr>
            <a:xfrm>
              <a:off x="5447852" y="220602"/>
              <a:ext cx="5442090" cy="3397399"/>
            </a:xfrm>
            <a:custGeom>
              <a:avLst/>
              <a:gdLst/>
              <a:ahLst/>
              <a:cxnLst/>
              <a:rect l="l" t="t" r="r" b="b"/>
              <a:pathLst>
                <a:path w="5442090" h="3282511" extrusionOk="0">
                  <a:moveTo>
                    <a:pt x="5369624" y="0"/>
                  </a:moveTo>
                  <a:cubicBezTo>
                    <a:pt x="5409646" y="0"/>
                    <a:pt x="5442091" y="32444"/>
                    <a:pt x="5442091" y="72467"/>
                  </a:cubicBezTo>
                  <a:lnTo>
                    <a:pt x="5442091" y="3210045"/>
                  </a:lnTo>
                  <a:cubicBezTo>
                    <a:pt x="5442091" y="3250067"/>
                    <a:pt x="5409646" y="3282512"/>
                    <a:pt x="5369624" y="3282512"/>
                  </a:cubicBezTo>
                  <a:lnTo>
                    <a:pt x="72467" y="3282512"/>
                  </a:lnTo>
                  <a:cubicBezTo>
                    <a:pt x="32445" y="3282512"/>
                    <a:pt x="0" y="3250068"/>
                    <a:pt x="0" y="3210045"/>
                  </a:cubicBezTo>
                  <a:lnTo>
                    <a:pt x="0" y="72467"/>
                  </a:lnTo>
                  <a:cubicBezTo>
                    <a:pt x="0" y="32445"/>
                    <a:pt x="32444" y="0"/>
                    <a:pt x="724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57" name="Google Shape;157;p5"/>
            <p:cNvGrpSpPr/>
            <p:nvPr/>
          </p:nvGrpSpPr>
          <p:grpSpPr>
            <a:xfrm>
              <a:off x="5586054" y="0"/>
              <a:ext cx="5165785" cy="3492512"/>
              <a:chOff x="5586054" y="0"/>
              <a:chExt cx="5165785" cy="3492512"/>
            </a:xfrm>
          </p:grpSpPr>
          <p:sp>
            <p:nvSpPr>
              <p:cNvPr id="158" name="Google Shape;158;p5"/>
              <p:cNvSpPr/>
              <p:nvPr/>
            </p:nvSpPr>
            <p:spPr>
              <a:xfrm>
                <a:off x="8168947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" name="Google Shape;159;p5"/>
              <p:cNvSpPr/>
              <p:nvPr/>
            </p:nvSpPr>
            <p:spPr>
              <a:xfrm>
                <a:off x="5586054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" name="Google Shape;160;p5"/>
              <p:cNvSpPr/>
              <p:nvPr/>
            </p:nvSpPr>
            <p:spPr>
              <a:xfrm rot="10800000" flipH="1">
                <a:off x="8168947" y="3207396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" name="Google Shape;161;p5"/>
              <p:cNvSpPr/>
              <p:nvPr/>
            </p:nvSpPr>
            <p:spPr>
              <a:xfrm rot="10800000" flipH="1">
                <a:off x="5586054" y="3207396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62" name="Google Shape;162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5"/>
          <p:cNvSpPr txBox="1">
            <a:spLocks noGrp="1"/>
          </p:cNvSpPr>
          <p:nvPr>
            <p:ph type="subTitle" idx="1"/>
          </p:nvPr>
        </p:nvSpPr>
        <p:spPr>
          <a:xfrm>
            <a:off x="3448842" y="3619224"/>
            <a:ext cx="2229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64" name="Google Shape;164;p5"/>
          <p:cNvSpPr txBox="1">
            <a:spLocks noGrp="1"/>
          </p:cNvSpPr>
          <p:nvPr>
            <p:ph type="subTitle" idx="2"/>
          </p:nvPr>
        </p:nvSpPr>
        <p:spPr>
          <a:xfrm>
            <a:off x="715100" y="3619224"/>
            <a:ext cx="2229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65" name="Google Shape;165;p5"/>
          <p:cNvSpPr txBox="1">
            <a:spLocks noGrp="1"/>
          </p:cNvSpPr>
          <p:nvPr>
            <p:ph type="subTitle" idx="3"/>
          </p:nvPr>
        </p:nvSpPr>
        <p:spPr>
          <a:xfrm>
            <a:off x="3448834" y="3164750"/>
            <a:ext cx="22290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66" name="Google Shape;166;p5"/>
          <p:cNvSpPr txBox="1">
            <a:spLocks noGrp="1"/>
          </p:cNvSpPr>
          <p:nvPr>
            <p:ph type="subTitle" idx="4"/>
          </p:nvPr>
        </p:nvSpPr>
        <p:spPr>
          <a:xfrm>
            <a:off x="714899" y="3164750"/>
            <a:ext cx="22290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67" name="Google Shape;167;p5"/>
          <p:cNvSpPr txBox="1">
            <a:spLocks noGrp="1"/>
          </p:cNvSpPr>
          <p:nvPr>
            <p:ph type="subTitle" idx="5"/>
          </p:nvPr>
        </p:nvSpPr>
        <p:spPr>
          <a:xfrm>
            <a:off x="6184154" y="3619224"/>
            <a:ext cx="2229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68" name="Google Shape;168;p5"/>
          <p:cNvSpPr txBox="1">
            <a:spLocks noGrp="1"/>
          </p:cNvSpPr>
          <p:nvPr>
            <p:ph type="subTitle" idx="6"/>
          </p:nvPr>
        </p:nvSpPr>
        <p:spPr>
          <a:xfrm>
            <a:off x="6184154" y="3164750"/>
            <a:ext cx="22293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2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15578-682B-4A01-9638-014C16DE1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AAC1EE-97A3-4603-AA67-B9B86F55F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30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17" indent="0" algn="ctr">
              <a:buNone/>
              <a:defRPr sz="1500"/>
            </a:lvl2pPr>
            <a:lvl3pPr marL="685835" indent="0" algn="ctr">
              <a:buNone/>
              <a:defRPr sz="1350"/>
            </a:lvl3pPr>
            <a:lvl4pPr marL="1028752" indent="0" algn="ctr">
              <a:buNone/>
              <a:defRPr sz="1200"/>
            </a:lvl4pPr>
            <a:lvl5pPr marL="1371668" indent="0" algn="ctr">
              <a:buNone/>
              <a:defRPr sz="1200"/>
            </a:lvl5pPr>
            <a:lvl6pPr marL="1714586" indent="0" algn="ctr">
              <a:buNone/>
              <a:defRPr sz="1200"/>
            </a:lvl6pPr>
            <a:lvl7pPr marL="2057503" indent="0" algn="ctr">
              <a:buNone/>
              <a:defRPr sz="1200"/>
            </a:lvl7pPr>
            <a:lvl8pPr marL="2400420" indent="0" algn="ctr">
              <a:buNone/>
              <a:defRPr sz="1200"/>
            </a:lvl8pPr>
            <a:lvl9pPr marL="274333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0C8B9-3AC5-46CF-A12A-6DF4288A1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B8C012C-B1B7-47F6-B168-A941E97A73A9}" type="datetimeFigureOut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1/21/2024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8CA0AF-530D-4EBD-B965-8B94F5F1B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59C82-3A0F-48FF-926E-5D04481A0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1EC7793-07B9-4429-92E8-8730EA770269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74728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41855-5658-46FC-B1E4-D8A33D040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48DD4-982E-4DF5-83BC-71D4D6BCEB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C6D471-1D4A-4A93-8DC4-6EC44FFF7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B8C012C-B1B7-47F6-B168-A941E97A73A9}" type="datetimeFigureOut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1/21/2024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F56D3-DE4D-452A-8EDB-00A20AD17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3EE1EB-0B3D-4FD7-B6AB-2BD17542B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1EC7793-07B9-4429-92E8-8730EA770269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67426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AF01F-173B-42F4-B79E-090D56ACB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7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F68C77-CBFA-461F-A51E-325EB95509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100"/>
            <a:ext cx="7886700" cy="1125141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1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35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5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6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50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4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33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E92DB-083F-452B-B9A8-07F35FD15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B8C012C-B1B7-47F6-B168-A941E97A73A9}" type="datetimeFigureOut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1/21/2024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284B60-C1EA-4B69-AA90-8F1E5FB94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62BA63-766D-48C7-962C-260FED02A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1EC7793-07B9-4429-92E8-8730EA770269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97100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F6C79-9DB9-41C2-AB7F-EE2DBD4CB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300A1-412B-4D8E-A682-9491921A93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449AE0-B2AB-4AC5-AD17-D5485CF0B2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4E3E69-8221-46DF-8417-9117474D9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B8C012C-B1B7-47F6-B168-A941E97A73A9}" type="datetimeFigureOut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1/21/2024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0CA87B-A6B0-4084-8ABD-22FC70DE9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9FFCA0-2136-413A-9FC4-8666492A9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1EC7793-07B9-4429-92E8-8730EA770269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8120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C1165-B1EA-4947-A1FB-D9CF6BE2F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49C6E-764C-4F36-94CB-FE2A2DF8C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5" y="1260873"/>
            <a:ext cx="386834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17" indent="0">
              <a:buNone/>
              <a:defRPr sz="1500" b="1"/>
            </a:lvl2pPr>
            <a:lvl3pPr marL="685835" indent="0">
              <a:buNone/>
              <a:defRPr sz="1350" b="1"/>
            </a:lvl3pPr>
            <a:lvl4pPr marL="1028752" indent="0">
              <a:buNone/>
              <a:defRPr sz="1200" b="1"/>
            </a:lvl4pPr>
            <a:lvl5pPr marL="1371668" indent="0">
              <a:buNone/>
              <a:defRPr sz="1200" b="1"/>
            </a:lvl5pPr>
            <a:lvl6pPr marL="1714586" indent="0">
              <a:buNone/>
              <a:defRPr sz="1200" b="1"/>
            </a:lvl6pPr>
            <a:lvl7pPr marL="2057503" indent="0">
              <a:buNone/>
              <a:defRPr sz="1200" b="1"/>
            </a:lvl7pPr>
            <a:lvl8pPr marL="2400420" indent="0">
              <a:buNone/>
              <a:defRPr sz="1200" b="1"/>
            </a:lvl8pPr>
            <a:lvl9pPr marL="2743337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9B79E8-DF7C-4EBB-9F3B-6BE1496FD9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5" y="1878809"/>
            <a:ext cx="386834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2F9A33-7E46-4A42-A0A4-E18DB17B89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3" y="1260873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17" indent="0">
              <a:buNone/>
              <a:defRPr sz="1500" b="1"/>
            </a:lvl2pPr>
            <a:lvl3pPr marL="685835" indent="0">
              <a:buNone/>
              <a:defRPr sz="1350" b="1"/>
            </a:lvl3pPr>
            <a:lvl4pPr marL="1028752" indent="0">
              <a:buNone/>
              <a:defRPr sz="1200" b="1"/>
            </a:lvl4pPr>
            <a:lvl5pPr marL="1371668" indent="0">
              <a:buNone/>
              <a:defRPr sz="1200" b="1"/>
            </a:lvl5pPr>
            <a:lvl6pPr marL="1714586" indent="0">
              <a:buNone/>
              <a:defRPr sz="1200" b="1"/>
            </a:lvl6pPr>
            <a:lvl7pPr marL="2057503" indent="0">
              <a:buNone/>
              <a:defRPr sz="1200" b="1"/>
            </a:lvl7pPr>
            <a:lvl8pPr marL="2400420" indent="0">
              <a:buNone/>
              <a:defRPr sz="1200" b="1"/>
            </a:lvl8pPr>
            <a:lvl9pPr marL="2743337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8AAA32-05F2-47FB-B9B2-30397B27C7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3" y="1878809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0AE778-A2FD-4AD5-B23E-61A0D2506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B8C012C-B1B7-47F6-B168-A941E97A73A9}" type="datetimeFigureOut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1/21/2024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F383F0-95C5-45CA-90E7-CB2237487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17D151-FD6A-419A-A7B0-CA8BE2A25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1EC7793-07B9-4429-92E8-8730EA770269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69972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CD961-234E-4CF8-B0EF-237952B82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917F9D-08A6-466A-864D-D2F376CC9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B8C012C-B1B7-47F6-B168-A941E97A73A9}" type="datetimeFigureOut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1/21/2024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DF56FB-BF1A-451B-AFCC-8E5E82A91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5A4458-ED35-410C-9316-3AE12AF06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1EC7793-07B9-4429-92E8-8730EA770269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55900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6121E3-1542-49D2-AFE7-215B078A3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B8C012C-B1B7-47F6-B168-A941E97A73A9}" type="datetimeFigureOut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1/21/2024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B79D1B-E5A5-4FF6-B1AF-3C1CE82BE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A32E8B-A5B1-45B5-9A9F-B5EF9E6E9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1EC7793-07B9-4429-92E8-8730EA770269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89149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4EF36-1426-4285-828F-C8CFBFE98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3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C0F19-B360-4B7D-8B84-54564343E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2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61CC49-77D0-4E31-A9D2-D30F8EDAEA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3" y="1543053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17" indent="0">
              <a:buNone/>
              <a:defRPr sz="1050"/>
            </a:lvl2pPr>
            <a:lvl3pPr marL="685835" indent="0">
              <a:buNone/>
              <a:defRPr sz="900"/>
            </a:lvl3pPr>
            <a:lvl4pPr marL="1028752" indent="0">
              <a:buNone/>
              <a:defRPr sz="750"/>
            </a:lvl4pPr>
            <a:lvl5pPr marL="1371668" indent="0">
              <a:buNone/>
              <a:defRPr sz="750"/>
            </a:lvl5pPr>
            <a:lvl6pPr marL="1714586" indent="0">
              <a:buNone/>
              <a:defRPr sz="750"/>
            </a:lvl6pPr>
            <a:lvl7pPr marL="2057503" indent="0">
              <a:buNone/>
              <a:defRPr sz="750"/>
            </a:lvl7pPr>
            <a:lvl8pPr marL="2400420" indent="0">
              <a:buNone/>
              <a:defRPr sz="750"/>
            </a:lvl8pPr>
            <a:lvl9pPr marL="2743337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AB92D8-AB77-44F5-B9DD-F7A3C2F63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B8C012C-B1B7-47F6-B168-A941E97A73A9}" type="datetimeFigureOut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1/21/2024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0A841E-88D4-4D0A-97C4-E4897B618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54F814-BBE2-4CE3-B3C8-C4A938E78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1EC7793-07B9-4429-92E8-8730EA770269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59869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247E2-3FF2-44B7-B10F-3C06FDF7C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3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9E9FEF-3FB3-4E4C-A935-958BA93288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2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17" indent="0">
              <a:buNone/>
              <a:defRPr sz="2100"/>
            </a:lvl2pPr>
            <a:lvl3pPr marL="685835" indent="0">
              <a:buNone/>
              <a:defRPr sz="1800"/>
            </a:lvl3pPr>
            <a:lvl4pPr marL="1028752" indent="0">
              <a:buNone/>
              <a:defRPr sz="1500"/>
            </a:lvl4pPr>
            <a:lvl5pPr marL="1371668" indent="0">
              <a:buNone/>
              <a:defRPr sz="1500"/>
            </a:lvl5pPr>
            <a:lvl6pPr marL="1714586" indent="0">
              <a:buNone/>
              <a:defRPr sz="1500"/>
            </a:lvl6pPr>
            <a:lvl7pPr marL="2057503" indent="0">
              <a:buNone/>
              <a:defRPr sz="1500"/>
            </a:lvl7pPr>
            <a:lvl8pPr marL="2400420" indent="0">
              <a:buNone/>
              <a:defRPr sz="1500"/>
            </a:lvl8pPr>
            <a:lvl9pPr marL="2743337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F12C7B-8B90-4958-A986-27D36990B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3" y="1543053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17" indent="0">
              <a:buNone/>
              <a:defRPr sz="1050"/>
            </a:lvl2pPr>
            <a:lvl3pPr marL="685835" indent="0">
              <a:buNone/>
              <a:defRPr sz="900"/>
            </a:lvl3pPr>
            <a:lvl4pPr marL="1028752" indent="0">
              <a:buNone/>
              <a:defRPr sz="750"/>
            </a:lvl4pPr>
            <a:lvl5pPr marL="1371668" indent="0">
              <a:buNone/>
              <a:defRPr sz="750"/>
            </a:lvl5pPr>
            <a:lvl6pPr marL="1714586" indent="0">
              <a:buNone/>
              <a:defRPr sz="750"/>
            </a:lvl6pPr>
            <a:lvl7pPr marL="2057503" indent="0">
              <a:buNone/>
              <a:defRPr sz="750"/>
            </a:lvl7pPr>
            <a:lvl8pPr marL="2400420" indent="0">
              <a:buNone/>
              <a:defRPr sz="750"/>
            </a:lvl8pPr>
            <a:lvl9pPr marL="2743337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4EFE80-B253-4A84-BE72-FE1337473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B8C012C-B1B7-47F6-B168-A941E97A73A9}" type="datetimeFigureOut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1/21/2024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70AA07-12BD-4E8C-B324-9F0CBE23C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AF4ED2-925B-495F-9A04-20C40D1E4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1EC7793-07B9-4429-92E8-8730EA770269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2764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5AAED-E4CB-438E-BAE6-D874C01F5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CA6078-7021-47C7-8ADD-30EB0D4D7E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DC22C-267E-4ADC-AF05-BEB721900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B8C012C-B1B7-47F6-B168-A941E97A73A9}" type="datetimeFigureOut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1/21/2024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ACB2E6-036D-489B-AF95-7F191F409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DBCEB-45FD-4CA2-89E1-0743C2C24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1EC7793-07B9-4429-92E8-8730EA770269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860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" name="Google Shape;170;p6"/>
          <p:cNvGrpSpPr/>
          <p:nvPr/>
        </p:nvGrpSpPr>
        <p:grpSpPr>
          <a:xfrm>
            <a:off x="-149512" y="-214573"/>
            <a:ext cx="9588672" cy="5876307"/>
            <a:chOff x="-149512" y="-214573"/>
            <a:chExt cx="9588672" cy="5876307"/>
          </a:xfrm>
        </p:grpSpPr>
        <p:grpSp>
          <p:nvGrpSpPr>
            <p:cNvPr id="171" name="Google Shape;171;p6"/>
            <p:cNvGrpSpPr/>
            <p:nvPr/>
          </p:nvGrpSpPr>
          <p:grpSpPr>
            <a:xfrm rot="2021523">
              <a:off x="445885" y="-317881"/>
              <a:ext cx="305506" cy="2239206"/>
              <a:chOff x="4265846" y="1371340"/>
              <a:chExt cx="126709" cy="928680"/>
            </a:xfrm>
          </p:grpSpPr>
          <p:sp>
            <p:nvSpPr>
              <p:cNvPr id="172" name="Google Shape;172;p6"/>
              <p:cNvSpPr/>
              <p:nvPr/>
            </p:nvSpPr>
            <p:spPr>
              <a:xfrm>
                <a:off x="4289685" y="1944338"/>
                <a:ext cx="102870" cy="202457"/>
              </a:xfrm>
              <a:custGeom>
                <a:avLst/>
                <a:gdLst/>
                <a:ahLst/>
                <a:cxnLst/>
                <a:rect l="l" t="t" r="r" b="b"/>
                <a:pathLst>
                  <a:path w="102870" h="202457" extrusionOk="0">
                    <a:moveTo>
                      <a:pt x="102870" y="86"/>
                    </a:moveTo>
                    <a:lnTo>
                      <a:pt x="102179" y="202458"/>
                    </a:lnTo>
                    <a:lnTo>
                      <a:pt x="0" y="202285"/>
                    </a:lnTo>
                    <a:lnTo>
                      <a:pt x="777" y="0"/>
                    </a:lnTo>
                    <a:lnTo>
                      <a:pt x="102870" y="8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" name="Google Shape;173;p6"/>
              <p:cNvSpPr/>
              <p:nvPr/>
            </p:nvSpPr>
            <p:spPr>
              <a:xfrm>
                <a:off x="4299791" y="1484834"/>
                <a:ext cx="85163" cy="459589"/>
              </a:xfrm>
              <a:custGeom>
                <a:avLst/>
                <a:gdLst/>
                <a:ahLst/>
                <a:cxnLst/>
                <a:rect l="l" t="t" r="r" b="b"/>
                <a:pathLst>
                  <a:path w="85163" h="459589" extrusionOk="0">
                    <a:moveTo>
                      <a:pt x="85163" y="86"/>
                    </a:moveTo>
                    <a:lnTo>
                      <a:pt x="83436" y="459590"/>
                    </a:lnTo>
                    <a:lnTo>
                      <a:pt x="0" y="459503"/>
                    </a:lnTo>
                    <a:lnTo>
                      <a:pt x="1727" y="0"/>
                    </a:lnTo>
                    <a:lnTo>
                      <a:pt x="85163" y="86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" name="Google Shape;174;p6"/>
              <p:cNvSpPr/>
              <p:nvPr/>
            </p:nvSpPr>
            <p:spPr>
              <a:xfrm>
                <a:off x="4301432" y="2146623"/>
                <a:ext cx="78512" cy="124290"/>
              </a:xfrm>
              <a:custGeom>
                <a:avLst/>
                <a:gdLst/>
                <a:ahLst/>
                <a:cxnLst/>
                <a:rect l="l" t="t" r="r" b="b"/>
                <a:pathLst>
                  <a:path w="78512" h="124290" extrusionOk="0">
                    <a:moveTo>
                      <a:pt x="0" y="41459"/>
                    </a:moveTo>
                    <a:lnTo>
                      <a:pt x="27466" y="124291"/>
                    </a:lnTo>
                    <a:lnTo>
                      <a:pt x="50269" y="124291"/>
                    </a:lnTo>
                    <a:lnTo>
                      <a:pt x="78340" y="41545"/>
                    </a:lnTo>
                    <a:lnTo>
                      <a:pt x="78513" y="86"/>
                    </a:lnTo>
                    <a:lnTo>
                      <a:pt x="173" y="0"/>
                    </a:lnTo>
                    <a:lnTo>
                      <a:pt x="0" y="41459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5" name="Google Shape;175;p6"/>
              <p:cNvSpPr/>
              <p:nvPr/>
            </p:nvSpPr>
            <p:spPr>
              <a:xfrm>
                <a:off x="4336759" y="2270913"/>
                <a:ext cx="6909" cy="29107"/>
              </a:xfrm>
              <a:custGeom>
                <a:avLst/>
                <a:gdLst/>
                <a:ahLst/>
                <a:cxnLst/>
                <a:rect l="l" t="t" r="r" b="b"/>
                <a:pathLst>
                  <a:path w="6909" h="29107" extrusionOk="0">
                    <a:moveTo>
                      <a:pt x="6823" y="29108"/>
                    </a:moveTo>
                    <a:lnTo>
                      <a:pt x="6910" y="0"/>
                    </a:lnTo>
                    <a:lnTo>
                      <a:pt x="173" y="0"/>
                    </a:lnTo>
                    <a:lnTo>
                      <a:pt x="0" y="29108"/>
                    </a:lnTo>
                    <a:lnTo>
                      <a:pt x="6823" y="2910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" name="Google Shape;176;p6"/>
              <p:cNvSpPr/>
              <p:nvPr/>
            </p:nvSpPr>
            <p:spPr>
              <a:xfrm>
                <a:off x="4313006" y="1443634"/>
                <a:ext cx="60633" cy="41286"/>
              </a:xfrm>
              <a:custGeom>
                <a:avLst/>
                <a:gdLst/>
                <a:ahLst/>
                <a:cxnLst/>
                <a:rect l="l" t="t" r="r" b="b"/>
                <a:pathLst>
                  <a:path w="60633" h="41286" extrusionOk="0">
                    <a:moveTo>
                      <a:pt x="60634" y="86"/>
                    </a:moveTo>
                    <a:lnTo>
                      <a:pt x="60461" y="41286"/>
                    </a:lnTo>
                    <a:lnTo>
                      <a:pt x="0" y="41200"/>
                    </a:lnTo>
                    <a:lnTo>
                      <a:pt x="173" y="0"/>
                    </a:lnTo>
                    <a:lnTo>
                      <a:pt x="60634" y="86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7" name="Google Shape;177;p6"/>
              <p:cNvSpPr/>
              <p:nvPr/>
            </p:nvSpPr>
            <p:spPr>
              <a:xfrm>
                <a:off x="4307564" y="1371340"/>
                <a:ext cx="71948" cy="72380"/>
              </a:xfrm>
              <a:custGeom>
                <a:avLst/>
                <a:gdLst/>
                <a:ahLst/>
                <a:cxnLst/>
                <a:rect l="l" t="t" r="r" b="b"/>
                <a:pathLst>
                  <a:path w="71948" h="72380" extrusionOk="0">
                    <a:moveTo>
                      <a:pt x="71948" y="86"/>
                    </a:moveTo>
                    <a:lnTo>
                      <a:pt x="71689" y="72380"/>
                    </a:lnTo>
                    <a:lnTo>
                      <a:pt x="0" y="72294"/>
                    </a:lnTo>
                    <a:lnTo>
                      <a:pt x="259" y="0"/>
                    </a:lnTo>
                    <a:lnTo>
                      <a:pt x="71948" y="8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" name="Google Shape;178;p6"/>
              <p:cNvSpPr/>
              <p:nvPr/>
            </p:nvSpPr>
            <p:spPr>
              <a:xfrm>
                <a:off x="4265846" y="1496581"/>
                <a:ext cx="35672" cy="247285"/>
              </a:xfrm>
              <a:custGeom>
                <a:avLst/>
                <a:gdLst/>
                <a:ahLst/>
                <a:cxnLst/>
                <a:rect l="l" t="t" r="r" b="b"/>
                <a:pathLst>
                  <a:path w="35672" h="247285" extrusionOk="0">
                    <a:moveTo>
                      <a:pt x="0" y="247285"/>
                    </a:moveTo>
                    <a:lnTo>
                      <a:pt x="25307" y="247285"/>
                    </a:lnTo>
                    <a:lnTo>
                      <a:pt x="26085" y="38090"/>
                    </a:lnTo>
                    <a:lnTo>
                      <a:pt x="35499" y="38090"/>
                    </a:lnTo>
                    <a:lnTo>
                      <a:pt x="35672" y="86"/>
                    </a:lnTo>
                    <a:lnTo>
                      <a:pt x="26257" y="86"/>
                    </a:lnTo>
                    <a:lnTo>
                      <a:pt x="11488" y="0"/>
                    </a:lnTo>
                    <a:lnTo>
                      <a:pt x="950" y="0"/>
                    </a:lnTo>
                    <a:lnTo>
                      <a:pt x="0" y="247285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9" name="Google Shape;179;p6"/>
            <p:cNvGrpSpPr/>
            <p:nvPr/>
          </p:nvGrpSpPr>
          <p:grpSpPr>
            <a:xfrm rot="-8882944">
              <a:off x="8528503" y="1274254"/>
              <a:ext cx="520581" cy="1623261"/>
              <a:chOff x="3419954" y="295999"/>
              <a:chExt cx="265198" cy="826933"/>
            </a:xfrm>
          </p:grpSpPr>
          <p:sp>
            <p:nvSpPr>
              <p:cNvPr id="180" name="Google Shape;180;p6"/>
              <p:cNvSpPr/>
              <p:nvPr/>
            </p:nvSpPr>
            <p:spPr>
              <a:xfrm>
                <a:off x="3419954" y="300750"/>
                <a:ext cx="265198" cy="615233"/>
              </a:xfrm>
              <a:custGeom>
                <a:avLst/>
                <a:gdLst/>
                <a:ahLst/>
                <a:cxnLst/>
                <a:rect l="l" t="t" r="r" b="b"/>
                <a:pathLst>
                  <a:path w="265198" h="615233" extrusionOk="0">
                    <a:moveTo>
                      <a:pt x="202675" y="777"/>
                    </a:moveTo>
                    <a:cubicBezTo>
                      <a:pt x="202675" y="777"/>
                      <a:pt x="201897" y="259"/>
                      <a:pt x="201465" y="0"/>
                    </a:cubicBezTo>
                    <a:cubicBezTo>
                      <a:pt x="144287" y="12179"/>
                      <a:pt x="87194" y="24444"/>
                      <a:pt x="30015" y="36536"/>
                    </a:cubicBezTo>
                    <a:cubicBezTo>
                      <a:pt x="25006" y="37572"/>
                      <a:pt x="23365" y="39472"/>
                      <a:pt x="23192" y="44655"/>
                    </a:cubicBezTo>
                    <a:cubicBezTo>
                      <a:pt x="21119" y="101402"/>
                      <a:pt x="18700" y="158149"/>
                      <a:pt x="16368" y="214809"/>
                    </a:cubicBezTo>
                    <a:cubicBezTo>
                      <a:pt x="11013" y="346182"/>
                      <a:pt x="5744" y="477469"/>
                      <a:pt x="476" y="608842"/>
                    </a:cubicBezTo>
                    <a:cubicBezTo>
                      <a:pt x="389" y="611001"/>
                      <a:pt x="-1338" y="614111"/>
                      <a:pt x="2376" y="615233"/>
                    </a:cubicBezTo>
                    <a:cubicBezTo>
                      <a:pt x="4535" y="613938"/>
                      <a:pt x="6867" y="614542"/>
                      <a:pt x="9113" y="614542"/>
                    </a:cubicBezTo>
                    <a:cubicBezTo>
                      <a:pt x="37702" y="614111"/>
                      <a:pt x="66378" y="613851"/>
                      <a:pt x="94968" y="613506"/>
                    </a:cubicBezTo>
                    <a:cubicBezTo>
                      <a:pt x="141523" y="612988"/>
                      <a:pt x="188164" y="612210"/>
                      <a:pt x="234719" y="611865"/>
                    </a:cubicBezTo>
                    <a:cubicBezTo>
                      <a:pt x="243874" y="611865"/>
                      <a:pt x="253116" y="610397"/>
                      <a:pt x="262185" y="612383"/>
                    </a:cubicBezTo>
                    <a:lnTo>
                      <a:pt x="262013" y="612383"/>
                    </a:lnTo>
                    <a:cubicBezTo>
                      <a:pt x="262444" y="611606"/>
                      <a:pt x="263049" y="611433"/>
                      <a:pt x="263826" y="611865"/>
                    </a:cubicBezTo>
                    <a:cubicBezTo>
                      <a:pt x="266331" y="609446"/>
                      <a:pt x="264690" y="606510"/>
                      <a:pt x="264431" y="604005"/>
                    </a:cubicBezTo>
                    <a:cubicBezTo>
                      <a:pt x="251043" y="475050"/>
                      <a:pt x="237569" y="346182"/>
                      <a:pt x="224181" y="217228"/>
                    </a:cubicBezTo>
                    <a:cubicBezTo>
                      <a:pt x="216840" y="147093"/>
                      <a:pt x="209584" y="76958"/>
                      <a:pt x="202243" y="6737"/>
                    </a:cubicBezTo>
                    <a:cubicBezTo>
                      <a:pt x="202070" y="4750"/>
                      <a:pt x="200947" y="2678"/>
                      <a:pt x="202588" y="69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1" name="Google Shape;181;p6"/>
              <p:cNvSpPr/>
              <p:nvPr/>
            </p:nvSpPr>
            <p:spPr>
              <a:xfrm>
                <a:off x="3456706" y="295999"/>
                <a:ext cx="150720" cy="40767"/>
              </a:xfrm>
              <a:custGeom>
                <a:avLst/>
                <a:gdLst/>
                <a:ahLst/>
                <a:cxnLst/>
                <a:rect l="l" t="t" r="r" b="b"/>
                <a:pathLst>
                  <a:path w="150720" h="40767" extrusionOk="0">
                    <a:moveTo>
                      <a:pt x="0" y="40682"/>
                    </a:moveTo>
                    <a:cubicBezTo>
                      <a:pt x="0" y="39559"/>
                      <a:pt x="86" y="38436"/>
                      <a:pt x="173" y="37313"/>
                    </a:cubicBezTo>
                    <a:cubicBezTo>
                      <a:pt x="346" y="32994"/>
                      <a:pt x="1728" y="31440"/>
                      <a:pt x="5873" y="30576"/>
                    </a:cubicBezTo>
                    <a:cubicBezTo>
                      <a:pt x="53810" y="20470"/>
                      <a:pt x="101747" y="10192"/>
                      <a:pt x="149684" y="0"/>
                    </a:cubicBezTo>
                    <a:cubicBezTo>
                      <a:pt x="150030" y="173"/>
                      <a:pt x="150375" y="432"/>
                      <a:pt x="150634" y="605"/>
                    </a:cubicBezTo>
                    <a:cubicBezTo>
                      <a:pt x="149339" y="2246"/>
                      <a:pt x="150202" y="3973"/>
                      <a:pt x="150375" y="5701"/>
                    </a:cubicBezTo>
                    <a:cubicBezTo>
                      <a:pt x="150462" y="6737"/>
                      <a:pt x="150548" y="7687"/>
                      <a:pt x="150721" y="8724"/>
                    </a:cubicBezTo>
                    <a:cubicBezTo>
                      <a:pt x="100452" y="19434"/>
                      <a:pt x="50269" y="30230"/>
                      <a:pt x="0" y="40768"/>
                    </a:cubicBezTo>
                    <a:close/>
                  </a:path>
                </a:pathLst>
              </a:custGeom>
              <a:solidFill>
                <a:srgbClr val="4C5B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2" name="Google Shape;182;p6"/>
              <p:cNvSpPr/>
              <p:nvPr/>
            </p:nvSpPr>
            <p:spPr>
              <a:xfrm>
                <a:off x="3531246" y="1027145"/>
                <a:ext cx="74626" cy="95787"/>
              </a:xfrm>
              <a:custGeom>
                <a:avLst/>
                <a:gdLst/>
                <a:ahLst/>
                <a:cxnLst/>
                <a:rect l="l" t="t" r="r" b="b"/>
                <a:pathLst>
                  <a:path w="74626" h="95787" extrusionOk="0">
                    <a:moveTo>
                      <a:pt x="0" y="86"/>
                    </a:moveTo>
                    <a:cubicBezTo>
                      <a:pt x="3196" y="15374"/>
                      <a:pt x="6478" y="30576"/>
                      <a:pt x="9501" y="45864"/>
                    </a:cubicBezTo>
                    <a:cubicBezTo>
                      <a:pt x="10192" y="49492"/>
                      <a:pt x="12092" y="51478"/>
                      <a:pt x="15029" y="53292"/>
                    </a:cubicBezTo>
                    <a:cubicBezTo>
                      <a:pt x="39300" y="68926"/>
                      <a:pt x="49578" y="80068"/>
                      <a:pt x="73849" y="95787"/>
                    </a:cubicBezTo>
                    <a:cubicBezTo>
                      <a:pt x="74108" y="95356"/>
                      <a:pt x="74367" y="95010"/>
                      <a:pt x="74626" y="94578"/>
                    </a:cubicBezTo>
                    <a:cubicBezTo>
                      <a:pt x="72899" y="82400"/>
                      <a:pt x="73158" y="38868"/>
                      <a:pt x="72985" y="29367"/>
                    </a:cubicBezTo>
                    <a:cubicBezTo>
                      <a:pt x="60547" y="24444"/>
                      <a:pt x="16929" y="5269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3" name="Google Shape;183;p6"/>
              <p:cNvSpPr/>
              <p:nvPr/>
            </p:nvSpPr>
            <p:spPr>
              <a:xfrm>
                <a:off x="3422416" y="912239"/>
                <a:ext cx="259809" cy="148504"/>
              </a:xfrm>
              <a:custGeom>
                <a:avLst/>
                <a:gdLst/>
                <a:ahLst/>
                <a:cxnLst/>
                <a:rect l="l" t="t" r="r" b="b"/>
                <a:pathLst>
                  <a:path w="259809" h="148504" extrusionOk="0">
                    <a:moveTo>
                      <a:pt x="101402" y="114560"/>
                    </a:moveTo>
                    <a:cubicBezTo>
                      <a:pt x="118331" y="119829"/>
                      <a:pt x="134396" y="127430"/>
                      <a:pt x="150980" y="133648"/>
                    </a:cubicBezTo>
                    <a:cubicBezTo>
                      <a:pt x="163504" y="138313"/>
                      <a:pt x="175855" y="143495"/>
                      <a:pt x="188293" y="148505"/>
                    </a:cubicBezTo>
                    <a:cubicBezTo>
                      <a:pt x="189761" y="126911"/>
                      <a:pt x="192698" y="105664"/>
                      <a:pt x="199953" y="85193"/>
                    </a:cubicBezTo>
                    <a:cubicBezTo>
                      <a:pt x="211700" y="52372"/>
                      <a:pt x="230097" y="24387"/>
                      <a:pt x="258168" y="3139"/>
                    </a:cubicBezTo>
                    <a:cubicBezTo>
                      <a:pt x="258859" y="2621"/>
                      <a:pt x="259291" y="1757"/>
                      <a:pt x="259809" y="1066"/>
                    </a:cubicBezTo>
                    <a:cubicBezTo>
                      <a:pt x="250654" y="-920"/>
                      <a:pt x="241498" y="462"/>
                      <a:pt x="232343" y="548"/>
                    </a:cubicBezTo>
                    <a:cubicBezTo>
                      <a:pt x="185788" y="893"/>
                      <a:pt x="139147" y="1584"/>
                      <a:pt x="92592" y="2189"/>
                    </a:cubicBezTo>
                    <a:cubicBezTo>
                      <a:pt x="64002" y="2535"/>
                      <a:pt x="35326" y="2794"/>
                      <a:pt x="6737" y="3226"/>
                    </a:cubicBezTo>
                    <a:cubicBezTo>
                      <a:pt x="4491" y="3226"/>
                      <a:pt x="2073" y="2621"/>
                      <a:pt x="0" y="3917"/>
                    </a:cubicBezTo>
                    <a:cubicBezTo>
                      <a:pt x="49232" y="26719"/>
                      <a:pt x="82140" y="64464"/>
                      <a:pt x="101488" y="11464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4" name="Google Shape;184;p6"/>
              <p:cNvSpPr/>
              <p:nvPr/>
            </p:nvSpPr>
            <p:spPr>
              <a:xfrm>
                <a:off x="3682053" y="912512"/>
                <a:ext cx="1814" cy="1273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273" extrusionOk="0">
                    <a:moveTo>
                      <a:pt x="0" y="794"/>
                    </a:moveTo>
                    <a:cubicBezTo>
                      <a:pt x="1037" y="1917"/>
                      <a:pt x="1382" y="794"/>
                      <a:pt x="1814" y="189"/>
                    </a:cubicBezTo>
                    <a:cubicBezTo>
                      <a:pt x="1037" y="-156"/>
                      <a:pt x="346" y="-70"/>
                      <a:pt x="0" y="794"/>
                    </a:cubicBezTo>
                    <a:close/>
                  </a:path>
                </a:pathLst>
              </a:custGeom>
              <a:solidFill>
                <a:srgbClr val="14141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" name="Google Shape;185;p6"/>
              <p:cNvSpPr/>
              <p:nvPr/>
            </p:nvSpPr>
            <p:spPr>
              <a:xfrm>
                <a:off x="3556467" y="1061262"/>
                <a:ext cx="34376" cy="24357"/>
              </a:xfrm>
              <a:custGeom>
                <a:avLst/>
                <a:gdLst/>
                <a:ahLst/>
                <a:cxnLst/>
                <a:rect l="l" t="t" r="r" b="b"/>
                <a:pathLst>
                  <a:path w="34376" h="24357" extrusionOk="0">
                    <a:moveTo>
                      <a:pt x="34376" y="24357"/>
                    </a:moveTo>
                    <a:lnTo>
                      <a:pt x="20643" y="0"/>
                    </a:lnTo>
                    <a:lnTo>
                      <a:pt x="0" y="9760"/>
                    </a:lnTo>
                  </a:path>
                </a:pathLst>
              </a:custGeom>
              <a:noFill/>
              <a:ln w="11300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" name="Google Shape;186;p6"/>
              <p:cNvSpPr/>
              <p:nvPr/>
            </p:nvSpPr>
            <p:spPr>
              <a:xfrm>
                <a:off x="3501706" y="417526"/>
                <a:ext cx="8637" cy="410357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410357" extrusionOk="0">
                    <a:moveTo>
                      <a:pt x="0" y="410357"/>
                    </a:moveTo>
                    <a:lnTo>
                      <a:pt x="0" y="0"/>
                    </a:lnTo>
                  </a:path>
                </a:pathLst>
              </a:custGeom>
              <a:noFill/>
              <a:ln w="28300" cap="rnd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7" name="Google Shape;187;p6"/>
            <p:cNvGrpSpPr/>
            <p:nvPr/>
          </p:nvGrpSpPr>
          <p:grpSpPr>
            <a:xfrm rot="3628580">
              <a:off x="-411327" y="4255750"/>
              <a:ext cx="2249112" cy="572694"/>
              <a:chOff x="7017251" y="5781017"/>
              <a:chExt cx="1017558" cy="259118"/>
            </a:xfrm>
          </p:grpSpPr>
          <p:sp>
            <p:nvSpPr>
              <p:cNvPr id="188" name="Google Shape;188;p6"/>
              <p:cNvSpPr/>
              <p:nvPr/>
            </p:nvSpPr>
            <p:spPr>
              <a:xfrm>
                <a:off x="7017252" y="5781017"/>
                <a:ext cx="1017557" cy="259118"/>
              </a:xfrm>
              <a:custGeom>
                <a:avLst/>
                <a:gdLst/>
                <a:ahLst/>
                <a:cxnLst/>
                <a:rect l="l" t="t" r="r" b="b"/>
                <a:pathLst>
                  <a:path w="1017557" h="259118" extrusionOk="0">
                    <a:moveTo>
                      <a:pt x="1003565" y="0"/>
                    </a:moveTo>
                    <a:cubicBezTo>
                      <a:pt x="1011293" y="0"/>
                      <a:pt x="1017558" y="6264"/>
                      <a:pt x="1017558" y="13992"/>
                    </a:cubicBezTo>
                    <a:lnTo>
                      <a:pt x="1017558" y="245126"/>
                    </a:lnTo>
                    <a:cubicBezTo>
                      <a:pt x="1017558" y="252854"/>
                      <a:pt x="1011293" y="259118"/>
                      <a:pt x="1003565" y="259118"/>
                    </a:cubicBezTo>
                    <a:lnTo>
                      <a:pt x="13992" y="259118"/>
                    </a:lnTo>
                    <a:cubicBezTo>
                      <a:pt x="6264" y="259118"/>
                      <a:pt x="0" y="252854"/>
                      <a:pt x="0" y="245126"/>
                    </a:cubicBezTo>
                    <a:lnTo>
                      <a:pt x="0" y="13992"/>
                    </a:lnTo>
                    <a:cubicBezTo>
                      <a:pt x="0" y="6264"/>
                      <a:pt x="6264" y="0"/>
                      <a:pt x="139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9" name="Google Shape;189;p6"/>
              <p:cNvSpPr/>
              <p:nvPr/>
            </p:nvSpPr>
            <p:spPr>
              <a:xfrm>
                <a:off x="7017251" y="5781017"/>
                <a:ext cx="1017557" cy="259118"/>
              </a:xfrm>
              <a:custGeom>
                <a:avLst/>
                <a:gdLst/>
                <a:ahLst/>
                <a:cxnLst/>
                <a:rect l="l" t="t" r="r" b="b"/>
                <a:pathLst>
                  <a:path w="1017557" h="259118" extrusionOk="0">
                    <a:moveTo>
                      <a:pt x="1003480" y="0"/>
                    </a:moveTo>
                    <a:lnTo>
                      <a:pt x="933344" y="0"/>
                    </a:lnTo>
                    <a:lnTo>
                      <a:pt x="933344" y="160999"/>
                    </a:lnTo>
                    <a:cubicBezTo>
                      <a:pt x="933344" y="168772"/>
                      <a:pt x="927039" y="174991"/>
                      <a:pt x="919352" y="174991"/>
                    </a:cubicBezTo>
                    <a:lnTo>
                      <a:pt x="0" y="174991"/>
                    </a:lnTo>
                    <a:lnTo>
                      <a:pt x="0" y="245126"/>
                    </a:lnTo>
                    <a:cubicBezTo>
                      <a:pt x="0" y="252900"/>
                      <a:pt x="6306" y="259118"/>
                      <a:pt x="13993" y="259118"/>
                    </a:cubicBezTo>
                    <a:lnTo>
                      <a:pt x="1003566" y="259118"/>
                    </a:lnTo>
                    <a:cubicBezTo>
                      <a:pt x="1011339" y="259118"/>
                      <a:pt x="1017558" y="252813"/>
                      <a:pt x="1017558" y="245126"/>
                    </a:cubicBezTo>
                    <a:lnTo>
                      <a:pt x="1017558" y="13992"/>
                    </a:lnTo>
                    <a:cubicBezTo>
                      <a:pt x="1017558" y="6219"/>
                      <a:pt x="1011253" y="0"/>
                      <a:pt x="1003566" y="0"/>
                    </a:cubicBezTo>
                    <a:close/>
                  </a:path>
                </a:pathLst>
              </a:custGeom>
              <a:solidFill>
                <a:srgbClr val="F3982C">
                  <a:alpha val="6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" name="Google Shape;190;p6"/>
              <p:cNvSpPr/>
              <p:nvPr/>
            </p:nvSpPr>
            <p:spPr>
              <a:xfrm>
                <a:off x="7075035" y="5934847"/>
                <a:ext cx="47850" cy="47850"/>
              </a:xfrm>
              <a:custGeom>
                <a:avLst/>
                <a:gdLst/>
                <a:ahLst/>
                <a:cxnLst/>
                <a:rect l="l" t="t" r="r" b="b"/>
                <a:pathLst>
                  <a:path w="47850" h="47850" extrusionOk="0">
                    <a:moveTo>
                      <a:pt x="47851" y="23925"/>
                    </a:moveTo>
                    <a:cubicBezTo>
                      <a:pt x="47851" y="30317"/>
                      <a:pt x="45346" y="36363"/>
                      <a:pt x="40855" y="40854"/>
                    </a:cubicBezTo>
                    <a:cubicBezTo>
                      <a:pt x="36363" y="45346"/>
                      <a:pt x="30317" y="47850"/>
                      <a:pt x="23925" y="47850"/>
                    </a:cubicBezTo>
                    <a:cubicBezTo>
                      <a:pt x="17534" y="47850"/>
                      <a:pt x="11488" y="45346"/>
                      <a:pt x="6996" y="40854"/>
                    </a:cubicBezTo>
                    <a:cubicBezTo>
                      <a:pt x="2505" y="36363"/>
                      <a:pt x="0" y="30317"/>
                      <a:pt x="0" y="23925"/>
                    </a:cubicBezTo>
                    <a:cubicBezTo>
                      <a:pt x="0" y="17534"/>
                      <a:pt x="2505" y="11574"/>
                      <a:pt x="6996" y="6996"/>
                    </a:cubicBezTo>
                    <a:cubicBezTo>
                      <a:pt x="11488" y="2505"/>
                      <a:pt x="17534" y="0"/>
                      <a:pt x="23925" y="0"/>
                    </a:cubicBezTo>
                    <a:cubicBezTo>
                      <a:pt x="37141" y="0"/>
                      <a:pt x="47851" y="10710"/>
                      <a:pt x="47851" y="2392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" name="Google Shape;191;p6"/>
              <p:cNvSpPr/>
              <p:nvPr/>
            </p:nvSpPr>
            <p:spPr>
              <a:xfrm>
                <a:off x="7583944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rgbClr val="F9CDC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" name="Google Shape;192;p6"/>
              <p:cNvSpPr/>
              <p:nvPr/>
            </p:nvSpPr>
            <p:spPr>
              <a:xfrm>
                <a:off x="7635940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" name="Google Shape;193;p6"/>
              <p:cNvSpPr/>
              <p:nvPr/>
            </p:nvSpPr>
            <p:spPr>
              <a:xfrm>
                <a:off x="7688023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" name="Google Shape;194;p6"/>
              <p:cNvSpPr/>
              <p:nvPr/>
            </p:nvSpPr>
            <p:spPr>
              <a:xfrm>
                <a:off x="7740106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5" name="Google Shape;195;p6"/>
              <p:cNvSpPr/>
              <p:nvPr/>
            </p:nvSpPr>
            <p:spPr>
              <a:xfrm>
                <a:off x="7792102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6" name="Google Shape;196;p6"/>
              <p:cNvSpPr/>
              <p:nvPr/>
            </p:nvSpPr>
            <p:spPr>
              <a:xfrm>
                <a:off x="7844185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" name="Google Shape;197;p6"/>
              <p:cNvSpPr/>
              <p:nvPr/>
            </p:nvSpPr>
            <p:spPr>
              <a:xfrm>
                <a:off x="7896181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" name="Google Shape;198;p6"/>
              <p:cNvSpPr/>
              <p:nvPr/>
            </p:nvSpPr>
            <p:spPr>
              <a:xfrm>
                <a:off x="7948264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" name="Google Shape;199;p6"/>
              <p:cNvSpPr/>
              <p:nvPr/>
            </p:nvSpPr>
            <p:spPr>
              <a:xfrm>
                <a:off x="8000347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" name="Google Shape;200;p6"/>
              <p:cNvSpPr/>
              <p:nvPr/>
            </p:nvSpPr>
            <p:spPr>
              <a:xfrm>
                <a:off x="7219537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rgbClr val="F9CDC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" name="Google Shape;201;p6"/>
              <p:cNvSpPr/>
              <p:nvPr/>
            </p:nvSpPr>
            <p:spPr>
              <a:xfrm>
                <a:off x="7271620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" name="Google Shape;202;p6"/>
              <p:cNvSpPr/>
              <p:nvPr/>
            </p:nvSpPr>
            <p:spPr>
              <a:xfrm>
                <a:off x="7323616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" name="Google Shape;203;p6"/>
              <p:cNvSpPr/>
              <p:nvPr/>
            </p:nvSpPr>
            <p:spPr>
              <a:xfrm>
                <a:off x="7375699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" name="Google Shape;204;p6"/>
              <p:cNvSpPr/>
              <p:nvPr/>
            </p:nvSpPr>
            <p:spPr>
              <a:xfrm>
                <a:off x="7427782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" name="Google Shape;205;p6"/>
              <p:cNvSpPr/>
              <p:nvPr/>
            </p:nvSpPr>
            <p:spPr>
              <a:xfrm>
                <a:off x="7479778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" name="Google Shape;206;p6"/>
              <p:cNvSpPr/>
              <p:nvPr/>
            </p:nvSpPr>
            <p:spPr>
              <a:xfrm>
                <a:off x="7531861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7" name="Google Shape;207;p6"/>
              <p:cNvSpPr/>
              <p:nvPr/>
            </p:nvSpPr>
            <p:spPr>
              <a:xfrm>
                <a:off x="7583944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8" name="Google Shape;208;p6"/>
              <p:cNvSpPr/>
              <p:nvPr/>
            </p:nvSpPr>
            <p:spPr>
              <a:xfrm>
                <a:off x="7063375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9" name="Google Shape;209;p6"/>
              <p:cNvSpPr/>
              <p:nvPr/>
            </p:nvSpPr>
            <p:spPr>
              <a:xfrm>
                <a:off x="7115458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0" name="Google Shape;210;p6"/>
              <p:cNvSpPr/>
              <p:nvPr/>
            </p:nvSpPr>
            <p:spPr>
              <a:xfrm>
                <a:off x="7167454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" name="Google Shape;211;p6"/>
              <p:cNvSpPr/>
              <p:nvPr/>
            </p:nvSpPr>
            <p:spPr>
              <a:xfrm>
                <a:off x="7219537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12" name="Google Shape;212;p6"/>
          <p:cNvGrpSpPr/>
          <p:nvPr/>
        </p:nvGrpSpPr>
        <p:grpSpPr>
          <a:xfrm>
            <a:off x="269601" y="190275"/>
            <a:ext cx="8601223" cy="4774676"/>
            <a:chOff x="5447852" y="0"/>
            <a:chExt cx="5442090" cy="3618001"/>
          </a:xfrm>
        </p:grpSpPr>
        <p:sp>
          <p:nvSpPr>
            <p:cNvPr id="213" name="Google Shape;213;p6"/>
            <p:cNvSpPr/>
            <p:nvPr/>
          </p:nvSpPr>
          <p:spPr>
            <a:xfrm>
              <a:off x="5447852" y="220602"/>
              <a:ext cx="5442090" cy="3397399"/>
            </a:xfrm>
            <a:custGeom>
              <a:avLst/>
              <a:gdLst/>
              <a:ahLst/>
              <a:cxnLst/>
              <a:rect l="l" t="t" r="r" b="b"/>
              <a:pathLst>
                <a:path w="5442090" h="3282511" extrusionOk="0">
                  <a:moveTo>
                    <a:pt x="5369624" y="0"/>
                  </a:moveTo>
                  <a:cubicBezTo>
                    <a:pt x="5409646" y="0"/>
                    <a:pt x="5442091" y="32444"/>
                    <a:pt x="5442091" y="72467"/>
                  </a:cubicBezTo>
                  <a:lnTo>
                    <a:pt x="5442091" y="3210045"/>
                  </a:lnTo>
                  <a:cubicBezTo>
                    <a:pt x="5442091" y="3250067"/>
                    <a:pt x="5409646" y="3282512"/>
                    <a:pt x="5369624" y="3282512"/>
                  </a:cubicBezTo>
                  <a:lnTo>
                    <a:pt x="72467" y="3282512"/>
                  </a:lnTo>
                  <a:cubicBezTo>
                    <a:pt x="32445" y="3282512"/>
                    <a:pt x="0" y="3250068"/>
                    <a:pt x="0" y="3210045"/>
                  </a:cubicBezTo>
                  <a:lnTo>
                    <a:pt x="0" y="72467"/>
                  </a:lnTo>
                  <a:cubicBezTo>
                    <a:pt x="0" y="32445"/>
                    <a:pt x="32444" y="0"/>
                    <a:pt x="724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14" name="Google Shape;214;p6"/>
            <p:cNvGrpSpPr/>
            <p:nvPr/>
          </p:nvGrpSpPr>
          <p:grpSpPr>
            <a:xfrm>
              <a:off x="5586054" y="0"/>
              <a:ext cx="5165785" cy="3492512"/>
              <a:chOff x="5586054" y="0"/>
              <a:chExt cx="5165785" cy="3492512"/>
            </a:xfrm>
          </p:grpSpPr>
          <p:sp>
            <p:nvSpPr>
              <p:cNvPr id="215" name="Google Shape;215;p6"/>
              <p:cNvSpPr/>
              <p:nvPr/>
            </p:nvSpPr>
            <p:spPr>
              <a:xfrm>
                <a:off x="8168947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6" name="Google Shape;216;p6"/>
              <p:cNvSpPr/>
              <p:nvPr/>
            </p:nvSpPr>
            <p:spPr>
              <a:xfrm>
                <a:off x="5586054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7" name="Google Shape;217;p6"/>
              <p:cNvSpPr/>
              <p:nvPr/>
            </p:nvSpPr>
            <p:spPr>
              <a:xfrm rot="10800000" flipH="1">
                <a:off x="8168947" y="3207396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8" name="Google Shape;218;p6"/>
              <p:cNvSpPr/>
              <p:nvPr/>
            </p:nvSpPr>
            <p:spPr>
              <a:xfrm rot="10800000" flipH="1">
                <a:off x="5586054" y="3207396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19" name="Google Shape;219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BF1447-7437-45B5-955F-F450CFC6FB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7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DF0BE9-59DA-4877-8D0D-735633F5C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3" y="273847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A8181-2D82-4E5A-A55B-C3850F308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B8C012C-B1B7-47F6-B168-A941E97A73A9}" type="datetimeFigureOut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1/21/2024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443D1-9D50-4347-8EF4-C71123BDF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B7A19-FC92-4734-BBA7-FBC0512D2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1EC7793-07B9-4429-92E8-8730EA770269}" type="slidenum">
              <a: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084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" name="Google Shape;221;p7"/>
          <p:cNvGrpSpPr/>
          <p:nvPr/>
        </p:nvGrpSpPr>
        <p:grpSpPr>
          <a:xfrm>
            <a:off x="-90101" y="1046571"/>
            <a:ext cx="9529261" cy="4615163"/>
            <a:chOff x="-90101" y="1046571"/>
            <a:chExt cx="9529261" cy="4615163"/>
          </a:xfrm>
        </p:grpSpPr>
        <p:grpSp>
          <p:nvGrpSpPr>
            <p:cNvPr id="222" name="Google Shape;222;p7"/>
            <p:cNvGrpSpPr/>
            <p:nvPr/>
          </p:nvGrpSpPr>
          <p:grpSpPr>
            <a:xfrm rot="2174940">
              <a:off x="6777973" y="3578213"/>
              <a:ext cx="277069" cy="1927740"/>
              <a:chOff x="5771324" y="4276662"/>
              <a:chExt cx="124377" cy="865369"/>
            </a:xfrm>
          </p:grpSpPr>
          <p:sp>
            <p:nvSpPr>
              <p:cNvPr id="223" name="Google Shape;223;p7"/>
              <p:cNvSpPr/>
              <p:nvPr/>
            </p:nvSpPr>
            <p:spPr>
              <a:xfrm rot="10800000">
                <a:off x="5870653" y="4320367"/>
                <a:ext cx="24875" cy="697028"/>
              </a:xfrm>
              <a:custGeom>
                <a:avLst/>
                <a:gdLst/>
                <a:ahLst/>
                <a:cxnLst/>
                <a:rect l="l" t="t" r="r" b="b"/>
                <a:pathLst>
                  <a:path w="24875" h="697028" extrusionOk="0">
                    <a:moveTo>
                      <a:pt x="0" y="0"/>
                    </a:moveTo>
                    <a:lnTo>
                      <a:pt x="24875" y="0"/>
                    </a:lnTo>
                    <a:lnTo>
                      <a:pt x="24875" y="697029"/>
                    </a:lnTo>
                    <a:lnTo>
                      <a:pt x="0" y="69702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4" name="Google Shape;224;p7"/>
              <p:cNvSpPr/>
              <p:nvPr/>
            </p:nvSpPr>
            <p:spPr>
              <a:xfrm rot="10800000">
                <a:off x="5845864" y="4320367"/>
                <a:ext cx="24875" cy="697028"/>
              </a:xfrm>
              <a:custGeom>
                <a:avLst/>
                <a:gdLst/>
                <a:ahLst/>
                <a:cxnLst/>
                <a:rect l="l" t="t" r="r" b="b"/>
                <a:pathLst>
                  <a:path w="24875" h="697028" extrusionOk="0">
                    <a:moveTo>
                      <a:pt x="0" y="0"/>
                    </a:moveTo>
                    <a:lnTo>
                      <a:pt x="24875" y="0"/>
                    </a:lnTo>
                    <a:lnTo>
                      <a:pt x="24875" y="697029"/>
                    </a:lnTo>
                    <a:lnTo>
                      <a:pt x="0" y="697029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5" name="Google Shape;225;p7"/>
              <p:cNvSpPr/>
              <p:nvPr/>
            </p:nvSpPr>
            <p:spPr>
              <a:xfrm rot="10800000">
                <a:off x="5821075" y="4320367"/>
                <a:ext cx="24875" cy="697028"/>
              </a:xfrm>
              <a:custGeom>
                <a:avLst/>
                <a:gdLst/>
                <a:ahLst/>
                <a:cxnLst/>
                <a:rect l="l" t="t" r="r" b="b"/>
                <a:pathLst>
                  <a:path w="24875" h="697028" extrusionOk="0">
                    <a:moveTo>
                      <a:pt x="0" y="0"/>
                    </a:moveTo>
                    <a:lnTo>
                      <a:pt x="24875" y="0"/>
                    </a:lnTo>
                    <a:lnTo>
                      <a:pt x="24875" y="697029"/>
                    </a:lnTo>
                    <a:lnTo>
                      <a:pt x="0" y="69702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6" name="Google Shape;226;p7"/>
              <p:cNvSpPr/>
              <p:nvPr/>
            </p:nvSpPr>
            <p:spPr>
              <a:xfrm rot="10800000">
                <a:off x="5796113" y="4320367"/>
                <a:ext cx="24875" cy="697028"/>
              </a:xfrm>
              <a:custGeom>
                <a:avLst/>
                <a:gdLst/>
                <a:ahLst/>
                <a:cxnLst/>
                <a:rect l="l" t="t" r="r" b="b"/>
                <a:pathLst>
                  <a:path w="24875" h="697028" extrusionOk="0">
                    <a:moveTo>
                      <a:pt x="0" y="0"/>
                    </a:moveTo>
                    <a:lnTo>
                      <a:pt x="24875" y="0"/>
                    </a:lnTo>
                    <a:lnTo>
                      <a:pt x="24875" y="697029"/>
                    </a:lnTo>
                    <a:lnTo>
                      <a:pt x="0" y="697029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7" name="Google Shape;227;p7"/>
              <p:cNvSpPr/>
              <p:nvPr/>
            </p:nvSpPr>
            <p:spPr>
              <a:xfrm rot="10800000">
                <a:off x="5771324" y="4320367"/>
                <a:ext cx="24875" cy="697028"/>
              </a:xfrm>
              <a:custGeom>
                <a:avLst/>
                <a:gdLst/>
                <a:ahLst/>
                <a:cxnLst/>
                <a:rect l="l" t="t" r="r" b="b"/>
                <a:pathLst>
                  <a:path w="24875" h="697028" extrusionOk="0">
                    <a:moveTo>
                      <a:pt x="0" y="0"/>
                    </a:moveTo>
                    <a:lnTo>
                      <a:pt x="24875" y="0"/>
                    </a:lnTo>
                    <a:lnTo>
                      <a:pt x="24875" y="697029"/>
                    </a:lnTo>
                    <a:lnTo>
                      <a:pt x="0" y="697029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8" name="Google Shape;228;p7"/>
              <p:cNvSpPr/>
              <p:nvPr/>
            </p:nvSpPr>
            <p:spPr>
              <a:xfrm>
                <a:off x="5771324" y="5017395"/>
                <a:ext cx="124204" cy="124635"/>
              </a:xfrm>
              <a:custGeom>
                <a:avLst/>
                <a:gdLst/>
                <a:ahLst/>
                <a:cxnLst/>
                <a:rect l="l" t="t" r="r" b="b"/>
                <a:pathLst>
                  <a:path w="124204" h="124635" extrusionOk="0">
                    <a:moveTo>
                      <a:pt x="62102" y="124636"/>
                    </a:moveTo>
                    <a:cubicBezTo>
                      <a:pt x="76872" y="124636"/>
                      <a:pt x="124204" y="0"/>
                      <a:pt x="124204" y="0"/>
                    </a:cubicBezTo>
                    <a:lnTo>
                      <a:pt x="0" y="0"/>
                    </a:lnTo>
                    <a:cubicBezTo>
                      <a:pt x="0" y="0"/>
                      <a:pt x="47851" y="124636"/>
                      <a:pt x="62102" y="12463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" name="Google Shape;229;p7"/>
              <p:cNvSpPr/>
              <p:nvPr/>
            </p:nvSpPr>
            <p:spPr>
              <a:xfrm>
                <a:off x="5815720" y="5108691"/>
                <a:ext cx="35499" cy="33340"/>
              </a:xfrm>
              <a:custGeom>
                <a:avLst/>
                <a:gdLst/>
                <a:ahLst/>
                <a:cxnLst/>
                <a:rect l="l" t="t" r="r" b="b"/>
                <a:pathLst>
                  <a:path w="35499" h="33340" extrusionOk="0">
                    <a:moveTo>
                      <a:pt x="17706" y="0"/>
                    </a:moveTo>
                    <a:cubicBezTo>
                      <a:pt x="10797" y="0"/>
                      <a:pt x="4492" y="3887"/>
                      <a:pt x="0" y="10192"/>
                    </a:cubicBezTo>
                    <a:cubicBezTo>
                      <a:pt x="7342" y="23839"/>
                      <a:pt x="13734" y="33340"/>
                      <a:pt x="17706" y="33340"/>
                    </a:cubicBezTo>
                    <a:cubicBezTo>
                      <a:pt x="21680" y="33340"/>
                      <a:pt x="28244" y="24012"/>
                      <a:pt x="35499" y="10451"/>
                    </a:cubicBezTo>
                    <a:cubicBezTo>
                      <a:pt x="31008" y="4060"/>
                      <a:pt x="24702" y="86"/>
                      <a:pt x="17706" y="8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" name="Google Shape;230;p7"/>
              <p:cNvSpPr/>
              <p:nvPr/>
            </p:nvSpPr>
            <p:spPr>
              <a:xfrm rot="10800000">
                <a:off x="5771411" y="4276662"/>
                <a:ext cx="124290" cy="110470"/>
              </a:xfrm>
              <a:custGeom>
                <a:avLst/>
                <a:gdLst/>
                <a:ahLst/>
                <a:cxnLst/>
                <a:rect l="l" t="t" r="r" b="b"/>
                <a:pathLst>
                  <a:path w="124290" h="110470" extrusionOk="0">
                    <a:moveTo>
                      <a:pt x="86" y="0"/>
                    </a:moveTo>
                    <a:lnTo>
                      <a:pt x="124290" y="0"/>
                    </a:lnTo>
                    <a:lnTo>
                      <a:pt x="124290" y="88532"/>
                    </a:lnTo>
                    <a:cubicBezTo>
                      <a:pt x="124290" y="100624"/>
                      <a:pt x="114444" y="110471"/>
                      <a:pt x="102352" y="110471"/>
                    </a:cubicBezTo>
                    <a:lnTo>
                      <a:pt x="21939" y="110471"/>
                    </a:lnTo>
                    <a:cubicBezTo>
                      <a:pt x="9846" y="110471"/>
                      <a:pt x="0" y="100624"/>
                      <a:pt x="0" y="88532"/>
                    </a:cubicBez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1" name="Google Shape;231;p7"/>
            <p:cNvGrpSpPr/>
            <p:nvPr/>
          </p:nvGrpSpPr>
          <p:grpSpPr>
            <a:xfrm rot="-8882944">
              <a:off x="8528503" y="1061354"/>
              <a:ext cx="520581" cy="1623261"/>
              <a:chOff x="3419954" y="295999"/>
              <a:chExt cx="265198" cy="826933"/>
            </a:xfrm>
          </p:grpSpPr>
          <p:sp>
            <p:nvSpPr>
              <p:cNvPr id="232" name="Google Shape;232;p7"/>
              <p:cNvSpPr/>
              <p:nvPr/>
            </p:nvSpPr>
            <p:spPr>
              <a:xfrm>
                <a:off x="3419954" y="300750"/>
                <a:ext cx="265198" cy="615233"/>
              </a:xfrm>
              <a:custGeom>
                <a:avLst/>
                <a:gdLst/>
                <a:ahLst/>
                <a:cxnLst/>
                <a:rect l="l" t="t" r="r" b="b"/>
                <a:pathLst>
                  <a:path w="265198" h="615233" extrusionOk="0">
                    <a:moveTo>
                      <a:pt x="202675" y="777"/>
                    </a:moveTo>
                    <a:cubicBezTo>
                      <a:pt x="202675" y="777"/>
                      <a:pt x="201897" y="259"/>
                      <a:pt x="201465" y="0"/>
                    </a:cubicBezTo>
                    <a:cubicBezTo>
                      <a:pt x="144287" y="12179"/>
                      <a:pt x="87194" y="24444"/>
                      <a:pt x="30015" y="36536"/>
                    </a:cubicBezTo>
                    <a:cubicBezTo>
                      <a:pt x="25006" y="37572"/>
                      <a:pt x="23365" y="39472"/>
                      <a:pt x="23192" y="44655"/>
                    </a:cubicBezTo>
                    <a:cubicBezTo>
                      <a:pt x="21119" y="101402"/>
                      <a:pt x="18700" y="158149"/>
                      <a:pt x="16368" y="214809"/>
                    </a:cubicBezTo>
                    <a:cubicBezTo>
                      <a:pt x="11013" y="346182"/>
                      <a:pt x="5744" y="477469"/>
                      <a:pt x="476" y="608842"/>
                    </a:cubicBezTo>
                    <a:cubicBezTo>
                      <a:pt x="389" y="611001"/>
                      <a:pt x="-1338" y="614111"/>
                      <a:pt x="2376" y="615233"/>
                    </a:cubicBezTo>
                    <a:cubicBezTo>
                      <a:pt x="4535" y="613938"/>
                      <a:pt x="6867" y="614542"/>
                      <a:pt x="9113" y="614542"/>
                    </a:cubicBezTo>
                    <a:cubicBezTo>
                      <a:pt x="37702" y="614111"/>
                      <a:pt x="66378" y="613851"/>
                      <a:pt x="94968" y="613506"/>
                    </a:cubicBezTo>
                    <a:cubicBezTo>
                      <a:pt x="141523" y="612988"/>
                      <a:pt x="188164" y="612210"/>
                      <a:pt x="234719" y="611865"/>
                    </a:cubicBezTo>
                    <a:cubicBezTo>
                      <a:pt x="243874" y="611865"/>
                      <a:pt x="253116" y="610397"/>
                      <a:pt x="262185" y="612383"/>
                    </a:cubicBezTo>
                    <a:lnTo>
                      <a:pt x="262013" y="612383"/>
                    </a:lnTo>
                    <a:cubicBezTo>
                      <a:pt x="262444" y="611606"/>
                      <a:pt x="263049" y="611433"/>
                      <a:pt x="263826" y="611865"/>
                    </a:cubicBezTo>
                    <a:cubicBezTo>
                      <a:pt x="266331" y="609446"/>
                      <a:pt x="264690" y="606510"/>
                      <a:pt x="264431" y="604005"/>
                    </a:cubicBezTo>
                    <a:cubicBezTo>
                      <a:pt x="251043" y="475050"/>
                      <a:pt x="237569" y="346182"/>
                      <a:pt x="224181" y="217228"/>
                    </a:cubicBezTo>
                    <a:cubicBezTo>
                      <a:pt x="216840" y="147093"/>
                      <a:pt x="209584" y="76958"/>
                      <a:pt x="202243" y="6737"/>
                    </a:cubicBezTo>
                    <a:cubicBezTo>
                      <a:pt x="202070" y="4750"/>
                      <a:pt x="200947" y="2678"/>
                      <a:pt x="202588" y="69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3" name="Google Shape;233;p7"/>
              <p:cNvSpPr/>
              <p:nvPr/>
            </p:nvSpPr>
            <p:spPr>
              <a:xfrm>
                <a:off x="3456706" y="295999"/>
                <a:ext cx="150720" cy="40767"/>
              </a:xfrm>
              <a:custGeom>
                <a:avLst/>
                <a:gdLst/>
                <a:ahLst/>
                <a:cxnLst/>
                <a:rect l="l" t="t" r="r" b="b"/>
                <a:pathLst>
                  <a:path w="150720" h="40767" extrusionOk="0">
                    <a:moveTo>
                      <a:pt x="0" y="40682"/>
                    </a:moveTo>
                    <a:cubicBezTo>
                      <a:pt x="0" y="39559"/>
                      <a:pt x="86" y="38436"/>
                      <a:pt x="173" y="37313"/>
                    </a:cubicBezTo>
                    <a:cubicBezTo>
                      <a:pt x="346" y="32994"/>
                      <a:pt x="1728" y="31440"/>
                      <a:pt x="5873" y="30576"/>
                    </a:cubicBezTo>
                    <a:cubicBezTo>
                      <a:pt x="53810" y="20470"/>
                      <a:pt x="101747" y="10192"/>
                      <a:pt x="149684" y="0"/>
                    </a:cubicBezTo>
                    <a:cubicBezTo>
                      <a:pt x="150030" y="173"/>
                      <a:pt x="150375" y="432"/>
                      <a:pt x="150634" y="605"/>
                    </a:cubicBezTo>
                    <a:cubicBezTo>
                      <a:pt x="149339" y="2246"/>
                      <a:pt x="150202" y="3973"/>
                      <a:pt x="150375" y="5701"/>
                    </a:cubicBezTo>
                    <a:cubicBezTo>
                      <a:pt x="150462" y="6737"/>
                      <a:pt x="150548" y="7687"/>
                      <a:pt x="150721" y="8724"/>
                    </a:cubicBezTo>
                    <a:cubicBezTo>
                      <a:pt x="100452" y="19434"/>
                      <a:pt x="50269" y="30230"/>
                      <a:pt x="0" y="40768"/>
                    </a:cubicBezTo>
                    <a:close/>
                  </a:path>
                </a:pathLst>
              </a:custGeom>
              <a:solidFill>
                <a:srgbClr val="4C5B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4" name="Google Shape;234;p7"/>
              <p:cNvSpPr/>
              <p:nvPr/>
            </p:nvSpPr>
            <p:spPr>
              <a:xfrm>
                <a:off x="3531246" y="1027145"/>
                <a:ext cx="74626" cy="95787"/>
              </a:xfrm>
              <a:custGeom>
                <a:avLst/>
                <a:gdLst/>
                <a:ahLst/>
                <a:cxnLst/>
                <a:rect l="l" t="t" r="r" b="b"/>
                <a:pathLst>
                  <a:path w="74626" h="95787" extrusionOk="0">
                    <a:moveTo>
                      <a:pt x="0" y="86"/>
                    </a:moveTo>
                    <a:cubicBezTo>
                      <a:pt x="3196" y="15374"/>
                      <a:pt x="6478" y="30576"/>
                      <a:pt x="9501" y="45864"/>
                    </a:cubicBezTo>
                    <a:cubicBezTo>
                      <a:pt x="10192" y="49492"/>
                      <a:pt x="12092" y="51478"/>
                      <a:pt x="15029" y="53292"/>
                    </a:cubicBezTo>
                    <a:cubicBezTo>
                      <a:pt x="39300" y="68926"/>
                      <a:pt x="49578" y="80068"/>
                      <a:pt x="73849" y="95787"/>
                    </a:cubicBezTo>
                    <a:cubicBezTo>
                      <a:pt x="74108" y="95356"/>
                      <a:pt x="74367" y="95010"/>
                      <a:pt x="74626" y="94578"/>
                    </a:cubicBezTo>
                    <a:cubicBezTo>
                      <a:pt x="72899" y="82400"/>
                      <a:pt x="73158" y="38868"/>
                      <a:pt x="72985" y="29367"/>
                    </a:cubicBezTo>
                    <a:cubicBezTo>
                      <a:pt x="60547" y="24444"/>
                      <a:pt x="16929" y="5269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5" name="Google Shape;235;p7"/>
              <p:cNvSpPr/>
              <p:nvPr/>
            </p:nvSpPr>
            <p:spPr>
              <a:xfrm>
                <a:off x="3422416" y="912239"/>
                <a:ext cx="259809" cy="148504"/>
              </a:xfrm>
              <a:custGeom>
                <a:avLst/>
                <a:gdLst/>
                <a:ahLst/>
                <a:cxnLst/>
                <a:rect l="l" t="t" r="r" b="b"/>
                <a:pathLst>
                  <a:path w="259809" h="148504" extrusionOk="0">
                    <a:moveTo>
                      <a:pt x="101402" y="114560"/>
                    </a:moveTo>
                    <a:cubicBezTo>
                      <a:pt x="118331" y="119829"/>
                      <a:pt x="134396" y="127430"/>
                      <a:pt x="150980" y="133648"/>
                    </a:cubicBezTo>
                    <a:cubicBezTo>
                      <a:pt x="163504" y="138313"/>
                      <a:pt x="175855" y="143495"/>
                      <a:pt x="188293" y="148505"/>
                    </a:cubicBezTo>
                    <a:cubicBezTo>
                      <a:pt x="189761" y="126911"/>
                      <a:pt x="192698" y="105664"/>
                      <a:pt x="199953" y="85193"/>
                    </a:cubicBezTo>
                    <a:cubicBezTo>
                      <a:pt x="211700" y="52372"/>
                      <a:pt x="230097" y="24387"/>
                      <a:pt x="258168" y="3139"/>
                    </a:cubicBezTo>
                    <a:cubicBezTo>
                      <a:pt x="258859" y="2621"/>
                      <a:pt x="259291" y="1757"/>
                      <a:pt x="259809" y="1066"/>
                    </a:cubicBezTo>
                    <a:cubicBezTo>
                      <a:pt x="250654" y="-920"/>
                      <a:pt x="241498" y="462"/>
                      <a:pt x="232343" y="548"/>
                    </a:cubicBezTo>
                    <a:cubicBezTo>
                      <a:pt x="185788" y="893"/>
                      <a:pt x="139147" y="1584"/>
                      <a:pt x="92592" y="2189"/>
                    </a:cubicBezTo>
                    <a:cubicBezTo>
                      <a:pt x="64002" y="2535"/>
                      <a:pt x="35326" y="2794"/>
                      <a:pt x="6737" y="3226"/>
                    </a:cubicBezTo>
                    <a:cubicBezTo>
                      <a:pt x="4491" y="3226"/>
                      <a:pt x="2073" y="2621"/>
                      <a:pt x="0" y="3917"/>
                    </a:cubicBezTo>
                    <a:cubicBezTo>
                      <a:pt x="49232" y="26719"/>
                      <a:pt x="82140" y="64464"/>
                      <a:pt x="101488" y="11464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6" name="Google Shape;236;p7"/>
              <p:cNvSpPr/>
              <p:nvPr/>
            </p:nvSpPr>
            <p:spPr>
              <a:xfrm>
                <a:off x="3682053" y="912512"/>
                <a:ext cx="1814" cy="1273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273" extrusionOk="0">
                    <a:moveTo>
                      <a:pt x="0" y="794"/>
                    </a:moveTo>
                    <a:cubicBezTo>
                      <a:pt x="1037" y="1917"/>
                      <a:pt x="1382" y="794"/>
                      <a:pt x="1814" y="189"/>
                    </a:cubicBezTo>
                    <a:cubicBezTo>
                      <a:pt x="1037" y="-156"/>
                      <a:pt x="346" y="-70"/>
                      <a:pt x="0" y="794"/>
                    </a:cubicBezTo>
                    <a:close/>
                  </a:path>
                </a:pathLst>
              </a:custGeom>
              <a:solidFill>
                <a:srgbClr val="14141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7" name="Google Shape;237;p7"/>
              <p:cNvSpPr/>
              <p:nvPr/>
            </p:nvSpPr>
            <p:spPr>
              <a:xfrm>
                <a:off x="3556467" y="1061262"/>
                <a:ext cx="34376" cy="24357"/>
              </a:xfrm>
              <a:custGeom>
                <a:avLst/>
                <a:gdLst/>
                <a:ahLst/>
                <a:cxnLst/>
                <a:rect l="l" t="t" r="r" b="b"/>
                <a:pathLst>
                  <a:path w="34376" h="24357" extrusionOk="0">
                    <a:moveTo>
                      <a:pt x="34376" y="24357"/>
                    </a:moveTo>
                    <a:lnTo>
                      <a:pt x="20643" y="0"/>
                    </a:lnTo>
                    <a:lnTo>
                      <a:pt x="0" y="9760"/>
                    </a:lnTo>
                  </a:path>
                </a:pathLst>
              </a:custGeom>
              <a:noFill/>
              <a:ln w="11300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8" name="Google Shape;238;p7"/>
              <p:cNvSpPr/>
              <p:nvPr/>
            </p:nvSpPr>
            <p:spPr>
              <a:xfrm>
                <a:off x="3501706" y="417526"/>
                <a:ext cx="8637" cy="410357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410357" extrusionOk="0">
                    <a:moveTo>
                      <a:pt x="0" y="410357"/>
                    </a:moveTo>
                    <a:lnTo>
                      <a:pt x="0" y="0"/>
                    </a:lnTo>
                  </a:path>
                </a:pathLst>
              </a:custGeom>
              <a:noFill/>
              <a:ln w="28300" cap="rnd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9" name="Google Shape;239;p7"/>
            <p:cNvGrpSpPr/>
            <p:nvPr/>
          </p:nvGrpSpPr>
          <p:grpSpPr>
            <a:xfrm rot="3628580">
              <a:off x="-411327" y="4255750"/>
              <a:ext cx="2249112" cy="572694"/>
              <a:chOff x="7017251" y="5781017"/>
              <a:chExt cx="1017558" cy="259118"/>
            </a:xfrm>
          </p:grpSpPr>
          <p:sp>
            <p:nvSpPr>
              <p:cNvPr id="240" name="Google Shape;240;p7"/>
              <p:cNvSpPr/>
              <p:nvPr/>
            </p:nvSpPr>
            <p:spPr>
              <a:xfrm>
                <a:off x="7017252" y="5781017"/>
                <a:ext cx="1017557" cy="259118"/>
              </a:xfrm>
              <a:custGeom>
                <a:avLst/>
                <a:gdLst/>
                <a:ahLst/>
                <a:cxnLst/>
                <a:rect l="l" t="t" r="r" b="b"/>
                <a:pathLst>
                  <a:path w="1017557" h="259118" extrusionOk="0">
                    <a:moveTo>
                      <a:pt x="1003565" y="0"/>
                    </a:moveTo>
                    <a:cubicBezTo>
                      <a:pt x="1011293" y="0"/>
                      <a:pt x="1017558" y="6264"/>
                      <a:pt x="1017558" y="13992"/>
                    </a:cubicBezTo>
                    <a:lnTo>
                      <a:pt x="1017558" y="245126"/>
                    </a:lnTo>
                    <a:cubicBezTo>
                      <a:pt x="1017558" y="252854"/>
                      <a:pt x="1011293" y="259118"/>
                      <a:pt x="1003565" y="259118"/>
                    </a:cubicBezTo>
                    <a:lnTo>
                      <a:pt x="13992" y="259118"/>
                    </a:lnTo>
                    <a:cubicBezTo>
                      <a:pt x="6264" y="259118"/>
                      <a:pt x="0" y="252854"/>
                      <a:pt x="0" y="245126"/>
                    </a:cubicBezTo>
                    <a:lnTo>
                      <a:pt x="0" y="13992"/>
                    </a:lnTo>
                    <a:cubicBezTo>
                      <a:pt x="0" y="6264"/>
                      <a:pt x="6264" y="0"/>
                      <a:pt x="139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1" name="Google Shape;241;p7"/>
              <p:cNvSpPr/>
              <p:nvPr/>
            </p:nvSpPr>
            <p:spPr>
              <a:xfrm>
                <a:off x="7017251" y="5781017"/>
                <a:ext cx="1017557" cy="259118"/>
              </a:xfrm>
              <a:custGeom>
                <a:avLst/>
                <a:gdLst/>
                <a:ahLst/>
                <a:cxnLst/>
                <a:rect l="l" t="t" r="r" b="b"/>
                <a:pathLst>
                  <a:path w="1017557" h="259118" extrusionOk="0">
                    <a:moveTo>
                      <a:pt x="1003480" y="0"/>
                    </a:moveTo>
                    <a:lnTo>
                      <a:pt x="933344" y="0"/>
                    </a:lnTo>
                    <a:lnTo>
                      <a:pt x="933344" y="160999"/>
                    </a:lnTo>
                    <a:cubicBezTo>
                      <a:pt x="933344" y="168772"/>
                      <a:pt x="927039" y="174991"/>
                      <a:pt x="919352" y="174991"/>
                    </a:cubicBezTo>
                    <a:lnTo>
                      <a:pt x="0" y="174991"/>
                    </a:lnTo>
                    <a:lnTo>
                      <a:pt x="0" y="245126"/>
                    </a:lnTo>
                    <a:cubicBezTo>
                      <a:pt x="0" y="252900"/>
                      <a:pt x="6306" y="259118"/>
                      <a:pt x="13993" y="259118"/>
                    </a:cubicBezTo>
                    <a:lnTo>
                      <a:pt x="1003566" y="259118"/>
                    </a:lnTo>
                    <a:cubicBezTo>
                      <a:pt x="1011339" y="259118"/>
                      <a:pt x="1017558" y="252813"/>
                      <a:pt x="1017558" y="245126"/>
                    </a:cubicBezTo>
                    <a:lnTo>
                      <a:pt x="1017558" y="13992"/>
                    </a:lnTo>
                    <a:cubicBezTo>
                      <a:pt x="1017558" y="6219"/>
                      <a:pt x="1011253" y="0"/>
                      <a:pt x="1003566" y="0"/>
                    </a:cubicBezTo>
                    <a:close/>
                  </a:path>
                </a:pathLst>
              </a:custGeom>
              <a:solidFill>
                <a:srgbClr val="F3982C">
                  <a:alpha val="6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2" name="Google Shape;242;p7"/>
              <p:cNvSpPr/>
              <p:nvPr/>
            </p:nvSpPr>
            <p:spPr>
              <a:xfrm>
                <a:off x="7075035" y="5934847"/>
                <a:ext cx="47850" cy="47850"/>
              </a:xfrm>
              <a:custGeom>
                <a:avLst/>
                <a:gdLst/>
                <a:ahLst/>
                <a:cxnLst/>
                <a:rect l="l" t="t" r="r" b="b"/>
                <a:pathLst>
                  <a:path w="47850" h="47850" extrusionOk="0">
                    <a:moveTo>
                      <a:pt x="47851" y="23925"/>
                    </a:moveTo>
                    <a:cubicBezTo>
                      <a:pt x="47851" y="30317"/>
                      <a:pt x="45346" y="36363"/>
                      <a:pt x="40855" y="40854"/>
                    </a:cubicBezTo>
                    <a:cubicBezTo>
                      <a:pt x="36363" y="45346"/>
                      <a:pt x="30317" y="47850"/>
                      <a:pt x="23925" y="47850"/>
                    </a:cubicBezTo>
                    <a:cubicBezTo>
                      <a:pt x="17534" y="47850"/>
                      <a:pt x="11488" y="45346"/>
                      <a:pt x="6996" y="40854"/>
                    </a:cubicBezTo>
                    <a:cubicBezTo>
                      <a:pt x="2505" y="36363"/>
                      <a:pt x="0" y="30317"/>
                      <a:pt x="0" y="23925"/>
                    </a:cubicBezTo>
                    <a:cubicBezTo>
                      <a:pt x="0" y="17534"/>
                      <a:pt x="2505" y="11574"/>
                      <a:pt x="6996" y="6996"/>
                    </a:cubicBezTo>
                    <a:cubicBezTo>
                      <a:pt x="11488" y="2505"/>
                      <a:pt x="17534" y="0"/>
                      <a:pt x="23925" y="0"/>
                    </a:cubicBezTo>
                    <a:cubicBezTo>
                      <a:pt x="37141" y="0"/>
                      <a:pt x="47851" y="10710"/>
                      <a:pt x="47851" y="2392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3" name="Google Shape;243;p7"/>
              <p:cNvSpPr/>
              <p:nvPr/>
            </p:nvSpPr>
            <p:spPr>
              <a:xfrm>
                <a:off x="7583944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rgbClr val="F9CDC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4" name="Google Shape;244;p7"/>
              <p:cNvSpPr/>
              <p:nvPr/>
            </p:nvSpPr>
            <p:spPr>
              <a:xfrm>
                <a:off x="7635940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" name="Google Shape;245;p7"/>
              <p:cNvSpPr/>
              <p:nvPr/>
            </p:nvSpPr>
            <p:spPr>
              <a:xfrm>
                <a:off x="7688023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6" name="Google Shape;246;p7"/>
              <p:cNvSpPr/>
              <p:nvPr/>
            </p:nvSpPr>
            <p:spPr>
              <a:xfrm>
                <a:off x="7740106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7" name="Google Shape;247;p7"/>
              <p:cNvSpPr/>
              <p:nvPr/>
            </p:nvSpPr>
            <p:spPr>
              <a:xfrm>
                <a:off x="7792102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" name="Google Shape;248;p7"/>
              <p:cNvSpPr/>
              <p:nvPr/>
            </p:nvSpPr>
            <p:spPr>
              <a:xfrm>
                <a:off x="7844185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" name="Google Shape;249;p7"/>
              <p:cNvSpPr/>
              <p:nvPr/>
            </p:nvSpPr>
            <p:spPr>
              <a:xfrm>
                <a:off x="7896181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" name="Google Shape;250;p7"/>
              <p:cNvSpPr/>
              <p:nvPr/>
            </p:nvSpPr>
            <p:spPr>
              <a:xfrm>
                <a:off x="7948264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" name="Google Shape;251;p7"/>
              <p:cNvSpPr/>
              <p:nvPr/>
            </p:nvSpPr>
            <p:spPr>
              <a:xfrm>
                <a:off x="8000347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2" name="Google Shape;252;p7"/>
              <p:cNvSpPr/>
              <p:nvPr/>
            </p:nvSpPr>
            <p:spPr>
              <a:xfrm>
                <a:off x="7219537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rgbClr val="F9CDC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3" name="Google Shape;253;p7"/>
              <p:cNvSpPr/>
              <p:nvPr/>
            </p:nvSpPr>
            <p:spPr>
              <a:xfrm>
                <a:off x="7271620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4" name="Google Shape;254;p7"/>
              <p:cNvSpPr/>
              <p:nvPr/>
            </p:nvSpPr>
            <p:spPr>
              <a:xfrm>
                <a:off x="7323616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" name="Google Shape;255;p7"/>
              <p:cNvSpPr/>
              <p:nvPr/>
            </p:nvSpPr>
            <p:spPr>
              <a:xfrm>
                <a:off x="7375699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" name="Google Shape;256;p7"/>
              <p:cNvSpPr/>
              <p:nvPr/>
            </p:nvSpPr>
            <p:spPr>
              <a:xfrm>
                <a:off x="7427782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7" name="Google Shape;257;p7"/>
              <p:cNvSpPr/>
              <p:nvPr/>
            </p:nvSpPr>
            <p:spPr>
              <a:xfrm>
                <a:off x="7479778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8" name="Google Shape;258;p7"/>
              <p:cNvSpPr/>
              <p:nvPr/>
            </p:nvSpPr>
            <p:spPr>
              <a:xfrm>
                <a:off x="7531861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9" name="Google Shape;259;p7"/>
              <p:cNvSpPr/>
              <p:nvPr/>
            </p:nvSpPr>
            <p:spPr>
              <a:xfrm>
                <a:off x="7583944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0" name="Google Shape;260;p7"/>
              <p:cNvSpPr/>
              <p:nvPr/>
            </p:nvSpPr>
            <p:spPr>
              <a:xfrm>
                <a:off x="7063375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1" name="Google Shape;261;p7"/>
              <p:cNvSpPr/>
              <p:nvPr/>
            </p:nvSpPr>
            <p:spPr>
              <a:xfrm>
                <a:off x="7115458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2" name="Google Shape;262;p7"/>
              <p:cNvSpPr/>
              <p:nvPr/>
            </p:nvSpPr>
            <p:spPr>
              <a:xfrm>
                <a:off x="7167454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3" name="Google Shape;263;p7"/>
              <p:cNvSpPr/>
              <p:nvPr/>
            </p:nvSpPr>
            <p:spPr>
              <a:xfrm>
                <a:off x="7219537" y="5781794"/>
                <a:ext cx="8637" cy="37744"/>
              </a:xfrm>
              <a:custGeom>
                <a:avLst/>
                <a:gdLst/>
                <a:ahLst/>
                <a:cxnLst/>
                <a:rect l="l" t="t" r="r" b="b"/>
                <a:pathLst>
                  <a:path w="8637" h="37744" extrusionOk="0">
                    <a:moveTo>
                      <a:pt x="0" y="37745"/>
                    </a:moveTo>
                    <a:lnTo>
                      <a:pt x="0" y="0"/>
                    </a:lnTo>
                  </a:path>
                </a:pathLst>
              </a:custGeom>
              <a:noFill/>
              <a:ln w="10100" cap="rnd" cmpd="sng">
                <a:solidFill>
                  <a:schemeClr val="accen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64" name="Google Shape;264;p7"/>
          <p:cNvGrpSpPr/>
          <p:nvPr/>
        </p:nvGrpSpPr>
        <p:grpSpPr>
          <a:xfrm>
            <a:off x="269601" y="190275"/>
            <a:ext cx="8601223" cy="4774676"/>
            <a:chOff x="5447852" y="0"/>
            <a:chExt cx="5442090" cy="3618001"/>
          </a:xfrm>
        </p:grpSpPr>
        <p:sp>
          <p:nvSpPr>
            <p:cNvPr id="265" name="Google Shape;265;p7"/>
            <p:cNvSpPr/>
            <p:nvPr/>
          </p:nvSpPr>
          <p:spPr>
            <a:xfrm>
              <a:off x="5447852" y="220602"/>
              <a:ext cx="5442090" cy="3397399"/>
            </a:xfrm>
            <a:custGeom>
              <a:avLst/>
              <a:gdLst/>
              <a:ahLst/>
              <a:cxnLst/>
              <a:rect l="l" t="t" r="r" b="b"/>
              <a:pathLst>
                <a:path w="5442090" h="3282511" extrusionOk="0">
                  <a:moveTo>
                    <a:pt x="5369624" y="0"/>
                  </a:moveTo>
                  <a:cubicBezTo>
                    <a:pt x="5409646" y="0"/>
                    <a:pt x="5442091" y="32444"/>
                    <a:pt x="5442091" y="72467"/>
                  </a:cubicBezTo>
                  <a:lnTo>
                    <a:pt x="5442091" y="3210045"/>
                  </a:lnTo>
                  <a:cubicBezTo>
                    <a:pt x="5442091" y="3250067"/>
                    <a:pt x="5409646" y="3282512"/>
                    <a:pt x="5369624" y="3282512"/>
                  </a:cubicBezTo>
                  <a:lnTo>
                    <a:pt x="72467" y="3282512"/>
                  </a:lnTo>
                  <a:cubicBezTo>
                    <a:pt x="32445" y="3282512"/>
                    <a:pt x="0" y="3250068"/>
                    <a:pt x="0" y="3210045"/>
                  </a:cubicBezTo>
                  <a:lnTo>
                    <a:pt x="0" y="72467"/>
                  </a:lnTo>
                  <a:cubicBezTo>
                    <a:pt x="0" y="32445"/>
                    <a:pt x="32444" y="0"/>
                    <a:pt x="724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66" name="Google Shape;266;p7"/>
            <p:cNvGrpSpPr/>
            <p:nvPr/>
          </p:nvGrpSpPr>
          <p:grpSpPr>
            <a:xfrm>
              <a:off x="5586054" y="0"/>
              <a:ext cx="5165785" cy="3492512"/>
              <a:chOff x="5586054" y="0"/>
              <a:chExt cx="5165785" cy="3492512"/>
            </a:xfrm>
          </p:grpSpPr>
          <p:sp>
            <p:nvSpPr>
              <p:cNvPr id="267" name="Google Shape;267;p7"/>
              <p:cNvSpPr/>
              <p:nvPr/>
            </p:nvSpPr>
            <p:spPr>
              <a:xfrm>
                <a:off x="8168947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8" name="Google Shape;268;p7"/>
              <p:cNvSpPr/>
              <p:nvPr/>
            </p:nvSpPr>
            <p:spPr>
              <a:xfrm>
                <a:off x="5586054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9" name="Google Shape;269;p7"/>
              <p:cNvSpPr/>
              <p:nvPr/>
            </p:nvSpPr>
            <p:spPr>
              <a:xfrm rot="10800000" flipH="1">
                <a:off x="8168947" y="3207396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0" name="Google Shape;270;p7"/>
              <p:cNvSpPr/>
              <p:nvPr/>
            </p:nvSpPr>
            <p:spPr>
              <a:xfrm rot="10800000" flipH="1">
                <a:off x="5586054" y="3207396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71" name="Google Shape;271;p7"/>
          <p:cNvSpPr txBox="1">
            <a:spLocks noGrp="1"/>
          </p:cNvSpPr>
          <p:nvPr>
            <p:ph type="title"/>
          </p:nvPr>
        </p:nvSpPr>
        <p:spPr>
          <a:xfrm>
            <a:off x="1101000" y="445025"/>
            <a:ext cx="5606400" cy="103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7"/>
          <p:cNvSpPr txBox="1">
            <a:spLocks noGrp="1"/>
          </p:cNvSpPr>
          <p:nvPr>
            <p:ph type="subTitle" idx="1"/>
          </p:nvPr>
        </p:nvSpPr>
        <p:spPr>
          <a:xfrm>
            <a:off x="1101000" y="1852700"/>
            <a:ext cx="4879500" cy="21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4" name="Google Shape;274;p8"/>
          <p:cNvGrpSpPr/>
          <p:nvPr/>
        </p:nvGrpSpPr>
        <p:grpSpPr>
          <a:xfrm rot="-996566">
            <a:off x="-655221" y="471731"/>
            <a:ext cx="1625396" cy="959531"/>
            <a:chOff x="7008442" y="6231192"/>
            <a:chExt cx="1035004" cy="611001"/>
          </a:xfrm>
        </p:grpSpPr>
        <p:sp>
          <p:nvSpPr>
            <p:cNvPr id="275" name="Google Shape;275;p8"/>
            <p:cNvSpPr/>
            <p:nvPr/>
          </p:nvSpPr>
          <p:spPr>
            <a:xfrm>
              <a:off x="7008614" y="6231192"/>
              <a:ext cx="1034832" cy="610914"/>
            </a:xfrm>
            <a:custGeom>
              <a:avLst/>
              <a:gdLst/>
              <a:ahLst/>
              <a:cxnLst/>
              <a:rect l="l" t="t" r="r" b="b"/>
              <a:pathLst>
                <a:path w="1034832" h="610914" extrusionOk="0">
                  <a:moveTo>
                    <a:pt x="517373" y="0"/>
                  </a:moveTo>
                  <a:cubicBezTo>
                    <a:pt x="231652" y="0"/>
                    <a:pt x="0" y="231652"/>
                    <a:pt x="0" y="517373"/>
                  </a:cubicBezTo>
                  <a:lnTo>
                    <a:pt x="0" y="610915"/>
                  </a:lnTo>
                  <a:lnTo>
                    <a:pt x="1034832" y="610915"/>
                  </a:lnTo>
                  <a:lnTo>
                    <a:pt x="1034832" y="517373"/>
                  </a:lnTo>
                  <a:cubicBezTo>
                    <a:pt x="1034832" y="231652"/>
                    <a:pt x="803181" y="0"/>
                    <a:pt x="517460" y="0"/>
                  </a:cubicBezTo>
                  <a:close/>
                  <a:moveTo>
                    <a:pt x="517373" y="501308"/>
                  </a:moveTo>
                  <a:cubicBezTo>
                    <a:pt x="502863" y="501308"/>
                    <a:pt x="491030" y="489561"/>
                    <a:pt x="491030" y="474964"/>
                  </a:cubicBezTo>
                  <a:cubicBezTo>
                    <a:pt x="491030" y="460367"/>
                    <a:pt x="502776" y="448620"/>
                    <a:pt x="517373" y="448620"/>
                  </a:cubicBezTo>
                  <a:cubicBezTo>
                    <a:pt x="531970" y="448620"/>
                    <a:pt x="543717" y="460367"/>
                    <a:pt x="543717" y="474964"/>
                  </a:cubicBezTo>
                  <a:cubicBezTo>
                    <a:pt x="543717" y="489561"/>
                    <a:pt x="531970" y="501308"/>
                    <a:pt x="517373" y="501308"/>
                  </a:cubicBezTo>
                  <a:close/>
                  <a:moveTo>
                    <a:pt x="609446" y="474964"/>
                  </a:moveTo>
                  <a:cubicBezTo>
                    <a:pt x="609446" y="424091"/>
                    <a:pt x="568247" y="382891"/>
                    <a:pt x="517373" y="382891"/>
                  </a:cubicBezTo>
                  <a:cubicBezTo>
                    <a:pt x="466500" y="382891"/>
                    <a:pt x="425300" y="424091"/>
                    <a:pt x="425300" y="474964"/>
                  </a:cubicBezTo>
                  <a:lnTo>
                    <a:pt x="138283" y="474964"/>
                  </a:lnTo>
                  <a:cubicBezTo>
                    <a:pt x="159444" y="284512"/>
                    <a:pt x="321393" y="135864"/>
                    <a:pt x="517460" y="135864"/>
                  </a:cubicBezTo>
                  <a:cubicBezTo>
                    <a:pt x="713526" y="135864"/>
                    <a:pt x="875475" y="284512"/>
                    <a:pt x="896636" y="474964"/>
                  </a:cubicBezTo>
                  <a:lnTo>
                    <a:pt x="609619" y="47496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276;p8"/>
            <p:cNvSpPr/>
            <p:nvPr/>
          </p:nvSpPr>
          <p:spPr>
            <a:xfrm>
              <a:off x="7008614" y="6748652"/>
              <a:ext cx="65729" cy="8637"/>
            </a:xfrm>
            <a:custGeom>
              <a:avLst/>
              <a:gdLst/>
              <a:ahLst/>
              <a:cxnLst/>
              <a:rect l="l" t="t" r="r" b="b"/>
              <a:pathLst>
                <a:path w="65729" h="8637" extrusionOk="0">
                  <a:moveTo>
                    <a:pt x="0" y="0"/>
                  </a:moveTo>
                  <a:lnTo>
                    <a:pt x="65730" y="0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8"/>
            <p:cNvSpPr/>
            <p:nvPr/>
          </p:nvSpPr>
          <p:spPr>
            <a:xfrm>
              <a:off x="7016474" y="6658824"/>
              <a:ext cx="64779" cy="11401"/>
            </a:xfrm>
            <a:custGeom>
              <a:avLst/>
              <a:gdLst/>
              <a:ahLst/>
              <a:cxnLst/>
              <a:rect l="l" t="t" r="r" b="b"/>
              <a:pathLst>
                <a:path w="64779" h="11401" extrusionOk="0">
                  <a:moveTo>
                    <a:pt x="0" y="0"/>
                  </a:moveTo>
                  <a:lnTo>
                    <a:pt x="64780" y="11401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78;p8"/>
            <p:cNvSpPr/>
            <p:nvPr/>
          </p:nvSpPr>
          <p:spPr>
            <a:xfrm>
              <a:off x="7039795" y="6571674"/>
              <a:ext cx="61842" cy="22456"/>
            </a:xfrm>
            <a:custGeom>
              <a:avLst/>
              <a:gdLst/>
              <a:ahLst/>
              <a:cxnLst/>
              <a:rect l="l" t="t" r="r" b="b"/>
              <a:pathLst>
                <a:path w="61842" h="22456" extrusionOk="0">
                  <a:moveTo>
                    <a:pt x="0" y="0"/>
                  </a:moveTo>
                  <a:lnTo>
                    <a:pt x="61843" y="22457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279;p8"/>
            <p:cNvSpPr/>
            <p:nvPr/>
          </p:nvSpPr>
          <p:spPr>
            <a:xfrm>
              <a:off x="7077885" y="6489965"/>
              <a:ext cx="57006" cy="32821"/>
            </a:xfrm>
            <a:custGeom>
              <a:avLst/>
              <a:gdLst/>
              <a:ahLst/>
              <a:cxnLst/>
              <a:rect l="l" t="t" r="r" b="b"/>
              <a:pathLst>
                <a:path w="57006" h="32821" extrusionOk="0">
                  <a:moveTo>
                    <a:pt x="0" y="0"/>
                  </a:moveTo>
                  <a:lnTo>
                    <a:pt x="57006" y="32822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280;p8"/>
            <p:cNvSpPr/>
            <p:nvPr/>
          </p:nvSpPr>
          <p:spPr>
            <a:xfrm>
              <a:off x="7129623" y="6416030"/>
              <a:ext cx="50441" cy="42322"/>
            </a:xfrm>
            <a:custGeom>
              <a:avLst/>
              <a:gdLst/>
              <a:ahLst/>
              <a:cxnLst/>
              <a:rect l="l" t="t" r="r" b="b"/>
              <a:pathLst>
                <a:path w="50441" h="42322" extrusionOk="0">
                  <a:moveTo>
                    <a:pt x="0" y="0"/>
                  </a:moveTo>
                  <a:lnTo>
                    <a:pt x="50442" y="42323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281;p8"/>
            <p:cNvSpPr/>
            <p:nvPr/>
          </p:nvSpPr>
          <p:spPr>
            <a:xfrm>
              <a:off x="7193452" y="6352287"/>
              <a:ext cx="42236" cy="50355"/>
            </a:xfrm>
            <a:custGeom>
              <a:avLst/>
              <a:gdLst/>
              <a:ahLst/>
              <a:cxnLst/>
              <a:rect l="l" t="t" r="r" b="b"/>
              <a:pathLst>
                <a:path w="42236" h="50355" extrusionOk="0">
                  <a:moveTo>
                    <a:pt x="0" y="0"/>
                  </a:moveTo>
                  <a:lnTo>
                    <a:pt x="42236" y="50356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282;p8"/>
            <p:cNvSpPr/>
            <p:nvPr/>
          </p:nvSpPr>
          <p:spPr>
            <a:xfrm>
              <a:off x="7267301" y="6300549"/>
              <a:ext cx="32908" cy="57006"/>
            </a:xfrm>
            <a:custGeom>
              <a:avLst/>
              <a:gdLst/>
              <a:ahLst/>
              <a:cxnLst/>
              <a:rect l="l" t="t" r="r" b="b"/>
              <a:pathLst>
                <a:path w="32908" h="57006" extrusionOk="0">
                  <a:moveTo>
                    <a:pt x="0" y="0"/>
                  </a:moveTo>
                  <a:lnTo>
                    <a:pt x="32908" y="57006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283;p8"/>
            <p:cNvSpPr/>
            <p:nvPr/>
          </p:nvSpPr>
          <p:spPr>
            <a:xfrm>
              <a:off x="7349010" y="6262459"/>
              <a:ext cx="22543" cy="61756"/>
            </a:xfrm>
            <a:custGeom>
              <a:avLst/>
              <a:gdLst/>
              <a:ahLst/>
              <a:cxnLst/>
              <a:rect l="l" t="t" r="r" b="b"/>
              <a:pathLst>
                <a:path w="22543" h="61756" extrusionOk="0">
                  <a:moveTo>
                    <a:pt x="0" y="0"/>
                  </a:moveTo>
                  <a:lnTo>
                    <a:pt x="22543" y="61757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84;p8"/>
            <p:cNvSpPr/>
            <p:nvPr/>
          </p:nvSpPr>
          <p:spPr>
            <a:xfrm>
              <a:off x="7436160" y="6239138"/>
              <a:ext cx="11401" cy="64693"/>
            </a:xfrm>
            <a:custGeom>
              <a:avLst/>
              <a:gdLst/>
              <a:ahLst/>
              <a:cxnLst/>
              <a:rect l="l" t="t" r="r" b="b"/>
              <a:pathLst>
                <a:path w="11401" h="64693" extrusionOk="0">
                  <a:moveTo>
                    <a:pt x="0" y="0"/>
                  </a:moveTo>
                  <a:lnTo>
                    <a:pt x="11401" y="64693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8"/>
            <p:cNvSpPr/>
            <p:nvPr/>
          </p:nvSpPr>
          <p:spPr>
            <a:xfrm>
              <a:off x="7525987" y="6231192"/>
              <a:ext cx="8637" cy="65816"/>
            </a:xfrm>
            <a:custGeom>
              <a:avLst/>
              <a:gdLst/>
              <a:ahLst/>
              <a:cxnLst/>
              <a:rect l="l" t="t" r="r" b="b"/>
              <a:pathLst>
                <a:path w="8637" h="65816" extrusionOk="0">
                  <a:moveTo>
                    <a:pt x="0" y="0"/>
                  </a:moveTo>
                  <a:lnTo>
                    <a:pt x="0" y="65816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8"/>
            <p:cNvSpPr/>
            <p:nvPr/>
          </p:nvSpPr>
          <p:spPr>
            <a:xfrm>
              <a:off x="7604414" y="6239138"/>
              <a:ext cx="11401" cy="64693"/>
            </a:xfrm>
            <a:custGeom>
              <a:avLst/>
              <a:gdLst/>
              <a:ahLst/>
              <a:cxnLst/>
              <a:rect l="l" t="t" r="r" b="b"/>
              <a:pathLst>
                <a:path w="11401" h="64693" extrusionOk="0">
                  <a:moveTo>
                    <a:pt x="11401" y="0"/>
                  </a:moveTo>
                  <a:lnTo>
                    <a:pt x="0" y="64693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87;p8"/>
            <p:cNvSpPr/>
            <p:nvPr/>
          </p:nvSpPr>
          <p:spPr>
            <a:xfrm>
              <a:off x="7680422" y="6262459"/>
              <a:ext cx="22543" cy="61756"/>
            </a:xfrm>
            <a:custGeom>
              <a:avLst/>
              <a:gdLst/>
              <a:ahLst/>
              <a:cxnLst/>
              <a:rect l="l" t="t" r="r" b="b"/>
              <a:pathLst>
                <a:path w="22543" h="61756" extrusionOk="0">
                  <a:moveTo>
                    <a:pt x="22543" y="0"/>
                  </a:moveTo>
                  <a:lnTo>
                    <a:pt x="0" y="61757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288;p8"/>
            <p:cNvSpPr/>
            <p:nvPr/>
          </p:nvSpPr>
          <p:spPr>
            <a:xfrm>
              <a:off x="7751852" y="6300549"/>
              <a:ext cx="32821" cy="57006"/>
            </a:xfrm>
            <a:custGeom>
              <a:avLst/>
              <a:gdLst/>
              <a:ahLst/>
              <a:cxnLst/>
              <a:rect l="l" t="t" r="r" b="b"/>
              <a:pathLst>
                <a:path w="32821" h="57006" extrusionOk="0">
                  <a:moveTo>
                    <a:pt x="32822" y="0"/>
                  </a:moveTo>
                  <a:lnTo>
                    <a:pt x="0" y="57006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289;p8"/>
            <p:cNvSpPr/>
            <p:nvPr/>
          </p:nvSpPr>
          <p:spPr>
            <a:xfrm>
              <a:off x="7816286" y="6352287"/>
              <a:ext cx="42322" cy="50355"/>
            </a:xfrm>
            <a:custGeom>
              <a:avLst/>
              <a:gdLst/>
              <a:ahLst/>
              <a:cxnLst/>
              <a:rect l="l" t="t" r="r" b="b"/>
              <a:pathLst>
                <a:path w="42322" h="50355" extrusionOk="0">
                  <a:moveTo>
                    <a:pt x="42323" y="0"/>
                  </a:moveTo>
                  <a:lnTo>
                    <a:pt x="0" y="50356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" name="Google Shape;290;p8"/>
            <p:cNvSpPr/>
            <p:nvPr/>
          </p:nvSpPr>
          <p:spPr>
            <a:xfrm>
              <a:off x="7871997" y="6416030"/>
              <a:ext cx="50355" cy="42322"/>
            </a:xfrm>
            <a:custGeom>
              <a:avLst/>
              <a:gdLst/>
              <a:ahLst/>
              <a:cxnLst/>
              <a:rect l="l" t="t" r="r" b="b"/>
              <a:pathLst>
                <a:path w="50355" h="42322" extrusionOk="0">
                  <a:moveTo>
                    <a:pt x="50355" y="0"/>
                  </a:moveTo>
                  <a:lnTo>
                    <a:pt x="0" y="42323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291;p8"/>
            <p:cNvSpPr/>
            <p:nvPr/>
          </p:nvSpPr>
          <p:spPr>
            <a:xfrm>
              <a:off x="7917083" y="6489965"/>
              <a:ext cx="57006" cy="32821"/>
            </a:xfrm>
            <a:custGeom>
              <a:avLst/>
              <a:gdLst/>
              <a:ahLst/>
              <a:cxnLst/>
              <a:rect l="l" t="t" r="r" b="b"/>
              <a:pathLst>
                <a:path w="57006" h="32821" extrusionOk="0">
                  <a:moveTo>
                    <a:pt x="57006" y="0"/>
                  </a:moveTo>
                  <a:lnTo>
                    <a:pt x="0" y="32822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292;p8"/>
            <p:cNvSpPr/>
            <p:nvPr/>
          </p:nvSpPr>
          <p:spPr>
            <a:xfrm>
              <a:off x="7950423" y="6571674"/>
              <a:ext cx="61756" cy="22456"/>
            </a:xfrm>
            <a:custGeom>
              <a:avLst/>
              <a:gdLst/>
              <a:ahLst/>
              <a:cxnLst/>
              <a:rect l="l" t="t" r="r" b="b"/>
              <a:pathLst>
                <a:path w="61756" h="22456" extrusionOk="0">
                  <a:moveTo>
                    <a:pt x="61756" y="0"/>
                  </a:moveTo>
                  <a:lnTo>
                    <a:pt x="0" y="22457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Google Shape;293;p8"/>
            <p:cNvSpPr/>
            <p:nvPr/>
          </p:nvSpPr>
          <p:spPr>
            <a:xfrm>
              <a:off x="7970807" y="6658824"/>
              <a:ext cx="64693" cy="11401"/>
            </a:xfrm>
            <a:custGeom>
              <a:avLst/>
              <a:gdLst/>
              <a:ahLst/>
              <a:cxnLst/>
              <a:rect l="l" t="t" r="r" b="b"/>
              <a:pathLst>
                <a:path w="64693" h="11401" extrusionOk="0">
                  <a:moveTo>
                    <a:pt x="64693" y="0"/>
                  </a:moveTo>
                  <a:lnTo>
                    <a:pt x="0" y="11401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" name="Google Shape;294;p8"/>
            <p:cNvSpPr/>
            <p:nvPr/>
          </p:nvSpPr>
          <p:spPr>
            <a:xfrm>
              <a:off x="7977631" y="6748652"/>
              <a:ext cx="65729" cy="8637"/>
            </a:xfrm>
            <a:custGeom>
              <a:avLst/>
              <a:gdLst/>
              <a:ahLst/>
              <a:cxnLst/>
              <a:rect l="l" t="t" r="r" b="b"/>
              <a:pathLst>
                <a:path w="65729" h="8637" extrusionOk="0">
                  <a:moveTo>
                    <a:pt x="65730" y="0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295;p8"/>
            <p:cNvSpPr/>
            <p:nvPr/>
          </p:nvSpPr>
          <p:spPr>
            <a:xfrm>
              <a:off x="7008442" y="6231279"/>
              <a:ext cx="1034832" cy="610914"/>
            </a:xfrm>
            <a:custGeom>
              <a:avLst/>
              <a:gdLst/>
              <a:ahLst/>
              <a:cxnLst/>
              <a:rect l="l" t="t" r="r" b="b"/>
              <a:pathLst>
                <a:path w="1034832" h="610914" extrusionOk="0">
                  <a:moveTo>
                    <a:pt x="517546" y="26257"/>
                  </a:moveTo>
                  <a:cubicBezTo>
                    <a:pt x="788324" y="26257"/>
                    <a:pt x="1008661" y="246594"/>
                    <a:pt x="1008661" y="517373"/>
                  </a:cubicBezTo>
                  <a:lnTo>
                    <a:pt x="1008661" y="584571"/>
                  </a:lnTo>
                  <a:lnTo>
                    <a:pt x="26430" y="584571"/>
                  </a:lnTo>
                  <a:lnTo>
                    <a:pt x="26430" y="517373"/>
                  </a:lnTo>
                  <a:cubicBezTo>
                    <a:pt x="26430" y="246594"/>
                    <a:pt x="246767" y="26257"/>
                    <a:pt x="517546" y="26257"/>
                  </a:cubicBezTo>
                  <a:moveTo>
                    <a:pt x="109002" y="501308"/>
                  </a:moveTo>
                  <a:lnTo>
                    <a:pt x="451730" y="501308"/>
                  </a:lnTo>
                  <a:lnTo>
                    <a:pt x="451730" y="474964"/>
                  </a:lnTo>
                  <a:cubicBezTo>
                    <a:pt x="451730" y="438687"/>
                    <a:pt x="481269" y="409234"/>
                    <a:pt x="517459" y="409234"/>
                  </a:cubicBezTo>
                  <a:cubicBezTo>
                    <a:pt x="553649" y="409234"/>
                    <a:pt x="583189" y="438774"/>
                    <a:pt x="583189" y="474964"/>
                  </a:cubicBezTo>
                  <a:lnTo>
                    <a:pt x="583189" y="501308"/>
                  </a:lnTo>
                  <a:lnTo>
                    <a:pt x="925916" y="501308"/>
                  </a:lnTo>
                  <a:lnTo>
                    <a:pt x="922634" y="472113"/>
                  </a:lnTo>
                  <a:cubicBezTo>
                    <a:pt x="899659" y="265423"/>
                    <a:pt x="725445" y="109607"/>
                    <a:pt x="517373" y="109607"/>
                  </a:cubicBezTo>
                  <a:cubicBezTo>
                    <a:pt x="309301" y="109607"/>
                    <a:pt x="135001" y="265423"/>
                    <a:pt x="112112" y="472113"/>
                  </a:cubicBezTo>
                  <a:lnTo>
                    <a:pt x="108830" y="501308"/>
                  </a:lnTo>
                  <a:moveTo>
                    <a:pt x="517373" y="527652"/>
                  </a:moveTo>
                  <a:cubicBezTo>
                    <a:pt x="546394" y="527652"/>
                    <a:pt x="569974" y="504072"/>
                    <a:pt x="569974" y="475050"/>
                  </a:cubicBezTo>
                  <a:cubicBezTo>
                    <a:pt x="569974" y="446029"/>
                    <a:pt x="546394" y="422449"/>
                    <a:pt x="517373" y="422449"/>
                  </a:cubicBezTo>
                  <a:cubicBezTo>
                    <a:pt x="488352" y="422449"/>
                    <a:pt x="464772" y="446029"/>
                    <a:pt x="464772" y="475050"/>
                  </a:cubicBezTo>
                  <a:cubicBezTo>
                    <a:pt x="464772" y="504072"/>
                    <a:pt x="488352" y="527652"/>
                    <a:pt x="517373" y="527652"/>
                  </a:cubicBezTo>
                  <a:moveTo>
                    <a:pt x="517373" y="0"/>
                  </a:moveTo>
                  <a:cubicBezTo>
                    <a:pt x="231652" y="0"/>
                    <a:pt x="0" y="231652"/>
                    <a:pt x="0" y="517373"/>
                  </a:cubicBezTo>
                  <a:lnTo>
                    <a:pt x="0" y="610915"/>
                  </a:lnTo>
                  <a:lnTo>
                    <a:pt x="1034832" y="610915"/>
                  </a:lnTo>
                  <a:lnTo>
                    <a:pt x="1034832" y="517373"/>
                  </a:lnTo>
                  <a:cubicBezTo>
                    <a:pt x="1034832" y="231652"/>
                    <a:pt x="803181" y="0"/>
                    <a:pt x="517459" y="0"/>
                  </a:cubicBezTo>
                  <a:lnTo>
                    <a:pt x="517459" y="0"/>
                  </a:lnTo>
                  <a:close/>
                  <a:moveTo>
                    <a:pt x="138196" y="475050"/>
                  </a:moveTo>
                  <a:cubicBezTo>
                    <a:pt x="159358" y="284598"/>
                    <a:pt x="321307" y="135951"/>
                    <a:pt x="517373" y="135951"/>
                  </a:cubicBezTo>
                  <a:cubicBezTo>
                    <a:pt x="713439" y="135951"/>
                    <a:pt x="875388" y="284598"/>
                    <a:pt x="896550" y="475050"/>
                  </a:cubicBezTo>
                  <a:lnTo>
                    <a:pt x="609533" y="475050"/>
                  </a:lnTo>
                  <a:cubicBezTo>
                    <a:pt x="609533" y="424177"/>
                    <a:pt x="568333" y="382977"/>
                    <a:pt x="517459" y="382977"/>
                  </a:cubicBezTo>
                  <a:cubicBezTo>
                    <a:pt x="466585" y="382977"/>
                    <a:pt x="425386" y="424177"/>
                    <a:pt x="425386" y="475050"/>
                  </a:cubicBezTo>
                  <a:lnTo>
                    <a:pt x="138369" y="475050"/>
                  </a:lnTo>
                  <a:close/>
                  <a:moveTo>
                    <a:pt x="517373" y="501394"/>
                  </a:moveTo>
                  <a:cubicBezTo>
                    <a:pt x="502862" y="501394"/>
                    <a:pt x="491029" y="489647"/>
                    <a:pt x="491029" y="475050"/>
                  </a:cubicBezTo>
                  <a:cubicBezTo>
                    <a:pt x="491029" y="460453"/>
                    <a:pt x="502776" y="448707"/>
                    <a:pt x="517373" y="448707"/>
                  </a:cubicBezTo>
                  <a:cubicBezTo>
                    <a:pt x="531970" y="448707"/>
                    <a:pt x="543717" y="460453"/>
                    <a:pt x="543717" y="475050"/>
                  </a:cubicBezTo>
                  <a:cubicBezTo>
                    <a:pt x="543717" y="489647"/>
                    <a:pt x="531970" y="501394"/>
                    <a:pt x="517373" y="501394"/>
                  </a:cubicBezTo>
                  <a:lnTo>
                    <a:pt x="517373" y="501394"/>
                  </a:lnTo>
                  <a:close/>
                </a:path>
              </a:pathLst>
            </a:custGeom>
            <a:solidFill>
              <a:srgbClr val="05135F">
                <a:alpha val="120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" name="Google Shape;296;p8"/>
            <p:cNvSpPr/>
            <p:nvPr/>
          </p:nvSpPr>
          <p:spPr>
            <a:xfrm>
              <a:off x="7118567" y="6338640"/>
              <a:ext cx="815013" cy="364493"/>
            </a:xfrm>
            <a:custGeom>
              <a:avLst/>
              <a:gdLst/>
              <a:ahLst/>
              <a:cxnLst/>
              <a:rect l="l" t="t" r="r" b="b"/>
              <a:pathLst>
                <a:path w="815013" h="364493" extrusionOk="0">
                  <a:moveTo>
                    <a:pt x="0" y="364493"/>
                  </a:moveTo>
                  <a:cubicBezTo>
                    <a:pt x="11055" y="264992"/>
                    <a:pt x="58388" y="173005"/>
                    <a:pt x="133273" y="105461"/>
                  </a:cubicBezTo>
                  <a:cubicBezTo>
                    <a:pt x="208676" y="37486"/>
                    <a:pt x="306105" y="0"/>
                    <a:pt x="407507" y="0"/>
                  </a:cubicBezTo>
                  <a:cubicBezTo>
                    <a:pt x="508908" y="0"/>
                    <a:pt x="606251" y="37486"/>
                    <a:pt x="681740" y="105461"/>
                  </a:cubicBezTo>
                  <a:cubicBezTo>
                    <a:pt x="756625" y="172919"/>
                    <a:pt x="803958" y="264905"/>
                    <a:pt x="815014" y="364493"/>
                  </a:cubicBez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7" name="Google Shape;297;p8"/>
          <p:cNvGrpSpPr/>
          <p:nvPr/>
        </p:nvGrpSpPr>
        <p:grpSpPr>
          <a:xfrm>
            <a:off x="450425" y="310675"/>
            <a:ext cx="8243134" cy="4670478"/>
            <a:chOff x="5447852" y="0"/>
            <a:chExt cx="5442090" cy="3618001"/>
          </a:xfrm>
        </p:grpSpPr>
        <p:sp>
          <p:nvSpPr>
            <p:cNvPr id="298" name="Google Shape;298;p8"/>
            <p:cNvSpPr/>
            <p:nvPr/>
          </p:nvSpPr>
          <p:spPr>
            <a:xfrm>
              <a:off x="5447852" y="220602"/>
              <a:ext cx="5442090" cy="3397399"/>
            </a:xfrm>
            <a:custGeom>
              <a:avLst/>
              <a:gdLst/>
              <a:ahLst/>
              <a:cxnLst/>
              <a:rect l="l" t="t" r="r" b="b"/>
              <a:pathLst>
                <a:path w="5442090" h="3282511" extrusionOk="0">
                  <a:moveTo>
                    <a:pt x="5369624" y="0"/>
                  </a:moveTo>
                  <a:cubicBezTo>
                    <a:pt x="5409646" y="0"/>
                    <a:pt x="5442091" y="32444"/>
                    <a:pt x="5442091" y="72467"/>
                  </a:cubicBezTo>
                  <a:lnTo>
                    <a:pt x="5442091" y="3210045"/>
                  </a:lnTo>
                  <a:cubicBezTo>
                    <a:pt x="5442091" y="3250067"/>
                    <a:pt x="5409646" y="3282512"/>
                    <a:pt x="5369624" y="3282512"/>
                  </a:cubicBezTo>
                  <a:lnTo>
                    <a:pt x="72467" y="3282512"/>
                  </a:lnTo>
                  <a:cubicBezTo>
                    <a:pt x="32445" y="3282512"/>
                    <a:pt x="0" y="3250068"/>
                    <a:pt x="0" y="3210045"/>
                  </a:cubicBezTo>
                  <a:lnTo>
                    <a:pt x="0" y="72467"/>
                  </a:lnTo>
                  <a:cubicBezTo>
                    <a:pt x="0" y="32445"/>
                    <a:pt x="32444" y="0"/>
                    <a:pt x="724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99" name="Google Shape;299;p8"/>
            <p:cNvGrpSpPr/>
            <p:nvPr/>
          </p:nvGrpSpPr>
          <p:grpSpPr>
            <a:xfrm>
              <a:off x="5586054" y="0"/>
              <a:ext cx="5165785" cy="3492765"/>
              <a:chOff x="5586054" y="0"/>
              <a:chExt cx="5165785" cy="3492765"/>
            </a:xfrm>
          </p:grpSpPr>
          <p:sp>
            <p:nvSpPr>
              <p:cNvPr id="300" name="Google Shape;300;p8"/>
              <p:cNvSpPr/>
              <p:nvPr/>
            </p:nvSpPr>
            <p:spPr>
              <a:xfrm>
                <a:off x="8168947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1" name="Google Shape;301;p8"/>
              <p:cNvSpPr/>
              <p:nvPr/>
            </p:nvSpPr>
            <p:spPr>
              <a:xfrm>
                <a:off x="5586054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" name="Google Shape;302;p8"/>
              <p:cNvSpPr/>
              <p:nvPr/>
            </p:nvSpPr>
            <p:spPr>
              <a:xfrm rot="10800000" flipH="1">
                <a:off x="8168947" y="3207649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" name="Google Shape;303;p8"/>
              <p:cNvSpPr/>
              <p:nvPr/>
            </p:nvSpPr>
            <p:spPr>
              <a:xfrm rot="10800000" flipH="1">
                <a:off x="5586054" y="3207649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04" name="Google Shape;304;p8"/>
          <p:cNvSpPr txBox="1">
            <a:spLocks noGrp="1"/>
          </p:cNvSpPr>
          <p:nvPr>
            <p:ph type="title"/>
          </p:nvPr>
        </p:nvSpPr>
        <p:spPr>
          <a:xfrm>
            <a:off x="1068100" y="1463250"/>
            <a:ext cx="4339500" cy="202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" name="Google Shape;306;p9"/>
          <p:cNvGrpSpPr/>
          <p:nvPr/>
        </p:nvGrpSpPr>
        <p:grpSpPr>
          <a:xfrm rot="9432368">
            <a:off x="294109" y="3100"/>
            <a:ext cx="520584" cy="1623271"/>
            <a:chOff x="3419954" y="295999"/>
            <a:chExt cx="265198" cy="826933"/>
          </a:xfrm>
        </p:grpSpPr>
        <p:sp>
          <p:nvSpPr>
            <p:cNvPr id="307" name="Google Shape;307;p9"/>
            <p:cNvSpPr/>
            <p:nvPr/>
          </p:nvSpPr>
          <p:spPr>
            <a:xfrm>
              <a:off x="3419954" y="300750"/>
              <a:ext cx="265198" cy="615233"/>
            </a:xfrm>
            <a:custGeom>
              <a:avLst/>
              <a:gdLst/>
              <a:ahLst/>
              <a:cxnLst/>
              <a:rect l="l" t="t" r="r" b="b"/>
              <a:pathLst>
                <a:path w="265198" h="615233" extrusionOk="0">
                  <a:moveTo>
                    <a:pt x="202675" y="777"/>
                  </a:moveTo>
                  <a:cubicBezTo>
                    <a:pt x="202675" y="777"/>
                    <a:pt x="201897" y="259"/>
                    <a:pt x="201465" y="0"/>
                  </a:cubicBezTo>
                  <a:cubicBezTo>
                    <a:pt x="144287" y="12179"/>
                    <a:pt x="87194" y="24444"/>
                    <a:pt x="30015" y="36536"/>
                  </a:cubicBezTo>
                  <a:cubicBezTo>
                    <a:pt x="25006" y="37572"/>
                    <a:pt x="23365" y="39472"/>
                    <a:pt x="23192" y="44655"/>
                  </a:cubicBezTo>
                  <a:cubicBezTo>
                    <a:pt x="21119" y="101402"/>
                    <a:pt x="18700" y="158149"/>
                    <a:pt x="16368" y="214809"/>
                  </a:cubicBezTo>
                  <a:cubicBezTo>
                    <a:pt x="11013" y="346182"/>
                    <a:pt x="5744" y="477469"/>
                    <a:pt x="476" y="608842"/>
                  </a:cubicBezTo>
                  <a:cubicBezTo>
                    <a:pt x="389" y="611001"/>
                    <a:pt x="-1338" y="614111"/>
                    <a:pt x="2376" y="615233"/>
                  </a:cubicBezTo>
                  <a:cubicBezTo>
                    <a:pt x="4535" y="613938"/>
                    <a:pt x="6867" y="614542"/>
                    <a:pt x="9113" y="614542"/>
                  </a:cubicBezTo>
                  <a:cubicBezTo>
                    <a:pt x="37702" y="614111"/>
                    <a:pt x="66378" y="613851"/>
                    <a:pt x="94968" y="613506"/>
                  </a:cubicBezTo>
                  <a:cubicBezTo>
                    <a:pt x="141523" y="612988"/>
                    <a:pt x="188164" y="612210"/>
                    <a:pt x="234719" y="611865"/>
                  </a:cubicBezTo>
                  <a:cubicBezTo>
                    <a:pt x="243874" y="611865"/>
                    <a:pt x="253116" y="610397"/>
                    <a:pt x="262185" y="612383"/>
                  </a:cubicBezTo>
                  <a:lnTo>
                    <a:pt x="262013" y="612383"/>
                  </a:lnTo>
                  <a:cubicBezTo>
                    <a:pt x="262444" y="611606"/>
                    <a:pt x="263049" y="611433"/>
                    <a:pt x="263826" y="611865"/>
                  </a:cubicBezTo>
                  <a:cubicBezTo>
                    <a:pt x="266331" y="609446"/>
                    <a:pt x="264690" y="606510"/>
                    <a:pt x="264431" y="604005"/>
                  </a:cubicBezTo>
                  <a:cubicBezTo>
                    <a:pt x="251043" y="475050"/>
                    <a:pt x="237569" y="346182"/>
                    <a:pt x="224181" y="217228"/>
                  </a:cubicBezTo>
                  <a:cubicBezTo>
                    <a:pt x="216840" y="147093"/>
                    <a:pt x="209584" y="76958"/>
                    <a:pt x="202243" y="6737"/>
                  </a:cubicBezTo>
                  <a:cubicBezTo>
                    <a:pt x="202070" y="4750"/>
                    <a:pt x="200947" y="2678"/>
                    <a:pt x="202588" y="69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" name="Google Shape;308;p9"/>
            <p:cNvSpPr/>
            <p:nvPr/>
          </p:nvSpPr>
          <p:spPr>
            <a:xfrm>
              <a:off x="3456706" y="295999"/>
              <a:ext cx="150720" cy="40767"/>
            </a:xfrm>
            <a:custGeom>
              <a:avLst/>
              <a:gdLst/>
              <a:ahLst/>
              <a:cxnLst/>
              <a:rect l="l" t="t" r="r" b="b"/>
              <a:pathLst>
                <a:path w="150720" h="40767" extrusionOk="0">
                  <a:moveTo>
                    <a:pt x="0" y="40682"/>
                  </a:moveTo>
                  <a:cubicBezTo>
                    <a:pt x="0" y="39559"/>
                    <a:pt x="86" y="38436"/>
                    <a:pt x="173" y="37313"/>
                  </a:cubicBezTo>
                  <a:cubicBezTo>
                    <a:pt x="346" y="32994"/>
                    <a:pt x="1728" y="31440"/>
                    <a:pt x="5873" y="30576"/>
                  </a:cubicBezTo>
                  <a:cubicBezTo>
                    <a:pt x="53810" y="20470"/>
                    <a:pt x="101747" y="10192"/>
                    <a:pt x="149684" y="0"/>
                  </a:cubicBezTo>
                  <a:cubicBezTo>
                    <a:pt x="150030" y="173"/>
                    <a:pt x="150375" y="432"/>
                    <a:pt x="150634" y="605"/>
                  </a:cubicBezTo>
                  <a:cubicBezTo>
                    <a:pt x="149339" y="2246"/>
                    <a:pt x="150202" y="3973"/>
                    <a:pt x="150375" y="5701"/>
                  </a:cubicBezTo>
                  <a:cubicBezTo>
                    <a:pt x="150462" y="6737"/>
                    <a:pt x="150548" y="7687"/>
                    <a:pt x="150721" y="8724"/>
                  </a:cubicBezTo>
                  <a:cubicBezTo>
                    <a:pt x="100452" y="19434"/>
                    <a:pt x="50269" y="30230"/>
                    <a:pt x="0" y="40768"/>
                  </a:cubicBezTo>
                  <a:close/>
                </a:path>
              </a:pathLst>
            </a:custGeom>
            <a:solidFill>
              <a:srgbClr val="4C5BA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" name="Google Shape;309;p9"/>
            <p:cNvSpPr/>
            <p:nvPr/>
          </p:nvSpPr>
          <p:spPr>
            <a:xfrm>
              <a:off x="3531246" y="1027145"/>
              <a:ext cx="74626" cy="95787"/>
            </a:xfrm>
            <a:custGeom>
              <a:avLst/>
              <a:gdLst/>
              <a:ahLst/>
              <a:cxnLst/>
              <a:rect l="l" t="t" r="r" b="b"/>
              <a:pathLst>
                <a:path w="74626" h="95787" extrusionOk="0">
                  <a:moveTo>
                    <a:pt x="0" y="86"/>
                  </a:moveTo>
                  <a:cubicBezTo>
                    <a:pt x="3196" y="15374"/>
                    <a:pt x="6478" y="30576"/>
                    <a:pt x="9501" y="45864"/>
                  </a:cubicBezTo>
                  <a:cubicBezTo>
                    <a:pt x="10192" y="49492"/>
                    <a:pt x="12092" y="51478"/>
                    <a:pt x="15029" y="53292"/>
                  </a:cubicBezTo>
                  <a:cubicBezTo>
                    <a:pt x="39300" y="68926"/>
                    <a:pt x="49578" y="80068"/>
                    <a:pt x="73849" y="95787"/>
                  </a:cubicBezTo>
                  <a:cubicBezTo>
                    <a:pt x="74108" y="95356"/>
                    <a:pt x="74367" y="95010"/>
                    <a:pt x="74626" y="94578"/>
                  </a:cubicBezTo>
                  <a:cubicBezTo>
                    <a:pt x="72899" y="82400"/>
                    <a:pt x="73158" y="38868"/>
                    <a:pt x="72985" y="29367"/>
                  </a:cubicBezTo>
                  <a:cubicBezTo>
                    <a:pt x="60547" y="24444"/>
                    <a:pt x="16929" y="5269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" name="Google Shape;310;p9"/>
            <p:cNvSpPr/>
            <p:nvPr/>
          </p:nvSpPr>
          <p:spPr>
            <a:xfrm>
              <a:off x="3422416" y="912239"/>
              <a:ext cx="259809" cy="148504"/>
            </a:xfrm>
            <a:custGeom>
              <a:avLst/>
              <a:gdLst/>
              <a:ahLst/>
              <a:cxnLst/>
              <a:rect l="l" t="t" r="r" b="b"/>
              <a:pathLst>
                <a:path w="259809" h="148504" extrusionOk="0">
                  <a:moveTo>
                    <a:pt x="101402" y="114560"/>
                  </a:moveTo>
                  <a:cubicBezTo>
                    <a:pt x="118331" y="119829"/>
                    <a:pt x="134396" y="127430"/>
                    <a:pt x="150980" y="133648"/>
                  </a:cubicBezTo>
                  <a:cubicBezTo>
                    <a:pt x="163504" y="138313"/>
                    <a:pt x="175855" y="143495"/>
                    <a:pt x="188293" y="148505"/>
                  </a:cubicBezTo>
                  <a:cubicBezTo>
                    <a:pt x="189761" y="126911"/>
                    <a:pt x="192698" y="105664"/>
                    <a:pt x="199953" y="85193"/>
                  </a:cubicBezTo>
                  <a:cubicBezTo>
                    <a:pt x="211700" y="52372"/>
                    <a:pt x="230097" y="24387"/>
                    <a:pt x="258168" y="3139"/>
                  </a:cubicBezTo>
                  <a:cubicBezTo>
                    <a:pt x="258859" y="2621"/>
                    <a:pt x="259291" y="1757"/>
                    <a:pt x="259809" y="1066"/>
                  </a:cubicBezTo>
                  <a:cubicBezTo>
                    <a:pt x="250654" y="-920"/>
                    <a:pt x="241498" y="462"/>
                    <a:pt x="232343" y="548"/>
                  </a:cubicBezTo>
                  <a:cubicBezTo>
                    <a:pt x="185788" y="893"/>
                    <a:pt x="139147" y="1584"/>
                    <a:pt x="92592" y="2189"/>
                  </a:cubicBezTo>
                  <a:cubicBezTo>
                    <a:pt x="64002" y="2535"/>
                    <a:pt x="35326" y="2794"/>
                    <a:pt x="6737" y="3226"/>
                  </a:cubicBezTo>
                  <a:cubicBezTo>
                    <a:pt x="4491" y="3226"/>
                    <a:pt x="2073" y="2621"/>
                    <a:pt x="0" y="3917"/>
                  </a:cubicBezTo>
                  <a:cubicBezTo>
                    <a:pt x="49232" y="26719"/>
                    <a:pt x="82140" y="64464"/>
                    <a:pt x="101488" y="11464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" name="Google Shape;311;p9"/>
            <p:cNvSpPr/>
            <p:nvPr/>
          </p:nvSpPr>
          <p:spPr>
            <a:xfrm>
              <a:off x="3682053" y="912512"/>
              <a:ext cx="1814" cy="1273"/>
            </a:xfrm>
            <a:custGeom>
              <a:avLst/>
              <a:gdLst/>
              <a:ahLst/>
              <a:cxnLst/>
              <a:rect l="l" t="t" r="r" b="b"/>
              <a:pathLst>
                <a:path w="1814" h="1273" extrusionOk="0">
                  <a:moveTo>
                    <a:pt x="0" y="794"/>
                  </a:moveTo>
                  <a:cubicBezTo>
                    <a:pt x="1037" y="1917"/>
                    <a:pt x="1382" y="794"/>
                    <a:pt x="1814" y="189"/>
                  </a:cubicBezTo>
                  <a:cubicBezTo>
                    <a:pt x="1037" y="-156"/>
                    <a:pt x="346" y="-70"/>
                    <a:pt x="0" y="794"/>
                  </a:cubicBezTo>
                  <a:close/>
                </a:path>
              </a:pathLst>
            </a:custGeom>
            <a:solidFill>
              <a:srgbClr val="14141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" name="Google Shape;312;p9"/>
            <p:cNvSpPr/>
            <p:nvPr/>
          </p:nvSpPr>
          <p:spPr>
            <a:xfrm>
              <a:off x="3556467" y="1061262"/>
              <a:ext cx="34376" cy="24357"/>
            </a:xfrm>
            <a:custGeom>
              <a:avLst/>
              <a:gdLst/>
              <a:ahLst/>
              <a:cxnLst/>
              <a:rect l="l" t="t" r="r" b="b"/>
              <a:pathLst>
                <a:path w="34376" h="24357" extrusionOk="0">
                  <a:moveTo>
                    <a:pt x="34376" y="24357"/>
                  </a:moveTo>
                  <a:lnTo>
                    <a:pt x="20643" y="0"/>
                  </a:lnTo>
                  <a:lnTo>
                    <a:pt x="0" y="9760"/>
                  </a:lnTo>
                </a:path>
              </a:pathLst>
            </a:custGeom>
            <a:noFill/>
            <a:ln w="113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3501706" y="417526"/>
              <a:ext cx="8637" cy="410357"/>
            </a:xfrm>
            <a:custGeom>
              <a:avLst/>
              <a:gdLst/>
              <a:ahLst/>
              <a:cxnLst/>
              <a:rect l="l" t="t" r="r" b="b"/>
              <a:pathLst>
                <a:path w="8637" h="410357" extrusionOk="0">
                  <a:moveTo>
                    <a:pt x="0" y="410357"/>
                  </a:moveTo>
                  <a:lnTo>
                    <a:pt x="0" y="0"/>
                  </a:lnTo>
                </a:path>
              </a:pathLst>
            </a:custGeom>
            <a:noFill/>
            <a:ln w="28300" cap="rnd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4" name="Google Shape;314;p9"/>
          <p:cNvGrpSpPr/>
          <p:nvPr/>
        </p:nvGrpSpPr>
        <p:grpSpPr>
          <a:xfrm>
            <a:off x="450425" y="310675"/>
            <a:ext cx="8243134" cy="4670478"/>
            <a:chOff x="5447852" y="0"/>
            <a:chExt cx="5442090" cy="3618001"/>
          </a:xfrm>
        </p:grpSpPr>
        <p:sp>
          <p:nvSpPr>
            <p:cNvPr id="315" name="Google Shape;315;p9"/>
            <p:cNvSpPr/>
            <p:nvPr/>
          </p:nvSpPr>
          <p:spPr>
            <a:xfrm>
              <a:off x="5447852" y="220602"/>
              <a:ext cx="5442090" cy="3397399"/>
            </a:xfrm>
            <a:custGeom>
              <a:avLst/>
              <a:gdLst/>
              <a:ahLst/>
              <a:cxnLst/>
              <a:rect l="l" t="t" r="r" b="b"/>
              <a:pathLst>
                <a:path w="5442090" h="3282511" extrusionOk="0">
                  <a:moveTo>
                    <a:pt x="5369624" y="0"/>
                  </a:moveTo>
                  <a:cubicBezTo>
                    <a:pt x="5409646" y="0"/>
                    <a:pt x="5442091" y="32444"/>
                    <a:pt x="5442091" y="72467"/>
                  </a:cubicBezTo>
                  <a:lnTo>
                    <a:pt x="5442091" y="3210045"/>
                  </a:lnTo>
                  <a:cubicBezTo>
                    <a:pt x="5442091" y="3250067"/>
                    <a:pt x="5409646" y="3282512"/>
                    <a:pt x="5369624" y="3282512"/>
                  </a:cubicBezTo>
                  <a:lnTo>
                    <a:pt x="72467" y="3282512"/>
                  </a:lnTo>
                  <a:cubicBezTo>
                    <a:pt x="32445" y="3282512"/>
                    <a:pt x="0" y="3250068"/>
                    <a:pt x="0" y="3210045"/>
                  </a:cubicBezTo>
                  <a:lnTo>
                    <a:pt x="0" y="72467"/>
                  </a:lnTo>
                  <a:cubicBezTo>
                    <a:pt x="0" y="32445"/>
                    <a:pt x="32444" y="0"/>
                    <a:pt x="724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16" name="Google Shape;316;p9"/>
            <p:cNvGrpSpPr/>
            <p:nvPr/>
          </p:nvGrpSpPr>
          <p:grpSpPr>
            <a:xfrm>
              <a:off x="5586054" y="0"/>
              <a:ext cx="5165785" cy="3492765"/>
              <a:chOff x="5586054" y="0"/>
              <a:chExt cx="5165785" cy="3492765"/>
            </a:xfrm>
          </p:grpSpPr>
          <p:sp>
            <p:nvSpPr>
              <p:cNvPr id="317" name="Google Shape;317;p9"/>
              <p:cNvSpPr/>
              <p:nvPr/>
            </p:nvSpPr>
            <p:spPr>
              <a:xfrm>
                <a:off x="8168947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8" name="Google Shape;318;p9"/>
              <p:cNvSpPr/>
              <p:nvPr/>
            </p:nvSpPr>
            <p:spPr>
              <a:xfrm>
                <a:off x="5586054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9" name="Google Shape;319;p9"/>
              <p:cNvSpPr/>
              <p:nvPr/>
            </p:nvSpPr>
            <p:spPr>
              <a:xfrm rot="10800000" flipH="1">
                <a:off x="8168947" y="3207649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0" name="Google Shape;320;p9"/>
              <p:cNvSpPr/>
              <p:nvPr/>
            </p:nvSpPr>
            <p:spPr>
              <a:xfrm rot="10800000" flipH="1">
                <a:off x="5586054" y="3207649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21" name="Google Shape;321;p9"/>
          <p:cNvSpPr txBox="1">
            <a:spLocks noGrp="1"/>
          </p:cNvSpPr>
          <p:nvPr>
            <p:ph type="title"/>
          </p:nvPr>
        </p:nvSpPr>
        <p:spPr>
          <a:xfrm>
            <a:off x="1165975" y="1503075"/>
            <a:ext cx="3478200" cy="116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100"/>
              <a:buNone/>
              <a:defRPr sz="6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22" name="Google Shape;322;p9"/>
          <p:cNvSpPr txBox="1">
            <a:spLocks noGrp="1"/>
          </p:cNvSpPr>
          <p:nvPr>
            <p:ph type="subTitle" idx="1"/>
          </p:nvPr>
        </p:nvSpPr>
        <p:spPr>
          <a:xfrm>
            <a:off x="1165975" y="2664488"/>
            <a:ext cx="3478200" cy="9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" name="Google Shape;327;p11"/>
          <p:cNvGrpSpPr/>
          <p:nvPr/>
        </p:nvGrpSpPr>
        <p:grpSpPr>
          <a:xfrm rot="-8882944">
            <a:off x="8573928" y="622954"/>
            <a:ext cx="520581" cy="1623261"/>
            <a:chOff x="3419954" y="295999"/>
            <a:chExt cx="265198" cy="826933"/>
          </a:xfrm>
        </p:grpSpPr>
        <p:sp>
          <p:nvSpPr>
            <p:cNvPr id="328" name="Google Shape;328;p11"/>
            <p:cNvSpPr/>
            <p:nvPr/>
          </p:nvSpPr>
          <p:spPr>
            <a:xfrm>
              <a:off x="3419954" y="300750"/>
              <a:ext cx="265198" cy="615233"/>
            </a:xfrm>
            <a:custGeom>
              <a:avLst/>
              <a:gdLst/>
              <a:ahLst/>
              <a:cxnLst/>
              <a:rect l="l" t="t" r="r" b="b"/>
              <a:pathLst>
                <a:path w="265198" h="615233" extrusionOk="0">
                  <a:moveTo>
                    <a:pt x="202675" y="777"/>
                  </a:moveTo>
                  <a:cubicBezTo>
                    <a:pt x="202675" y="777"/>
                    <a:pt x="201897" y="259"/>
                    <a:pt x="201465" y="0"/>
                  </a:cubicBezTo>
                  <a:cubicBezTo>
                    <a:pt x="144287" y="12179"/>
                    <a:pt x="87194" y="24444"/>
                    <a:pt x="30015" y="36536"/>
                  </a:cubicBezTo>
                  <a:cubicBezTo>
                    <a:pt x="25006" y="37572"/>
                    <a:pt x="23365" y="39472"/>
                    <a:pt x="23192" y="44655"/>
                  </a:cubicBezTo>
                  <a:cubicBezTo>
                    <a:pt x="21119" y="101402"/>
                    <a:pt x="18700" y="158149"/>
                    <a:pt x="16368" y="214809"/>
                  </a:cubicBezTo>
                  <a:cubicBezTo>
                    <a:pt x="11013" y="346182"/>
                    <a:pt x="5744" y="477469"/>
                    <a:pt x="476" y="608842"/>
                  </a:cubicBezTo>
                  <a:cubicBezTo>
                    <a:pt x="389" y="611001"/>
                    <a:pt x="-1338" y="614111"/>
                    <a:pt x="2376" y="615233"/>
                  </a:cubicBezTo>
                  <a:cubicBezTo>
                    <a:pt x="4535" y="613938"/>
                    <a:pt x="6867" y="614542"/>
                    <a:pt x="9113" y="614542"/>
                  </a:cubicBezTo>
                  <a:cubicBezTo>
                    <a:pt x="37702" y="614111"/>
                    <a:pt x="66378" y="613851"/>
                    <a:pt x="94968" y="613506"/>
                  </a:cubicBezTo>
                  <a:cubicBezTo>
                    <a:pt x="141523" y="612988"/>
                    <a:pt x="188164" y="612210"/>
                    <a:pt x="234719" y="611865"/>
                  </a:cubicBezTo>
                  <a:cubicBezTo>
                    <a:pt x="243874" y="611865"/>
                    <a:pt x="253116" y="610397"/>
                    <a:pt x="262185" y="612383"/>
                  </a:cubicBezTo>
                  <a:lnTo>
                    <a:pt x="262013" y="612383"/>
                  </a:lnTo>
                  <a:cubicBezTo>
                    <a:pt x="262444" y="611606"/>
                    <a:pt x="263049" y="611433"/>
                    <a:pt x="263826" y="611865"/>
                  </a:cubicBezTo>
                  <a:cubicBezTo>
                    <a:pt x="266331" y="609446"/>
                    <a:pt x="264690" y="606510"/>
                    <a:pt x="264431" y="604005"/>
                  </a:cubicBezTo>
                  <a:cubicBezTo>
                    <a:pt x="251043" y="475050"/>
                    <a:pt x="237569" y="346182"/>
                    <a:pt x="224181" y="217228"/>
                  </a:cubicBezTo>
                  <a:cubicBezTo>
                    <a:pt x="216840" y="147093"/>
                    <a:pt x="209584" y="76958"/>
                    <a:pt x="202243" y="6737"/>
                  </a:cubicBezTo>
                  <a:cubicBezTo>
                    <a:pt x="202070" y="4750"/>
                    <a:pt x="200947" y="2678"/>
                    <a:pt x="202588" y="69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9" name="Google Shape;329;p11"/>
            <p:cNvSpPr/>
            <p:nvPr/>
          </p:nvSpPr>
          <p:spPr>
            <a:xfrm>
              <a:off x="3456706" y="295999"/>
              <a:ext cx="150720" cy="40767"/>
            </a:xfrm>
            <a:custGeom>
              <a:avLst/>
              <a:gdLst/>
              <a:ahLst/>
              <a:cxnLst/>
              <a:rect l="l" t="t" r="r" b="b"/>
              <a:pathLst>
                <a:path w="150720" h="40767" extrusionOk="0">
                  <a:moveTo>
                    <a:pt x="0" y="40682"/>
                  </a:moveTo>
                  <a:cubicBezTo>
                    <a:pt x="0" y="39559"/>
                    <a:pt x="86" y="38436"/>
                    <a:pt x="173" y="37313"/>
                  </a:cubicBezTo>
                  <a:cubicBezTo>
                    <a:pt x="346" y="32994"/>
                    <a:pt x="1728" y="31440"/>
                    <a:pt x="5873" y="30576"/>
                  </a:cubicBezTo>
                  <a:cubicBezTo>
                    <a:pt x="53810" y="20470"/>
                    <a:pt x="101747" y="10192"/>
                    <a:pt x="149684" y="0"/>
                  </a:cubicBezTo>
                  <a:cubicBezTo>
                    <a:pt x="150030" y="173"/>
                    <a:pt x="150375" y="432"/>
                    <a:pt x="150634" y="605"/>
                  </a:cubicBezTo>
                  <a:cubicBezTo>
                    <a:pt x="149339" y="2246"/>
                    <a:pt x="150202" y="3973"/>
                    <a:pt x="150375" y="5701"/>
                  </a:cubicBezTo>
                  <a:cubicBezTo>
                    <a:pt x="150462" y="6737"/>
                    <a:pt x="150548" y="7687"/>
                    <a:pt x="150721" y="8724"/>
                  </a:cubicBezTo>
                  <a:cubicBezTo>
                    <a:pt x="100452" y="19434"/>
                    <a:pt x="50269" y="30230"/>
                    <a:pt x="0" y="40768"/>
                  </a:cubicBezTo>
                  <a:close/>
                </a:path>
              </a:pathLst>
            </a:custGeom>
            <a:solidFill>
              <a:srgbClr val="4C5BA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30;p11"/>
            <p:cNvSpPr/>
            <p:nvPr/>
          </p:nvSpPr>
          <p:spPr>
            <a:xfrm>
              <a:off x="3531246" y="1027145"/>
              <a:ext cx="74626" cy="95787"/>
            </a:xfrm>
            <a:custGeom>
              <a:avLst/>
              <a:gdLst/>
              <a:ahLst/>
              <a:cxnLst/>
              <a:rect l="l" t="t" r="r" b="b"/>
              <a:pathLst>
                <a:path w="74626" h="95787" extrusionOk="0">
                  <a:moveTo>
                    <a:pt x="0" y="86"/>
                  </a:moveTo>
                  <a:cubicBezTo>
                    <a:pt x="3196" y="15374"/>
                    <a:pt x="6478" y="30576"/>
                    <a:pt x="9501" y="45864"/>
                  </a:cubicBezTo>
                  <a:cubicBezTo>
                    <a:pt x="10192" y="49492"/>
                    <a:pt x="12092" y="51478"/>
                    <a:pt x="15029" y="53292"/>
                  </a:cubicBezTo>
                  <a:cubicBezTo>
                    <a:pt x="39300" y="68926"/>
                    <a:pt x="49578" y="80068"/>
                    <a:pt x="73849" y="95787"/>
                  </a:cubicBezTo>
                  <a:cubicBezTo>
                    <a:pt x="74108" y="95356"/>
                    <a:pt x="74367" y="95010"/>
                    <a:pt x="74626" y="94578"/>
                  </a:cubicBezTo>
                  <a:cubicBezTo>
                    <a:pt x="72899" y="82400"/>
                    <a:pt x="73158" y="38868"/>
                    <a:pt x="72985" y="29367"/>
                  </a:cubicBezTo>
                  <a:cubicBezTo>
                    <a:pt x="60547" y="24444"/>
                    <a:pt x="16929" y="526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331;p11"/>
            <p:cNvSpPr/>
            <p:nvPr/>
          </p:nvSpPr>
          <p:spPr>
            <a:xfrm>
              <a:off x="3422416" y="912239"/>
              <a:ext cx="259809" cy="148504"/>
            </a:xfrm>
            <a:custGeom>
              <a:avLst/>
              <a:gdLst/>
              <a:ahLst/>
              <a:cxnLst/>
              <a:rect l="l" t="t" r="r" b="b"/>
              <a:pathLst>
                <a:path w="259809" h="148504" extrusionOk="0">
                  <a:moveTo>
                    <a:pt x="101402" y="114560"/>
                  </a:moveTo>
                  <a:cubicBezTo>
                    <a:pt x="118331" y="119829"/>
                    <a:pt x="134396" y="127430"/>
                    <a:pt x="150980" y="133648"/>
                  </a:cubicBezTo>
                  <a:cubicBezTo>
                    <a:pt x="163504" y="138313"/>
                    <a:pt x="175855" y="143495"/>
                    <a:pt x="188293" y="148505"/>
                  </a:cubicBezTo>
                  <a:cubicBezTo>
                    <a:pt x="189761" y="126911"/>
                    <a:pt x="192698" y="105664"/>
                    <a:pt x="199953" y="85193"/>
                  </a:cubicBezTo>
                  <a:cubicBezTo>
                    <a:pt x="211700" y="52372"/>
                    <a:pt x="230097" y="24387"/>
                    <a:pt x="258168" y="3139"/>
                  </a:cubicBezTo>
                  <a:cubicBezTo>
                    <a:pt x="258859" y="2621"/>
                    <a:pt x="259291" y="1757"/>
                    <a:pt x="259809" y="1066"/>
                  </a:cubicBezTo>
                  <a:cubicBezTo>
                    <a:pt x="250654" y="-920"/>
                    <a:pt x="241498" y="462"/>
                    <a:pt x="232343" y="548"/>
                  </a:cubicBezTo>
                  <a:cubicBezTo>
                    <a:pt x="185788" y="893"/>
                    <a:pt x="139147" y="1584"/>
                    <a:pt x="92592" y="2189"/>
                  </a:cubicBezTo>
                  <a:cubicBezTo>
                    <a:pt x="64002" y="2535"/>
                    <a:pt x="35326" y="2794"/>
                    <a:pt x="6737" y="3226"/>
                  </a:cubicBezTo>
                  <a:cubicBezTo>
                    <a:pt x="4491" y="3226"/>
                    <a:pt x="2073" y="2621"/>
                    <a:pt x="0" y="3917"/>
                  </a:cubicBezTo>
                  <a:cubicBezTo>
                    <a:pt x="49232" y="26719"/>
                    <a:pt x="82140" y="64464"/>
                    <a:pt x="101488" y="11464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332;p11"/>
            <p:cNvSpPr/>
            <p:nvPr/>
          </p:nvSpPr>
          <p:spPr>
            <a:xfrm>
              <a:off x="3682053" y="912512"/>
              <a:ext cx="1814" cy="1273"/>
            </a:xfrm>
            <a:custGeom>
              <a:avLst/>
              <a:gdLst/>
              <a:ahLst/>
              <a:cxnLst/>
              <a:rect l="l" t="t" r="r" b="b"/>
              <a:pathLst>
                <a:path w="1814" h="1273" extrusionOk="0">
                  <a:moveTo>
                    <a:pt x="0" y="794"/>
                  </a:moveTo>
                  <a:cubicBezTo>
                    <a:pt x="1037" y="1917"/>
                    <a:pt x="1382" y="794"/>
                    <a:pt x="1814" y="189"/>
                  </a:cubicBezTo>
                  <a:cubicBezTo>
                    <a:pt x="1037" y="-156"/>
                    <a:pt x="346" y="-70"/>
                    <a:pt x="0" y="794"/>
                  </a:cubicBezTo>
                  <a:close/>
                </a:path>
              </a:pathLst>
            </a:custGeom>
            <a:solidFill>
              <a:srgbClr val="14141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333;p11"/>
            <p:cNvSpPr/>
            <p:nvPr/>
          </p:nvSpPr>
          <p:spPr>
            <a:xfrm>
              <a:off x="3556467" y="1061262"/>
              <a:ext cx="34376" cy="24357"/>
            </a:xfrm>
            <a:custGeom>
              <a:avLst/>
              <a:gdLst/>
              <a:ahLst/>
              <a:cxnLst/>
              <a:rect l="l" t="t" r="r" b="b"/>
              <a:pathLst>
                <a:path w="34376" h="24357" extrusionOk="0">
                  <a:moveTo>
                    <a:pt x="34376" y="24357"/>
                  </a:moveTo>
                  <a:lnTo>
                    <a:pt x="20643" y="0"/>
                  </a:lnTo>
                  <a:lnTo>
                    <a:pt x="0" y="9760"/>
                  </a:lnTo>
                </a:path>
              </a:pathLst>
            </a:custGeom>
            <a:noFill/>
            <a:ln w="113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34;p11"/>
            <p:cNvSpPr/>
            <p:nvPr/>
          </p:nvSpPr>
          <p:spPr>
            <a:xfrm>
              <a:off x="3501706" y="417526"/>
              <a:ext cx="8637" cy="410357"/>
            </a:xfrm>
            <a:custGeom>
              <a:avLst/>
              <a:gdLst/>
              <a:ahLst/>
              <a:cxnLst/>
              <a:rect l="l" t="t" r="r" b="b"/>
              <a:pathLst>
                <a:path w="8637" h="410357" extrusionOk="0">
                  <a:moveTo>
                    <a:pt x="0" y="410357"/>
                  </a:moveTo>
                  <a:lnTo>
                    <a:pt x="0" y="0"/>
                  </a:lnTo>
                </a:path>
              </a:pathLst>
            </a:custGeom>
            <a:noFill/>
            <a:ln w="28300" cap="rnd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5" name="Google Shape;335;p11"/>
          <p:cNvGrpSpPr/>
          <p:nvPr/>
        </p:nvGrpSpPr>
        <p:grpSpPr>
          <a:xfrm>
            <a:off x="450425" y="310675"/>
            <a:ext cx="8243134" cy="4670478"/>
            <a:chOff x="5447852" y="0"/>
            <a:chExt cx="5442090" cy="3618001"/>
          </a:xfrm>
        </p:grpSpPr>
        <p:sp>
          <p:nvSpPr>
            <p:cNvPr id="336" name="Google Shape;336;p11"/>
            <p:cNvSpPr/>
            <p:nvPr/>
          </p:nvSpPr>
          <p:spPr>
            <a:xfrm>
              <a:off x="5447852" y="220602"/>
              <a:ext cx="5442090" cy="3397399"/>
            </a:xfrm>
            <a:custGeom>
              <a:avLst/>
              <a:gdLst/>
              <a:ahLst/>
              <a:cxnLst/>
              <a:rect l="l" t="t" r="r" b="b"/>
              <a:pathLst>
                <a:path w="5442090" h="3282511" extrusionOk="0">
                  <a:moveTo>
                    <a:pt x="5369624" y="0"/>
                  </a:moveTo>
                  <a:cubicBezTo>
                    <a:pt x="5409646" y="0"/>
                    <a:pt x="5442091" y="32444"/>
                    <a:pt x="5442091" y="72467"/>
                  </a:cubicBezTo>
                  <a:lnTo>
                    <a:pt x="5442091" y="3210045"/>
                  </a:lnTo>
                  <a:cubicBezTo>
                    <a:pt x="5442091" y="3250067"/>
                    <a:pt x="5409646" y="3282512"/>
                    <a:pt x="5369624" y="3282512"/>
                  </a:cubicBezTo>
                  <a:lnTo>
                    <a:pt x="72467" y="3282512"/>
                  </a:lnTo>
                  <a:cubicBezTo>
                    <a:pt x="32445" y="3282512"/>
                    <a:pt x="0" y="3250068"/>
                    <a:pt x="0" y="3210045"/>
                  </a:cubicBezTo>
                  <a:lnTo>
                    <a:pt x="0" y="72467"/>
                  </a:lnTo>
                  <a:cubicBezTo>
                    <a:pt x="0" y="32445"/>
                    <a:pt x="32444" y="0"/>
                    <a:pt x="724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37" name="Google Shape;337;p11"/>
            <p:cNvGrpSpPr/>
            <p:nvPr/>
          </p:nvGrpSpPr>
          <p:grpSpPr>
            <a:xfrm>
              <a:off x="5586054" y="0"/>
              <a:ext cx="5165785" cy="3492765"/>
              <a:chOff x="5586054" y="0"/>
              <a:chExt cx="5165785" cy="3492765"/>
            </a:xfrm>
          </p:grpSpPr>
          <p:sp>
            <p:nvSpPr>
              <p:cNvPr id="338" name="Google Shape;338;p11"/>
              <p:cNvSpPr/>
              <p:nvPr/>
            </p:nvSpPr>
            <p:spPr>
              <a:xfrm>
                <a:off x="8168947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9" name="Google Shape;339;p11"/>
              <p:cNvSpPr/>
              <p:nvPr/>
            </p:nvSpPr>
            <p:spPr>
              <a:xfrm>
                <a:off x="5586054" y="0"/>
                <a:ext cx="2582892" cy="3363183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3363183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3363184"/>
                    </a:lnTo>
                    <a:lnTo>
                      <a:pt x="0" y="3363184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0" name="Google Shape;340;p11"/>
              <p:cNvSpPr/>
              <p:nvPr/>
            </p:nvSpPr>
            <p:spPr>
              <a:xfrm rot="10800000" flipH="1">
                <a:off x="8168947" y="3207649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1" name="Google Shape;341;p11"/>
              <p:cNvSpPr/>
              <p:nvPr/>
            </p:nvSpPr>
            <p:spPr>
              <a:xfrm rot="10800000" flipH="1">
                <a:off x="5586054" y="3207649"/>
                <a:ext cx="2582892" cy="285116"/>
              </a:xfrm>
              <a:custGeom>
                <a:avLst/>
                <a:gdLst/>
                <a:ahLst/>
                <a:cxnLst/>
                <a:rect l="l" t="t" r="r" b="b"/>
                <a:pathLst>
                  <a:path w="2582892" h="285116" extrusionOk="0">
                    <a:moveTo>
                      <a:pt x="139492" y="0"/>
                    </a:moveTo>
                    <a:lnTo>
                      <a:pt x="2443400" y="0"/>
                    </a:lnTo>
                    <a:cubicBezTo>
                      <a:pt x="2520445" y="0"/>
                      <a:pt x="2582892" y="62534"/>
                      <a:pt x="2582892" y="139492"/>
                    </a:cubicBezTo>
                    <a:lnTo>
                      <a:pt x="2582892" y="285117"/>
                    </a:lnTo>
                    <a:lnTo>
                      <a:pt x="0" y="285117"/>
                    </a:lnTo>
                    <a:lnTo>
                      <a:pt x="0" y="139492"/>
                    </a:lnTo>
                    <a:cubicBezTo>
                      <a:pt x="0" y="62448"/>
                      <a:pt x="62534" y="0"/>
                      <a:pt x="1394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42" name="Google Shape;342;p11"/>
          <p:cNvSpPr txBox="1">
            <a:spLocks noGrp="1"/>
          </p:cNvSpPr>
          <p:nvPr>
            <p:ph type="title" hasCustomPrompt="1"/>
          </p:nvPr>
        </p:nvSpPr>
        <p:spPr>
          <a:xfrm>
            <a:off x="2197686" y="1749083"/>
            <a:ext cx="4750200" cy="114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6000">
                <a:latin typeface="Assistant"/>
                <a:ea typeface="Assistant"/>
                <a:cs typeface="Assistant"/>
                <a:sym typeface="Assistan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343" name="Google Shape;343;p11"/>
          <p:cNvSpPr txBox="1">
            <a:spLocks noGrp="1"/>
          </p:cNvSpPr>
          <p:nvPr>
            <p:ph type="subTitle" idx="1"/>
          </p:nvPr>
        </p:nvSpPr>
        <p:spPr>
          <a:xfrm>
            <a:off x="2197686" y="2897333"/>
            <a:ext cx="47502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Epilogue"/>
              <a:buNone/>
              <a:defRPr sz="31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Epilogue"/>
              <a:buNone/>
              <a:defRPr sz="3500" b="1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●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○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■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●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○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■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●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○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sistant"/>
              <a:buChar char="■"/>
              <a:defRPr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Elsie" panose="02000000000000000000" charset="0"/>
                <a:ea typeface="Elsie" panose="02000000000000000000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723A3EFB-E5A4-4F85-84D0-3F54949E58B5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2024/1/21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Elsie" panose="02000000000000000000" charset="0"/>
                <a:ea typeface="Elsie" panose="02000000000000000000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Elsie" panose="02000000000000000000" charset="0"/>
                <a:ea typeface="Elsie" panose="02000000000000000000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7D41E1E3-0430-46C2-B0D3-2490A70B129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8551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685818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4" indent="-171454" algn="l" defTabSz="6858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Elsie" panose="02000000000000000000" charset="0"/>
          <a:ea typeface="Elsie" panose="02000000000000000000" charset="0"/>
          <a:cs typeface="+mn-cs"/>
        </a:defRPr>
      </a:lvl1pPr>
      <a:lvl2pPr marL="514364" indent="-171454" algn="l" defTabSz="6858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Elsie" panose="02000000000000000000" charset="0"/>
          <a:ea typeface="Elsie" panose="02000000000000000000" charset="0"/>
          <a:cs typeface="+mn-cs"/>
        </a:defRPr>
      </a:lvl2pPr>
      <a:lvl3pPr marL="857272" indent="-171454" algn="l" defTabSz="6858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Elsie" panose="02000000000000000000" charset="0"/>
          <a:ea typeface="Elsie" panose="02000000000000000000" charset="0"/>
          <a:cs typeface="+mn-cs"/>
        </a:defRPr>
      </a:lvl3pPr>
      <a:lvl4pPr marL="1200180" indent="-171454" algn="l" defTabSz="6858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Elsie" panose="02000000000000000000" charset="0"/>
          <a:ea typeface="Elsie" panose="02000000000000000000" charset="0"/>
          <a:cs typeface="+mn-cs"/>
        </a:defRPr>
      </a:lvl4pPr>
      <a:lvl5pPr marL="1543088" indent="-171454" algn="l" defTabSz="6858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Elsie" panose="02000000000000000000" charset="0"/>
          <a:ea typeface="Elsie" panose="02000000000000000000" charset="0"/>
          <a:cs typeface="+mn-cs"/>
        </a:defRPr>
      </a:lvl5pPr>
      <a:lvl6pPr marL="1885998" indent="-171454" algn="l" defTabSz="6858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906" indent="-171454" algn="l" defTabSz="6858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814" indent="-171454" algn="l" defTabSz="6858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724" indent="-171454" algn="l" defTabSz="6858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8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8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26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34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44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52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60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68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07F965-6FBF-4E4A-99CF-0D8736C95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441528-4D68-4198-AA39-08CEF828A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895987-3F38-4722-83D8-2292FDC382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B8C012C-B1B7-47F6-B168-A941E97A73A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1/21/2024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B2F808-3920-4A01-9D82-C1D249E036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A23AC-28FD-47E2-A9E1-1773F85438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91EC7793-07B9-4429-92E8-8730EA77026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9215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68583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68583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76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93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210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127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045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962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878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796" indent="-171458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17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35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52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8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86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503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420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337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1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1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2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2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0.pn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8.png"/><Relationship Id="rId5" Type="http://schemas.microsoft.com/office/2007/relationships/hdphoto" Target="../media/hdphoto2.wdp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2.png"/><Relationship Id="rId5" Type="http://schemas.microsoft.com/office/2007/relationships/hdphoto" Target="../media/hdphoto3.wdp"/><Relationship Id="rId4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66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4.wdp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5.wdp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78.png"/><Relationship Id="rId4" Type="http://schemas.microsoft.com/office/2007/relationships/hdphoto" Target="../media/hdphoto5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8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1.png"/><Relationship Id="rId5" Type="http://schemas.openxmlformats.org/officeDocument/2006/relationships/image" Target="../media/image80.jpg"/><Relationship Id="rId4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85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84.png"/><Relationship Id="rId2" Type="http://schemas.openxmlformats.org/officeDocument/2006/relationships/audio" Target="../media/media2.mp3"/><Relationship Id="rId16" Type="http://schemas.openxmlformats.org/officeDocument/2006/relationships/image" Target="../media/image82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83.png"/><Relationship Id="rId5" Type="http://schemas.microsoft.com/office/2007/relationships/media" Target="../media/media4.mp3"/><Relationship Id="rId15" Type="http://schemas.openxmlformats.org/officeDocument/2006/relationships/image" Target="../media/image87.png"/><Relationship Id="rId10" Type="http://schemas.openxmlformats.org/officeDocument/2006/relationships/notesSlide" Target="../notesSlides/notesSlide44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40.xml"/><Relationship Id="rId14" Type="http://schemas.openxmlformats.org/officeDocument/2006/relationships/image" Target="../media/image8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8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88.png"/><Relationship Id="rId5" Type="http://schemas.microsoft.com/office/2007/relationships/media" Target="../media/media4.mp3"/><Relationship Id="rId10" Type="http://schemas.openxmlformats.org/officeDocument/2006/relationships/notesSlide" Target="../notesSlides/notesSlide45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40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91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90.png"/><Relationship Id="rId2" Type="http://schemas.openxmlformats.org/officeDocument/2006/relationships/audio" Target="../media/media2.mp3"/><Relationship Id="rId16" Type="http://schemas.openxmlformats.org/officeDocument/2006/relationships/image" Target="../media/image82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89.png"/><Relationship Id="rId5" Type="http://schemas.microsoft.com/office/2007/relationships/media" Target="../media/media4.mp3"/><Relationship Id="rId15" Type="http://schemas.openxmlformats.org/officeDocument/2006/relationships/image" Target="../media/image93.png"/><Relationship Id="rId10" Type="http://schemas.openxmlformats.org/officeDocument/2006/relationships/notesSlide" Target="../notesSlides/notesSlide46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40.xml"/><Relationship Id="rId14" Type="http://schemas.openxmlformats.org/officeDocument/2006/relationships/image" Target="../media/image92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9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95.png"/><Relationship Id="rId2" Type="http://schemas.openxmlformats.org/officeDocument/2006/relationships/audio" Target="../media/media2.mp3"/><Relationship Id="rId16" Type="http://schemas.openxmlformats.org/officeDocument/2006/relationships/image" Target="../media/image82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94.png"/><Relationship Id="rId5" Type="http://schemas.microsoft.com/office/2007/relationships/media" Target="../media/media4.mp3"/><Relationship Id="rId15" Type="http://schemas.openxmlformats.org/officeDocument/2006/relationships/image" Target="../media/image98.png"/><Relationship Id="rId10" Type="http://schemas.openxmlformats.org/officeDocument/2006/relationships/notesSlide" Target="../notesSlides/notesSlide47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40.xml"/><Relationship Id="rId14" Type="http://schemas.openxmlformats.org/officeDocument/2006/relationships/image" Target="../media/image97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NULL"/><Relationship Id="rId18" Type="http://schemas.openxmlformats.org/officeDocument/2006/relationships/image" Target="NULL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NULL"/><Relationship Id="rId17" Type="http://schemas.openxmlformats.org/officeDocument/2006/relationships/image" Target="../media/image99.png"/><Relationship Id="rId2" Type="http://schemas.openxmlformats.org/officeDocument/2006/relationships/audio" Target="../media/media2.mp3"/><Relationship Id="rId16" Type="http://schemas.openxmlformats.org/officeDocument/2006/relationships/image" Target="../media/image82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NULL"/><Relationship Id="rId5" Type="http://schemas.microsoft.com/office/2007/relationships/media" Target="../media/media4.mp3"/><Relationship Id="rId15" Type="http://schemas.openxmlformats.org/officeDocument/2006/relationships/image" Target="NULL"/><Relationship Id="rId10" Type="http://schemas.openxmlformats.org/officeDocument/2006/relationships/notesSlide" Target="../notesSlides/notesSlide48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40.xml"/><Relationship Id="rId14" Type="http://schemas.openxmlformats.org/officeDocument/2006/relationships/image" Target="NUL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100.png"/><Relationship Id="rId7" Type="http://schemas.microsoft.com/office/2007/relationships/hdphoto" Target="../media/hdphoto6.wdp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Relationship Id="rId9" Type="http://schemas.openxmlformats.org/officeDocument/2006/relationships/image" Target="../media/image10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.xml"/><Relationship Id="rId5" Type="http://schemas.microsoft.com/office/2007/relationships/hdphoto" Target="../media/hdphoto6.wdp"/><Relationship Id="rId4" Type="http://schemas.openxmlformats.org/officeDocument/2006/relationships/image" Target="../media/image10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microsoft.com/office/2007/relationships/hdphoto" Target="../media/hdphoto7.wdp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20.png"/><Relationship Id="rId7" Type="http://schemas.openxmlformats.org/officeDocument/2006/relationships/image" Target="../media/image12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Relationship Id="rId9" Type="http://schemas.openxmlformats.org/officeDocument/2006/relationships/image" Target="../media/image12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9.png"/><Relationship Id="rId5" Type="http://schemas.microsoft.com/office/2007/relationships/hdphoto" Target="../media/hdphoto8.wdp"/><Relationship Id="rId4" Type="http://schemas.openxmlformats.org/officeDocument/2006/relationships/image" Target="../media/image12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32.png"/><Relationship Id="rId5" Type="http://schemas.microsoft.com/office/2007/relationships/hdphoto" Target="../media/hdphoto9.wdp"/><Relationship Id="rId4" Type="http://schemas.openxmlformats.org/officeDocument/2006/relationships/image" Target="../media/image13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35.png"/><Relationship Id="rId5" Type="http://schemas.microsoft.com/office/2007/relationships/hdphoto" Target="../media/hdphoto10.wdp"/><Relationship Id="rId4" Type="http://schemas.openxmlformats.org/officeDocument/2006/relationships/image" Target="../media/image134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6" name="Google Shape;1206;p35"/>
          <p:cNvGrpSpPr/>
          <p:nvPr/>
        </p:nvGrpSpPr>
        <p:grpSpPr>
          <a:xfrm rot="1577928">
            <a:off x="3511044" y="4117827"/>
            <a:ext cx="1486169" cy="1751386"/>
            <a:chOff x="8034810" y="4372104"/>
            <a:chExt cx="567728" cy="669043"/>
          </a:xfrm>
        </p:grpSpPr>
        <p:sp>
          <p:nvSpPr>
            <p:cNvPr id="1207" name="Google Shape;1207;p35"/>
            <p:cNvSpPr/>
            <p:nvPr/>
          </p:nvSpPr>
          <p:spPr>
            <a:xfrm>
              <a:off x="8034810" y="4372104"/>
              <a:ext cx="567728" cy="669043"/>
            </a:xfrm>
            <a:custGeom>
              <a:avLst/>
              <a:gdLst/>
              <a:ahLst/>
              <a:cxnLst/>
              <a:rect l="l" t="t" r="r" b="b"/>
              <a:pathLst>
                <a:path w="567728" h="669043" extrusionOk="0">
                  <a:moveTo>
                    <a:pt x="531279" y="0"/>
                  </a:moveTo>
                  <a:cubicBezTo>
                    <a:pt x="551409" y="0"/>
                    <a:pt x="567728" y="16319"/>
                    <a:pt x="567728" y="36449"/>
                  </a:cubicBezTo>
                  <a:lnTo>
                    <a:pt x="567728" y="632594"/>
                  </a:lnTo>
                  <a:cubicBezTo>
                    <a:pt x="567728" y="652725"/>
                    <a:pt x="551409" y="669043"/>
                    <a:pt x="531279" y="669043"/>
                  </a:cubicBezTo>
                  <a:lnTo>
                    <a:pt x="36449" y="669043"/>
                  </a:lnTo>
                  <a:cubicBezTo>
                    <a:pt x="16319" y="669043"/>
                    <a:pt x="0" y="652725"/>
                    <a:pt x="0" y="632594"/>
                  </a:cubicBezTo>
                  <a:lnTo>
                    <a:pt x="0" y="36449"/>
                  </a:lnTo>
                  <a:cubicBezTo>
                    <a:pt x="0" y="16319"/>
                    <a:pt x="16319" y="0"/>
                    <a:pt x="364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08" name="Google Shape;1208;p35"/>
            <p:cNvGrpSpPr/>
            <p:nvPr/>
          </p:nvGrpSpPr>
          <p:grpSpPr>
            <a:xfrm>
              <a:off x="8094493" y="4438697"/>
              <a:ext cx="448447" cy="535857"/>
              <a:chOff x="8094493" y="4438697"/>
              <a:chExt cx="448447" cy="535857"/>
            </a:xfrm>
          </p:grpSpPr>
          <p:sp>
            <p:nvSpPr>
              <p:cNvPr id="1209" name="Google Shape;1209;p35"/>
              <p:cNvSpPr/>
              <p:nvPr/>
            </p:nvSpPr>
            <p:spPr>
              <a:xfrm>
                <a:off x="8094493" y="4438697"/>
                <a:ext cx="448447" cy="128349"/>
              </a:xfrm>
              <a:custGeom>
                <a:avLst/>
                <a:gdLst/>
                <a:ahLst/>
                <a:cxnLst/>
                <a:rect l="l" t="t" r="r" b="b"/>
                <a:pathLst>
                  <a:path w="448447" h="128349" extrusionOk="0">
                    <a:moveTo>
                      <a:pt x="415885" y="0"/>
                    </a:moveTo>
                    <a:cubicBezTo>
                      <a:pt x="433869" y="0"/>
                      <a:pt x="448448" y="14579"/>
                      <a:pt x="448448" y="32563"/>
                    </a:cubicBezTo>
                    <a:lnTo>
                      <a:pt x="448448" y="95788"/>
                    </a:lnTo>
                    <a:cubicBezTo>
                      <a:pt x="448448" y="113771"/>
                      <a:pt x="433869" y="128351"/>
                      <a:pt x="415885" y="128351"/>
                    </a:cubicBezTo>
                    <a:lnTo>
                      <a:pt x="32563" y="128351"/>
                    </a:lnTo>
                    <a:cubicBezTo>
                      <a:pt x="14579" y="128351"/>
                      <a:pt x="0" y="113772"/>
                      <a:pt x="0" y="95788"/>
                    </a:cubicBezTo>
                    <a:lnTo>
                      <a:pt x="0" y="32563"/>
                    </a:lnTo>
                    <a:cubicBezTo>
                      <a:pt x="0" y="14579"/>
                      <a:pt x="14579" y="0"/>
                      <a:pt x="325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0" name="Google Shape;1210;p35"/>
              <p:cNvSpPr/>
              <p:nvPr/>
            </p:nvSpPr>
            <p:spPr>
              <a:xfrm>
                <a:off x="8094493" y="4621290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0" y="0"/>
                    </a:lnTo>
                    <a:lnTo>
                      <a:pt x="88100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1" name="Google Shape;1211;p35"/>
              <p:cNvSpPr/>
              <p:nvPr/>
            </p:nvSpPr>
            <p:spPr>
              <a:xfrm>
                <a:off x="8214551" y="4621290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1" y="0"/>
                    </a:lnTo>
                    <a:lnTo>
                      <a:pt x="88101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2" name="Google Shape;1212;p35"/>
              <p:cNvSpPr/>
              <p:nvPr/>
            </p:nvSpPr>
            <p:spPr>
              <a:xfrm>
                <a:off x="8334696" y="4621290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0" y="0"/>
                    </a:lnTo>
                    <a:lnTo>
                      <a:pt x="88100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3" name="Google Shape;1213;p35"/>
              <p:cNvSpPr/>
              <p:nvPr/>
            </p:nvSpPr>
            <p:spPr>
              <a:xfrm>
                <a:off x="8454754" y="4621290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1" y="0"/>
                    </a:lnTo>
                    <a:lnTo>
                      <a:pt x="88101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4" name="Google Shape;1214;p35"/>
              <p:cNvSpPr/>
              <p:nvPr/>
            </p:nvSpPr>
            <p:spPr>
              <a:xfrm>
                <a:off x="8094493" y="4753872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0" y="0"/>
                    </a:lnTo>
                    <a:lnTo>
                      <a:pt x="88100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5" name="Google Shape;1215;p35"/>
              <p:cNvSpPr/>
              <p:nvPr/>
            </p:nvSpPr>
            <p:spPr>
              <a:xfrm>
                <a:off x="8214551" y="4753872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1" y="0"/>
                    </a:lnTo>
                    <a:lnTo>
                      <a:pt x="88101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6" name="Google Shape;1216;p35"/>
              <p:cNvSpPr/>
              <p:nvPr/>
            </p:nvSpPr>
            <p:spPr>
              <a:xfrm>
                <a:off x="8334696" y="4753872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0" y="0"/>
                    </a:lnTo>
                    <a:lnTo>
                      <a:pt x="88100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7" name="Google Shape;1217;p35"/>
              <p:cNvSpPr/>
              <p:nvPr/>
            </p:nvSpPr>
            <p:spPr>
              <a:xfrm>
                <a:off x="8454754" y="4753872"/>
                <a:ext cx="88100" cy="220682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220682" extrusionOk="0">
                    <a:moveTo>
                      <a:pt x="0" y="0"/>
                    </a:moveTo>
                    <a:lnTo>
                      <a:pt x="88101" y="0"/>
                    </a:lnTo>
                    <a:lnTo>
                      <a:pt x="88101" y="220683"/>
                    </a:lnTo>
                    <a:lnTo>
                      <a:pt x="0" y="22068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8" name="Google Shape;1218;p35"/>
              <p:cNvSpPr/>
              <p:nvPr/>
            </p:nvSpPr>
            <p:spPr>
              <a:xfrm>
                <a:off x="8094493" y="4886454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0" y="0"/>
                    </a:lnTo>
                    <a:lnTo>
                      <a:pt x="88100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9" name="Google Shape;1219;p35"/>
              <p:cNvSpPr/>
              <p:nvPr/>
            </p:nvSpPr>
            <p:spPr>
              <a:xfrm>
                <a:off x="8214551" y="4886454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1" y="0"/>
                    </a:lnTo>
                    <a:lnTo>
                      <a:pt x="88101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0" name="Google Shape;1220;p35"/>
              <p:cNvSpPr/>
              <p:nvPr/>
            </p:nvSpPr>
            <p:spPr>
              <a:xfrm>
                <a:off x="8334696" y="4886454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0" y="0"/>
                    </a:lnTo>
                    <a:lnTo>
                      <a:pt x="88100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221" name="Google Shape;1221;p35"/>
          <p:cNvGrpSpPr/>
          <p:nvPr/>
        </p:nvGrpSpPr>
        <p:grpSpPr>
          <a:xfrm rot="-996566">
            <a:off x="7378879" y="3176706"/>
            <a:ext cx="1625396" cy="959531"/>
            <a:chOff x="7008442" y="6231192"/>
            <a:chExt cx="1035004" cy="611001"/>
          </a:xfrm>
        </p:grpSpPr>
        <p:sp>
          <p:nvSpPr>
            <p:cNvPr id="1222" name="Google Shape;1222;p35"/>
            <p:cNvSpPr/>
            <p:nvPr/>
          </p:nvSpPr>
          <p:spPr>
            <a:xfrm>
              <a:off x="7008614" y="6231192"/>
              <a:ext cx="1034832" cy="610914"/>
            </a:xfrm>
            <a:custGeom>
              <a:avLst/>
              <a:gdLst/>
              <a:ahLst/>
              <a:cxnLst/>
              <a:rect l="l" t="t" r="r" b="b"/>
              <a:pathLst>
                <a:path w="1034832" h="610914" extrusionOk="0">
                  <a:moveTo>
                    <a:pt x="517373" y="0"/>
                  </a:moveTo>
                  <a:cubicBezTo>
                    <a:pt x="231652" y="0"/>
                    <a:pt x="0" y="231652"/>
                    <a:pt x="0" y="517373"/>
                  </a:cubicBezTo>
                  <a:lnTo>
                    <a:pt x="0" y="610915"/>
                  </a:lnTo>
                  <a:lnTo>
                    <a:pt x="1034832" y="610915"/>
                  </a:lnTo>
                  <a:lnTo>
                    <a:pt x="1034832" y="517373"/>
                  </a:lnTo>
                  <a:cubicBezTo>
                    <a:pt x="1034832" y="231652"/>
                    <a:pt x="803181" y="0"/>
                    <a:pt x="517460" y="0"/>
                  </a:cubicBezTo>
                  <a:close/>
                  <a:moveTo>
                    <a:pt x="517373" y="501308"/>
                  </a:moveTo>
                  <a:cubicBezTo>
                    <a:pt x="502863" y="501308"/>
                    <a:pt x="491030" y="489561"/>
                    <a:pt x="491030" y="474964"/>
                  </a:cubicBezTo>
                  <a:cubicBezTo>
                    <a:pt x="491030" y="460367"/>
                    <a:pt x="502776" y="448620"/>
                    <a:pt x="517373" y="448620"/>
                  </a:cubicBezTo>
                  <a:cubicBezTo>
                    <a:pt x="531970" y="448620"/>
                    <a:pt x="543717" y="460367"/>
                    <a:pt x="543717" y="474964"/>
                  </a:cubicBezTo>
                  <a:cubicBezTo>
                    <a:pt x="543717" y="489561"/>
                    <a:pt x="531970" y="501308"/>
                    <a:pt x="517373" y="501308"/>
                  </a:cubicBezTo>
                  <a:close/>
                  <a:moveTo>
                    <a:pt x="609446" y="474964"/>
                  </a:moveTo>
                  <a:cubicBezTo>
                    <a:pt x="609446" y="424091"/>
                    <a:pt x="568247" y="382891"/>
                    <a:pt x="517373" y="382891"/>
                  </a:cubicBezTo>
                  <a:cubicBezTo>
                    <a:pt x="466500" y="382891"/>
                    <a:pt x="425300" y="424091"/>
                    <a:pt x="425300" y="474964"/>
                  </a:cubicBezTo>
                  <a:lnTo>
                    <a:pt x="138283" y="474964"/>
                  </a:lnTo>
                  <a:cubicBezTo>
                    <a:pt x="159444" y="284512"/>
                    <a:pt x="321393" y="135864"/>
                    <a:pt x="517460" y="135864"/>
                  </a:cubicBezTo>
                  <a:cubicBezTo>
                    <a:pt x="713526" y="135864"/>
                    <a:pt x="875475" y="284512"/>
                    <a:pt x="896636" y="474964"/>
                  </a:cubicBezTo>
                  <a:lnTo>
                    <a:pt x="609619" y="47496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3" name="Google Shape;1223;p35"/>
            <p:cNvSpPr/>
            <p:nvPr/>
          </p:nvSpPr>
          <p:spPr>
            <a:xfrm>
              <a:off x="7008614" y="6748652"/>
              <a:ext cx="65729" cy="8637"/>
            </a:xfrm>
            <a:custGeom>
              <a:avLst/>
              <a:gdLst/>
              <a:ahLst/>
              <a:cxnLst/>
              <a:rect l="l" t="t" r="r" b="b"/>
              <a:pathLst>
                <a:path w="65729" h="8637" extrusionOk="0">
                  <a:moveTo>
                    <a:pt x="0" y="0"/>
                  </a:moveTo>
                  <a:lnTo>
                    <a:pt x="65730" y="0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4" name="Google Shape;1224;p35"/>
            <p:cNvSpPr/>
            <p:nvPr/>
          </p:nvSpPr>
          <p:spPr>
            <a:xfrm>
              <a:off x="7016474" y="6658824"/>
              <a:ext cx="64779" cy="11401"/>
            </a:xfrm>
            <a:custGeom>
              <a:avLst/>
              <a:gdLst/>
              <a:ahLst/>
              <a:cxnLst/>
              <a:rect l="l" t="t" r="r" b="b"/>
              <a:pathLst>
                <a:path w="64779" h="11401" extrusionOk="0">
                  <a:moveTo>
                    <a:pt x="0" y="0"/>
                  </a:moveTo>
                  <a:lnTo>
                    <a:pt x="64780" y="11401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5" name="Google Shape;1225;p35"/>
            <p:cNvSpPr/>
            <p:nvPr/>
          </p:nvSpPr>
          <p:spPr>
            <a:xfrm>
              <a:off x="7039795" y="6571674"/>
              <a:ext cx="61842" cy="22456"/>
            </a:xfrm>
            <a:custGeom>
              <a:avLst/>
              <a:gdLst/>
              <a:ahLst/>
              <a:cxnLst/>
              <a:rect l="l" t="t" r="r" b="b"/>
              <a:pathLst>
                <a:path w="61842" h="22456" extrusionOk="0">
                  <a:moveTo>
                    <a:pt x="0" y="0"/>
                  </a:moveTo>
                  <a:lnTo>
                    <a:pt x="61843" y="22457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6" name="Google Shape;1226;p35"/>
            <p:cNvSpPr/>
            <p:nvPr/>
          </p:nvSpPr>
          <p:spPr>
            <a:xfrm>
              <a:off x="7077885" y="6489965"/>
              <a:ext cx="57006" cy="32821"/>
            </a:xfrm>
            <a:custGeom>
              <a:avLst/>
              <a:gdLst/>
              <a:ahLst/>
              <a:cxnLst/>
              <a:rect l="l" t="t" r="r" b="b"/>
              <a:pathLst>
                <a:path w="57006" h="32821" extrusionOk="0">
                  <a:moveTo>
                    <a:pt x="0" y="0"/>
                  </a:moveTo>
                  <a:lnTo>
                    <a:pt x="57006" y="32822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7" name="Google Shape;1227;p35"/>
            <p:cNvSpPr/>
            <p:nvPr/>
          </p:nvSpPr>
          <p:spPr>
            <a:xfrm>
              <a:off x="7129623" y="6416030"/>
              <a:ext cx="50441" cy="42322"/>
            </a:xfrm>
            <a:custGeom>
              <a:avLst/>
              <a:gdLst/>
              <a:ahLst/>
              <a:cxnLst/>
              <a:rect l="l" t="t" r="r" b="b"/>
              <a:pathLst>
                <a:path w="50441" h="42322" extrusionOk="0">
                  <a:moveTo>
                    <a:pt x="0" y="0"/>
                  </a:moveTo>
                  <a:lnTo>
                    <a:pt x="50442" y="42323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8" name="Google Shape;1228;p35"/>
            <p:cNvSpPr/>
            <p:nvPr/>
          </p:nvSpPr>
          <p:spPr>
            <a:xfrm>
              <a:off x="7193452" y="6352287"/>
              <a:ext cx="42236" cy="50355"/>
            </a:xfrm>
            <a:custGeom>
              <a:avLst/>
              <a:gdLst/>
              <a:ahLst/>
              <a:cxnLst/>
              <a:rect l="l" t="t" r="r" b="b"/>
              <a:pathLst>
                <a:path w="42236" h="50355" extrusionOk="0">
                  <a:moveTo>
                    <a:pt x="0" y="0"/>
                  </a:moveTo>
                  <a:lnTo>
                    <a:pt x="42236" y="50356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9" name="Google Shape;1229;p35"/>
            <p:cNvSpPr/>
            <p:nvPr/>
          </p:nvSpPr>
          <p:spPr>
            <a:xfrm>
              <a:off x="7267301" y="6300549"/>
              <a:ext cx="32908" cy="57006"/>
            </a:xfrm>
            <a:custGeom>
              <a:avLst/>
              <a:gdLst/>
              <a:ahLst/>
              <a:cxnLst/>
              <a:rect l="l" t="t" r="r" b="b"/>
              <a:pathLst>
                <a:path w="32908" h="57006" extrusionOk="0">
                  <a:moveTo>
                    <a:pt x="0" y="0"/>
                  </a:moveTo>
                  <a:lnTo>
                    <a:pt x="32908" y="57006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0" name="Google Shape;1230;p35"/>
            <p:cNvSpPr/>
            <p:nvPr/>
          </p:nvSpPr>
          <p:spPr>
            <a:xfrm>
              <a:off x="7349010" y="6262459"/>
              <a:ext cx="22543" cy="61756"/>
            </a:xfrm>
            <a:custGeom>
              <a:avLst/>
              <a:gdLst/>
              <a:ahLst/>
              <a:cxnLst/>
              <a:rect l="l" t="t" r="r" b="b"/>
              <a:pathLst>
                <a:path w="22543" h="61756" extrusionOk="0">
                  <a:moveTo>
                    <a:pt x="0" y="0"/>
                  </a:moveTo>
                  <a:lnTo>
                    <a:pt x="22543" y="61757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1" name="Google Shape;1231;p35"/>
            <p:cNvSpPr/>
            <p:nvPr/>
          </p:nvSpPr>
          <p:spPr>
            <a:xfrm>
              <a:off x="7436160" y="6239138"/>
              <a:ext cx="11401" cy="64693"/>
            </a:xfrm>
            <a:custGeom>
              <a:avLst/>
              <a:gdLst/>
              <a:ahLst/>
              <a:cxnLst/>
              <a:rect l="l" t="t" r="r" b="b"/>
              <a:pathLst>
                <a:path w="11401" h="64693" extrusionOk="0">
                  <a:moveTo>
                    <a:pt x="0" y="0"/>
                  </a:moveTo>
                  <a:lnTo>
                    <a:pt x="11401" y="64693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2" name="Google Shape;1232;p35"/>
            <p:cNvSpPr/>
            <p:nvPr/>
          </p:nvSpPr>
          <p:spPr>
            <a:xfrm>
              <a:off x="7525987" y="6231192"/>
              <a:ext cx="8637" cy="65816"/>
            </a:xfrm>
            <a:custGeom>
              <a:avLst/>
              <a:gdLst/>
              <a:ahLst/>
              <a:cxnLst/>
              <a:rect l="l" t="t" r="r" b="b"/>
              <a:pathLst>
                <a:path w="8637" h="65816" extrusionOk="0">
                  <a:moveTo>
                    <a:pt x="0" y="0"/>
                  </a:moveTo>
                  <a:lnTo>
                    <a:pt x="0" y="65816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3" name="Google Shape;1233;p35"/>
            <p:cNvSpPr/>
            <p:nvPr/>
          </p:nvSpPr>
          <p:spPr>
            <a:xfrm>
              <a:off x="7604414" y="6239138"/>
              <a:ext cx="11401" cy="64693"/>
            </a:xfrm>
            <a:custGeom>
              <a:avLst/>
              <a:gdLst/>
              <a:ahLst/>
              <a:cxnLst/>
              <a:rect l="l" t="t" r="r" b="b"/>
              <a:pathLst>
                <a:path w="11401" h="64693" extrusionOk="0">
                  <a:moveTo>
                    <a:pt x="11401" y="0"/>
                  </a:moveTo>
                  <a:lnTo>
                    <a:pt x="0" y="64693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4" name="Google Shape;1234;p35"/>
            <p:cNvSpPr/>
            <p:nvPr/>
          </p:nvSpPr>
          <p:spPr>
            <a:xfrm>
              <a:off x="7680422" y="6262459"/>
              <a:ext cx="22543" cy="61756"/>
            </a:xfrm>
            <a:custGeom>
              <a:avLst/>
              <a:gdLst/>
              <a:ahLst/>
              <a:cxnLst/>
              <a:rect l="l" t="t" r="r" b="b"/>
              <a:pathLst>
                <a:path w="22543" h="61756" extrusionOk="0">
                  <a:moveTo>
                    <a:pt x="22543" y="0"/>
                  </a:moveTo>
                  <a:lnTo>
                    <a:pt x="0" y="61757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5" name="Google Shape;1235;p35"/>
            <p:cNvSpPr/>
            <p:nvPr/>
          </p:nvSpPr>
          <p:spPr>
            <a:xfrm>
              <a:off x="7751852" y="6300549"/>
              <a:ext cx="32821" cy="57006"/>
            </a:xfrm>
            <a:custGeom>
              <a:avLst/>
              <a:gdLst/>
              <a:ahLst/>
              <a:cxnLst/>
              <a:rect l="l" t="t" r="r" b="b"/>
              <a:pathLst>
                <a:path w="32821" h="57006" extrusionOk="0">
                  <a:moveTo>
                    <a:pt x="32822" y="0"/>
                  </a:moveTo>
                  <a:lnTo>
                    <a:pt x="0" y="57006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6" name="Google Shape;1236;p35"/>
            <p:cNvSpPr/>
            <p:nvPr/>
          </p:nvSpPr>
          <p:spPr>
            <a:xfrm>
              <a:off x="7816286" y="6352287"/>
              <a:ext cx="42322" cy="50355"/>
            </a:xfrm>
            <a:custGeom>
              <a:avLst/>
              <a:gdLst/>
              <a:ahLst/>
              <a:cxnLst/>
              <a:rect l="l" t="t" r="r" b="b"/>
              <a:pathLst>
                <a:path w="42322" h="50355" extrusionOk="0">
                  <a:moveTo>
                    <a:pt x="42323" y="0"/>
                  </a:moveTo>
                  <a:lnTo>
                    <a:pt x="0" y="50356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7" name="Google Shape;1237;p35"/>
            <p:cNvSpPr/>
            <p:nvPr/>
          </p:nvSpPr>
          <p:spPr>
            <a:xfrm>
              <a:off x="7871997" y="6416030"/>
              <a:ext cx="50355" cy="42322"/>
            </a:xfrm>
            <a:custGeom>
              <a:avLst/>
              <a:gdLst/>
              <a:ahLst/>
              <a:cxnLst/>
              <a:rect l="l" t="t" r="r" b="b"/>
              <a:pathLst>
                <a:path w="50355" h="42322" extrusionOk="0">
                  <a:moveTo>
                    <a:pt x="50355" y="0"/>
                  </a:moveTo>
                  <a:lnTo>
                    <a:pt x="0" y="42323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8" name="Google Shape;1238;p35"/>
            <p:cNvSpPr/>
            <p:nvPr/>
          </p:nvSpPr>
          <p:spPr>
            <a:xfrm>
              <a:off x="7917083" y="6489965"/>
              <a:ext cx="57006" cy="32821"/>
            </a:xfrm>
            <a:custGeom>
              <a:avLst/>
              <a:gdLst/>
              <a:ahLst/>
              <a:cxnLst/>
              <a:rect l="l" t="t" r="r" b="b"/>
              <a:pathLst>
                <a:path w="57006" h="32821" extrusionOk="0">
                  <a:moveTo>
                    <a:pt x="57006" y="0"/>
                  </a:moveTo>
                  <a:lnTo>
                    <a:pt x="0" y="32822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9" name="Google Shape;1239;p35"/>
            <p:cNvSpPr/>
            <p:nvPr/>
          </p:nvSpPr>
          <p:spPr>
            <a:xfrm>
              <a:off x="7950423" y="6571674"/>
              <a:ext cx="61756" cy="22456"/>
            </a:xfrm>
            <a:custGeom>
              <a:avLst/>
              <a:gdLst/>
              <a:ahLst/>
              <a:cxnLst/>
              <a:rect l="l" t="t" r="r" b="b"/>
              <a:pathLst>
                <a:path w="61756" h="22456" extrusionOk="0">
                  <a:moveTo>
                    <a:pt x="61756" y="0"/>
                  </a:moveTo>
                  <a:lnTo>
                    <a:pt x="0" y="22457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0" name="Google Shape;1240;p35"/>
            <p:cNvSpPr/>
            <p:nvPr/>
          </p:nvSpPr>
          <p:spPr>
            <a:xfrm>
              <a:off x="7970807" y="6658824"/>
              <a:ext cx="64693" cy="11401"/>
            </a:xfrm>
            <a:custGeom>
              <a:avLst/>
              <a:gdLst/>
              <a:ahLst/>
              <a:cxnLst/>
              <a:rect l="l" t="t" r="r" b="b"/>
              <a:pathLst>
                <a:path w="64693" h="11401" extrusionOk="0">
                  <a:moveTo>
                    <a:pt x="64693" y="0"/>
                  </a:moveTo>
                  <a:lnTo>
                    <a:pt x="0" y="11401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1" name="Google Shape;1241;p35"/>
            <p:cNvSpPr/>
            <p:nvPr/>
          </p:nvSpPr>
          <p:spPr>
            <a:xfrm>
              <a:off x="7977631" y="6748652"/>
              <a:ext cx="65729" cy="8637"/>
            </a:xfrm>
            <a:custGeom>
              <a:avLst/>
              <a:gdLst/>
              <a:ahLst/>
              <a:cxnLst/>
              <a:rect l="l" t="t" r="r" b="b"/>
              <a:pathLst>
                <a:path w="65729" h="8637" extrusionOk="0">
                  <a:moveTo>
                    <a:pt x="65730" y="0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2" name="Google Shape;1242;p35"/>
            <p:cNvSpPr/>
            <p:nvPr/>
          </p:nvSpPr>
          <p:spPr>
            <a:xfrm>
              <a:off x="7008442" y="6231279"/>
              <a:ext cx="1034832" cy="610914"/>
            </a:xfrm>
            <a:custGeom>
              <a:avLst/>
              <a:gdLst/>
              <a:ahLst/>
              <a:cxnLst/>
              <a:rect l="l" t="t" r="r" b="b"/>
              <a:pathLst>
                <a:path w="1034832" h="610914" extrusionOk="0">
                  <a:moveTo>
                    <a:pt x="517546" y="26257"/>
                  </a:moveTo>
                  <a:cubicBezTo>
                    <a:pt x="788324" y="26257"/>
                    <a:pt x="1008661" y="246594"/>
                    <a:pt x="1008661" y="517373"/>
                  </a:cubicBezTo>
                  <a:lnTo>
                    <a:pt x="1008661" y="584571"/>
                  </a:lnTo>
                  <a:lnTo>
                    <a:pt x="26430" y="584571"/>
                  </a:lnTo>
                  <a:lnTo>
                    <a:pt x="26430" y="517373"/>
                  </a:lnTo>
                  <a:cubicBezTo>
                    <a:pt x="26430" y="246594"/>
                    <a:pt x="246767" y="26257"/>
                    <a:pt x="517546" y="26257"/>
                  </a:cubicBezTo>
                  <a:moveTo>
                    <a:pt x="109002" y="501308"/>
                  </a:moveTo>
                  <a:lnTo>
                    <a:pt x="451730" y="501308"/>
                  </a:lnTo>
                  <a:lnTo>
                    <a:pt x="451730" y="474964"/>
                  </a:lnTo>
                  <a:cubicBezTo>
                    <a:pt x="451730" y="438687"/>
                    <a:pt x="481269" y="409234"/>
                    <a:pt x="517459" y="409234"/>
                  </a:cubicBezTo>
                  <a:cubicBezTo>
                    <a:pt x="553649" y="409234"/>
                    <a:pt x="583189" y="438774"/>
                    <a:pt x="583189" y="474964"/>
                  </a:cubicBezTo>
                  <a:lnTo>
                    <a:pt x="583189" y="501308"/>
                  </a:lnTo>
                  <a:lnTo>
                    <a:pt x="925916" y="501308"/>
                  </a:lnTo>
                  <a:lnTo>
                    <a:pt x="922634" y="472113"/>
                  </a:lnTo>
                  <a:cubicBezTo>
                    <a:pt x="899659" y="265423"/>
                    <a:pt x="725445" y="109607"/>
                    <a:pt x="517373" y="109607"/>
                  </a:cubicBezTo>
                  <a:cubicBezTo>
                    <a:pt x="309301" y="109607"/>
                    <a:pt x="135001" y="265423"/>
                    <a:pt x="112112" y="472113"/>
                  </a:cubicBezTo>
                  <a:lnTo>
                    <a:pt x="108830" y="501308"/>
                  </a:lnTo>
                  <a:moveTo>
                    <a:pt x="517373" y="527652"/>
                  </a:moveTo>
                  <a:cubicBezTo>
                    <a:pt x="546394" y="527652"/>
                    <a:pt x="569974" y="504072"/>
                    <a:pt x="569974" y="475050"/>
                  </a:cubicBezTo>
                  <a:cubicBezTo>
                    <a:pt x="569974" y="446029"/>
                    <a:pt x="546394" y="422449"/>
                    <a:pt x="517373" y="422449"/>
                  </a:cubicBezTo>
                  <a:cubicBezTo>
                    <a:pt x="488352" y="422449"/>
                    <a:pt x="464772" y="446029"/>
                    <a:pt x="464772" y="475050"/>
                  </a:cubicBezTo>
                  <a:cubicBezTo>
                    <a:pt x="464772" y="504072"/>
                    <a:pt x="488352" y="527652"/>
                    <a:pt x="517373" y="527652"/>
                  </a:cubicBezTo>
                  <a:moveTo>
                    <a:pt x="517373" y="0"/>
                  </a:moveTo>
                  <a:cubicBezTo>
                    <a:pt x="231652" y="0"/>
                    <a:pt x="0" y="231652"/>
                    <a:pt x="0" y="517373"/>
                  </a:cubicBezTo>
                  <a:lnTo>
                    <a:pt x="0" y="610915"/>
                  </a:lnTo>
                  <a:lnTo>
                    <a:pt x="1034832" y="610915"/>
                  </a:lnTo>
                  <a:lnTo>
                    <a:pt x="1034832" y="517373"/>
                  </a:lnTo>
                  <a:cubicBezTo>
                    <a:pt x="1034832" y="231652"/>
                    <a:pt x="803181" y="0"/>
                    <a:pt x="517459" y="0"/>
                  </a:cubicBezTo>
                  <a:lnTo>
                    <a:pt x="517459" y="0"/>
                  </a:lnTo>
                  <a:close/>
                  <a:moveTo>
                    <a:pt x="138196" y="475050"/>
                  </a:moveTo>
                  <a:cubicBezTo>
                    <a:pt x="159358" y="284598"/>
                    <a:pt x="321307" y="135951"/>
                    <a:pt x="517373" y="135951"/>
                  </a:cubicBezTo>
                  <a:cubicBezTo>
                    <a:pt x="713439" y="135951"/>
                    <a:pt x="875388" y="284598"/>
                    <a:pt x="896550" y="475050"/>
                  </a:cubicBezTo>
                  <a:lnTo>
                    <a:pt x="609533" y="475050"/>
                  </a:lnTo>
                  <a:cubicBezTo>
                    <a:pt x="609533" y="424177"/>
                    <a:pt x="568333" y="382977"/>
                    <a:pt x="517459" y="382977"/>
                  </a:cubicBezTo>
                  <a:cubicBezTo>
                    <a:pt x="466585" y="382977"/>
                    <a:pt x="425386" y="424177"/>
                    <a:pt x="425386" y="475050"/>
                  </a:cubicBezTo>
                  <a:lnTo>
                    <a:pt x="138369" y="475050"/>
                  </a:lnTo>
                  <a:close/>
                  <a:moveTo>
                    <a:pt x="517373" y="501394"/>
                  </a:moveTo>
                  <a:cubicBezTo>
                    <a:pt x="502862" y="501394"/>
                    <a:pt x="491029" y="489647"/>
                    <a:pt x="491029" y="475050"/>
                  </a:cubicBezTo>
                  <a:cubicBezTo>
                    <a:pt x="491029" y="460453"/>
                    <a:pt x="502776" y="448707"/>
                    <a:pt x="517373" y="448707"/>
                  </a:cubicBezTo>
                  <a:cubicBezTo>
                    <a:pt x="531970" y="448707"/>
                    <a:pt x="543717" y="460453"/>
                    <a:pt x="543717" y="475050"/>
                  </a:cubicBezTo>
                  <a:cubicBezTo>
                    <a:pt x="543717" y="489647"/>
                    <a:pt x="531970" y="501394"/>
                    <a:pt x="517373" y="501394"/>
                  </a:cubicBezTo>
                  <a:lnTo>
                    <a:pt x="517373" y="501394"/>
                  </a:lnTo>
                  <a:close/>
                </a:path>
              </a:pathLst>
            </a:custGeom>
            <a:solidFill>
              <a:srgbClr val="05135F">
                <a:alpha val="120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3" name="Google Shape;1243;p35"/>
            <p:cNvSpPr/>
            <p:nvPr/>
          </p:nvSpPr>
          <p:spPr>
            <a:xfrm>
              <a:off x="7118567" y="6338640"/>
              <a:ext cx="815013" cy="364493"/>
            </a:xfrm>
            <a:custGeom>
              <a:avLst/>
              <a:gdLst/>
              <a:ahLst/>
              <a:cxnLst/>
              <a:rect l="l" t="t" r="r" b="b"/>
              <a:pathLst>
                <a:path w="815013" h="364493" extrusionOk="0">
                  <a:moveTo>
                    <a:pt x="0" y="364493"/>
                  </a:moveTo>
                  <a:cubicBezTo>
                    <a:pt x="11055" y="264992"/>
                    <a:pt x="58388" y="173005"/>
                    <a:pt x="133273" y="105461"/>
                  </a:cubicBezTo>
                  <a:cubicBezTo>
                    <a:pt x="208676" y="37486"/>
                    <a:pt x="306105" y="0"/>
                    <a:pt x="407507" y="0"/>
                  </a:cubicBezTo>
                  <a:cubicBezTo>
                    <a:pt x="508908" y="0"/>
                    <a:pt x="606251" y="37486"/>
                    <a:pt x="681740" y="105461"/>
                  </a:cubicBezTo>
                  <a:cubicBezTo>
                    <a:pt x="756625" y="172919"/>
                    <a:pt x="803958" y="264905"/>
                    <a:pt x="815014" y="364493"/>
                  </a:cubicBez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7" name="Google Shape;272;p33"/>
          <p:cNvSpPr txBox="1">
            <a:spLocks noGrp="1"/>
          </p:cNvSpPr>
          <p:nvPr>
            <p:ph type="ctrTitle"/>
          </p:nvPr>
        </p:nvSpPr>
        <p:spPr>
          <a:xfrm>
            <a:off x="204837" y="1748398"/>
            <a:ext cx="8710997" cy="199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>
              <a:lnSpc>
                <a:spcPct val="150000"/>
              </a:lnSpc>
            </a:pPr>
            <a:r>
              <a:rPr lang="en-US" sz="4300" b="1">
                <a:solidFill>
                  <a:srgbClr val="00487E"/>
                </a:solidFill>
                <a:latin typeface="+mn-lt"/>
              </a:rPr>
              <a:t>CHÀO MỪNG CÁC EM </a:t>
            </a:r>
            <a:br>
              <a:rPr lang="en-US" sz="4300" b="1">
                <a:solidFill>
                  <a:srgbClr val="00487E"/>
                </a:solidFill>
                <a:latin typeface="+mn-lt"/>
              </a:rPr>
            </a:br>
            <a:r>
              <a:rPr lang="en-US" sz="4300" b="1">
                <a:solidFill>
                  <a:srgbClr val="00487E"/>
                </a:solidFill>
                <a:latin typeface="+mn-lt"/>
              </a:rPr>
              <a:t>ĐẾN VỚI TIẾT </a:t>
            </a:r>
            <a:r>
              <a:rPr lang="en-US" sz="4300" b="1" smtClean="0">
                <a:solidFill>
                  <a:srgbClr val="00487E"/>
                </a:solidFill>
                <a:latin typeface="+mn-lt"/>
              </a:rPr>
              <a:t>HỌC </a:t>
            </a:r>
            <a:br>
              <a:rPr lang="en-US" sz="4300" b="1" smtClean="0">
                <a:solidFill>
                  <a:srgbClr val="00487E"/>
                </a:solidFill>
                <a:latin typeface="+mn-lt"/>
              </a:rPr>
            </a:br>
            <a:r>
              <a:rPr lang="en-US" sz="4300" b="1" smtClean="0">
                <a:solidFill>
                  <a:srgbClr val="00487E"/>
                </a:solidFill>
                <a:latin typeface="+mn-lt"/>
              </a:rPr>
              <a:t>MÔN TOÁN!</a:t>
            </a:r>
            <a:endParaRPr lang="en-US" sz="4300" b="1">
              <a:solidFill>
                <a:srgbClr val="00487E"/>
              </a:solidFill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circle/>
      </p:transition>
    </mc:Choice>
    <mc:Fallback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911;p39"/>
          <p:cNvSpPr txBox="1">
            <a:spLocks noGrp="1"/>
          </p:cNvSpPr>
          <p:nvPr>
            <p:ph type="title"/>
          </p:nvPr>
        </p:nvSpPr>
        <p:spPr>
          <a:xfrm>
            <a:off x="1322072" y="519723"/>
            <a:ext cx="243113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sz="3300" smtClean="0">
                <a:solidFill>
                  <a:srgbClr val="00487E"/>
                </a:solidFill>
                <a:latin typeface="+mj-lt"/>
              </a:rPr>
              <a:t>Nhận xét</a:t>
            </a:r>
            <a:endParaRPr lang="en-US" sz="3300" b="1" dirty="0">
              <a:solidFill>
                <a:srgbClr val="00487E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663117" y="1280409"/>
                <a:ext cx="3749040" cy="29218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65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1900"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Các tam giác vuông có cùng góc nhọn </a:t>
                </a:r>
                <a14:m>
                  <m:oMath xmlns:m="http://schemas.openxmlformats.org/officeDocument/2006/math">
                    <m:r>
                      <a:rPr lang="vi-VN" sz="19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lang="vi-VN" sz="19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là đồng dạng với nhau, nên tỉ số </a:t>
                </a:r>
                <a:r>
                  <a:rPr lang="vi-VN" sz="1900" i="1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cạnh đối và cạnh huyền (cạnh kề và cạnh huyền), cạnh đối và cạnh kề (cạnh kề và cạnh đối)</a:t>
                </a:r>
                <a:r>
                  <a:rPr lang="vi-VN" sz="19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của góc </a:t>
                </a:r>
                <a14:m>
                  <m:oMath xmlns:m="http://schemas.openxmlformats.org/officeDocument/2006/math">
                    <m:r>
                      <a:rPr lang="vi-VN" sz="19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lang="vi-VN" sz="19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là như nhau.</a:t>
                </a:r>
                <a:endParaRPr lang="en-US" sz="19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117" y="1280409"/>
                <a:ext cx="3749040" cy="2921826"/>
              </a:xfrm>
              <a:prstGeom prst="rect">
                <a:avLst/>
              </a:prstGeom>
              <a:blipFill>
                <a:blip r:embed="rId6"/>
                <a:stretch>
                  <a:fillRect l="-1626" r="-1463" b="-2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97" name="Group 2296"/>
          <p:cNvGrpSpPr/>
          <p:nvPr/>
        </p:nvGrpSpPr>
        <p:grpSpPr>
          <a:xfrm>
            <a:off x="5340448" y="1916374"/>
            <a:ext cx="2599453" cy="2158779"/>
            <a:chOff x="5367130" y="1550504"/>
            <a:chExt cx="2599453" cy="2158779"/>
          </a:xfrm>
        </p:grpSpPr>
        <p:sp>
          <p:nvSpPr>
            <p:cNvPr id="2296" name="Rectangle 2295"/>
            <p:cNvSpPr/>
            <p:nvPr/>
          </p:nvSpPr>
          <p:spPr>
            <a:xfrm>
              <a:off x="6420061" y="3348459"/>
              <a:ext cx="142451" cy="15806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00487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5367130" y="3506525"/>
              <a:ext cx="2599453" cy="0"/>
            </a:xfrm>
            <a:prstGeom prst="line">
              <a:avLst/>
            </a:prstGeom>
            <a:ln w="19050">
              <a:solidFill>
                <a:srgbClr val="00487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flipV="1">
              <a:off x="5367130" y="1550504"/>
              <a:ext cx="2003729" cy="1956022"/>
            </a:xfrm>
            <a:prstGeom prst="line">
              <a:avLst/>
            </a:prstGeom>
            <a:ln w="19050">
              <a:solidFill>
                <a:srgbClr val="00487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Arc 13"/>
            <p:cNvSpPr/>
            <p:nvPr/>
          </p:nvSpPr>
          <p:spPr>
            <a:xfrm>
              <a:off x="5390986" y="3303766"/>
              <a:ext cx="349857" cy="405517"/>
            </a:xfrm>
            <a:prstGeom prst="arc">
              <a:avLst/>
            </a:prstGeom>
            <a:ln>
              <a:solidFill>
                <a:srgbClr val="00487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/>
                <p:cNvSpPr/>
                <p:nvPr/>
              </p:nvSpPr>
              <p:spPr>
                <a:xfrm>
                  <a:off x="5653704" y="3051204"/>
                  <a:ext cx="405239" cy="38472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1900" i="1" smtClean="0">
                            <a:solidFill>
                              <a:srgbClr val="00487E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𝛼</m:t>
                        </m:r>
                      </m:oMath>
                    </m:oMathPara>
                  </a14:m>
                  <a:endParaRPr lang="en-US">
                    <a:solidFill>
                      <a:srgbClr val="00487E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Rectangle 1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53704" y="3051204"/>
                  <a:ext cx="405239" cy="384721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7" name="Straight Connector 16"/>
            <p:cNvCxnSpPr/>
            <p:nvPr/>
          </p:nvCxnSpPr>
          <p:spPr>
            <a:xfrm>
              <a:off x="6417375" y="2472856"/>
              <a:ext cx="0" cy="1041619"/>
            </a:xfrm>
            <a:prstGeom prst="line">
              <a:avLst/>
            </a:prstGeom>
            <a:ln w="12700">
              <a:solidFill>
                <a:srgbClr val="00487E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>
              <a:off x="6989246" y="1916264"/>
              <a:ext cx="0" cy="1598211"/>
            </a:xfrm>
            <a:prstGeom prst="line">
              <a:avLst/>
            </a:prstGeom>
            <a:ln w="12700">
              <a:solidFill>
                <a:srgbClr val="00487E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Rectangle 111"/>
            <p:cNvSpPr/>
            <p:nvPr/>
          </p:nvSpPr>
          <p:spPr>
            <a:xfrm>
              <a:off x="6989246" y="3348459"/>
              <a:ext cx="142451" cy="15806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00487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98" name="Picture 229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4378" y="431745"/>
            <a:ext cx="1151046" cy="12064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randomBar dir="vert"/>
      </p:transition>
    </mc:Choice>
    <mc:Fallback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8" name="Google Shape;2158;p51"/>
          <p:cNvGrpSpPr/>
          <p:nvPr/>
        </p:nvGrpSpPr>
        <p:grpSpPr>
          <a:xfrm rot="20173413" flipH="1">
            <a:off x="642178" y="2509716"/>
            <a:ext cx="378167" cy="2368005"/>
            <a:chOff x="4265846" y="1371340"/>
            <a:chExt cx="126709" cy="928680"/>
          </a:xfrm>
        </p:grpSpPr>
        <p:sp>
          <p:nvSpPr>
            <p:cNvPr id="2159" name="Google Shape;2159;p51"/>
            <p:cNvSpPr/>
            <p:nvPr/>
          </p:nvSpPr>
          <p:spPr>
            <a:xfrm>
              <a:off x="4289685" y="1944338"/>
              <a:ext cx="102870" cy="202457"/>
            </a:xfrm>
            <a:custGeom>
              <a:avLst/>
              <a:gdLst/>
              <a:ahLst/>
              <a:cxnLst/>
              <a:rect l="l" t="t" r="r" b="b"/>
              <a:pathLst>
                <a:path w="102870" h="202457" extrusionOk="0">
                  <a:moveTo>
                    <a:pt x="102870" y="86"/>
                  </a:moveTo>
                  <a:lnTo>
                    <a:pt x="102179" y="202458"/>
                  </a:lnTo>
                  <a:lnTo>
                    <a:pt x="0" y="202285"/>
                  </a:lnTo>
                  <a:lnTo>
                    <a:pt x="777" y="0"/>
                  </a:lnTo>
                  <a:lnTo>
                    <a:pt x="102870" y="8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0" name="Google Shape;2160;p51"/>
            <p:cNvSpPr/>
            <p:nvPr/>
          </p:nvSpPr>
          <p:spPr>
            <a:xfrm>
              <a:off x="4299791" y="1484834"/>
              <a:ext cx="85163" cy="459589"/>
            </a:xfrm>
            <a:custGeom>
              <a:avLst/>
              <a:gdLst/>
              <a:ahLst/>
              <a:cxnLst/>
              <a:rect l="l" t="t" r="r" b="b"/>
              <a:pathLst>
                <a:path w="85163" h="459589" extrusionOk="0">
                  <a:moveTo>
                    <a:pt x="85163" y="86"/>
                  </a:moveTo>
                  <a:lnTo>
                    <a:pt x="83436" y="459590"/>
                  </a:lnTo>
                  <a:lnTo>
                    <a:pt x="0" y="459503"/>
                  </a:lnTo>
                  <a:lnTo>
                    <a:pt x="1727" y="0"/>
                  </a:lnTo>
                  <a:lnTo>
                    <a:pt x="85163" y="8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1" name="Google Shape;2161;p51"/>
            <p:cNvSpPr/>
            <p:nvPr/>
          </p:nvSpPr>
          <p:spPr>
            <a:xfrm>
              <a:off x="4301432" y="2146623"/>
              <a:ext cx="78512" cy="124290"/>
            </a:xfrm>
            <a:custGeom>
              <a:avLst/>
              <a:gdLst/>
              <a:ahLst/>
              <a:cxnLst/>
              <a:rect l="l" t="t" r="r" b="b"/>
              <a:pathLst>
                <a:path w="78512" h="124290" extrusionOk="0">
                  <a:moveTo>
                    <a:pt x="0" y="41459"/>
                  </a:moveTo>
                  <a:lnTo>
                    <a:pt x="27466" y="124291"/>
                  </a:lnTo>
                  <a:lnTo>
                    <a:pt x="50269" y="124291"/>
                  </a:lnTo>
                  <a:lnTo>
                    <a:pt x="78340" y="41545"/>
                  </a:lnTo>
                  <a:lnTo>
                    <a:pt x="78513" y="86"/>
                  </a:lnTo>
                  <a:lnTo>
                    <a:pt x="173" y="0"/>
                  </a:lnTo>
                  <a:lnTo>
                    <a:pt x="0" y="4145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2" name="Google Shape;2162;p51"/>
            <p:cNvSpPr/>
            <p:nvPr/>
          </p:nvSpPr>
          <p:spPr>
            <a:xfrm>
              <a:off x="4336759" y="2270913"/>
              <a:ext cx="6909" cy="29107"/>
            </a:xfrm>
            <a:custGeom>
              <a:avLst/>
              <a:gdLst/>
              <a:ahLst/>
              <a:cxnLst/>
              <a:rect l="l" t="t" r="r" b="b"/>
              <a:pathLst>
                <a:path w="6909" h="29107" extrusionOk="0">
                  <a:moveTo>
                    <a:pt x="6823" y="29108"/>
                  </a:moveTo>
                  <a:lnTo>
                    <a:pt x="6910" y="0"/>
                  </a:lnTo>
                  <a:lnTo>
                    <a:pt x="173" y="0"/>
                  </a:lnTo>
                  <a:lnTo>
                    <a:pt x="0" y="29108"/>
                  </a:lnTo>
                  <a:lnTo>
                    <a:pt x="6823" y="2910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3" name="Google Shape;2163;p51"/>
            <p:cNvSpPr/>
            <p:nvPr/>
          </p:nvSpPr>
          <p:spPr>
            <a:xfrm>
              <a:off x="4313006" y="1443634"/>
              <a:ext cx="60633" cy="41286"/>
            </a:xfrm>
            <a:custGeom>
              <a:avLst/>
              <a:gdLst/>
              <a:ahLst/>
              <a:cxnLst/>
              <a:rect l="l" t="t" r="r" b="b"/>
              <a:pathLst>
                <a:path w="60633" h="41286" extrusionOk="0">
                  <a:moveTo>
                    <a:pt x="60634" y="86"/>
                  </a:moveTo>
                  <a:lnTo>
                    <a:pt x="60461" y="41286"/>
                  </a:lnTo>
                  <a:lnTo>
                    <a:pt x="0" y="41200"/>
                  </a:lnTo>
                  <a:lnTo>
                    <a:pt x="173" y="0"/>
                  </a:lnTo>
                  <a:lnTo>
                    <a:pt x="60634" y="86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4" name="Google Shape;2164;p51"/>
            <p:cNvSpPr/>
            <p:nvPr/>
          </p:nvSpPr>
          <p:spPr>
            <a:xfrm>
              <a:off x="4307564" y="1371340"/>
              <a:ext cx="71948" cy="72380"/>
            </a:xfrm>
            <a:custGeom>
              <a:avLst/>
              <a:gdLst/>
              <a:ahLst/>
              <a:cxnLst/>
              <a:rect l="l" t="t" r="r" b="b"/>
              <a:pathLst>
                <a:path w="71948" h="72380" extrusionOk="0">
                  <a:moveTo>
                    <a:pt x="71948" y="86"/>
                  </a:moveTo>
                  <a:lnTo>
                    <a:pt x="71689" y="72380"/>
                  </a:lnTo>
                  <a:lnTo>
                    <a:pt x="0" y="72294"/>
                  </a:lnTo>
                  <a:lnTo>
                    <a:pt x="259" y="0"/>
                  </a:lnTo>
                  <a:lnTo>
                    <a:pt x="71948" y="8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5" name="Google Shape;2165;p51"/>
            <p:cNvSpPr/>
            <p:nvPr/>
          </p:nvSpPr>
          <p:spPr>
            <a:xfrm>
              <a:off x="4265846" y="1496581"/>
              <a:ext cx="35672" cy="247285"/>
            </a:xfrm>
            <a:custGeom>
              <a:avLst/>
              <a:gdLst/>
              <a:ahLst/>
              <a:cxnLst/>
              <a:rect l="l" t="t" r="r" b="b"/>
              <a:pathLst>
                <a:path w="35672" h="247285" extrusionOk="0">
                  <a:moveTo>
                    <a:pt x="0" y="247285"/>
                  </a:moveTo>
                  <a:lnTo>
                    <a:pt x="25307" y="247285"/>
                  </a:lnTo>
                  <a:lnTo>
                    <a:pt x="26085" y="38090"/>
                  </a:lnTo>
                  <a:lnTo>
                    <a:pt x="35499" y="38090"/>
                  </a:lnTo>
                  <a:lnTo>
                    <a:pt x="35672" y="86"/>
                  </a:lnTo>
                  <a:lnTo>
                    <a:pt x="26257" y="86"/>
                  </a:lnTo>
                  <a:lnTo>
                    <a:pt x="11488" y="0"/>
                  </a:lnTo>
                  <a:lnTo>
                    <a:pt x="950" y="0"/>
                  </a:lnTo>
                  <a:lnTo>
                    <a:pt x="0" y="24728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8" name="Google Shape;2053;p50"/>
          <p:cNvGrpSpPr/>
          <p:nvPr/>
        </p:nvGrpSpPr>
        <p:grpSpPr>
          <a:xfrm rot="3776744">
            <a:off x="7733542" y="1231541"/>
            <a:ext cx="2003546" cy="430052"/>
            <a:chOff x="7017251" y="5781017"/>
            <a:chExt cx="1017558" cy="259118"/>
          </a:xfrm>
        </p:grpSpPr>
        <p:sp>
          <p:nvSpPr>
            <p:cNvPr id="109" name="Google Shape;2054;p50"/>
            <p:cNvSpPr/>
            <p:nvPr/>
          </p:nvSpPr>
          <p:spPr>
            <a:xfrm>
              <a:off x="7017252" y="5781017"/>
              <a:ext cx="1017557" cy="259118"/>
            </a:xfrm>
            <a:custGeom>
              <a:avLst/>
              <a:gdLst/>
              <a:ahLst/>
              <a:cxnLst/>
              <a:rect l="l" t="t" r="r" b="b"/>
              <a:pathLst>
                <a:path w="1017557" h="259118" extrusionOk="0">
                  <a:moveTo>
                    <a:pt x="1003565" y="0"/>
                  </a:moveTo>
                  <a:cubicBezTo>
                    <a:pt x="1011293" y="0"/>
                    <a:pt x="1017558" y="6264"/>
                    <a:pt x="1017558" y="13992"/>
                  </a:cubicBezTo>
                  <a:lnTo>
                    <a:pt x="1017558" y="245126"/>
                  </a:lnTo>
                  <a:cubicBezTo>
                    <a:pt x="1017558" y="252854"/>
                    <a:pt x="1011293" y="259118"/>
                    <a:pt x="1003565" y="259118"/>
                  </a:cubicBezTo>
                  <a:lnTo>
                    <a:pt x="13992" y="259118"/>
                  </a:lnTo>
                  <a:cubicBezTo>
                    <a:pt x="6264" y="259118"/>
                    <a:pt x="0" y="252854"/>
                    <a:pt x="0" y="245126"/>
                  </a:cubicBezTo>
                  <a:lnTo>
                    <a:pt x="0" y="13992"/>
                  </a:lnTo>
                  <a:cubicBezTo>
                    <a:pt x="0" y="6264"/>
                    <a:pt x="6264" y="0"/>
                    <a:pt x="139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2055;p50"/>
            <p:cNvSpPr/>
            <p:nvPr/>
          </p:nvSpPr>
          <p:spPr>
            <a:xfrm>
              <a:off x="7017251" y="5781017"/>
              <a:ext cx="1017557" cy="259118"/>
            </a:xfrm>
            <a:custGeom>
              <a:avLst/>
              <a:gdLst/>
              <a:ahLst/>
              <a:cxnLst/>
              <a:rect l="l" t="t" r="r" b="b"/>
              <a:pathLst>
                <a:path w="1017557" h="259118" extrusionOk="0">
                  <a:moveTo>
                    <a:pt x="1003480" y="0"/>
                  </a:moveTo>
                  <a:lnTo>
                    <a:pt x="933344" y="0"/>
                  </a:lnTo>
                  <a:lnTo>
                    <a:pt x="933344" y="160999"/>
                  </a:lnTo>
                  <a:cubicBezTo>
                    <a:pt x="933344" y="168772"/>
                    <a:pt x="927039" y="174991"/>
                    <a:pt x="919352" y="174991"/>
                  </a:cubicBezTo>
                  <a:lnTo>
                    <a:pt x="0" y="174991"/>
                  </a:lnTo>
                  <a:lnTo>
                    <a:pt x="0" y="245126"/>
                  </a:lnTo>
                  <a:cubicBezTo>
                    <a:pt x="0" y="252900"/>
                    <a:pt x="6306" y="259118"/>
                    <a:pt x="13993" y="259118"/>
                  </a:cubicBezTo>
                  <a:lnTo>
                    <a:pt x="1003566" y="259118"/>
                  </a:lnTo>
                  <a:cubicBezTo>
                    <a:pt x="1011339" y="259118"/>
                    <a:pt x="1017558" y="252813"/>
                    <a:pt x="1017558" y="245126"/>
                  </a:cubicBezTo>
                  <a:lnTo>
                    <a:pt x="1017558" y="13992"/>
                  </a:lnTo>
                  <a:cubicBezTo>
                    <a:pt x="1017558" y="6219"/>
                    <a:pt x="1011253" y="0"/>
                    <a:pt x="10035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2056;p50"/>
            <p:cNvSpPr/>
            <p:nvPr/>
          </p:nvSpPr>
          <p:spPr>
            <a:xfrm>
              <a:off x="7075035" y="5934847"/>
              <a:ext cx="47850" cy="47850"/>
            </a:xfrm>
            <a:custGeom>
              <a:avLst/>
              <a:gdLst/>
              <a:ahLst/>
              <a:cxnLst/>
              <a:rect l="l" t="t" r="r" b="b"/>
              <a:pathLst>
                <a:path w="47850" h="47850" extrusionOk="0">
                  <a:moveTo>
                    <a:pt x="47851" y="23925"/>
                  </a:moveTo>
                  <a:cubicBezTo>
                    <a:pt x="47851" y="30317"/>
                    <a:pt x="45346" y="36363"/>
                    <a:pt x="40855" y="40854"/>
                  </a:cubicBezTo>
                  <a:cubicBezTo>
                    <a:pt x="36363" y="45346"/>
                    <a:pt x="30317" y="47850"/>
                    <a:pt x="23925" y="47850"/>
                  </a:cubicBezTo>
                  <a:cubicBezTo>
                    <a:pt x="17534" y="47850"/>
                    <a:pt x="11488" y="45346"/>
                    <a:pt x="6996" y="40854"/>
                  </a:cubicBezTo>
                  <a:cubicBezTo>
                    <a:pt x="2505" y="36363"/>
                    <a:pt x="0" y="30317"/>
                    <a:pt x="0" y="23925"/>
                  </a:cubicBezTo>
                  <a:cubicBezTo>
                    <a:pt x="0" y="17534"/>
                    <a:pt x="2505" y="11574"/>
                    <a:pt x="6996" y="6996"/>
                  </a:cubicBezTo>
                  <a:cubicBezTo>
                    <a:pt x="11488" y="2505"/>
                    <a:pt x="17534" y="0"/>
                    <a:pt x="23925" y="0"/>
                  </a:cubicBezTo>
                  <a:cubicBezTo>
                    <a:pt x="37141" y="0"/>
                    <a:pt x="47851" y="10710"/>
                    <a:pt x="47851" y="239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2057;p50"/>
            <p:cNvSpPr/>
            <p:nvPr/>
          </p:nvSpPr>
          <p:spPr>
            <a:xfrm>
              <a:off x="7583944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rgbClr val="F9CDC7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2058;p50"/>
            <p:cNvSpPr/>
            <p:nvPr/>
          </p:nvSpPr>
          <p:spPr>
            <a:xfrm>
              <a:off x="7635940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2059;p50"/>
            <p:cNvSpPr/>
            <p:nvPr/>
          </p:nvSpPr>
          <p:spPr>
            <a:xfrm>
              <a:off x="7688023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2060;p50"/>
            <p:cNvSpPr/>
            <p:nvPr/>
          </p:nvSpPr>
          <p:spPr>
            <a:xfrm>
              <a:off x="7740106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2061;p50"/>
            <p:cNvSpPr/>
            <p:nvPr/>
          </p:nvSpPr>
          <p:spPr>
            <a:xfrm>
              <a:off x="7792102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2062;p50"/>
            <p:cNvSpPr/>
            <p:nvPr/>
          </p:nvSpPr>
          <p:spPr>
            <a:xfrm>
              <a:off x="7844185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2063;p50"/>
            <p:cNvSpPr/>
            <p:nvPr/>
          </p:nvSpPr>
          <p:spPr>
            <a:xfrm>
              <a:off x="7896181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2064;p50"/>
            <p:cNvSpPr/>
            <p:nvPr/>
          </p:nvSpPr>
          <p:spPr>
            <a:xfrm>
              <a:off x="7948264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2065;p50"/>
            <p:cNvSpPr/>
            <p:nvPr/>
          </p:nvSpPr>
          <p:spPr>
            <a:xfrm>
              <a:off x="8000347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2066;p50"/>
            <p:cNvSpPr/>
            <p:nvPr/>
          </p:nvSpPr>
          <p:spPr>
            <a:xfrm>
              <a:off x="7219537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rgbClr val="F9CDC7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2067;p50"/>
            <p:cNvSpPr/>
            <p:nvPr/>
          </p:nvSpPr>
          <p:spPr>
            <a:xfrm>
              <a:off x="7271620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2068;p50"/>
            <p:cNvSpPr/>
            <p:nvPr/>
          </p:nvSpPr>
          <p:spPr>
            <a:xfrm>
              <a:off x="7323616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2069;p50"/>
            <p:cNvSpPr/>
            <p:nvPr/>
          </p:nvSpPr>
          <p:spPr>
            <a:xfrm>
              <a:off x="7375699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2070;p50"/>
            <p:cNvSpPr/>
            <p:nvPr/>
          </p:nvSpPr>
          <p:spPr>
            <a:xfrm>
              <a:off x="7427782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2071;p50"/>
            <p:cNvSpPr/>
            <p:nvPr/>
          </p:nvSpPr>
          <p:spPr>
            <a:xfrm>
              <a:off x="7479778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2072;p50"/>
            <p:cNvSpPr/>
            <p:nvPr/>
          </p:nvSpPr>
          <p:spPr>
            <a:xfrm>
              <a:off x="7531861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2073;p50"/>
            <p:cNvSpPr/>
            <p:nvPr/>
          </p:nvSpPr>
          <p:spPr>
            <a:xfrm>
              <a:off x="7583944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2074;p50"/>
            <p:cNvSpPr/>
            <p:nvPr/>
          </p:nvSpPr>
          <p:spPr>
            <a:xfrm>
              <a:off x="7063375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2075;p50"/>
            <p:cNvSpPr/>
            <p:nvPr/>
          </p:nvSpPr>
          <p:spPr>
            <a:xfrm>
              <a:off x="7115458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2076;p50"/>
            <p:cNvSpPr/>
            <p:nvPr/>
          </p:nvSpPr>
          <p:spPr>
            <a:xfrm>
              <a:off x="7167454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2077;p50"/>
            <p:cNvSpPr/>
            <p:nvPr/>
          </p:nvSpPr>
          <p:spPr>
            <a:xfrm>
              <a:off x="7219537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3" name="Google Shape;911;p39"/>
          <p:cNvSpPr txBox="1">
            <a:spLocks noGrp="1"/>
          </p:cNvSpPr>
          <p:nvPr>
            <p:ph type="title"/>
          </p:nvPr>
        </p:nvSpPr>
        <p:spPr>
          <a:xfrm>
            <a:off x="713637" y="456041"/>
            <a:ext cx="77175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sz="3200" b="1" smtClean="0">
                <a:solidFill>
                  <a:srgbClr val="D84444"/>
                </a:solidFill>
                <a:latin typeface="+mj-lt"/>
              </a:rPr>
              <a:t>GHI NHỚ</a:t>
            </a:r>
            <a:endParaRPr lang="en-US" sz="3200" b="1" dirty="0">
              <a:solidFill>
                <a:srgbClr val="D84444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Rectangle 133"/>
              <p:cNvSpPr/>
              <p:nvPr/>
            </p:nvSpPr>
            <p:spPr>
              <a:xfrm>
                <a:off x="822134" y="1082625"/>
                <a:ext cx="3431814" cy="13538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1900"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Cho góc nhọn </a:t>
                </a:r>
                <a14:m>
                  <m:oMath xmlns:m="http://schemas.openxmlformats.org/officeDocument/2006/math">
                    <m:r>
                      <a:rPr lang="vi-VN" sz="19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lang="vi-VN" sz="19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. Xét tam giác </a:t>
                </a:r>
                <a14:m>
                  <m:oMath xmlns:m="http://schemas.openxmlformats.org/officeDocument/2006/math">
                    <m:r>
                      <a:rPr lang="vi-VN" sz="19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𝐴𝐵𝐶</m:t>
                    </m:r>
                    <m:r>
                      <a:rPr lang="vi-VN" sz="19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19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vuông tại </a:t>
                </a:r>
                <a14:m>
                  <m:oMath xmlns:m="http://schemas.openxmlformats.org/officeDocument/2006/math">
                    <m:r>
                      <a:rPr lang="vi-VN" sz="19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vi-VN" sz="19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có góc nhọn </a:t>
                </a:r>
                <a14:m>
                  <m:oMath xmlns:m="http://schemas.openxmlformats.org/officeDocument/2006/math">
                    <m:r>
                      <a:rPr lang="vi-VN" sz="19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vi-VN" sz="19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bằng </a:t>
                </a:r>
                <a14:m>
                  <m:oMath xmlns:m="http://schemas.openxmlformats.org/officeDocument/2006/math">
                    <m:r>
                      <a:rPr lang="vi-VN" sz="19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lang="vi-VN" sz="19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(H.4.5). </a:t>
                </a:r>
                <a:endParaRPr lang="en-US" sz="19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4" name="Rectangle 1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134" y="1082625"/>
                <a:ext cx="3431814" cy="1353897"/>
              </a:xfrm>
              <a:prstGeom prst="rect">
                <a:avLst/>
              </a:prstGeom>
              <a:blipFill>
                <a:blip r:embed="rId3"/>
                <a:stretch>
                  <a:fillRect l="-1776" r="-1599" b="-67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5" name="Rectangle 134"/>
              <p:cNvSpPr/>
              <p:nvPr/>
            </p:nvSpPr>
            <p:spPr>
              <a:xfrm>
                <a:off x="4815322" y="1667859"/>
                <a:ext cx="3342885" cy="28777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FontTx/>
                  <a:buChar char="-"/>
                </a:pPr>
                <a:r>
                  <a:rPr lang="vi-VN" sz="1900" smtClean="0"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Tỉ </a:t>
                </a:r>
                <a:r>
                  <a:rPr lang="vi-VN" sz="1900"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số giữa cạnh đối và cạnh huyền gọi là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1900" i="0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sin</m:t>
                    </m:r>
                  </m:oMath>
                </a14:m>
                <a:r>
                  <a:rPr lang="vi-VN" sz="1900"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của </a:t>
                </a:r>
                <a14:m>
                  <m:oMath xmlns:m="http://schemas.openxmlformats.org/officeDocument/2006/math">
                    <m:r>
                      <a:rPr lang="vi-VN" sz="19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𝛼</m:t>
                    </m:r>
                    <m:r>
                      <a:rPr lang="vi-VN" sz="19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, </m:t>
                    </m:r>
                  </m:oMath>
                </a14:m>
                <a:r>
                  <a:rPr lang="vi-VN" sz="19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kí hiệu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19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19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r>
                          <a:rPr lang="vi-VN" sz="19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func>
                  </m:oMath>
                </a14:m>
                <a:r>
                  <a:rPr lang="vi-VN" sz="1900" smtClean="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.</a:t>
                </a:r>
                <a:endParaRPr lang="en-US" sz="19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marL="342900" indent="-3429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FontTx/>
                  <a:buChar char="-"/>
                </a:pPr>
                <a:r>
                  <a:rPr lang="vi-VN" sz="1900" smtClean="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Tỉ </a:t>
                </a:r>
                <a:r>
                  <a:rPr lang="vi-VN" sz="19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số giữa cạnh kề và cạnh huyền gọi là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1900" i="0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c</m:t>
                    </m:r>
                    <m:r>
                      <a:rPr lang="vi-VN" sz="1900" i="0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ô</m:t>
                    </m:r>
                    <m:r>
                      <m:rPr>
                        <m:sty m:val="p"/>
                      </m:rPr>
                      <a:rPr lang="vi-VN" sz="1900" i="0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sin</m:t>
                    </m:r>
                    <m:r>
                      <a:rPr lang="vi-VN" sz="1900" i="0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⁡</m:t>
                    </m:r>
                  </m:oMath>
                </a14:m>
                <a:r>
                  <a:rPr lang="vi-VN" sz="19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của </a:t>
                </a:r>
                <a14:m>
                  <m:oMath xmlns:m="http://schemas.openxmlformats.org/officeDocument/2006/math">
                    <m:r>
                      <a:rPr lang="vi-VN" sz="19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𝛼</m:t>
                    </m:r>
                    <m:r>
                      <a:rPr lang="vi-VN" sz="19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, </m:t>
                    </m:r>
                  </m:oMath>
                </a14:m>
                <a:r>
                  <a:rPr lang="vi-VN" sz="19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kí hiệu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19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190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r>
                          <a:rPr lang="vi-VN" sz="19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func>
                  </m:oMath>
                </a14:m>
                <a:r>
                  <a:rPr lang="vi-VN" sz="1900" smtClean="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.</a:t>
                </a:r>
                <a:endParaRPr lang="en-US" sz="1900" smtClean="0">
                  <a:effectLst/>
                  <a:latin typeface="+mn-lt"/>
                  <a:ea typeface="Dotum" panose="020B0600000101010101" pitchFamily="34" charset="-127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5" name="Rectangle 1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5322" y="1667859"/>
                <a:ext cx="3342885" cy="2877711"/>
              </a:xfrm>
              <a:prstGeom prst="rect">
                <a:avLst/>
              </a:prstGeom>
              <a:blipFill>
                <a:blip r:embed="rId4"/>
                <a:stretch>
                  <a:fillRect l="-1460" r="-1642" b="-8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7" name="Rectangle 136"/>
          <p:cNvSpPr/>
          <p:nvPr/>
        </p:nvSpPr>
        <p:spPr>
          <a:xfrm>
            <a:off x="4775409" y="1167545"/>
            <a:ext cx="862737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1900">
                <a:latin typeface="Arial" panose="020B0604020202020204" pitchFamily="34" charset="0"/>
                <a:ea typeface="Dotum" panose="020B0600000101010101" pitchFamily="34" charset="-127"/>
                <a:cs typeface="Times New Roman" panose="02020603050405020304" pitchFamily="18" charset="0"/>
              </a:rPr>
              <a:t>Ta có:</a:t>
            </a:r>
            <a:endParaRPr lang="en-US" sz="1900"/>
          </a:p>
        </p:txBody>
      </p:sp>
      <p:pic>
        <p:nvPicPr>
          <p:cNvPr id="138" name="Picture 137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210338" y="2045129"/>
            <a:ext cx="2043610" cy="2797517"/>
          </a:xfrm>
          <a:prstGeom prst="rect">
            <a:avLst/>
          </a:prstGeom>
        </p:spPr>
      </p:pic>
      <p:sp>
        <p:nvSpPr>
          <p:cNvPr id="139" name="Rectangle 138"/>
          <p:cNvSpPr/>
          <p:nvPr/>
        </p:nvSpPr>
        <p:spPr>
          <a:xfrm>
            <a:off x="1563371" y="4324749"/>
            <a:ext cx="6126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>
                <a:solidFill>
                  <a:srgbClr val="0035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H.4.5</a:t>
            </a:r>
            <a:endParaRPr lang="en-US">
              <a:solidFill>
                <a:srgbClr val="00355C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circle/>
      </p:transition>
    </mc:Choice>
    <mc:Fallback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/>
      <p:bldP spid="134" grpId="0"/>
      <p:bldP spid="135" grpId="0"/>
      <p:bldP spid="137" grpId="0"/>
      <p:bldP spid="13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8" name="Google Shape;2158;p51"/>
          <p:cNvGrpSpPr/>
          <p:nvPr/>
        </p:nvGrpSpPr>
        <p:grpSpPr>
          <a:xfrm rot="20173413" flipH="1">
            <a:off x="642178" y="2509716"/>
            <a:ext cx="378167" cy="2368005"/>
            <a:chOff x="4265846" y="1371340"/>
            <a:chExt cx="126709" cy="928680"/>
          </a:xfrm>
        </p:grpSpPr>
        <p:sp>
          <p:nvSpPr>
            <p:cNvPr id="2159" name="Google Shape;2159;p51"/>
            <p:cNvSpPr/>
            <p:nvPr/>
          </p:nvSpPr>
          <p:spPr>
            <a:xfrm>
              <a:off x="4289685" y="1944338"/>
              <a:ext cx="102870" cy="202457"/>
            </a:xfrm>
            <a:custGeom>
              <a:avLst/>
              <a:gdLst/>
              <a:ahLst/>
              <a:cxnLst/>
              <a:rect l="l" t="t" r="r" b="b"/>
              <a:pathLst>
                <a:path w="102870" h="202457" extrusionOk="0">
                  <a:moveTo>
                    <a:pt x="102870" y="86"/>
                  </a:moveTo>
                  <a:lnTo>
                    <a:pt x="102179" y="202458"/>
                  </a:lnTo>
                  <a:lnTo>
                    <a:pt x="0" y="202285"/>
                  </a:lnTo>
                  <a:lnTo>
                    <a:pt x="777" y="0"/>
                  </a:lnTo>
                  <a:lnTo>
                    <a:pt x="102870" y="8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0" name="Google Shape;2160;p51"/>
            <p:cNvSpPr/>
            <p:nvPr/>
          </p:nvSpPr>
          <p:spPr>
            <a:xfrm>
              <a:off x="4299791" y="1484834"/>
              <a:ext cx="85163" cy="459589"/>
            </a:xfrm>
            <a:custGeom>
              <a:avLst/>
              <a:gdLst/>
              <a:ahLst/>
              <a:cxnLst/>
              <a:rect l="l" t="t" r="r" b="b"/>
              <a:pathLst>
                <a:path w="85163" h="459589" extrusionOk="0">
                  <a:moveTo>
                    <a:pt x="85163" y="86"/>
                  </a:moveTo>
                  <a:lnTo>
                    <a:pt x="83436" y="459590"/>
                  </a:lnTo>
                  <a:lnTo>
                    <a:pt x="0" y="459503"/>
                  </a:lnTo>
                  <a:lnTo>
                    <a:pt x="1727" y="0"/>
                  </a:lnTo>
                  <a:lnTo>
                    <a:pt x="85163" y="8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1" name="Google Shape;2161;p51"/>
            <p:cNvSpPr/>
            <p:nvPr/>
          </p:nvSpPr>
          <p:spPr>
            <a:xfrm>
              <a:off x="4301432" y="2146623"/>
              <a:ext cx="78512" cy="124290"/>
            </a:xfrm>
            <a:custGeom>
              <a:avLst/>
              <a:gdLst/>
              <a:ahLst/>
              <a:cxnLst/>
              <a:rect l="l" t="t" r="r" b="b"/>
              <a:pathLst>
                <a:path w="78512" h="124290" extrusionOk="0">
                  <a:moveTo>
                    <a:pt x="0" y="41459"/>
                  </a:moveTo>
                  <a:lnTo>
                    <a:pt x="27466" y="124291"/>
                  </a:lnTo>
                  <a:lnTo>
                    <a:pt x="50269" y="124291"/>
                  </a:lnTo>
                  <a:lnTo>
                    <a:pt x="78340" y="41545"/>
                  </a:lnTo>
                  <a:lnTo>
                    <a:pt x="78513" y="86"/>
                  </a:lnTo>
                  <a:lnTo>
                    <a:pt x="173" y="0"/>
                  </a:lnTo>
                  <a:lnTo>
                    <a:pt x="0" y="4145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2" name="Google Shape;2162;p51"/>
            <p:cNvSpPr/>
            <p:nvPr/>
          </p:nvSpPr>
          <p:spPr>
            <a:xfrm>
              <a:off x="4336759" y="2270913"/>
              <a:ext cx="6909" cy="29107"/>
            </a:xfrm>
            <a:custGeom>
              <a:avLst/>
              <a:gdLst/>
              <a:ahLst/>
              <a:cxnLst/>
              <a:rect l="l" t="t" r="r" b="b"/>
              <a:pathLst>
                <a:path w="6909" h="29107" extrusionOk="0">
                  <a:moveTo>
                    <a:pt x="6823" y="29108"/>
                  </a:moveTo>
                  <a:lnTo>
                    <a:pt x="6910" y="0"/>
                  </a:lnTo>
                  <a:lnTo>
                    <a:pt x="173" y="0"/>
                  </a:lnTo>
                  <a:lnTo>
                    <a:pt x="0" y="29108"/>
                  </a:lnTo>
                  <a:lnTo>
                    <a:pt x="6823" y="2910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3" name="Google Shape;2163;p51"/>
            <p:cNvSpPr/>
            <p:nvPr/>
          </p:nvSpPr>
          <p:spPr>
            <a:xfrm>
              <a:off x="4313006" y="1443634"/>
              <a:ext cx="60633" cy="41286"/>
            </a:xfrm>
            <a:custGeom>
              <a:avLst/>
              <a:gdLst/>
              <a:ahLst/>
              <a:cxnLst/>
              <a:rect l="l" t="t" r="r" b="b"/>
              <a:pathLst>
                <a:path w="60633" h="41286" extrusionOk="0">
                  <a:moveTo>
                    <a:pt x="60634" y="86"/>
                  </a:moveTo>
                  <a:lnTo>
                    <a:pt x="60461" y="41286"/>
                  </a:lnTo>
                  <a:lnTo>
                    <a:pt x="0" y="41200"/>
                  </a:lnTo>
                  <a:lnTo>
                    <a:pt x="173" y="0"/>
                  </a:lnTo>
                  <a:lnTo>
                    <a:pt x="60634" y="86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4" name="Google Shape;2164;p51"/>
            <p:cNvSpPr/>
            <p:nvPr/>
          </p:nvSpPr>
          <p:spPr>
            <a:xfrm>
              <a:off x="4307564" y="1371340"/>
              <a:ext cx="71948" cy="72380"/>
            </a:xfrm>
            <a:custGeom>
              <a:avLst/>
              <a:gdLst/>
              <a:ahLst/>
              <a:cxnLst/>
              <a:rect l="l" t="t" r="r" b="b"/>
              <a:pathLst>
                <a:path w="71948" h="72380" extrusionOk="0">
                  <a:moveTo>
                    <a:pt x="71948" y="86"/>
                  </a:moveTo>
                  <a:lnTo>
                    <a:pt x="71689" y="72380"/>
                  </a:lnTo>
                  <a:lnTo>
                    <a:pt x="0" y="72294"/>
                  </a:lnTo>
                  <a:lnTo>
                    <a:pt x="259" y="0"/>
                  </a:lnTo>
                  <a:lnTo>
                    <a:pt x="71948" y="8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5" name="Google Shape;2165;p51"/>
            <p:cNvSpPr/>
            <p:nvPr/>
          </p:nvSpPr>
          <p:spPr>
            <a:xfrm>
              <a:off x="4265846" y="1496581"/>
              <a:ext cx="35672" cy="247285"/>
            </a:xfrm>
            <a:custGeom>
              <a:avLst/>
              <a:gdLst/>
              <a:ahLst/>
              <a:cxnLst/>
              <a:rect l="l" t="t" r="r" b="b"/>
              <a:pathLst>
                <a:path w="35672" h="247285" extrusionOk="0">
                  <a:moveTo>
                    <a:pt x="0" y="247285"/>
                  </a:moveTo>
                  <a:lnTo>
                    <a:pt x="25307" y="247285"/>
                  </a:lnTo>
                  <a:lnTo>
                    <a:pt x="26085" y="38090"/>
                  </a:lnTo>
                  <a:lnTo>
                    <a:pt x="35499" y="38090"/>
                  </a:lnTo>
                  <a:lnTo>
                    <a:pt x="35672" y="86"/>
                  </a:lnTo>
                  <a:lnTo>
                    <a:pt x="26257" y="86"/>
                  </a:lnTo>
                  <a:lnTo>
                    <a:pt x="11488" y="0"/>
                  </a:lnTo>
                  <a:lnTo>
                    <a:pt x="950" y="0"/>
                  </a:lnTo>
                  <a:lnTo>
                    <a:pt x="0" y="24728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8" name="Google Shape;2053;p50"/>
          <p:cNvGrpSpPr/>
          <p:nvPr/>
        </p:nvGrpSpPr>
        <p:grpSpPr>
          <a:xfrm rot="3776744">
            <a:off x="7733542" y="1231541"/>
            <a:ext cx="2003546" cy="430052"/>
            <a:chOff x="7017251" y="5781017"/>
            <a:chExt cx="1017558" cy="259118"/>
          </a:xfrm>
        </p:grpSpPr>
        <p:sp>
          <p:nvSpPr>
            <p:cNvPr id="109" name="Google Shape;2054;p50"/>
            <p:cNvSpPr/>
            <p:nvPr/>
          </p:nvSpPr>
          <p:spPr>
            <a:xfrm>
              <a:off x="7017252" y="5781017"/>
              <a:ext cx="1017557" cy="259118"/>
            </a:xfrm>
            <a:custGeom>
              <a:avLst/>
              <a:gdLst/>
              <a:ahLst/>
              <a:cxnLst/>
              <a:rect l="l" t="t" r="r" b="b"/>
              <a:pathLst>
                <a:path w="1017557" h="259118" extrusionOk="0">
                  <a:moveTo>
                    <a:pt x="1003565" y="0"/>
                  </a:moveTo>
                  <a:cubicBezTo>
                    <a:pt x="1011293" y="0"/>
                    <a:pt x="1017558" y="6264"/>
                    <a:pt x="1017558" y="13992"/>
                  </a:cubicBezTo>
                  <a:lnTo>
                    <a:pt x="1017558" y="245126"/>
                  </a:lnTo>
                  <a:cubicBezTo>
                    <a:pt x="1017558" y="252854"/>
                    <a:pt x="1011293" y="259118"/>
                    <a:pt x="1003565" y="259118"/>
                  </a:cubicBezTo>
                  <a:lnTo>
                    <a:pt x="13992" y="259118"/>
                  </a:lnTo>
                  <a:cubicBezTo>
                    <a:pt x="6264" y="259118"/>
                    <a:pt x="0" y="252854"/>
                    <a:pt x="0" y="245126"/>
                  </a:cubicBezTo>
                  <a:lnTo>
                    <a:pt x="0" y="13992"/>
                  </a:lnTo>
                  <a:cubicBezTo>
                    <a:pt x="0" y="6264"/>
                    <a:pt x="6264" y="0"/>
                    <a:pt x="139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2055;p50"/>
            <p:cNvSpPr/>
            <p:nvPr/>
          </p:nvSpPr>
          <p:spPr>
            <a:xfrm>
              <a:off x="7017251" y="5781017"/>
              <a:ext cx="1017557" cy="259118"/>
            </a:xfrm>
            <a:custGeom>
              <a:avLst/>
              <a:gdLst/>
              <a:ahLst/>
              <a:cxnLst/>
              <a:rect l="l" t="t" r="r" b="b"/>
              <a:pathLst>
                <a:path w="1017557" h="259118" extrusionOk="0">
                  <a:moveTo>
                    <a:pt x="1003480" y="0"/>
                  </a:moveTo>
                  <a:lnTo>
                    <a:pt x="933344" y="0"/>
                  </a:lnTo>
                  <a:lnTo>
                    <a:pt x="933344" y="160999"/>
                  </a:lnTo>
                  <a:cubicBezTo>
                    <a:pt x="933344" y="168772"/>
                    <a:pt x="927039" y="174991"/>
                    <a:pt x="919352" y="174991"/>
                  </a:cubicBezTo>
                  <a:lnTo>
                    <a:pt x="0" y="174991"/>
                  </a:lnTo>
                  <a:lnTo>
                    <a:pt x="0" y="245126"/>
                  </a:lnTo>
                  <a:cubicBezTo>
                    <a:pt x="0" y="252900"/>
                    <a:pt x="6306" y="259118"/>
                    <a:pt x="13993" y="259118"/>
                  </a:cubicBezTo>
                  <a:lnTo>
                    <a:pt x="1003566" y="259118"/>
                  </a:lnTo>
                  <a:cubicBezTo>
                    <a:pt x="1011339" y="259118"/>
                    <a:pt x="1017558" y="252813"/>
                    <a:pt x="1017558" y="245126"/>
                  </a:cubicBezTo>
                  <a:lnTo>
                    <a:pt x="1017558" y="13992"/>
                  </a:lnTo>
                  <a:cubicBezTo>
                    <a:pt x="1017558" y="6219"/>
                    <a:pt x="1011253" y="0"/>
                    <a:pt x="10035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2056;p50"/>
            <p:cNvSpPr/>
            <p:nvPr/>
          </p:nvSpPr>
          <p:spPr>
            <a:xfrm>
              <a:off x="7075035" y="5934847"/>
              <a:ext cx="47850" cy="47850"/>
            </a:xfrm>
            <a:custGeom>
              <a:avLst/>
              <a:gdLst/>
              <a:ahLst/>
              <a:cxnLst/>
              <a:rect l="l" t="t" r="r" b="b"/>
              <a:pathLst>
                <a:path w="47850" h="47850" extrusionOk="0">
                  <a:moveTo>
                    <a:pt x="47851" y="23925"/>
                  </a:moveTo>
                  <a:cubicBezTo>
                    <a:pt x="47851" y="30317"/>
                    <a:pt x="45346" y="36363"/>
                    <a:pt x="40855" y="40854"/>
                  </a:cubicBezTo>
                  <a:cubicBezTo>
                    <a:pt x="36363" y="45346"/>
                    <a:pt x="30317" y="47850"/>
                    <a:pt x="23925" y="47850"/>
                  </a:cubicBezTo>
                  <a:cubicBezTo>
                    <a:pt x="17534" y="47850"/>
                    <a:pt x="11488" y="45346"/>
                    <a:pt x="6996" y="40854"/>
                  </a:cubicBezTo>
                  <a:cubicBezTo>
                    <a:pt x="2505" y="36363"/>
                    <a:pt x="0" y="30317"/>
                    <a:pt x="0" y="23925"/>
                  </a:cubicBezTo>
                  <a:cubicBezTo>
                    <a:pt x="0" y="17534"/>
                    <a:pt x="2505" y="11574"/>
                    <a:pt x="6996" y="6996"/>
                  </a:cubicBezTo>
                  <a:cubicBezTo>
                    <a:pt x="11488" y="2505"/>
                    <a:pt x="17534" y="0"/>
                    <a:pt x="23925" y="0"/>
                  </a:cubicBezTo>
                  <a:cubicBezTo>
                    <a:pt x="37141" y="0"/>
                    <a:pt x="47851" y="10710"/>
                    <a:pt x="47851" y="239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2057;p50"/>
            <p:cNvSpPr/>
            <p:nvPr/>
          </p:nvSpPr>
          <p:spPr>
            <a:xfrm>
              <a:off x="7583944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rgbClr val="F9CDC7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2058;p50"/>
            <p:cNvSpPr/>
            <p:nvPr/>
          </p:nvSpPr>
          <p:spPr>
            <a:xfrm>
              <a:off x="7635940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2059;p50"/>
            <p:cNvSpPr/>
            <p:nvPr/>
          </p:nvSpPr>
          <p:spPr>
            <a:xfrm>
              <a:off x="7688023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2060;p50"/>
            <p:cNvSpPr/>
            <p:nvPr/>
          </p:nvSpPr>
          <p:spPr>
            <a:xfrm>
              <a:off x="7740106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2061;p50"/>
            <p:cNvSpPr/>
            <p:nvPr/>
          </p:nvSpPr>
          <p:spPr>
            <a:xfrm>
              <a:off x="7792102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2062;p50"/>
            <p:cNvSpPr/>
            <p:nvPr/>
          </p:nvSpPr>
          <p:spPr>
            <a:xfrm>
              <a:off x="7844185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2063;p50"/>
            <p:cNvSpPr/>
            <p:nvPr/>
          </p:nvSpPr>
          <p:spPr>
            <a:xfrm>
              <a:off x="7896181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2064;p50"/>
            <p:cNvSpPr/>
            <p:nvPr/>
          </p:nvSpPr>
          <p:spPr>
            <a:xfrm>
              <a:off x="7948264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2065;p50"/>
            <p:cNvSpPr/>
            <p:nvPr/>
          </p:nvSpPr>
          <p:spPr>
            <a:xfrm>
              <a:off x="8000347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2066;p50"/>
            <p:cNvSpPr/>
            <p:nvPr/>
          </p:nvSpPr>
          <p:spPr>
            <a:xfrm>
              <a:off x="7219537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rgbClr val="F9CDC7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2067;p50"/>
            <p:cNvSpPr/>
            <p:nvPr/>
          </p:nvSpPr>
          <p:spPr>
            <a:xfrm>
              <a:off x="7271620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2068;p50"/>
            <p:cNvSpPr/>
            <p:nvPr/>
          </p:nvSpPr>
          <p:spPr>
            <a:xfrm>
              <a:off x="7323616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2069;p50"/>
            <p:cNvSpPr/>
            <p:nvPr/>
          </p:nvSpPr>
          <p:spPr>
            <a:xfrm>
              <a:off x="7375699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2070;p50"/>
            <p:cNvSpPr/>
            <p:nvPr/>
          </p:nvSpPr>
          <p:spPr>
            <a:xfrm>
              <a:off x="7427782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2071;p50"/>
            <p:cNvSpPr/>
            <p:nvPr/>
          </p:nvSpPr>
          <p:spPr>
            <a:xfrm>
              <a:off x="7479778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2072;p50"/>
            <p:cNvSpPr/>
            <p:nvPr/>
          </p:nvSpPr>
          <p:spPr>
            <a:xfrm>
              <a:off x="7531861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2073;p50"/>
            <p:cNvSpPr/>
            <p:nvPr/>
          </p:nvSpPr>
          <p:spPr>
            <a:xfrm>
              <a:off x="7583944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2074;p50"/>
            <p:cNvSpPr/>
            <p:nvPr/>
          </p:nvSpPr>
          <p:spPr>
            <a:xfrm>
              <a:off x="7063375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2075;p50"/>
            <p:cNvSpPr/>
            <p:nvPr/>
          </p:nvSpPr>
          <p:spPr>
            <a:xfrm>
              <a:off x="7115458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2076;p50"/>
            <p:cNvSpPr/>
            <p:nvPr/>
          </p:nvSpPr>
          <p:spPr>
            <a:xfrm>
              <a:off x="7167454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2077;p50"/>
            <p:cNvSpPr/>
            <p:nvPr/>
          </p:nvSpPr>
          <p:spPr>
            <a:xfrm>
              <a:off x="7219537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8" name="Google Shape;911;p39"/>
          <p:cNvSpPr txBox="1">
            <a:spLocks noGrp="1"/>
          </p:cNvSpPr>
          <p:nvPr>
            <p:ph type="title"/>
          </p:nvPr>
        </p:nvSpPr>
        <p:spPr>
          <a:xfrm>
            <a:off x="713637" y="456041"/>
            <a:ext cx="77175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sz="3200" b="1" smtClean="0">
                <a:solidFill>
                  <a:srgbClr val="D84444"/>
                </a:solidFill>
                <a:latin typeface="+mj-lt"/>
              </a:rPr>
              <a:t>GHI NHỚ</a:t>
            </a:r>
            <a:endParaRPr lang="en-US" sz="3200" b="1" dirty="0">
              <a:solidFill>
                <a:srgbClr val="D84444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/>
              <p:cNvSpPr/>
              <p:nvPr/>
            </p:nvSpPr>
            <p:spPr>
              <a:xfrm>
                <a:off x="822134" y="1082625"/>
                <a:ext cx="3431814" cy="13538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vi-VN" sz="19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  <a:sym typeface="Arial"/>
                  </a:rPr>
                  <a:t>Cho góc nhọn </a:t>
                </a:r>
                <a14:m>
                  <m:oMath xmlns:m="http://schemas.openxmlformats.org/officeDocument/2006/math">
                    <m:r>
                      <a:rPr kumimoji="0" lang="vi-VN" sz="19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  <a:sym typeface="Arial"/>
                      </a:rPr>
                      <m:t>𝛼</m:t>
                    </m:r>
                  </m:oMath>
                </a14:m>
                <a:r>
                  <a:rPr kumimoji="0" lang="vi-VN" sz="19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  <a:sym typeface="Arial"/>
                  </a:rPr>
                  <a:t>. Xét tam giác </a:t>
                </a:r>
                <a14:m>
                  <m:oMath xmlns:m="http://schemas.openxmlformats.org/officeDocument/2006/math">
                    <m:r>
                      <a:rPr kumimoji="0" lang="vi-VN" sz="19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  <a:sym typeface="Arial"/>
                      </a:rPr>
                      <m:t>𝐴𝐵𝐶</m:t>
                    </m:r>
                    <m:r>
                      <a:rPr kumimoji="0" lang="vi-VN" sz="19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  <a:sym typeface="Arial"/>
                      </a:rPr>
                      <m:t> </m:t>
                    </m:r>
                  </m:oMath>
                </a14:m>
                <a:r>
                  <a:rPr kumimoji="0" lang="vi-VN" sz="19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  <a:sym typeface="Arial"/>
                  </a:rPr>
                  <a:t>vuông tại </a:t>
                </a:r>
                <a14:m>
                  <m:oMath xmlns:m="http://schemas.openxmlformats.org/officeDocument/2006/math">
                    <m:r>
                      <a:rPr kumimoji="0" lang="vi-VN" sz="19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  <a:sym typeface="Arial"/>
                      </a:rPr>
                      <m:t>𝐴</m:t>
                    </m:r>
                  </m:oMath>
                </a14:m>
                <a:r>
                  <a:rPr kumimoji="0" lang="vi-VN" sz="19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  <a:sym typeface="Arial"/>
                  </a:rPr>
                  <a:t> có góc nhọn </a:t>
                </a:r>
                <a14:m>
                  <m:oMath xmlns:m="http://schemas.openxmlformats.org/officeDocument/2006/math">
                    <m:r>
                      <a:rPr kumimoji="0" lang="vi-VN" sz="19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  <a:sym typeface="Arial"/>
                      </a:rPr>
                      <m:t>𝐵</m:t>
                    </m:r>
                  </m:oMath>
                </a14:m>
                <a:r>
                  <a:rPr kumimoji="0" lang="vi-VN" sz="19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  <a:sym typeface="Arial"/>
                  </a:rPr>
                  <a:t> bằng </a:t>
                </a:r>
                <a14:m>
                  <m:oMath xmlns:m="http://schemas.openxmlformats.org/officeDocument/2006/math">
                    <m:r>
                      <a:rPr kumimoji="0" lang="vi-VN" sz="19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  <a:sym typeface="Arial"/>
                      </a:rPr>
                      <m:t>𝛼</m:t>
                    </m:r>
                  </m:oMath>
                </a14:m>
                <a:r>
                  <a:rPr kumimoji="0" lang="vi-VN" sz="19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  <a:sym typeface="Arial"/>
                  </a:rPr>
                  <a:t> (H.4.5). </a:t>
                </a:r>
                <a:endParaRPr kumimoji="0" lang="en-US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49" name="Rectangle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134" y="1082625"/>
                <a:ext cx="3431814" cy="1353897"/>
              </a:xfrm>
              <a:prstGeom prst="rect">
                <a:avLst/>
              </a:prstGeom>
              <a:blipFill>
                <a:blip r:embed="rId3"/>
                <a:stretch>
                  <a:fillRect l="-1776" r="-1599" b="-67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/>
              <p:cNvSpPr/>
              <p:nvPr/>
            </p:nvSpPr>
            <p:spPr>
              <a:xfrm>
                <a:off x="4815322" y="1667253"/>
                <a:ext cx="3510067" cy="28777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lvl="0" indent="-3429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FontTx/>
                  <a:buChar char="-"/>
                  <a:defRPr/>
                </a:pPr>
                <a:r>
                  <a:rPr lang="vi-VN" sz="1900" smtClean="0"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Tỉ </a:t>
                </a:r>
                <a:r>
                  <a:rPr lang="vi-VN" sz="1900"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số giữa cạnh đối và cạnh kề của góc </a:t>
                </a:r>
                <a14:m>
                  <m:oMath xmlns:m="http://schemas.openxmlformats.org/officeDocument/2006/math">
                    <m:r>
                      <a:rPr lang="vi-VN" sz="19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lang="vi-VN" sz="1900"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gọi là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1900" i="0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tang</m:t>
                    </m:r>
                  </m:oMath>
                </a14:m>
                <a:r>
                  <a:rPr lang="vi-VN" sz="1900"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của </a:t>
                </a:r>
                <a14:m>
                  <m:oMath xmlns:m="http://schemas.openxmlformats.org/officeDocument/2006/math">
                    <m:r>
                      <a:rPr lang="vi-VN" sz="19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𝛼</m:t>
                    </m:r>
                    <m:r>
                      <a:rPr lang="vi-VN" sz="19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, </m:t>
                    </m:r>
                  </m:oMath>
                </a14:m>
                <a:r>
                  <a:rPr lang="vi-VN" sz="1900"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kí hiệu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19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190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tan</m:t>
                        </m:r>
                      </m:fName>
                      <m:e>
                        <m:r>
                          <a:rPr lang="vi-VN" sz="19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func>
                  </m:oMath>
                </a14:m>
                <a:r>
                  <a:rPr lang="vi-VN" sz="1900" smtClean="0"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.</a:t>
                </a:r>
                <a:endParaRPr lang="en-US" sz="1900">
                  <a:latin typeface="+mn-lt"/>
                  <a:ea typeface="Dotum" panose="020B0600000101010101" pitchFamily="34" charset="-127"/>
                  <a:cs typeface="Times New Roman" panose="02020603050405020304" pitchFamily="18" charset="0"/>
                </a:endParaRPr>
              </a:p>
              <a:p>
                <a:pPr marL="342900" lvl="0" indent="-3429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FontTx/>
                  <a:buChar char="-"/>
                  <a:defRPr/>
                </a:pPr>
                <a:r>
                  <a:rPr lang="vi-VN" sz="1900" smtClean="0"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Tỉ </a:t>
                </a:r>
                <a:r>
                  <a:rPr lang="vi-VN" sz="1900"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số giữa cạnh kề và cạnh đối của góc </a:t>
                </a:r>
                <a14:m>
                  <m:oMath xmlns:m="http://schemas.openxmlformats.org/officeDocument/2006/math">
                    <m:r>
                      <a:rPr lang="vi-VN" sz="19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lang="vi-VN" sz="1900"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gọi là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1900" i="0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c</m:t>
                    </m:r>
                    <m:r>
                      <a:rPr lang="vi-VN" sz="1900" i="0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ô</m:t>
                    </m:r>
                    <m:r>
                      <m:rPr>
                        <m:sty m:val="p"/>
                      </m:rPr>
                      <a:rPr lang="vi-VN" sz="1900" i="0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tang</m:t>
                    </m:r>
                  </m:oMath>
                </a14:m>
                <a:r>
                  <a:rPr lang="vi-VN" sz="1900"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của </a:t>
                </a:r>
                <a14:m>
                  <m:oMath xmlns:m="http://schemas.openxmlformats.org/officeDocument/2006/math">
                    <m:r>
                      <a:rPr lang="vi-VN" sz="19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𝛼</m:t>
                    </m:r>
                    <m:r>
                      <a:rPr lang="vi-VN" sz="19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, </m:t>
                    </m:r>
                  </m:oMath>
                </a14:m>
                <a:r>
                  <a:rPr lang="vi-VN" sz="1900"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kí hiệu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19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190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cot</m:t>
                        </m:r>
                      </m:fName>
                      <m:e>
                        <m:r>
                          <a:rPr lang="vi-VN" sz="19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func>
                  </m:oMath>
                </a14:m>
                <a:r>
                  <a:rPr lang="vi-VN" sz="1900"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.</a:t>
                </a:r>
                <a:endParaRPr lang="en-US" sz="1900"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0" name="Rectangle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5322" y="1667253"/>
                <a:ext cx="3510067" cy="2877711"/>
              </a:xfrm>
              <a:prstGeom prst="rect">
                <a:avLst/>
              </a:prstGeom>
              <a:blipFill>
                <a:blip r:embed="rId4"/>
                <a:stretch>
                  <a:fillRect l="-1389" r="-1563" b="-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Rectangle 50"/>
          <p:cNvSpPr/>
          <p:nvPr/>
        </p:nvSpPr>
        <p:spPr>
          <a:xfrm>
            <a:off x="4775409" y="1167545"/>
            <a:ext cx="862737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Dotum" panose="020B0600000101010101" pitchFamily="34" charset="-127"/>
                <a:cs typeface="Times New Roman" panose="02020603050405020304" pitchFamily="18" charset="0"/>
                <a:sym typeface="Arial"/>
              </a:rPr>
              <a:t>Ta có:</a:t>
            </a: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210338" y="2045129"/>
            <a:ext cx="2043610" cy="2797517"/>
          </a:xfrm>
          <a:prstGeom prst="rect">
            <a:avLst/>
          </a:prstGeom>
        </p:spPr>
      </p:pic>
      <p:sp>
        <p:nvSpPr>
          <p:cNvPr id="53" name="Rectangle 52"/>
          <p:cNvSpPr/>
          <p:nvPr/>
        </p:nvSpPr>
        <p:spPr>
          <a:xfrm>
            <a:off x="1563371" y="4324749"/>
            <a:ext cx="6126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355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H.4.5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355C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8392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911;p39"/>
          <p:cNvSpPr txBox="1">
            <a:spLocks noGrp="1"/>
          </p:cNvSpPr>
          <p:nvPr>
            <p:ph type="title"/>
          </p:nvPr>
        </p:nvSpPr>
        <p:spPr>
          <a:xfrm>
            <a:off x="3351141" y="395222"/>
            <a:ext cx="243113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sz="3300" smtClean="0">
                <a:solidFill>
                  <a:srgbClr val="00487E"/>
                </a:solidFill>
                <a:latin typeface="+mj-lt"/>
              </a:rPr>
              <a:t>Chú ý</a:t>
            </a:r>
            <a:endParaRPr lang="en-US" sz="3300" b="1" dirty="0">
              <a:solidFill>
                <a:srgbClr val="00487E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737183" y="995914"/>
                <a:ext cx="7646237" cy="20982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900" i="1" smtClean="0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α</m:t>
                          </m:r>
                        </m:e>
                      </m:func>
                      <m:r>
                        <a:rPr lang="vi-VN" sz="190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c</m:t>
                          </m:r>
                          <m: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ạ</m:t>
                          </m:r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nh</m:t>
                          </m:r>
                          <m: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 đố</m:t>
                          </m:r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i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c</m:t>
                          </m:r>
                          <m: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ạ</m:t>
                          </m:r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nh</m:t>
                          </m:r>
                          <m: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huy</m:t>
                          </m:r>
                          <m: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ề</m:t>
                          </m:r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n</m:t>
                          </m:r>
                        </m:den>
                      </m:f>
                      <m:r>
                        <a:rPr lang="en-US" sz="1900" b="0" i="1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;     </m:t>
                      </m:r>
                      <m:func>
                        <m:funcPr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α</m:t>
                          </m:r>
                        </m:e>
                      </m:func>
                      <m:r>
                        <a:rPr lang="vi-VN" sz="190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c</m:t>
                          </m:r>
                          <m: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ạ</m:t>
                          </m:r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nh</m:t>
                          </m:r>
                          <m: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k</m:t>
                          </m:r>
                          <m: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ề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c</m:t>
                          </m:r>
                          <m: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ạ</m:t>
                          </m:r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nh</m:t>
                          </m:r>
                          <m: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huy</m:t>
                          </m:r>
                          <m: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ề</m:t>
                          </m:r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n</m:t>
                          </m:r>
                        </m:den>
                      </m:f>
                      <m:r>
                        <a:rPr lang="en-US" sz="1900" b="0" i="0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;     </m:t>
                      </m:r>
                      <m:func>
                        <m:funcPr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tan</m:t>
                          </m:r>
                        </m:fName>
                        <m:e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α</m:t>
                          </m:r>
                        </m:e>
                      </m:func>
                      <m:r>
                        <a:rPr lang="vi-VN" sz="190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c</m:t>
                          </m:r>
                          <m: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ạ</m:t>
                          </m:r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nh</m:t>
                          </m:r>
                          <m: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 đố</m:t>
                          </m:r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i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c</m:t>
                          </m:r>
                          <m: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ạ</m:t>
                          </m:r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nh</m:t>
                          </m:r>
                          <m: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k</m:t>
                          </m:r>
                          <m: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ề</m:t>
                          </m:r>
                        </m:den>
                      </m:f>
                    </m:oMath>
                  </m:oMathPara>
                </a14:m>
                <a:endParaRPr lang="en-US" sz="1900" i="1" smtClean="0">
                  <a:effectLst/>
                  <a:latin typeface="Cambria Math" panose="02040503050406030204" pitchFamily="18" charset="0"/>
                  <a:ea typeface="Dotum" panose="020B0600000101010101" pitchFamily="34" charset="-127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cot</m:t>
                          </m:r>
                        </m:fName>
                        <m:e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α</m:t>
                          </m:r>
                        </m:e>
                      </m:func>
                      <m:r>
                        <a:rPr lang="vi-VN" sz="190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c</m:t>
                          </m:r>
                          <m: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ạ</m:t>
                          </m:r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nh</m:t>
                          </m:r>
                          <m: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k</m:t>
                          </m:r>
                          <m: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ề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c</m:t>
                          </m:r>
                          <m: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ạ</m:t>
                          </m:r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nh</m:t>
                          </m:r>
                          <m: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 đố</m:t>
                          </m:r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i</m:t>
                          </m:r>
                        </m:den>
                      </m:f>
                      <m:r>
                        <a:rPr lang="en-US" sz="1900" b="0" i="0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; </m:t>
                      </m:r>
                      <m:r>
                        <a:rPr lang="en-US" sz="1900" b="0" i="1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   </m:t>
                      </m:r>
                      <m:func>
                        <m:funcPr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cot</m:t>
                          </m:r>
                        </m:fName>
                        <m:e>
                          <m:r>
                            <a:rPr lang="vi-VN" sz="1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𝛼</m:t>
                          </m:r>
                        </m:e>
                      </m:func>
                      <m:r>
                        <a:rPr lang="vi-VN" sz="19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9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func>
                            <m:funcPr>
                              <m:ctrlPr>
                                <a:rPr lang="en-US" sz="19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vi-VN" sz="1900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vi-VN" sz="19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lang="en-US" sz="190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183" y="995914"/>
                <a:ext cx="7646237" cy="209820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737183" y="3078619"/>
                <a:ext cx="7659046" cy="15619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19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190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r>
                          <a:rPr lang="vi-VN" sz="19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func>
                    <m:r>
                      <a:rPr lang="vi-VN" sz="19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,  </m:t>
                    </m:r>
                    <m:func>
                      <m:funcPr>
                        <m:ctrlPr>
                          <a:rPr lang="en-US" sz="19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190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r>
                          <a:rPr lang="vi-VN" sz="19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func>
                    <m:r>
                      <a:rPr lang="vi-VN" sz="19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,  </m:t>
                    </m:r>
                    <m:func>
                      <m:funcPr>
                        <m:ctrlPr>
                          <a:rPr lang="en-US" sz="19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190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tan</m:t>
                        </m:r>
                      </m:fName>
                      <m:e>
                        <m:r>
                          <a:rPr lang="vi-VN" sz="19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func>
                    <m:r>
                      <a:rPr lang="vi-VN" sz="19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,  </m:t>
                    </m:r>
                    <m:func>
                      <m:funcPr>
                        <m:ctrlPr>
                          <a:rPr lang="en-US" sz="19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190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cot</m:t>
                        </m:r>
                      </m:fName>
                      <m:e>
                        <m:r>
                          <a:rPr lang="vi-VN" sz="19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func>
                  </m:oMath>
                </a14:m>
                <a:r>
                  <a:rPr lang="vi-VN" sz="1900"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gọi là các tỉ số lượng giác của góc nhọn </a:t>
                </a:r>
                <a14:m>
                  <m:oMath xmlns:m="http://schemas.openxmlformats.org/officeDocument/2006/math">
                    <m:r>
                      <a:rPr lang="vi-VN" sz="19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lang="vi-VN" sz="1900"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.</a:t>
                </a:r>
                <a:endParaRPr lang="en-US" sz="1900"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marL="342900" lvl="0" indent="-3429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1900" i="0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sin</m:t>
                    </m:r>
                  </m:oMath>
                </a14:m>
                <a:r>
                  <a:rPr lang="vi-VN" sz="1900" smtClean="0"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1900" i="0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c</m:t>
                    </m:r>
                    <m:r>
                      <a:rPr lang="vi-VN" sz="1900" i="0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ô</m:t>
                    </m:r>
                    <m:r>
                      <m:rPr>
                        <m:sty m:val="p"/>
                      </m:rPr>
                      <a:rPr lang="vi-VN" sz="1900" i="0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sin</m:t>
                    </m:r>
                  </m:oMath>
                </a14:m>
                <a:r>
                  <a:rPr lang="vi-VN" sz="1900"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của góc nhọn luôn dương và bé hơn 1 vì trong tam giác vuông, cạnh huyền dài nhất.</a:t>
                </a:r>
                <a:endParaRPr lang="en-US" sz="1900"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183" y="3078619"/>
                <a:ext cx="7659046" cy="1561966"/>
              </a:xfrm>
              <a:prstGeom prst="rect">
                <a:avLst/>
              </a:prstGeom>
              <a:blipFill>
                <a:blip r:embed="rId4"/>
                <a:stretch>
                  <a:fillRect l="-637" r="-717" b="-23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24374" y="504615"/>
            <a:ext cx="563104" cy="4912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7623" y="2167048"/>
            <a:ext cx="625191" cy="92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509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comb/>
      </p:transition>
    </mc:Choice>
    <mc:Fallback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5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857062" y="416667"/>
                <a:ext cx="7481026" cy="878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1828800" rtl="0" eaLnBrk="1" fontAlgn="auto" latinLnBrk="0" hangingPunct="1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2D1549"/>
                  </a:buClr>
                  <a:buSzPts val="1100"/>
                  <a:buFont typeface="Arial"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highlight>
                      <a:srgbClr val="CE4D8E"/>
                    </a:highlight>
                    <a:uLnTx/>
                    <a:uFillTx/>
                    <a:latin typeface="+mn-lt"/>
                    <a:ea typeface="+mn-ea"/>
                    <a:sym typeface="Arial"/>
                  </a:rPr>
                  <a:t>Ví dụ 1:</a:t>
                </a: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+mn-ea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+mn-ea"/>
                    <a:cs typeface="Arial" panose="020B0604020202020204" pitchFamily="34" charset="0"/>
                    <a:sym typeface="Arial"/>
                  </a:rPr>
                  <a:t>Cho tam giác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𝐴𝐵𝐶</m:t>
                    </m:r>
                  </m:oMath>
                </a14:m>
                <a:r>
                  <a:rPr kumimoji="0" lang="en-US" sz="1800" b="0" i="1" u="none" strike="noStrike" kern="120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+mn-ea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1800" b="0" u="none" strike="noStrike" kern="120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+mn-ea"/>
                    <a:cs typeface="Arial" panose="020B0604020202020204" pitchFamily="34" charset="0"/>
                    <a:sym typeface="Arial"/>
                  </a:rPr>
                  <a:t>vuông</a:t>
                </a:r>
                <a:r>
                  <a:rPr kumimoji="0" lang="en-US" sz="1800" b="0" u="none" strike="noStrike" kern="1200" cap="none" spc="0" normalizeH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+mn-ea"/>
                    <a:cs typeface="Arial" panose="020B0604020202020204" pitchFamily="34" charset="0"/>
                    <a:sym typeface="Arial"/>
                  </a:rPr>
                  <a:t> tại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𝐴</m:t>
                    </m:r>
                  </m:oMath>
                </a14:m>
                <a:r>
                  <a:rPr kumimoji="0" lang="en-US" sz="1800" b="0" u="none" strike="noStrike" kern="1200" cap="none" spc="0" normalizeH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+mn-ea"/>
                    <a:cs typeface="Arial" panose="020B0604020202020204" pitchFamily="34" charset="0"/>
                    <a:sym typeface="Arial"/>
                  </a:rPr>
                  <a:t>, có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𝐴𝐵</m:t>
                    </m:r>
                    <m:r>
                      <a:rPr kumimoji="0" lang="en-US" sz="1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=3</m:t>
                    </m:r>
                    <m:r>
                      <a:rPr kumimoji="0" lang="en-US" sz="1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𝑐𝑚</m:t>
                    </m:r>
                    <m:r>
                      <a:rPr kumimoji="0" lang="en-US" sz="1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, </m:t>
                    </m:r>
                    <m:r>
                      <a:rPr kumimoji="0" lang="en-US" sz="1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𝐴𝐶</m:t>
                    </m:r>
                    <m:r>
                      <a:rPr kumimoji="0" lang="en-US" sz="1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=4</m:t>
                    </m:r>
                    <m:r>
                      <a:rPr kumimoji="0" lang="en-US" sz="1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𝑐𝑚</m:t>
                    </m:r>
                  </m:oMath>
                </a14:m>
                <a:r>
                  <a:rPr kumimoji="0" lang="en-US" sz="1800" b="0" u="none" strike="noStrike" kern="120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+mn-ea"/>
                    <a:cs typeface="Arial" panose="020B0604020202020204" pitchFamily="34" charset="0"/>
                    <a:sym typeface="Arial"/>
                  </a:rPr>
                  <a:t> (H.4.6)</a:t>
                </a:r>
              </a:p>
              <a:p>
                <a:pPr lvl="0" algn="just" defTabSz="1828800">
                  <a:lnSpc>
                    <a:spcPct val="140000"/>
                  </a:lnSpc>
                  <a:buClr>
                    <a:srgbClr val="2D1549"/>
                  </a:buClr>
                  <a:buSzPts val="1100"/>
                  <a:defRPr/>
                </a:pPr>
                <a:r>
                  <a:rPr lang="en-US" sz="1800" kern="1200" smtClean="0">
                    <a:solidFill>
                      <a:sysClr val="windowText" lastClr="000000"/>
                    </a:solidFill>
                    <a:latin typeface="+mn-lt"/>
                    <a:ea typeface="+mn-ea"/>
                    <a:cs typeface="Arial" panose="020B0604020202020204" pitchFamily="34" charset="0"/>
                  </a:rPr>
                  <a:t>Hãy tính các tỉ số lượng giác </a:t>
                </a:r>
                <a14:m>
                  <m:oMath xmlns:m="http://schemas.openxmlformats.org/officeDocument/2006/math">
                    <m:r>
                      <a:rPr lang="en-US" sz="1800" i="1" kern="120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𝑠𝑖𝑛</m:t>
                    </m:r>
                    <m:r>
                      <a:rPr lang="en-US" sz="1800" i="1" kern="120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𝛼</m:t>
                    </m:r>
                    <m:r>
                      <a:rPr lang="en-US" sz="1800" b="0" i="1" kern="120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1800" b="0" i="1" kern="120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𝑐𝑜𝑠</m:t>
                    </m:r>
                    <m:r>
                      <a:rPr lang="en-US" sz="1800" b="0" i="1" kern="120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𝛼</m:t>
                    </m:r>
                    <m:r>
                      <a:rPr lang="en-US" sz="1800" b="0" i="1" kern="120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1800" b="0" i="1" kern="120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𝑡𝑎𝑛</m:t>
                    </m:r>
                    <m:r>
                      <a:rPr lang="en-US" sz="1800" b="0" i="1" kern="120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𝛼</m:t>
                    </m:r>
                  </m:oMath>
                </a14:m>
                <a:r>
                  <a:rPr kumimoji="0" lang="en-US" sz="1800" b="0" i="1" u="none" strike="noStrike" kern="120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+mn-ea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1800" b="0" u="none" strike="noStrike" kern="120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+mn-ea"/>
                    <a:cs typeface="Arial" panose="020B0604020202020204" pitchFamily="34" charset="0"/>
                    <a:sym typeface="Arial"/>
                  </a:rPr>
                  <a:t>với</a:t>
                </a:r>
                <a:r>
                  <a:rPr kumimoji="0" lang="en-US" sz="1800" b="0" i="1" u="none" strike="noStrike" kern="1200" cap="none" spc="0" normalizeH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+mn-ea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kern="120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𝛼</m:t>
                    </m:r>
                    <m:r>
                      <a:rPr lang="en-US" sz="1800" b="0" i="1" kern="120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1800" b="0" i="1" kern="120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1800" b="0" i="1" kern="120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kumimoji="0" lang="en-US" sz="1800" b="0" i="1" u="none" strike="noStrike" kern="120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+mn-ea"/>
                    <a:cs typeface="Arial" panose="020B0604020202020204" pitchFamily="34" charset="0"/>
                    <a:sym typeface="Arial"/>
                  </a:rPr>
                  <a:t>.</a:t>
                </a:r>
                <a:endParaRPr kumimoji="0" lang="vi-VN" sz="1800" b="0" i="1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062" y="416667"/>
                <a:ext cx="7481026" cy="878317"/>
              </a:xfrm>
              <a:prstGeom prst="rect">
                <a:avLst/>
              </a:prstGeom>
              <a:blipFill>
                <a:blip r:embed="rId3"/>
                <a:stretch>
                  <a:fillRect l="-733" r="-489"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032" y="1573075"/>
            <a:ext cx="2966956" cy="21537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4597575" y="2171513"/>
                <a:ext cx="4225498" cy="21217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 defTabSz="182880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rgbClr val="2D1549"/>
                  </a:buClr>
                  <a:buSzPts val="1100"/>
                  <a:defRPr/>
                </a:pPr>
                <a:r>
                  <a:rPr lang="vi-VN" sz="1800" smtClean="0">
                    <a:ea typeface="Dotum" panose="020B0600000101010101" pitchFamily="34" charset="-127"/>
                    <a:cs typeface="Times New Roman" panose="02020603050405020304" pitchFamily="18" charset="0"/>
                  </a:rPr>
                  <a:t>Xét </a:t>
                </a:r>
                <a14:m>
                  <m:oMath xmlns:m="http://schemas.openxmlformats.org/officeDocument/2006/math">
                    <m:r>
                      <a:rPr lang="vi-VN" sz="18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18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vi-VN" sz="1800">
                    <a:ea typeface="Dotum" panose="020B0600000101010101" pitchFamily="34" charset="-127"/>
                    <a:cs typeface="Times New Roman" panose="02020603050405020304" pitchFamily="18" charset="0"/>
                  </a:rPr>
                  <a:t> vuông tại </a:t>
                </a:r>
                <a14:m>
                  <m:oMath xmlns:m="http://schemas.openxmlformats.org/officeDocument/2006/math">
                    <m:r>
                      <a:rPr lang="vi-VN" sz="18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en-US" sz="1800" smtClean="0">
                    <a:ea typeface="Dotum" panose="020B0600000101010101" pitchFamily="34" charset="-127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800" i="1" kern="120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1800" i="1" kern="120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acc>
                    <m:r>
                      <a:rPr lang="en-US" sz="1800" b="0" i="1" kern="120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1800" i="1" kern="120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𝛼</m:t>
                    </m:r>
                  </m:oMath>
                </a14:m>
                <a:r>
                  <a:rPr lang="vi-VN" sz="1800" smtClean="0"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endParaRPr lang="en-US" sz="1800" smtClean="0">
                  <a:ea typeface="Dotum" panose="020B0600000101010101" pitchFamily="34" charset="-127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defRPr/>
                </a:pPr>
                <a:r>
                  <a:rPr lang="en-US" sz="180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Theo </a:t>
                </a:r>
                <a:r>
                  <a:rPr lang="vi-VN" sz="180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định lí Pythagore</a:t>
                </a:r>
                <a:r>
                  <a:rPr lang="en-US" sz="180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, ta có</a:t>
                </a:r>
              </a:p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vi-VN" sz="18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8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𝐵𝐶</m:t>
                          </m:r>
                        </m:e>
                        <m:sup>
                          <m:r>
                            <a:rPr lang="en-US" sz="18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vi-VN" sz="180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8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vi-VN" sz="18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𝐴𝐶</m:t>
                          </m:r>
                        </m:e>
                        <m:sup>
                          <m:r>
                            <a:rPr lang="vi-VN" sz="18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80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18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vi-VN" sz="18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𝐴𝐵</m:t>
                          </m:r>
                        </m:e>
                        <m:sup>
                          <m:r>
                            <a:rPr lang="vi-VN" sz="18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vi-VN" sz="180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8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8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4</m:t>
                          </m:r>
                        </m:e>
                        <m:sup>
                          <m:r>
                            <a:rPr lang="vi-VN" sz="18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80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18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8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vi-VN" sz="18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80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=25</m:t>
                      </m:r>
                    </m:oMath>
                  </m:oMathPara>
                </a14:m>
                <a:endParaRPr lang="en-US" sz="1800">
                  <a:solidFill>
                    <a:sysClr val="windowText" lastClr="000000"/>
                  </a:solidFill>
                  <a:ea typeface="Dotum" panose="020B0600000101010101" pitchFamily="34" charset="-127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</a:pPr>
                <a:r>
                  <a:rPr lang="en-US" sz="1800">
                    <a:solidFill>
                      <a:sysClr val="windowText" lastClr="000000"/>
                    </a:solidFill>
                  </a:rPr>
                  <a:t>Nên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𝐵𝐶</m:t>
                    </m:r>
                    <m:r>
                      <a:rPr lang="en-US" sz="18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=5</m:t>
                    </m:r>
                    <m:r>
                      <a:rPr lang="en-US" sz="18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𝑐𝑚</m:t>
                    </m:r>
                    <m:r>
                      <a:rPr lang="en-US" sz="1800" i="1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180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7575" y="2171513"/>
                <a:ext cx="4225498" cy="2121735"/>
              </a:xfrm>
              <a:prstGeom prst="rect">
                <a:avLst/>
              </a:prstGeom>
              <a:blipFill>
                <a:blip r:embed="rId5"/>
                <a:stretch>
                  <a:fillRect l="-1154" b="-2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Google Shape;1913;p42"/>
          <p:cNvSpPr/>
          <p:nvPr/>
        </p:nvSpPr>
        <p:spPr>
          <a:xfrm rot="2165">
            <a:off x="4673496" y="1557868"/>
            <a:ext cx="921245" cy="389506"/>
          </a:xfrm>
          <a:prstGeom prst="chevron">
            <a:avLst>
              <a:gd name="adj" fmla="val 33665"/>
            </a:avLst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</a:t>
            </a:r>
            <a:r>
              <a:rPr kumimoji="0" lang="en-US" sz="1800" b="1" i="1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iải</a:t>
            </a:r>
            <a:endParaRPr kumimoji="0" sz="1800" b="1" i="1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sh dir="u"/>
      </p:transition>
    </mc:Choice>
    <mc:Fallback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857062" y="416667"/>
                <a:ext cx="7481026" cy="878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1828800" rtl="0" eaLnBrk="1" fontAlgn="auto" latinLnBrk="0" hangingPunct="1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2D1549"/>
                  </a:buClr>
                  <a:buSzPts val="1100"/>
                  <a:buFont typeface="Arial"/>
                  <a:buNone/>
                  <a:tabLst/>
                  <a:defRPr/>
                </a:pPr>
                <a:r>
                  <a:rPr kumimoji="0" lang="en-US" sz="18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highlight>
                      <a:srgbClr val="CE4D8E"/>
                    </a:highlight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Ví dụ 1:</a:t>
                </a: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Cho tam giác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𝐴𝐵𝐶</m:t>
                    </m:r>
                  </m:oMath>
                </a14:m>
                <a:r>
                  <a:rPr kumimoji="0" lang="en-US" sz="1800" b="0" i="1" u="none" strike="noStrike" kern="120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vuông tại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𝐴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, có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𝐴𝐵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3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𝑐𝑚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, 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𝐴𝐶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4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𝑐𝑚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 (H.4.6)</a:t>
                </a:r>
              </a:p>
              <a:p>
                <a:pPr marL="0" marR="0" lvl="0" indent="0" algn="just" defTabSz="1828800" rtl="0" eaLnBrk="1" fontAlgn="auto" latinLnBrk="0" hangingPunct="1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2D1549"/>
                  </a:buClr>
                  <a:buSzPts val="1100"/>
                  <a:buFont typeface="Arial"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Hãy tính các tỉ số lượng giác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𝑠𝑖𝑛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𝛼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, 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𝑐𝑜𝑠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𝛼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, 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𝑡𝑎𝑛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𝛼</m:t>
                    </m:r>
                  </m:oMath>
                </a14:m>
                <a:r>
                  <a:rPr kumimoji="0" lang="en-US" sz="1800" b="0" i="1" u="none" strike="noStrike" kern="120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với</a:t>
                </a:r>
                <a:r>
                  <a:rPr kumimoji="0" lang="en-US" sz="1800" b="0" i="1" u="none" strike="noStrike" kern="120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𝛼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=</m:t>
                    </m:r>
                    <m:acc>
                      <m:accPr>
                        <m:chr m:val="̂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acc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𝐵</m:t>
                        </m:r>
                      </m:e>
                    </m:acc>
                  </m:oMath>
                </a14:m>
                <a:r>
                  <a:rPr kumimoji="0" lang="en-US" sz="1800" b="0" i="1" u="none" strike="noStrike" kern="120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.</a:t>
                </a:r>
                <a:endParaRPr kumimoji="0" lang="vi-VN" sz="1800" b="0" i="1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062" y="416667"/>
                <a:ext cx="7481026" cy="878317"/>
              </a:xfrm>
              <a:prstGeom prst="rect">
                <a:avLst/>
              </a:prstGeom>
              <a:blipFill>
                <a:blip r:embed="rId3"/>
                <a:stretch>
                  <a:fillRect l="-733" r="-489"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032" y="1573075"/>
            <a:ext cx="2966956" cy="21537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4597575" y="2117269"/>
                <a:ext cx="3949740" cy="8679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1828800" rtl="0" eaLnBrk="1" fontAlgn="auto" latinLnBrk="0" hangingPunct="1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2D1549"/>
                  </a:buClr>
                  <a:buSzPts val="1100"/>
                  <a:buFont typeface="Arial"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Dotum" panose="020B0600000101010101" pitchFamily="34" charset="-127"/>
                    <a:cs typeface="Times New Roman" panose="02020603050405020304" pitchFamily="18" charset="0"/>
                    <a:sym typeface="Arial"/>
                  </a:rPr>
                  <a:t>Theo định</a:t>
                </a:r>
                <a:r>
                  <a:rPr kumimoji="0" lang="en-US" sz="1800" b="0" i="0" u="none" strike="noStrike" kern="0" cap="none" spc="0" normalizeH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Dotum" panose="020B0600000101010101" pitchFamily="34" charset="-127"/>
                    <a:cs typeface="Times New Roman" panose="02020603050405020304" pitchFamily="18" charset="0"/>
                    <a:sym typeface="Arial"/>
                  </a:rPr>
                  <a:t> nghĩa của tỉ số lượng giác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18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  <a:sym typeface="Arial"/>
                      </a:rPr>
                      <m:t>sin</m:t>
                    </m:r>
                    <m:r>
                      <a:rPr kumimoji="0" lang="en-US" sz="18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  <a:sym typeface="Arial"/>
                      </a:rPr>
                      <m:t>, </m:t>
                    </m:r>
                    <m:r>
                      <a:rPr kumimoji="0" lang="en-US" sz="18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  <a:sym typeface="Arial"/>
                      </a:rPr>
                      <m:t>𝑐</m:t>
                    </m:r>
                    <m:r>
                      <a:rPr kumimoji="0" lang="en-US" sz="18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  <a:sym typeface="Arial"/>
                      </a:rPr>
                      <m:t>ô</m:t>
                    </m:r>
                    <m:r>
                      <m:rPr>
                        <m:sty m:val="p"/>
                      </m:rPr>
                      <a:rPr kumimoji="0" lang="en-US" sz="18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  <a:sym typeface="Arial"/>
                      </a:rPr>
                      <m:t>sin</m:t>
                    </m:r>
                    <m:r>
                      <a:rPr kumimoji="0" lang="en-US" sz="18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  <a:sym typeface="Arial"/>
                      </a:rPr>
                      <m:t>, </m:t>
                    </m:r>
                    <m:r>
                      <a:rPr kumimoji="0" lang="en-US" sz="18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  <a:sym typeface="Arial"/>
                      </a:rPr>
                      <m:t>𝑡𝑎𝑛𝑔</m:t>
                    </m:r>
                  </m:oMath>
                </a14:m>
                <a:r>
                  <a:rPr kumimoji="0" lang="en-US" sz="1800" b="0" i="0" u="none" strike="noStrike" kern="0" cap="none" spc="0" normalizeH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Dotum" panose="020B0600000101010101" pitchFamily="34" charset="-127"/>
                    <a:cs typeface="Times New Roman" panose="02020603050405020304" pitchFamily="18" charset="0"/>
                    <a:sym typeface="Arial"/>
                  </a:rPr>
                  <a:t>, ta có:</a:t>
                </a: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7575" y="2117269"/>
                <a:ext cx="3949740" cy="867930"/>
              </a:xfrm>
              <a:prstGeom prst="rect">
                <a:avLst/>
              </a:prstGeom>
              <a:blipFill>
                <a:blip r:embed="rId5"/>
                <a:stretch>
                  <a:fillRect l="-1235" r="-1389" b="-4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Google Shape;1913;p42"/>
          <p:cNvSpPr/>
          <p:nvPr/>
        </p:nvSpPr>
        <p:spPr>
          <a:xfrm rot="2165">
            <a:off x="4673496" y="1557868"/>
            <a:ext cx="921245" cy="389506"/>
          </a:xfrm>
          <a:prstGeom prst="chevron">
            <a:avLst>
              <a:gd name="adj" fmla="val 33665"/>
            </a:avLst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</a:t>
            </a:r>
            <a:r>
              <a:rPr kumimoji="0" lang="en-US" sz="1800" b="1" i="1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iải</a:t>
            </a:r>
            <a:endParaRPr kumimoji="0" sz="1800" b="1" i="1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961786" y="2969701"/>
                <a:ext cx="3492539" cy="18075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800" i="1" smtClean="0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800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vi-VN" sz="1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𝛼</m:t>
                          </m:r>
                        </m:e>
                      </m:func>
                      <m:r>
                        <a:rPr lang="vi-VN" sz="1800" i="1"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𝐴𝐶</m:t>
                          </m:r>
                        </m:num>
                        <m:den>
                          <m:r>
                            <a:rPr lang="vi-VN" sz="1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𝐵𝐶</m:t>
                          </m:r>
                        </m:den>
                      </m:f>
                      <m:r>
                        <a:rPr lang="vi-VN" sz="1800" i="1"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1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;</m:t>
                      </m:r>
                      <m:func>
                        <m:funcPr>
                          <m:ctrlPr>
                            <a:rPr lang="en-US" sz="1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800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vi-VN" sz="1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𝛼</m:t>
                          </m:r>
                        </m:e>
                      </m:func>
                      <m:r>
                        <a:rPr lang="vi-VN" sz="1800" i="1"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𝐴𝐵</m:t>
                          </m:r>
                        </m:num>
                        <m:den>
                          <m:r>
                            <a:rPr lang="vi-VN" sz="1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𝐵𝐶</m:t>
                          </m:r>
                        </m:den>
                      </m:f>
                      <m:r>
                        <a:rPr lang="vi-VN" sz="1800" i="1"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1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1800" i="1" smtClean="0">
                  <a:latin typeface="Cambria Math" panose="02040503050406030204" pitchFamily="18" charset="0"/>
                  <a:ea typeface="Dotum" panose="020B0600000101010101" pitchFamily="34" charset="-127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800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vi-VN" sz="1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𝛼</m:t>
                          </m:r>
                        </m:e>
                      </m:func>
                      <m:r>
                        <a:rPr lang="vi-VN" sz="1800" i="1"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𝐴𝐶</m:t>
                          </m:r>
                        </m:num>
                        <m:den>
                          <m:r>
                            <a:rPr lang="vi-VN" sz="1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𝐴𝐵</m:t>
                          </m:r>
                        </m:den>
                      </m:f>
                      <m:r>
                        <a:rPr lang="vi-VN" sz="1800" i="1"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1800"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1786" y="2969701"/>
                <a:ext cx="3492539" cy="180754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22683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/>
          <p:cNvSpPr txBox="1"/>
          <p:nvPr/>
        </p:nvSpPr>
        <p:spPr>
          <a:xfrm>
            <a:off x="1367424" y="435444"/>
            <a:ext cx="2046666" cy="446276"/>
          </a:xfrm>
          <a:prstGeom prst="rect">
            <a:avLst/>
          </a:prstGeom>
          <a:solidFill>
            <a:srgbClr val="F4FF5C"/>
          </a:solidFill>
          <a:ln w="25400" cap="flat" cmpd="sng" algn="ctr">
            <a:solidFill>
              <a:srgbClr val="F4FF5C">
                <a:shade val="50000"/>
              </a:srgbClr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smtClean="0">
                <a:ln>
                  <a:noFill/>
                </a:ln>
                <a:solidFill>
                  <a:srgbClr val="070185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Luyện</a:t>
            </a:r>
            <a:r>
              <a:rPr kumimoji="0" lang="en-US" sz="2200" b="1" i="0" u="none" strike="noStrike" kern="0" cap="none" spc="0" normalizeH="0" noProof="0" smtClean="0">
                <a:ln>
                  <a:noFill/>
                </a:ln>
                <a:solidFill>
                  <a:srgbClr val="070185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 tập 1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070185"/>
              </a:solidFill>
              <a:effectLst/>
              <a:uLnTx/>
              <a:uFillTx/>
              <a:latin typeface="Arial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7" name="Rectangle 1"/>
              <p:cNvSpPr>
                <a:spLocks noChangeArrowheads="1"/>
              </p:cNvSpPr>
              <p:nvPr/>
            </p:nvSpPr>
            <p:spPr bwMode="auto">
              <a:xfrm>
                <a:off x="587887" y="951139"/>
                <a:ext cx="3734331" cy="14311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182880" tIns="91440" rIns="182880" bIns="9144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lvl="0" algn="just">
                  <a:lnSpc>
                    <a:spcPct val="150000"/>
                  </a:lnSpc>
                  <a:defRPr/>
                </a:pPr>
                <a:r>
                  <a:rPr kumimoji="0" lang="en-US" sz="1800" b="0" i="0" u="none" strike="noStrike" kern="0" cap="none" spc="0" normalizeH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 panose="020B0604020202020204" pitchFamily="34" charset="0"/>
                    <a:sym typeface="Arial"/>
                  </a:rPr>
                  <a:t>Cho tam </a:t>
                </a:r>
                <a:r>
                  <a:rPr kumimoji="0" lang="en-US" sz="1800" b="0" i="0" u="none" strike="noStrike" kern="0" cap="none" spc="0" normalizeH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 panose="020B0604020202020204" pitchFamily="34" charset="0"/>
                    <a:sym typeface="Arial"/>
                  </a:rPr>
                  <a:t>giác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𝐴𝐵𝐶</m:t>
                    </m:r>
                  </m:oMath>
                </a14:m>
                <a:r>
                  <a:rPr kumimoji="0" lang="en-US" sz="1800" b="0" i="0" u="none" strike="noStrike" kern="0" cap="none" spc="0" normalizeH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1800" smtClean="0">
                    <a:solidFill>
                      <a:srgbClr val="000000"/>
                    </a:solidFill>
                    <a:cs typeface="Arial" panose="020B0604020202020204" pitchFamily="34" charset="0"/>
                  </a:rPr>
                  <a:t>vuông tại </a:t>
                </a:r>
                <a14:m>
                  <m:oMath xmlns:m="http://schemas.openxmlformats.org/officeDocument/2006/math">
                    <m:r>
                      <a:rPr lang="en-US" sz="1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1800" smtClean="0">
                    <a:solidFill>
                      <a:srgbClr val="000000"/>
                    </a:solidFill>
                    <a:cs typeface="Arial" panose="020B0604020202020204" pitchFamily="34" charset="0"/>
                  </a:rPr>
                  <a:t> có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𝐴𝐵</m:t>
                    </m:r>
                    <m:r>
                      <a:rPr kumimoji="0" lang="en-US" sz="18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=</m:t>
                    </m:r>
                    <m:r>
                      <a:rPr kumimoji="0" lang="en-US" sz="18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5</m:t>
                    </m:r>
                    <m:r>
                      <a:rPr kumimoji="0" lang="en-US" sz="18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𝑐𝑚</m:t>
                    </m:r>
                    <m:r>
                      <a:rPr kumimoji="0" lang="en-US" sz="18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, </m:t>
                    </m:r>
                    <m:r>
                      <a:rPr kumimoji="0" lang="en-US" sz="18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𝐴𝐶</m:t>
                    </m:r>
                    <m:r>
                      <a:rPr kumimoji="0" lang="en-US" sz="18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=</m:t>
                    </m:r>
                    <m:r>
                      <a:rPr kumimoji="0" lang="en-US" sz="18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12</m:t>
                    </m:r>
                    <m:r>
                      <a:rPr kumimoji="0" lang="en-US" sz="18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𝑐𝑚</m:t>
                    </m:r>
                    <m:r>
                      <a:rPr kumimoji="0" lang="en-US" sz="18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.</m:t>
                    </m:r>
                  </m:oMath>
                </a14:m>
                <a:r>
                  <a:rPr kumimoji="0" lang="en-US" sz="1800" b="0" i="0" u="none" strike="noStrike" kern="0" cap="none" spc="0" normalizeH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1800" smtClean="0">
                    <a:solidFill>
                      <a:srgbClr val="000000"/>
                    </a:solidFill>
                    <a:cs typeface="Arial" panose="020B0604020202020204" pitchFamily="34" charset="0"/>
                  </a:rPr>
                  <a:t>Hãy tính các tỉ số lượng giác của góc </a:t>
                </a:r>
                <a14:m>
                  <m:oMath xmlns:m="http://schemas.openxmlformats.org/officeDocument/2006/math">
                    <m:r>
                      <a:rPr lang="en-US" sz="1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1800" smtClean="0">
                    <a:solidFill>
                      <a:srgbClr val="000000"/>
                    </a:solidFill>
                    <a:cs typeface="Arial" panose="020B0604020202020204" pitchFamily="34" charset="0"/>
                  </a:rPr>
                  <a:t>.</a:t>
                </a: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47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7887" y="951139"/>
                <a:ext cx="3734331" cy="143116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Google Shape;1678;p43"/>
          <p:cNvSpPr/>
          <p:nvPr/>
        </p:nvSpPr>
        <p:spPr>
          <a:xfrm rot="1701538">
            <a:off x="7661606" y="484988"/>
            <a:ext cx="520112" cy="163237"/>
          </a:xfrm>
          <a:custGeom>
            <a:avLst/>
            <a:gdLst/>
            <a:ahLst/>
            <a:cxnLst/>
            <a:rect l="l" t="t" r="r" b="b"/>
            <a:pathLst>
              <a:path w="520105" h="163235" extrusionOk="0">
                <a:moveTo>
                  <a:pt x="368351" y="77"/>
                </a:moveTo>
                <a:cubicBezTo>
                  <a:pt x="361787" y="77"/>
                  <a:pt x="355222" y="77"/>
                  <a:pt x="348658" y="77"/>
                </a:cubicBezTo>
                <a:cubicBezTo>
                  <a:pt x="339934" y="77"/>
                  <a:pt x="331211" y="77"/>
                  <a:pt x="322401" y="77"/>
                </a:cubicBezTo>
                <a:cubicBezTo>
                  <a:pt x="315836" y="77"/>
                  <a:pt x="309272" y="77"/>
                  <a:pt x="302708" y="77"/>
                </a:cubicBezTo>
                <a:cubicBezTo>
                  <a:pt x="295539" y="77"/>
                  <a:pt x="288370" y="77"/>
                  <a:pt x="281201" y="77"/>
                </a:cubicBezTo>
                <a:cubicBezTo>
                  <a:pt x="272995" y="77"/>
                  <a:pt x="264790" y="77"/>
                  <a:pt x="256584" y="77"/>
                </a:cubicBezTo>
                <a:cubicBezTo>
                  <a:pt x="247947" y="77"/>
                  <a:pt x="239224" y="77"/>
                  <a:pt x="230586" y="77"/>
                </a:cubicBezTo>
                <a:cubicBezTo>
                  <a:pt x="222381" y="77"/>
                  <a:pt x="214175" y="77"/>
                  <a:pt x="205970" y="77"/>
                </a:cubicBezTo>
                <a:cubicBezTo>
                  <a:pt x="195778" y="77"/>
                  <a:pt x="185672" y="77"/>
                  <a:pt x="175480" y="77"/>
                </a:cubicBezTo>
                <a:cubicBezTo>
                  <a:pt x="167189" y="77"/>
                  <a:pt x="158983" y="77"/>
                  <a:pt x="150691" y="77"/>
                </a:cubicBezTo>
                <a:cubicBezTo>
                  <a:pt x="140499" y="77"/>
                  <a:pt x="130394" y="77"/>
                  <a:pt x="120202" y="77"/>
                </a:cubicBezTo>
                <a:cubicBezTo>
                  <a:pt x="111219" y="77"/>
                  <a:pt x="102236" y="-182"/>
                  <a:pt x="93167" y="250"/>
                </a:cubicBezTo>
                <a:cubicBezTo>
                  <a:pt x="85653" y="595"/>
                  <a:pt x="78311" y="1632"/>
                  <a:pt x="71142" y="3446"/>
                </a:cubicBezTo>
                <a:cubicBezTo>
                  <a:pt x="49808" y="8801"/>
                  <a:pt x="32361" y="18734"/>
                  <a:pt x="19232" y="33503"/>
                </a:cubicBezTo>
                <a:cubicBezTo>
                  <a:pt x="7658" y="46459"/>
                  <a:pt x="1266" y="61143"/>
                  <a:pt x="144" y="77208"/>
                </a:cubicBezTo>
                <a:cubicBezTo>
                  <a:pt x="-720" y="90941"/>
                  <a:pt x="2303" y="103984"/>
                  <a:pt x="9472" y="116421"/>
                </a:cubicBezTo>
                <a:cubicBezTo>
                  <a:pt x="15777" y="127391"/>
                  <a:pt x="24587" y="136719"/>
                  <a:pt x="35902" y="144406"/>
                </a:cubicBezTo>
                <a:cubicBezTo>
                  <a:pt x="49549" y="153648"/>
                  <a:pt x="65096" y="159608"/>
                  <a:pt x="82630" y="162026"/>
                </a:cubicBezTo>
                <a:cubicBezTo>
                  <a:pt x="86689" y="162544"/>
                  <a:pt x="90835" y="163063"/>
                  <a:pt x="94981" y="163149"/>
                </a:cubicBezTo>
                <a:cubicBezTo>
                  <a:pt x="135749" y="163149"/>
                  <a:pt x="176430" y="163149"/>
                  <a:pt x="217198" y="163235"/>
                </a:cubicBezTo>
                <a:cubicBezTo>
                  <a:pt x="254080" y="163235"/>
                  <a:pt x="290961" y="163235"/>
                  <a:pt x="327842" y="163235"/>
                </a:cubicBezTo>
                <a:cubicBezTo>
                  <a:pt x="351681" y="163235"/>
                  <a:pt x="375520" y="163235"/>
                  <a:pt x="399359" y="163235"/>
                </a:cubicBezTo>
                <a:cubicBezTo>
                  <a:pt x="406700" y="163235"/>
                  <a:pt x="412574" y="158226"/>
                  <a:pt x="412746" y="152180"/>
                </a:cubicBezTo>
                <a:cubicBezTo>
                  <a:pt x="412919" y="146133"/>
                  <a:pt x="407305" y="140951"/>
                  <a:pt x="399963" y="140692"/>
                </a:cubicBezTo>
                <a:cubicBezTo>
                  <a:pt x="393485" y="140519"/>
                  <a:pt x="386921" y="140606"/>
                  <a:pt x="380443" y="140606"/>
                </a:cubicBezTo>
                <a:cubicBezTo>
                  <a:pt x="371979" y="140606"/>
                  <a:pt x="363514" y="140606"/>
                  <a:pt x="355049" y="140606"/>
                </a:cubicBezTo>
                <a:cubicBezTo>
                  <a:pt x="346671" y="140606"/>
                  <a:pt x="338207" y="140606"/>
                  <a:pt x="329829" y="140606"/>
                </a:cubicBezTo>
                <a:cubicBezTo>
                  <a:pt x="321364" y="140606"/>
                  <a:pt x="312900" y="140606"/>
                  <a:pt x="304435" y="140606"/>
                </a:cubicBezTo>
                <a:cubicBezTo>
                  <a:pt x="295884" y="140606"/>
                  <a:pt x="287333" y="140606"/>
                  <a:pt x="278782" y="140606"/>
                </a:cubicBezTo>
                <a:cubicBezTo>
                  <a:pt x="270231" y="140606"/>
                  <a:pt x="262112" y="140606"/>
                  <a:pt x="253734" y="140606"/>
                </a:cubicBezTo>
                <a:cubicBezTo>
                  <a:pt x="245270" y="140606"/>
                  <a:pt x="236805" y="140606"/>
                  <a:pt x="228341" y="140606"/>
                </a:cubicBezTo>
                <a:cubicBezTo>
                  <a:pt x="219962" y="140606"/>
                  <a:pt x="211498" y="140606"/>
                  <a:pt x="203120" y="140606"/>
                </a:cubicBezTo>
                <a:cubicBezTo>
                  <a:pt x="194655" y="140606"/>
                  <a:pt x="186191" y="140606"/>
                  <a:pt x="177726" y="140606"/>
                </a:cubicBezTo>
                <a:cubicBezTo>
                  <a:pt x="169262" y="140606"/>
                  <a:pt x="160797" y="140606"/>
                  <a:pt x="152332" y="140606"/>
                </a:cubicBezTo>
                <a:cubicBezTo>
                  <a:pt x="143954" y="140606"/>
                  <a:pt x="135490" y="140606"/>
                  <a:pt x="127112" y="140606"/>
                </a:cubicBezTo>
                <a:cubicBezTo>
                  <a:pt x="118647" y="140606"/>
                  <a:pt x="110183" y="140606"/>
                  <a:pt x="101718" y="140606"/>
                </a:cubicBezTo>
                <a:cubicBezTo>
                  <a:pt x="92390" y="140606"/>
                  <a:pt x="83321" y="139569"/>
                  <a:pt x="74597" y="136892"/>
                </a:cubicBezTo>
                <a:cubicBezTo>
                  <a:pt x="67083" y="134560"/>
                  <a:pt x="60259" y="131364"/>
                  <a:pt x="54127" y="127131"/>
                </a:cubicBezTo>
                <a:cubicBezTo>
                  <a:pt x="44798" y="120740"/>
                  <a:pt x="37802" y="113053"/>
                  <a:pt x="33224" y="103811"/>
                </a:cubicBezTo>
                <a:cubicBezTo>
                  <a:pt x="27437" y="92064"/>
                  <a:pt x="26487" y="79972"/>
                  <a:pt x="30029" y="67707"/>
                </a:cubicBezTo>
                <a:cubicBezTo>
                  <a:pt x="33138" y="57083"/>
                  <a:pt x="39443" y="47841"/>
                  <a:pt x="49031" y="40154"/>
                </a:cubicBezTo>
                <a:cubicBezTo>
                  <a:pt x="63109" y="28753"/>
                  <a:pt x="80125" y="22966"/>
                  <a:pt x="99991" y="22880"/>
                </a:cubicBezTo>
                <a:cubicBezTo>
                  <a:pt x="114933" y="22880"/>
                  <a:pt x="129789" y="22880"/>
                  <a:pt x="144732" y="22880"/>
                </a:cubicBezTo>
                <a:cubicBezTo>
                  <a:pt x="159329" y="22880"/>
                  <a:pt x="174012" y="22880"/>
                  <a:pt x="188609" y="22880"/>
                </a:cubicBezTo>
                <a:cubicBezTo>
                  <a:pt x="204674" y="22880"/>
                  <a:pt x="220740" y="22880"/>
                  <a:pt x="236805" y="22880"/>
                </a:cubicBezTo>
                <a:cubicBezTo>
                  <a:pt x="249847" y="22880"/>
                  <a:pt x="262976" y="22880"/>
                  <a:pt x="276018" y="22793"/>
                </a:cubicBezTo>
                <a:cubicBezTo>
                  <a:pt x="289924" y="22793"/>
                  <a:pt x="303830" y="22793"/>
                  <a:pt x="317736" y="22793"/>
                </a:cubicBezTo>
                <a:cubicBezTo>
                  <a:pt x="333802" y="22793"/>
                  <a:pt x="349867" y="22793"/>
                  <a:pt x="365932" y="22880"/>
                </a:cubicBezTo>
                <a:cubicBezTo>
                  <a:pt x="380529" y="22880"/>
                  <a:pt x="395213" y="22880"/>
                  <a:pt x="409810" y="22880"/>
                </a:cubicBezTo>
                <a:cubicBezTo>
                  <a:pt x="419915" y="22880"/>
                  <a:pt x="430021" y="22966"/>
                  <a:pt x="440127" y="22880"/>
                </a:cubicBezTo>
                <a:cubicBezTo>
                  <a:pt x="459733" y="22793"/>
                  <a:pt x="475021" y="29357"/>
                  <a:pt x="485213" y="43091"/>
                </a:cubicBezTo>
                <a:cubicBezTo>
                  <a:pt x="497910" y="60365"/>
                  <a:pt x="493246" y="82131"/>
                  <a:pt x="475108" y="95174"/>
                </a:cubicBezTo>
                <a:cubicBezTo>
                  <a:pt x="465607" y="101997"/>
                  <a:pt x="454551" y="105366"/>
                  <a:pt x="441940" y="105366"/>
                </a:cubicBezTo>
                <a:cubicBezTo>
                  <a:pt x="415165" y="105366"/>
                  <a:pt x="388476" y="105366"/>
                  <a:pt x="361700" y="105366"/>
                </a:cubicBezTo>
                <a:cubicBezTo>
                  <a:pt x="302880" y="105366"/>
                  <a:pt x="244147" y="105366"/>
                  <a:pt x="185327" y="105366"/>
                </a:cubicBezTo>
                <a:cubicBezTo>
                  <a:pt x="167966" y="105366"/>
                  <a:pt x="154837" y="93360"/>
                  <a:pt x="156478" y="79281"/>
                </a:cubicBezTo>
                <a:cubicBezTo>
                  <a:pt x="157860" y="67189"/>
                  <a:pt x="169866" y="58120"/>
                  <a:pt x="185241" y="57861"/>
                </a:cubicBezTo>
                <a:cubicBezTo>
                  <a:pt x="198369" y="57688"/>
                  <a:pt x="211584" y="57861"/>
                  <a:pt x="224713" y="57861"/>
                </a:cubicBezTo>
                <a:cubicBezTo>
                  <a:pt x="240778" y="57861"/>
                  <a:pt x="256844" y="57861"/>
                  <a:pt x="272995" y="57861"/>
                </a:cubicBezTo>
                <a:cubicBezTo>
                  <a:pt x="289147" y="57861"/>
                  <a:pt x="305299" y="57861"/>
                  <a:pt x="321450" y="57861"/>
                </a:cubicBezTo>
                <a:cubicBezTo>
                  <a:pt x="337602" y="57861"/>
                  <a:pt x="353754" y="57861"/>
                  <a:pt x="369906" y="57861"/>
                </a:cubicBezTo>
                <a:cubicBezTo>
                  <a:pt x="379407" y="57861"/>
                  <a:pt x="388908" y="57947"/>
                  <a:pt x="398409" y="57947"/>
                </a:cubicBezTo>
                <a:cubicBezTo>
                  <a:pt x="403332" y="57947"/>
                  <a:pt x="407564" y="56479"/>
                  <a:pt x="410501" y="53024"/>
                </a:cubicBezTo>
                <a:cubicBezTo>
                  <a:pt x="413351" y="49655"/>
                  <a:pt x="413956" y="45855"/>
                  <a:pt x="411883" y="42054"/>
                </a:cubicBezTo>
                <a:cubicBezTo>
                  <a:pt x="409551" y="37736"/>
                  <a:pt x="405491" y="35231"/>
                  <a:pt x="399704" y="35231"/>
                </a:cubicBezTo>
                <a:cubicBezTo>
                  <a:pt x="386057" y="35144"/>
                  <a:pt x="372410" y="35231"/>
                  <a:pt x="358763" y="35231"/>
                </a:cubicBezTo>
                <a:cubicBezTo>
                  <a:pt x="340971" y="35231"/>
                  <a:pt x="323178" y="35231"/>
                  <a:pt x="305385" y="35231"/>
                </a:cubicBezTo>
                <a:cubicBezTo>
                  <a:pt x="286210" y="35231"/>
                  <a:pt x="267122" y="35231"/>
                  <a:pt x="247947" y="35231"/>
                </a:cubicBezTo>
                <a:cubicBezTo>
                  <a:pt x="230068" y="35231"/>
                  <a:pt x="212102" y="35231"/>
                  <a:pt x="194223" y="35231"/>
                </a:cubicBezTo>
                <a:cubicBezTo>
                  <a:pt x="187313" y="35231"/>
                  <a:pt x="180317" y="34885"/>
                  <a:pt x="173580" y="36267"/>
                </a:cubicBezTo>
                <a:cubicBezTo>
                  <a:pt x="151901" y="40586"/>
                  <a:pt x="137476" y="51469"/>
                  <a:pt x="130826" y="69003"/>
                </a:cubicBezTo>
                <a:cubicBezTo>
                  <a:pt x="127371" y="78072"/>
                  <a:pt x="127803" y="87141"/>
                  <a:pt x="131430" y="96124"/>
                </a:cubicBezTo>
                <a:cubicBezTo>
                  <a:pt x="135058" y="105366"/>
                  <a:pt x="141622" y="112880"/>
                  <a:pt x="151037" y="118753"/>
                </a:cubicBezTo>
                <a:cubicBezTo>
                  <a:pt x="158897" y="123590"/>
                  <a:pt x="167707" y="126613"/>
                  <a:pt x="177467" y="127736"/>
                </a:cubicBezTo>
                <a:cubicBezTo>
                  <a:pt x="182995" y="128341"/>
                  <a:pt x="188609" y="128168"/>
                  <a:pt x="194137" y="128168"/>
                </a:cubicBezTo>
                <a:cubicBezTo>
                  <a:pt x="207266" y="128168"/>
                  <a:pt x="220481" y="128168"/>
                  <a:pt x="233609" y="128168"/>
                </a:cubicBezTo>
                <a:cubicBezTo>
                  <a:pt x="246479" y="128168"/>
                  <a:pt x="259435" y="128168"/>
                  <a:pt x="272304" y="128168"/>
                </a:cubicBezTo>
                <a:cubicBezTo>
                  <a:pt x="285433" y="128168"/>
                  <a:pt x="298648" y="128168"/>
                  <a:pt x="311777" y="128168"/>
                </a:cubicBezTo>
                <a:cubicBezTo>
                  <a:pt x="324646" y="128168"/>
                  <a:pt x="337602" y="128168"/>
                  <a:pt x="350472" y="128168"/>
                </a:cubicBezTo>
                <a:cubicBezTo>
                  <a:pt x="363600" y="128168"/>
                  <a:pt x="376815" y="128168"/>
                  <a:pt x="389944" y="128168"/>
                </a:cubicBezTo>
                <a:cubicBezTo>
                  <a:pt x="403073" y="128168"/>
                  <a:pt x="416115" y="128168"/>
                  <a:pt x="429244" y="128168"/>
                </a:cubicBezTo>
                <a:cubicBezTo>
                  <a:pt x="436672" y="128168"/>
                  <a:pt x="444100" y="128427"/>
                  <a:pt x="451441" y="127650"/>
                </a:cubicBezTo>
                <a:cubicBezTo>
                  <a:pt x="471739" y="125490"/>
                  <a:pt x="488495" y="118062"/>
                  <a:pt x="501710" y="105193"/>
                </a:cubicBezTo>
                <a:cubicBezTo>
                  <a:pt x="512766" y="94396"/>
                  <a:pt x="518812" y="81872"/>
                  <a:pt x="519935" y="67880"/>
                </a:cubicBezTo>
                <a:cubicBezTo>
                  <a:pt x="520712" y="58465"/>
                  <a:pt x="518812" y="49223"/>
                  <a:pt x="514494" y="40413"/>
                </a:cubicBezTo>
                <a:cubicBezTo>
                  <a:pt x="508102" y="27457"/>
                  <a:pt x="497651" y="17179"/>
                  <a:pt x="483140" y="9751"/>
                </a:cubicBezTo>
                <a:cubicBezTo>
                  <a:pt x="470098" y="3014"/>
                  <a:pt x="455674" y="77"/>
                  <a:pt x="440299" y="77"/>
                </a:cubicBezTo>
                <a:cubicBezTo>
                  <a:pt x="433217" y="77"/>
                  <a:pt x="426221" y="77"/>
                  <a:pt x="419138" y="77"/>
                </a:cubicBezTo>
                <a:cubicBezTo>
                  <a:pt x="411105" y="77"/>
                  <a:pt x="402986" y="77"/>
                  <a:pt x="394954" y="77"/>
                </a:cubicBezTo>
                <a:cubicBezTo>
                  <a:pt x="386144" y="77"/>
                  <a:pt x="377334" y="77"/>
                  <a:pt x="368524" y="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1679;p43"/>
          <p:cNvSpPr/>
          <p:nvPr/>
        </p:nvSpPr>
        <p:spPr>
          <a:xfrm rot="-1247444">
            <a:off x="7962170" y="848959"/>
            <a:ext cx="520170" cy="163255"/>
          </a:xfrm>
          <a:custGeom>
            <a:avLst/>
            <a:gdLst/>
            <a:ahLst/>
            <a:cxnLst/>
            <a:rect l="l" t="t" r="r" b="b"/>
            <a:pathLst>
              <a:path w="520105" h="163235" extrusionOk="0">
                <a:moveTo>
                  <a:pt x="368351" y="77"/>
                </a:moveTo>
                <a:cubicBezTo>
                  <a:pt x="361787" y="77"/>
                  <a:pt x="355222" y="77"/>
                  <a:pt x="348658" y="77"/>
                </a:cubicBezTo>
                <a:cubicBezTo>
                  <a:pt x="339934" y="77"/>
                  <a:pt x="331211" y="77"/>
                  <a:pt x="322401" y="77"/>
                </a:cubicBezTo>
                <a:cubicBezTo>
                  <a:pt x="315836" y="77"/>
                  <a:pt x="309272" y="77"/>
                  <a:pt x="302708" y="77"/>
                </a:cubicBezTo>
                <a:cubicBezTo>
                  <a:pt x="295539" y="77"/>
                  <a:pt x="288370" y="77"/>
                  <a:pt x="281201" y="77"/>
                </a:cubicBezTo>
                <a:cubicBezTo>
                  <a:pt x="272995" y="77"/>
                  <a:pt x="264790" y="77"/>
                  <a:pt x="256584" y="77"/>
                </a:cubicBezTo>
                <a:cubicBezTo>
                  <a:pt x="247947" y="77"/>
                  <a:pt x="239224" y="77"/>
                  <a:pt x="230586" y="77"/>
                </a:cubicBezTo>
                <a:cubicBezTo>
                  <a:pt x="222381" y="77"/>
                  <a:pt x="214175" y="77"/>
                  <a:pt x="205970" y="77"/>
                </a:cubicBezTo>
                <a:cubicBezTo>
                  <a:pt x="195778" y="77"/>
                  <a:pt x="185672" y="77"/>
                  <a:pt x="175480" y="77"/>
                </a:cubicBezTo>
                <a:cubicBezTo>
                  <a:pt x="167189" y="77"/>
                  <a:pt x="158983" y="77"/>
                  <a:pt x="150691" y="77"/>
                </a:cubicBezTo>
                <a:cubicBezTo>
                  <a:pt x="140499" y="77"/>
                  <a:pt x="130394" y="77"/>
                  <a:pt x="120202" y="77"/>
                </a:cubicBezTo>
                <a:cubicBezTo>
                  <a:pt x="111219" y="77"/>
                  <a:pt x="102236" y="-182"/>
                  <a:pt x="93167" y="250"/>
                </a:cubicBezTo>
                <a:cubicBezTo>
                  <a:pt x="85653" y="595"/>
                  <a:pt x="78311" y="1632"/>
                  <a:pt x="71142" y="3446"/>
                </a:cubicBezTo>
                <a:cubicBezTo>
                  <a:pt x="49808" y="8801"/>
                  <a:pt x="32361" y="18734"/>
                  <a:pt x="19232" y="33503"/>
                </a:cubicBezTo>
                <a:cubicBezTo>
                  <a:pt x="7658" y="46459"/>
                  <a:pt x="1266" y="61143"/>
                  <a:pt x="144" y="77208"/>
                </a:cubicBezTo>
                <a:cubicBezTo>
                  <a:pt x="-720" y="90941"/>
                  <a:pt x="2303" y="103984"/>
                  <a:pt x="9472" y="116421"/>
                </a:cubicBezTo>
                <a:cubicBezTo>
                  <a:pt x="15777" y="127391"/>
                  <a:pt x="24587" y="136719"/>
                  <a:pt x="35902" y="144406"/>
                </a:cubicBezTo>
                <a:cubicBezTo>
                  <a:pt x="49549" y="153648"/>
                  <a:pt x="65096" y="159608"/>
                  <a:pt x="82630" y="162026"/>
                </a:cubicBezTo>
                <a:cubicBezTo>
                  <a:pt x="86689" y="162544"/>
                  <a:pt x="90835" y="163063"/>
                  <a:pt x="94981" y="163149"/>
                </a:cubicBezTo>
                <a:cubicBezTo>
                  <a:pt x="135749" y="163149"/>
                  <a:pt x="176430" y="163149"/>
                  <a:pt x="217198" y="163235"/>
                </a:cubicBezTo>
                <a:cubicBezTo>
                  <a:pt x="254080" y="163235"/>
                  <a:pt x="290961" y="163235"/>
                  <a:pt x="327842" y="163235"/>
                </a:cubicBezTo>
                <a:cubicBezTo>
                  <a:pt x="351681" y="163235"/>
                  <a:pt x="375520" y="163235"/>
                  <a:pt x="399359" y="163235"/>
                </a:cubicBezTo>
                <a:cubicBezTo>
                  <a:pt x="406700" y="163235"/>
                  <a:pt x="412574" y="158226"/>
                  <a:pt x="412746" y="152180"/>
                </a:cubicBezTo>
                <a:cubicBezTo>
                  <a:pt x="412919" y="146134"/>
                  <a:pt x="407305" y="140951"/>
                  <a:pt x="399963" y="140692"/>
                </a:cubicBezTo>
                <a:cubicBezTo>
                  <a:pt x="393485" y="140519"/>
                  <a:pt x="386921" y="140606"/>
                  <a:pt x="380443" y="140606"/>
                </a:cubicBezTo>
                <a:cubicBezTo>
                  <a:pt x="371979" y="140606"/>
                  <a:pt x="363514" y="140606"/>
                  <a:pt x="355049" y="140606"/>
                </a:cubicBezTo>
                <a:cubicBezTo>
                  <a:pt x="346671" y="140606"/>
                  <a:pt x="338207" y="140606"/>
                  <a:pt x="329829" y="140606"/>
                </a:cubicBezTo>
                <a:cubicBezTo>
                  <a:pt x="321364" y="140606"/>
                  <a:pt x="312900" y="140606"/>
                  <a:pt x="304435" y="140606"/>
                </a:cubicBezTo>
                <a:cubicBezTo>
                  <a:pt x="295884" y="140606"/>
                  <a:pt x="287333" y="140606"/>
                  <a:pt x="278782" y="140606"/>
                </a:cubicBezTo>
                <a:cubicBezTo>
                  <a:pt x="270231" y="140606"/>
                  <a:pt x="262112" y="140606"/>
                  <a:pt x="253734" y="140606"/>
                </a:cubicBezTo>
                <a:cubicBezTo>
                  <a:pt x="245270" y="140606"/>
                  <a:pt x="236805" y="140606"/>
                  <a:pt x="228341" y="140606"/>
                </a:cubicBezTo>
                <a:cubicBezTo>
                  <a:pt x="219962" y="140606"/>
                  <a:pt x="211498" y="140606"/>
                  <a:pt x="203120" y="140606"/>
                </a:cubicBezTo>
                <a:cubicBezTo>
                  <a:pt x="194655" y="140606"/>
                  <a:pt x="186191" y="140606"/>
                  <a:pt x="177726" y="140606"/>
                </a:cubicBezTo>
                <a:cubicBezTo>
                  <a:pt x="169262" y="140606"/>
                  <a:pt x="160797" y="140606"/>
                  <a:pt x="152332" y="140606"/>
                </a:cubicBezTo>
                <a:cubicBezTo>
                  <a:pt x="143954" y="140606"/>
                  <a:pt x="135490" y="140606"/>
                  <a:pt x="127112" y="140606"/>
                </a:cubicBezTo>
                <a:cubicBezTo>
                  <a:pt x="118647" y="140606"/>
                  <a:pt x="110183" y="140606"/>
                  <a:pt x="101718" y="140606"/>
                </a:cubicBezTo>
                <a:cubicBezTo>
                  <a:pt x="92390" y="140606"/>
                  <a:pt x="83321" y="139569"/>
                  <a:pt x="74597" y="136892"/>
                </a:cubicBezTo>
                <a:cubicBezTo>
                  <a:pt x="67083" y="134560"/>
                  <a:pt x="60259" y="131364"/>
                  <a:pt x="54127" y="127132"/>
                </a:cubicBezTo>
                <a:cubicBezTo>
                  <a:pt x="44798" y="120826"/>
                  <a:pt x="37802" y="113053"/>
                  <a:pt x="33224" y="103811"/>
                </a:cubicBezTo>
                <a:cubicBezTo>
                  <a:pt x="27437" y="92064"/>
                  <a:pt x="26487" y="79972"/>
                  <a:pt x="30029" y="67707"/>
                </a:cubicBezTo>
                <a:cubicBezTo>
                  <a:pt x="33138" y="57083"/>
                  <a:pt x="39443" y="47841"/>
                  <a:pt x="49031" y="40154"/>
                </a:cubicBezTo>
                <a:cubicBezTo>
                  <a:pt x="63109" y="28753"/>
                  <a:pt x="80125" y="22966"/>
                  <a:pt x="99991" y="22879"/>
                </a:cubicBezTo>
                <a:cubicBezTo>
                  <a:pt x="114933" y="22879"/>
                  <a:pt x="129789" y="22879"/>
                  <a:pt x="144732" y="22879"/>
                </a:cubicBezTo>
                <a:cubicBezTo>
                  <a:pt x="159329" y="22879"/>
                  <a:pt x="174012" y="22879"/>
                  <a:pt x="188609" y="22879"/>
                </a:cubicBezTo>
                <a:cubicBezTo>
                  <a:pt x="204674" y="22879"/>
                  <a:pt x="220740" y="22879"/>
                  <a:pt x="236805" y="22879"/>
                </a:cubicBezTo>
                <a:cubicBezTo>
                  <a:pt x="249847" y="22879"/>
                  <a:pt x="262976" y="22879"/>
                  <a:pt x="276018" y="22793"/>
                </a:cubicBezTo>
                <a:cubicBezTo>
                  <a:pt x="289924" y="22793"/>
                  <a:pt x="303830" y="22793"/>
                  <a:pt x="317736" y="22793"/>
                </a:cubicBezTo>
                <a:cubicBezTo>
                  <a:pt x="333802" y="22793"/>
                  <a:pt x="349867" y="22793"/>
                  <a:pt x="365932" y="22879"/>
                </a:cubicBezTo>
                <a:cubicBezTo>
                  <a:pt x="380529" y="22879"/>
                  <a:pt x="395213" y="22879"/>
                  <a:pt x="409810" y="22879"/>
                </a:cubicBezTo>
                <a:cubicBezTo>
                  <a:pt x="419915" y="22879"/>
                  <a:pt x="430021" y="22966"/>
                  <a:pt x="440127" y="22879"/>
                </a:cubicBezTo>
                <a:cubicBezTo>
                  <a:pt x="459733" y="22793"/>
                  <a:pt x="475021" y="29357"/>
                  <a:pt x="485213" y="43091"/>
                </a:cubicBezTo>
                <a:cubicBezTo>
                  <a:pt x="497910" y="60365"/>
                  <a:pt x="493246" y="82131"/>
                  <a:pt x="475108" y="95174"/>
                </a:cubicBezTo>
                <a:cubicBezTo>
                  <a:pt x="465607" y="101997"/>
                  <a:pt x="454551" y="105366"/>
                  <a:pt x="441940" y="105366"/>
                </a:cubicBezTo>
                <a:cubicBezTo>
                  <a:pt x="415165" y="105366"/>
                  <a:pt x="388476" y="105366"/>
                  <a:pt x="361700" y="105366"/>
                </a:cubicBezTo>
                <a:cubicBezTo>
                  <a:pt x="302880" y="105366"/>
                  <a:pt x="244147" y="105366"/>
                  <a:pt x="185327" y="105366"/>
                </a:cubicBezTo>
                <a:cubicBezTo>
                  <a:pt x="167966" y="105366"/>
                  <a:pt x="154837" y="93360"/>
                  <a:pt x="156478" y="79281"/>
                </a:cubicBezTo>
                <a:cubicBezTo>
                  <a:pt x="157860" y="67189"/>
                  <a:pt x="169866" y="58120"/>
                  <a:pt x="185241" y="57861"/>
                </a:cubicBezTo>
                <a:cubicBezTo>
                  <a:pt x="198369" y="57688"/>
                  <a:pt x="211584" y="57861"/>
                  <a:pt x="224713" y="57861"/>
                </a:cubicBezTo>
                <a:cubicBezTo>
                  <a:pt x="240778" y="57861"/>
                  <a:pt x="256844" y="57861"/>
                  <a:pt x="272995" y="57861"/>
                </a:cubicBezTo>
                <a:cubicBezTo>
                  <a:pt x="289147" y="57861"/>
                  <a:pt x="305299" y="57861"/>
                  <a:pt x="321450" y="57861"/>
                </a:cubicBezTo>
                <a:cubicBezTo>
                  <a:pt x="337602" y="57861"/>
                  <a:pt x="353754" y="57861"/>
                  <a:pt x="369906" y="57861"/>
                </a:cubicBezTo>
                <a:cubicBezTo>
                  <a:pt x="379407" y="57861"/>
                  <a:pt x="388908" y="57947"/>
                  <a:pt x="398409" y="57947"/>
                </a:cubicBezTo>
                <a:cubicBezTo>
                  <a:pt x="403332" y="57947"/>
                  <a:pt x="407564" y="56479"/>
                  <a:pt x="410501" y="53024"/>
                </a:cubicBezTo>
                <a:cubicBezTo>
                  <a:pt x="413351" y="49655"/>
                  <a:pt x="413956" y="45855"/>
                  <a:pt x="411883" y="42054"/>
                </a:cubicBezTo>
                <a:cubicBezTo>
                  <a:pt x="409551" y="37736"/>
                  <a:pt x="405491" y="35231"/>
                  <a:pt x="399704" y="35231"/>
                </a:cubicBezTo>
                <a:cubicBezTo>
                  <a:pt x="386057" y="35144"/>
                  <a:pt x="372410" y="35231"/>
                  <a:pt x="358763" y="35231"/>
                </a:cubicBezTo>
                <a:cubicBezTo>
                  <a:pt x="340971" y="35231"/>
                  <a:pt x="323178" y="35231"/>
                  <a:pt x="305385" y="35231"/>
                </a:cubicBezTo>
                <a:cubicBezTo>
                  <a:pt x="286210" y="35231"/>
                  <a:pt x="267122" y="35231"/>
                  <a:pt x="247947" y="35231"/>
                </a:cubicBezTo>
                <a:cubicBezTo>
                  <a:pt x="230068" y="35231"/>
                  <a:pt x="212102" y="35231"/>
                  <a:pt x="194223" y="35231"/>
                </a:cubicBezTo>
                <a:cubicBezTo>
                  <a:pt x="187313" y="35231"/>
                  <a:pt x="180317" y="34885"/>
                  <a:pt x="173580" y="36267"/>
                </a:cubicBezTo>
                <a:cubicBezTo>
                  <a:pt x="151901" y="40586"/>
                  <a:pt x="137476" y="51469"/>
                  <a:pt x="130826" y="69003"/>
                </a:cubicBezTo>
                <a:cubicBezTo>
                  <a:pt x="127371" y="78072"/>
                  <a:pt x="127803" y="87141"/>
                  <a:pt x="131430" y="96124"/>
                </a:cubicBezTo>
                <a:cubicBezTo>
                  <a:pt x="135058" y="105366"/>
                  <a:pt x="141622" y="112880"/>
                  <a:pt x="151037" y="118753"/>
                </a:cubicBezTo>
                <a:cubicBezTo>
                  <a:pt x="158897" y="123590"/>
                  <a:pt x="167707" y="126613"/>
                  <a:pt x="177467" y="127736"/>
                </a:cubicBezTo>
                <a:cubicBezTo>
                  <a:pt x="182995" y="128341"/>
                  <a:pt x="188609" y="128168"/>
                  <a:pt x="194137" y="128168"/>
                </a:cubicBezTo>
                <a:cubicBezTo>
                  <a:pt x="207266" y="128168"/>
                  <a:pt x="220481" y="128168"/>
                  <a:pt x="233609" y="128168"/>
                </a:cubicBezTo>
                <a:cubicBezTo>
                  <a:pt x="246479" y="128168"/>
                  <a:pt x="259435" y="128168"/>
                  <a:pt x="272304" y="128168"/>
                </a:cubicBezTo>
                <a:cubicBezTo>
                  <a:pt x="285433" y="128168"/>
                  <a:pt x="298648" y="128168"/>
                  <a:pt x="311777" y="128168"/>
                </a:cubicBezTo>
                <a:cubicBezTo>
                  <a:pt x="324646" y="128168"/>
                  <a:pt x="337602" y="128168"/>
                  <a:pt x="350472" y="128168"/>
                </a:cubicBezTo>
                <a:cubicBezTo>
                  <a:pt x="363600" y="128168"/>
                  <a:pt x="376815" y="128168"/>
                  <a:pt x="389944" y="128168"/>
                </a:cubicBezTo>
                <a:cubicBezTo>
                  <a:pt x="403073" y="128168"/>
                  <a:pt x="416115" y="128168"/>
                  <a:pt x="429244" y="128168"/>
                </a:cubicBezTo>
                <a:cubicBezTo>
                  <a:pt x="436672" y="128168"/>
                  <a:pt x="444100" y="128427"/>
                  <a:pt x="451441" y="127650"/>
                </a:cubicBezTo>
                <a:cubicBezTo>
                  <a:pt x="471739" y="125490"/>
                  <a:pt x="488495" y="118062"/>
                  <a:pt x="501710" y="105193"/>
                </a:cubicBezTo>
                <a:cubicBezTo>
                  <a:pt x="512766" y="94396"/>
                  <a:pt x="518812" y="81872"/>
                  <a:pt x="519935" y="67880"/>
                </a:cubicBezTo>
                <a:cubicBezTo>
                  <a:pt x="520712" y="58465"/>
                  <a:pt x="518812" y="49223"/>
                  <a:pt x="514494" y="40413"/>
                </a:cubicBezTo>
                <a:cubicBezTo>
                  <a:pt x="508102" y="27457"/>
                  <a:pt x="497651" y="17179"/>
                  <a:pt x="483140" y="9751"/>
                </a:cubicBezTo>
                <a:cubicBezTo>
                  <a:pt x="470098" y="3014"/>
                  <a:pt x="455674" y="77"/>
                  <a:pt x="440299" y="77"/>
                </a:cubicBezTo>
                <a:cubicBezTo>
                  <a:pt x="433217" y="77"/>
                  <a:pt x="426221" y="77"/>
                  <a:pt x="419138" y="77"/>
                </a:cubicBezTo>
                <a:cubicBezTo>
                  <a:pt x="411105" y="77"/>
                  <a:pt x="402986" y="77"/>
                  <a:pt x="394954" y="77"/>
                </a:cubicBezTo>
                <a:cubicBezTo>
                  <a:pt x="386144" y="77"/>
                  <a:pt x="377334" y="77"/>
                  <a:pt x="368524" y="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4659464" y="1298000"/>
                <a:ext cx="3999506" cy="34368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1800"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Áp dụng định lí Pythagore vào </a:t>
                </a:r>
                <a14:m>
                  <m:oMath xmlns:m="http://schemas.openxmlformats.org/officeDocument/2006/math">
                    <m:r>
                      <a:rPr lang="vi-VN" sz="1800" i="1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1800" i="1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vi-VN" sz="18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vuông tại </a:t>
                </a:r>
                <a14:m>
                  <m:oMath xmlns:m="http://schemas.openxmlformats.org/officeDocument/2006/math">
                    <m:r>
                      <a:rPr lang="vi-VN" sz="1800" i="1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𝐴</m:t>
                    </m:r>
                    <m:r>
                      <a:rPr lang="vi-VN" sz="1800" i="1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:</m:t>
                    </m:r>
                  </m:oMath>
                </a14:m>
                <a:r>
                  <a:rPr lang="vi-VN" sz="18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endParaRPr lang="en-US" sz="1800" i="1" smtClean="0">
                  <a:effectLst/>
                  <a:latin typeface="+mn-lt"/>
                  <a:ea typeface="Dotum" panose="020B0600000101010101" pitchFamily="34" charset="-127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1800" i="1">
                          <a:effectLst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𝐵𝐶</m:t>
                      </m:r>
                      <m:r>
                        <a:rPr lang="vi-VN" sz="1800" i="1">
                          <a:effectLst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18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1800" i="1">
                                  <a:effectLst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1800" i="1">
                                  <a:effectLst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𝐴𝐵</m:t>
                              </m:r>
                            </m:e>
                            <m:sup>
                              <m:r>
                                <a:rPr lang="vi-VN" sz="1800" i="1">
                                  <a:effectLst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vi-VN" sz="18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1800" i="1">
                                  <a:effectLst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1800" i="1">
                                  <a:effectLst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𝐴𝐶</m:t>
                              </m:r>
                            </m:e>
                            <m:sup>
                              <m:r>
                                <a:rPr lang="vi-VN" sz="1800" i="1">
                                  <a:effectLst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vi-VN" sz="1800" i="1">
                          <a:effectLst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vi-VN" sz="1800" i="1">
                          <a:effectLst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13</m:t>
                      </m:r>
                      <m:r>
                        <a:rPr lang="vi-VN" sz="1800" i="1">
                          <a:effectLst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𝑐𝑚</m:t>
                      </m:r>
                    </m:oMath>
                  </m:oMathPara>
                </a14:m>
                <a:endParaRPr lang="en-US" sz="1800" i="1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vi-VN" sz="18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Xét </a:t>
                </a:r>
                <a14:m>
                  <m:oMath xmlns:m="http://schemas.openxmlformats.org/officeDocument/2006/math">
                    <m:r>
                      <a:rPr lang="vi-VN" sz="1800" i="1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1800" i="1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vi-VN" sz="18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vuông tại </a:t>
                </a:r>
                <a14:m>
                  <m:oMath xmlns:m="http://schemas.openxmlformats.org/officeDocument/2006/math">
                    <m:r>
                      <a:rPr lang="vi-VN" sz="1800" i="1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vi-VN" sz="18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có:</a:t>
                </a:r>
                <a:endParaRPr lang="en-US" sz="18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800" i="1"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800"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vi-VN" sz="1800" i="1"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𝐵</m:t>
                          </m:r>
                        </m:e>
                      </m:func>
                      <m:r>
                        <a:rPr lang="vi-VN" sz="1800" i="1"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800" i="1"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𝐴𝐶</m:t>
                          </m:r>
                        </m:num>
                        <m:den>
                          <m:r>
                            <a:rPr lang="vi-VN" sz="1800" i="1"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𝐵𝐶</m:t>
                          </m:r>
                        </m:den>
                      </m:f>
                      <m:r>
                        <a:rPr lang="vi-VN" sz="1800" i="1"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800" i="1"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12</m:t>
                          </m:r>
                        </m:num>
                        <m:den>
                          <m:r>
                            <a:rPr lang="vi-VN" sz="1800" i="1"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13</m:t>
                          </m:r>
                        </m:den>
                      </m:f>
                      <m:r>
                        <a:rPr lang="vi-VN" sz="1800" i="1"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; </m:t>
                      </m:r>
                      <m:func>
                        <m:funcPr>
                          <m:ctrlPr>
                            <a:rPr lang="en-US" sz="18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800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vi-VN" sz="18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𝐵</m:t>
                          </m:r>
                        </m:e>
                      </m:func>
                      <m:r>
                        <a:rPr lang="vi-VN" sz="1800" i="1"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800" i="1"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𝐴𝐵</m:t>
                          </m:r>
                        </m:num>
                        <m:den>
                          <m:r>
                            <a:rPr lang="vi-VN" sz="1800" i="1"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𝐵𝐶</m:t>
                          </m:r>
                        </m:den>
                      </m:f>
                      <m:r>
                        <a:rPr lang="vi-VN" sz="1800" i="1">
                          <a:effectLst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8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vi-VN" sz="18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13</m:t>
                          </m:r>
                        </m:den>
                      </m:f>
                      <m:r>
                        <a:rPr lang="vi-VN" sz="1800" i="1">
                          <a:effectLst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;</m:t>
                      </m:r>
                    </m:oMath>
                    <m:oMath xmlns:m="http://schemas.openxmlformats.org/officeDocument/2006/math">
                      <m:func>
                        <m:funcPr>
                          <m:ctrlPr>
                            <a:rPr lang="en-US" sz="18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800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vi-VN" sz="18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𝐵</m:t>
                          </m:r>
                        </m:e>
                      </m:func>
                      <m:r>
                        <a:rPr lang="vi-VN" sz="1800" i="1">
                          <a:effectLst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800" i="1"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𝐴𝐶</m:t>
                          </m:r>
                        </m:num>
                        <m:den>
                          <m:r>
                            <a:rPr lang="vi-VN" sz="1800" i="1"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𝐴𝐵</m:t>
                          </m:r>
                        </m:den>
                      </m:f>
                      <m:r>
                        <a:rPr lang="vi-VN" sz="1800" i="1">
                          <a:effectLst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8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12</m:t>
                          </m:r>
                        </m:num>
                        <m:den>
                          <m:r>
                            <a:rPr lang="vi-VN" sz="18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vi-VN" sz="1800" i="1"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; </m:t>
                      </m:r>
                      <m:func>
                        <m:funcPr>
                          <m:ctrlPr>
                            <a:rPr lang="en-US" sz="18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800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cot</m:t>
                          </m:r>
                        </m:fName>
                        <m:e>
                          <m:r>
                            <a:rPr lang="vi-VN" sz="18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𝐵</m:t>
                          </m:r>
                        </m:e>
                      </m:func>
                      <m:r>
                        <a:rPr lang="vi-VN" sz="1800" i="1"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800" i="1"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𝐴𝐵</m:t>
                          </m:r>
                        </m:num>
                        <m:den>
                          <m:r>
                            <a:rPr lang="vi-VN" sz="1800" i="1"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𝐴𝐶</m:t>
                          </m:r>
                        </m:den>
                      </m:f>
                      <m:r>
                        <a:rPr lang="vi-VN" sz="1800" i="1">
                          <a:effectLst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8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vi-VN" sz="18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12</m:t>
                          </m:r>
                        </m:den>
                      </m:f>
                      <m:r>
                        <a:rPr lang="vi-VN" sz="1800" i="1">
                          <a:effectLst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en-US" sz="18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9464" y="1298000"/>
                <a:ext cx="3999506" cy="3436838"/>
              </a:xfrm>
              <a:prstGeom prst="rect">
                <a:avLst/>
              </a:prstGeom>
              <a:blipFill>
                <a:blip r:embed="rId4"/>
                <a:stretch>
                  <a:fillRect l="-12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Google Shape;1913;p42"/>
          <p:cNvSpPr/>
          <p:nvPr/>
        </p:nvSpPr>
        <p:spPr>
          <a:xfrm rot="2165">
            <a:off x="4695375" y="787073"/>
            <a:ext cx="921245" cy="389506"/>
          </a:xfrm>
          <a:prstGeom prst="chevron">
            <a:avLst>
              <a:gd name="adj" fmla="val 33665"/>
            </a:avLst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</a:t>
            </a:r>
            <a:r>
              <a:rPr kumimoji="0" lang="en-US" sz="1800" b="1" i="1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iải</a:t>
            </a:r>
            <a:endParaRPr kumimoji="0" sz="1800" b="1" i="1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5399" y="2418047"/>
            <a:ext cx="1774090" cy="22496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ll/>
      </p:transition>
    </mc:Choice>
    <mc:Fallback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/>
      <p:bldP spid="5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6" name="Google Shape;1576;p40"/>
          <p:cNvGrpSpPr/>
          <p:nvPr/>
        </p:nvGrpSpPr>
        <p:grpSpPr>
          <a:xfrm rot="17670751">
            <a:off x="7670996" y="3977287"/>
            <a:ext cx="641630" cy="896353"/>
            <a:chOff x="7632717" y="249402"/>
            <a:chExt cx="641630" cy="896353"/>
          </a:xfrm>
        </p:grpSpPr>
        <p:sp>
          <p:nvSpPr>
            <p:cNvPr id="1577" name="Google Shape;1577;p40"/>
            <p:cNvSpPr/>
            <p:nvPr/>
          </p:nvSpPr>
          <p:spPr>
            <a:xfrm rot="1701538">
              <a:off x="7754235" y="982518"/>
              <a:ext cx="520112" cy="163237"/>
            </a:xfrm>
            <a:custGeom>
              <a:avLst/>
              <a:gdLst/>
              <a:ahLst/>
              <a:cxnLst/>
              <a:rect l="l" t="t" r="r" b="b"/>
              <a:pathLst>
                <a:path w="520105" h="163235" extrusionOk="0">
                  <a:moveTo>
                    <a:pt x="368351" y="77"/>
                  </a:moveTo>
                  <a:cubicBezTo>
                    <a:pt x="361787" y="77"/>
                    <a:pt x="355222" y="77"/>
                    <a:pt x="348658" y="77"/>
                  </a:cubicBezTo>
                  <a:cubicBezTo>
                    <a:pt x="339934" y="77"/>
                    <a:pt x="331211" y="77"/>
                    <a:pt x="322401" y="77"/>
                  </a:cubicBezTo>
                  <a:cubicBezTo>
                    <a:pt x="315836" y="77"/>
                    <a:pt x="309272" y="77"/>
                    <a:pt x="302708" y="77"/>
                  </a:cubicBezTo>
                  <a:cubicBezTo>
                    <a:pt x="295539" y="77"/>
                    <a:pt x="288370" y="77"/>
                    <a:pt x="281201" y="77"/>
                  </a:cubicBezTo>
                  <a:cubicBezTo>
                    <a:pt x="272995" y="77"/>
                    <a:pt x="264790" y="77"/>
                    <a:pt x="256584" y="77"/>
                  </a:cubicBezTo>
                  <a:cubicBezTo>
                    <a:pt x="247947" y="77"/>
                    <a:pt x="239224" y="77"/>
                    <a:pt x="230586" y="77"/>
                  </a:cubicBezTo>
                  <a:cubicBezTo>
                    <a:pt x="222381" y="77"/>
                    <a:pt x="214175" y="77"/>
                    <a:pt x="205970" y="77"/>
                  </a:cubicBezTo>
                  <a:cubicBezTo>
                    <a:pt x="195778" y="77"/>
                    <a:pt x="185672" y="77"/>
                    <a:pt x="175480" y="77"/>
                  </a:cubicBezTo>
                  <a:cubicBezTo>
                    <a:pt x="167189" y="77"/>
                    <a:pt x="158983" y="77"/>
                    <a:pt x="150691" y="77"/>
                  </a:cubicBezTo>
                  <a:cubicBezTo>
                    <a:pt x="140499" y="77"/>
                    <a:pt x="130394" y="77"/>
                    <a:pt x="120202" y="77"/>
                  </a:cubicBezTo>
                  <a:cubicBezTo>
                    <a:pt x="111219" y="77"/>
                    <a:pt x="102236" y="-182"/>
                    <a:pt x="93167" y="250"/>
                  </a:cubicBezTo>
                  <a:cubicBezTo>
                    <a:pt x="85653" y="595"/>
                    <a:pt x="78311" y="1632"/>
                    <a:pt x="71142" y="3446"/>
                  </a:cubicBezTo>
                  <a:cubicBezTo>
                    <a:pt x="49808" y="8801"/>
                    <a:pt x="32361" y="18734"/>
                    <a:pt x="19232" y="33503"/>
                  </a:cubicBezTo>
                  <a:cubicBezTo>
                    <a:pt x="7658" y="46459"/>
                    <a:pt x="1266" y="61143"/>
                    <a:pt x="144" y="77208"/>
                  </a:cubicBezTo>
                  <a:cubicBezTo>
                    <a:pt x="-720" y="90941"/>
                    <a:pt x="2303" y="103984"/>
                    <a:pt x="9472" y="116421"/>
                  </a:cubicBezTo>
                  <a:cubicBezTo>
                    <a:pt x="15777" y="127391"/>
                    <a:pt x="24587" y="136719"/>
                    <a:pt x="35902" y="144406"/>
                  </a:cubicBezTo>
                  <a:cubicBezTo>
                    <a:pt x="49549" y="153648"/>
                    <a:pt x="65096" y="159608"/>
                    <a:pt x="82630" y="162026"/>
                  </a:cubicBezTo>
                  <a:cubicBezTo>
                    <a:pt x="86689" y="162544"/>
                    <a:pt x="90835" y="163063"/>
                    <a:pt x="94981" y="163149"/>
                  </a:cubicBezTo>
                  <a:cubicBezTo>
                    <a:pt x="135749" y="163149"/>
                    <a:pt x="176430" y="163149"/>
                    <a:pt x="217198" y="163235"/>
                  </a:cubicBezTo>
                  <a:cubicBezTo>
                    <a:pt x="254080" y="163235"/>
                    <a:pt x="290961" y="163235"/>
                    <a:pt x="327842" y="163235"/>
                  </a:cubicBezTo>
                  <a:cubicBezTo>
                    <a:pt x="351681" y="163235"/>
                    <a:pt x="375520" y="163235"/>
                    <a:pt x="399359" y="163235"/>
                  </a:cubicBezTo>
                  <a:cubicBezTo>
                    <a:pt x="406700" y="163235"/>
                    <a:pt x="412574" y="158226"/>
                    <a:pt x="412746" y="152180"/>
                  </a:cubicBezTo>
                  <a:cubicBezTo>
                    <a:pt x="412919" y="146133"/>
                    <a:pt x="407305" y="140951"/>
                    <a:pt x="399963" y="140692"/>
                  </a:cubicBezTo>
                  <a:cubicBezTo>
                    <a:pt x="393485" y="140519"/>
                    <a:pt x="386921" y="140606"/>
                    <a:pt x="380443" y="140606"/>
                  </a:cubicBezTo>
                  <a:cubicBezTo>
                    <a:pt x="371979" y="140606"/>
                    <a:pt x="363514" y="140606"/>
                    <a:pt x="355049" y="140606"/>
                  </a:cubicBezTo>
                  <a:cubicBezTo>
                    <a:pt x="346671" y="140606"/>
                    <a:pt x="338207" y="140606"/>
                    <a:pt x="329829" y="140606"/>
                  </a:cubicBezTo>
                  <a:cubicBezTo>
                    <a:pt x="321364" y="140606"/>
                    <a:pt x="312900" y="140606"/>
                    <a:pt x="304435" y="140606"/>
                  </a:cubicBezTo>
                  <a:cubicBezTo>
                    <a:pt x="295884" y="140606"/>
                    <a:pt x="287333" y="140606"/>
                    <a:pt x="278782" y="140606"/>
                  </a:cubicBezTo>
                  <a:cubicBezTo>
                    <a:pt x="270231" y="140606"/>
                    <a:pt x="262112" y="140606"/>
                    <a:pt x="253734" y="140606"/>
                  </a:cubicBezTo>
                  <a:cubicBezTo>
                    <a:pt x="245270" y="140606"/>
                    <a:pt x="236805" y="140606"/>
                    <a:pt x="228341" y="140606"/>
                  </a:cubicBezTo>
                  <a:cubicBezTo>
                    <a:pt x="219962" y="140606"/>
                    <a:pt x="211498" y="140606"/>
                    <a:pt x="203120" y="140606"/>
                  </a:cubicBezTo>
                  <a:cubicBezTo>
                    <a:pt x="194655" y="140606"/>
                    <a:pt x="186191" y="140606"/>
                    <a:pt x="177726" y="140606"/>
                  </a:cubicBezTo>
                  <a:cubicBezTo>
                    <a:pt x="169262" y="140606"/>
                    <a:pt x="160797" y="140606"/>
                    <a:pt x="152332" y="140606"/>
                  </a:cubicBezTo>
                  <a:cubicBezTo>
                    <a:pt x="143954" y="140606"/>
                    <a:pt x="135490" y="140606"/>
                    <a:pt x="127112" y="140606"/>
                  </a:cubicBezTo>
                  <a:cubicBezTo>
                    <a:pt x="118647" y="140606"/>
                    <a:pt x="110183" y="140606"/>
                    <a:pt x="101718" y="140606"/>
                  </a:cubicBezTo>
                  <a:cubicBezTo>
                    <a:pt x="92390" y="140606"/>
                    <a:pt x="83321" y="139569"/>
                    <a:pt x="74597" y="136892"/>
                  </a:cubicBezTo>
                  <a:cubicBezTo>
                    <a:pt x="67083" y="134560"/>
                    <a:pt x="60259" y="131364"/>
                    <a:pt x="54127" y="127131"/>
                  </a:cubicBezTo>
                  <a:cubicBezTo>
                    <a:pt x="44798" y="120740"/>
                    <a:pt x="37802" y="113053"/>
                    <a:pt x="33224" y="103811"/>
                  </a:cubicBezTo>
                  <a:cubicBezTo>
                    <a:pt x="27437" y="92064"/>
                    <a:pt x="26487" y="79972"/>
                    <a:pt x="30029" y="67707"/>
                  </a:cubicBezTo>
                  <a:cubicBezTo>
                    <a:pt x="33138" y="57083"/>
                    <a:pt x="39443" y="47841"/>
                    <a:pt x="49031" y="40154"/>
                  </a:cubicBezTo>
                  <a:cubicBezTo>
                    <a:pt x="63109" y="28753"/>
                    <a:pt x="80125" y="22966"/>
                    <a:pt x="99991" y="22880"/>
                  </a:cubicBezTo>
                  <a:cubicBezTo>
                    <a:pt x="114933" y="22880"/>
                    <a:pt x="129789" y="22880"/>
                    <a:pt x="144732" y="22880"/>
                  </a:cubicBezTo>
                  <a:cubicBezTo>
                    <a:pt x="159329" y="22880"/>
                    <a:pt x="174012" y="22880"/>
                    <a:pt x="188609" y="22880"/>
                  </a:cubicBezTo>
                  <a:cubicBezTo>
                    <a:pt x="204674" y="22880"/>
                    <a:pt x="220740" y="22880"/>
                    <a:pt x="236805" y="22880"/>
                  </a:cubicBezTo>
                  <a:cubicBezTo>
                    <a:pt x="249847" y="22880"/>
                    <a:pt x="262976" y="22880"/>
                    <a:pt x="276018" y="22793"/>
                  </a:cubicBezTo>
                  <a:cubicBezTo>
                    <a:pt x="289924" y="22793"/>
                    <a:pt x="303830" y="22793"/>
                    <a:pt x="317736" y="22793"/>
                  </a:cubicBezTo>
                  <a:cubicBezTo>
                    <a:pt x="333802" y="22793"/>
                    <a:pt x="349867" y="22793"/>
                    <a:pt x="365932" y="22880"/>
                  </a:cubicBezTo>
                  <a:cubicBezTo>
                    <a:pt x="380529" y="22880"/>
                    <a:pt x="395213" y="22880"/>
                    <a:pt x="409810" y="22880"/>
                  </a:cubicBezTo>
                  <a:cubicBezTo>
                    <a:pt x="419915" y="22880"/>
                    <a:pt x="430021" y="22966"/>
                    <a:pt x="440127" y="22880"/>
                  </a:cubicBezTo>
                  <a:cubicBezTo>
                    <a:pt x="459733" y="22793"/>
                    <a:pt x="475021" y="29357"/>
                    <a:pt x="485213" y="43091"/>
                  </a:cubicBezTo>
                  <a:cubicBezTo>
                    <a:pt x="497910" y="60365"/>
                    <a:pt x="493246" y="82131"/>
                    <a:pt x="475108" y="95174"/>
                  </a:cubicBezTo>
                  <a:cubicBezTo>
                    <a:pt x="465607" y="101997"/>
                    <a:pt x="454551" y="105366"/>
                    <a:pt x="441940" y="105366"/>
                  </a:cubicBezTo>
                  <a:cubicBezTo>
                    <a:pt x="415165" y="105366"/>
                    <a:pt x="388476" y="105366"/>
                    <a:pt x="361700" y="105366"/>
                  </a:cubicBezTo>
                  <a:cubicBezTo>
                    <a:pt x="302880" y="105366"/>
                    <a:pt x="244147" y="105366"/>
                    <a:pt x="185327" y="105366"/>
                  </a:cubicBezTo>
                  <a:cubicBezTo>
                    <a:pt x="167966" y="105366"/>
                    <a:pt x="154837" y="93360"/>
                    <a:pt x="156478" y="79281"/>
                  </a:cubicBezTo>
                  <a:cubicBezTo>
                    <a:pt x="157860" y="67189"/>
                    <a:pt x="169866" y="58120"/>
                    <a:pt x="185241" y="57861"/>
                  </a:cubicBezTo>
                  <a:cubicBezTo>
                    <a:pt x="198369" y="57688"/>
                    <a:pt x="211584" y="57861"/>
                    <a:pt x="224713" y="57861"/>
                  </a:cubicBezTo>
                  <a:cubicBezTo>
                    <a:pt x="240778" y="57861"/>
                    <a:pt x="256844" y="57861"/>
                    <a:pt x="272995" y="57861"/>
                  </a:cubicBezTo>
                  <a:cubicBezTo>
                    <a:pt x="289147" y="57861"/>
                    <a:pt x="305299" y="57861"/>
                    <a:pt x="321450" y="57861"/>
                  </a:cubicBezTo>
                  <a:cubicBezTo>
                    <a:pt x="337602" y="57861"/>
                    <a:pt x="353754" y="57861"/>
                    <a:pt x="369906" y="57861"/>
                  </a:cubicBezTo>
                  <a:cubicBezTo>
                    <a:pt x="379407" y="57861"/>
                    <a:pt x="388908" y="57947"/>
                    <a:pt x="398409" y="57947"/>
                  </a:cubicBezTo>
                  <a:cubicBezTo>
                    <a:pt x="403332" y="57947"/>
                    <a:pt x="407564" y="56479"/>
                    <a:pt x="410501" y="53024"/>
                  </a:cubicBezTo>
                  <a:cubicBezTo>
                    <a:pt x="413351" y="49655"/>
                    <a:pt x="413956" y="45855"/>
                    <a:pt x="411883" y="42054"/>
                  </a:cubicBezTo>
                  <a:cubicBezTo>
                    <a:pt x="409551" y="37736"/>
                    <a:pt x="405491" y="35231"/>
                    <a:pt x="399704" y="35231"/>
                  </a:cubicBezTo>
                  <a:cubicBezTo>
                    <a:pt x="386057" y="35144"/>
                    <a:pt x="372410" y="35231"/>
                    <a:pt x="358763" y="35231"/>
                  </a:cubicBezTo>
                  <a:cubicBezTo>
                    <a:pt x="340971" y="35231"/>
                    <a:pt x="323178" y="35231"/>
                    <a:pt x="305385" y="35231"/>
                  </a:cubicBezTo>
                  <a:cubicBezTo>
                    <a:pt x="286210" y="35231"/>
                    <a:pt x="267122" y="35231"/>
                    <a:pt x="247947" y="35231"/>
                  </a:cubicBezTo>
                  <a:cubicBezTo>
                    <a:pt x="230068" y="35231"/>
                    <a:pt x="212102" y="35231"/>
                    <a:pt x="194223" y="35231"/>
                  </a:cubicBezTo>
                  <a:cubicBezTo>
                    <a:pt x="187313" y="35231"/>
                    <a:pt x="180317" y="34885"/>
                    <a:pt x="173580" y="36267"/>
                  </a:cubicBezTo>
                  <a:cubicBezTo>
                    <a:pt x="151901" y="40586"/>
                    <a:pt x="137476" y="51469"/>
                    <a:pt x="130826" y="69003"/>
                  </a:cubicBezTo>
                  <a:cubicBezTo>
                    <a:pt x="127371" y="78072"/>
                    <a:pt x="127803" y="87141"/>
                    <a:pt x="131430" y="96124"/>
                  </a:cubicBezTo>
                  <a:cubicBezTo>
                    <a:pt x="135058" y="105366"/>
                    <a:pt x="141622" y="112880"/>
                    <a:pt x="151037" y="118753"/>
                  </a:cubicBezTo>
                  <a:cubicBezTo>
                    <a:pt x="158897" y="123590"/>
                    <a:pt x="167707" y="126613"/>
                    <a:pt x="177467" y="127736"/>
                  </a:cubicBezTo>
                  <a:cubicBezTo>
                    <a:pt x="182995" y="128341"/>
                    <a:pt x="188609" y="128168"/>
                    <a:pt x="194137" y="128168"/>
                  </a:cubicBezTo>
                  <a:cubicBezTo>
                    <a:pt x="207266" y="128168"/>
                    <a:pt x="220481" y="128168"/>
                    <a:pt x="233609" y="128168"/>
                  </a:cubicBezTo>
                  <a:cubicBezTo>
                    <a:pt x="246479" y="128168"/>
                    <a:pt x="259435" y="128168"/>
                    <a:pt x="272304" y="128168"/>
                  </a:cubicBezTo>
                  <a:cubicBezTo>
                    <a:pt x="285433" y="128168"/>
                    <a:pt x="298648" y="128168"/>
                    <a:pt x="311777" y="128168"/>
                  </a:cubicBezTo>
                  <a:cubicBezTo>
                    <a:pt x="324646" y="128168"/>
                    <a:pt x="337602" y="128168"/>
                    <a:pt x="350472" y="128168"/>
                  </a:cubicBezTo>
                  <a:cubicBezTo>
                    <a:pt x="363600" y="128168"/>
                    <a:pt x="376815" y="128168"/>
                    <a:pt x="389944" y="128168"/>
                  </a:cubicBezTo>
                  <a:cubicBezTo>
                    <a:pt x="403073" y="128168"/>
                    <a:pt x="416115" y="128168"/>
                    <a:pt x="429244" y="128168"/>
                  </a:cubicBezTo>
                  <a:cubicBezTo>
                    <a:pt x="436672" y="128168"/>
                    <a:pt x="444100" y="128427"/>
                    <a:pt x="451441" y="127650"/>
                  </a:cubicBezTo>
                  <a:cubicBezTo>
                    <a:pt x="471739" y="125490"/>
                    <a:pt x="488495" y="118062"/>
                    <a:pt x="501710" y="105193"/>
                  </a:cubicBezTo>
                  <a:cubicBezTo>
                    <a:pt x="512766" y="94396"/>
                    <a:pt x="518812" y="81872"/>
                    <a:pt x="519935" y="67880"/>
                  </a:cubicBezTo>
                  <a:cubicBezTo>
                    <a:pt x="520712" y="58465"/>
                    <a:pt x="518812" y="49223"/>
                    <a:pt x="514494" y="40413"/>
                  </a:cubicBezTo>
                  <a:cubicBezTo>
                    <a:pt x="508102" y="27457"/>
                    <a:pt x="497651" y="17179"/>
                    <a:pt x="483140" y="9751"/>
                  </a:cubicBezTo>
                  <a:cubicBezTo>
                    <a:pt x="470098" y="3014"/>
                    <a:pt x="455674" y="77"/>
                    <a:pt x="440299" y="77"/>
                  </a:cubicBezTo>
                  <a:cubicBezTo>
                    <a:pt x="433217" y="77"/>
                    <a:pt x="426221" y="77"/>
                    <a:pt x="419138" y="77"/>
                  </a:cubicBezTo>
                  <a:cubicBezTo>
                    <a:pt x="411105" y="77"/>
                    <a:pt x="402986" y="77"/>
                    <a:pt x="394954" y="77"/>
                  </a:cubicBezTo>
                  <a:cubicBezTo>
                    <a:pt x="386144" y="77"/>
                    <a:pt x="377334" y="77"/>
                    <a:pt x="368524" y="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8" name="Google Shape;1578;p40"/>
            <p:cNvSpPr/>
            <p:nvPr/>
          </p:nvSpPr>
          <p:spPr>
            <a:xfrm rot="4459776">
              <a:off x="7454260" y="427859"/>
              <a:ext cx="520170" cy="163255"/>
            </a:xfrm>
            <a:custGeom>
              <a:avLst/>
              <a:gdLst/>
              <a:ahLst/>
              <a:cxnLst/>
              <a:rect l="l" t="t" r="r" b="b"/>
              <a:pathLst>
                <a:path w="520105" h="163235" extrusionOk="0">
                  <a:moveTo>
                    <a:pt x="368351" y="77"/>
                  </a:moveTo>
                  <a:cubicBezTo>
                    <a:pt x="361787" y="77"/>
                    <a:pt x="355222" y="77"/>
                    <a:pt x="348658" y="77"/>
                  </a:cubicBezTo>
                  <a:cubicBezTo>
                    <a:pt x="339934" y="77"/>
                    <a:pt x="331211" y="77"/>
                    <a:pt x="322401" y="77"/>
                  </a:cubicBezTo>
                  <a:cubicBezTo>
                    <a:pt x="315836" y="77"/>
                    <a:pt x="309272" y="77"/>
                    <a:pt x="302708" y="77"/>
                  </a:cubicBezTo>
                  <a:cubicBezTo>
                    <a:pt x="295539" y="77"/>
                    <a:pt x="288370" y="77"/>
                    <a:pt x="281201" y="77"/>
                  </a:cubicBezTo>
                  <a:cubicBezTo>
                    <a:pt x="272995" y="77"/>
                    <a:pt x="264790" y="77"/>
                    <a:pt x="256584" y="77"/>
                  </a:cubicBezTo>
                  <a:cubicBezTo>
                    <a:pt x="247947" y="77"/>
                    <a:pt x="239224" y="77"/>
                    <a:pt x="230586" y="77"/>
                  </a:cubicBezTo>
                  <a:cubicBezTo>
                    <a:pt x="222381" y="77"/>
                    <a:pt x="214175" y="77"/>
                    <a:pt x="205970" y="77"/>
                  </a:cubicBezTo>
                  <a:cubicBezTo>
                    <a:pt x="195778" y="77"/>
                    <a:pt x="185672" y="77"/>
                    <a:pt x="175480" y="77"/>
                  </a:cubicBezTo>
                  <a:cubicBezTo>
                    <a:pt x="167189" y="77"/>
                    <a:pt x="158983" y="77"/>
                    <a:pt x="150691" y="77"/>
                  </a:cubicBezTo>
                  <a:cubicBezTo>
                    <a:pt x="140499" y="77"/>
                    <a:pt x="130394" y="77"/>
                    <a:pt x="120202" y="77"/>
                  </a:cubicBezTo>
                  <a:cubicBezTo>
                    <a:pt x="111219" y="77"/>
                    <a:pt x="102236" y="-182"/>
                    <a:pt x="93167" y="250"/>
                  </a:cubicBezTo>
                  <a:cubicBezTo>
                    <a:pt x="85653" y="595"/>
                    <a:pt x="78311" y="1632"/>
                    <a:pt x="71142" y="3446"/>
                  </a:cubicBezTo>
                  <a:cubicBezTo>
                    <a:pt x="49808" y="8801"/>
                    <a:pt x="32361" y="18734"/>
                    <a:pt x="19232" y="33503"/>
                  </a:cubicBezTo>
                  <a:cubicBezTo>
                    <a:pt x="7658" y="46459"/>
                    <a:pt x="1266" y="61143"/>
                    <a:pt x="144" y="77208"/>
                  </a:cubicBezTo>
                  <a:cubicBezTo>
                    <a:pt x="-720" y="90941"/>
                    <a:pt x="2303" y="103984"/>
                    <a:pt x="9472" y="116421"/>
                  </a:cubicBezTo>
                  <a:cubicBezTo>
                    <a:pt x="15777" y="127391"/>
                    <a:pt x="24587" y="136719"/>
                    <a:pt x="35902" y="144406"/>
                  </a:cubicBezTo>
                  <a:cubicBezTo>
                    <a:pt x="49549" y="153648"/>
                    <a:pt x="65096" y="159608"/>
                    <a:pt x="82630" y="162026"/>
                  </a:cubicBezTo>
                  <a:cubicBezTo>
                    <a:pt x="86689" y="162544"/>
                    <a:pt x="90835" y="163063"/>
                    <a:pt x="94981" y="163149"/>
                  </a:cubicBezTo>
                  <a:cubicBezTo>
                    <a:pt x="135749" y="163149"/>
                    <a:pt x="176430" y="163149"/>
                    <a:pt x="217198" y="163235"/>
                  </a:cubicBezTo>
                  <a:cubicBezTo>
                    <a:pt x="254080" y="163235"/>
                    <a:pt x="290961" y="163235"/>
                    <a:pt x="327842" y="163235"/>
                  </a:cubicBezTo>
                  <a:cubicBezTo>
                    <a:pt x="351681" y="163235"/>
                    <a:pt x="375520" y="163235"/>
                    <a:pt x="399359" y="163235"/>
                  </a:cubicBezTo>
                  <a:cubicBezTo>
                    <a:pt x="406700" y="163235"/>
                    <a:pt x="412574" y="158226"/>
                    <a:pt x="412746" y="152180"/>
                  </a:cubicBezTo>
                  <a:cubicBezTo>
                    <a:pt x="412919" y="146134"/>
                    <a:pt x="407305" y="140951"/>
                    <a:pt x="399963" y="140692"/>
                  </a:cubicBezTo>
                  <a:cubicBezTo>
                    <a:pt x="393485" y="140519"/>
                    <a:pt x="386921" y="140606"/>
                    <a:pt x="380443" y="140606"/>
                  </a:cubicBezTo>
                  <a:cubicBezTo>
                    <a:pt x="371979" y="140606"/>
                    <a:pt x="363514" y="140606"/>
                    <a:pt x="355049" y="140606"/>
                  </a:cubicBezTo>
                  <a:cubicBezTo>
                    <a:pt x="346671" y="140606"/>
                    <a:pt x="338207" y="140606"/>
                    <a:pt x="329829" y="140606"/>
                  </a:cubicBezTo>
                  <a:cubicBezTo>
                    <a:pt x="321364" y="140606"/>
                    <a:pt x="312900" y="140606"/>
                    <a:pt x="304435" y="140606"/>
                  </a:cubicBezTo>
                  <a:cubicBezTo>
                    <a:pt x="295884" y="140606"/>
                    <a:pt x="287333" y="140606"/>
                    <a:pt x="278782" y="140606"/>
                  </a:cubicBezTo>
                  <a:cubicBezTo>
                    <a:pt x="270231" y="140606"/>
                    <a:pt x="262112" y="140606"/>
                    <a:pt x="253734" y="140606"/>
                  </a:cubicBezTo>
                  <a:cubicBezTo>
                    <a:pt x="245270" y="140606"/>
                    <a:pt x="236805" y="140606"/>
                    <a:pt x="228341" y="140606"/>
                  </a:cubicBezTo>
                  <a:cubicBezTo>
                    <a:pt x="219962" y="140606"/>
                    <a:pt x="211498" y="140606"/>
                    <a:pt x="203120" y="140606"/>
                  </a:cubicBezTo>
                  <a:cubicBezTo>
                    <a:pt x="194655" y="140606"/>
                    <a:pt x="186191" y="140606"/>
                    <a:pt x="177726" y="140606"/>
                  </a:cubicBezTo>
                  <a:cubicBezTo>
                    <a:pt x="169262" y="140606"/>
                    <a:pt x="160797" y="140606"/>
                    <a:pt x="152332" y="140606"/>
                  </a:cubicBezTo>
                  <a:cubicBezTo>
                    <a:pt x="143954" y="140606"/>
                    <a:pt x="135490" y="140606"/>
                    <a:pt x="127112" y="140606"/>
                  </a:cubicBezTo>
                  <a:cubicBezTo>
                    <a:pt x="118647" y="140606"/>
                    <a:pt x="110183" y="140606"/>
                    <a:pt x="101718" y="140606"/>
                  </a:cubicBezTo>
                  <a:cubicBezTo>
                    <a:pt x="92390" y="140606"/>
                    <a:pt x="83321" y="139569"/>
                    <a:pt x="74597" y="136892"/>
                  </a:cubicBezTo>
                  <a:cubicBezTo>
                    <a:pt x="67083" y="134560"/>
                    <a:pt x="60259" y="131364"/>
                    <a:pt x="54127" y="127132"/>
                  </a:cubicBezTo>
                  <a:cubicBezTo>
                    <a:pt x="44798" y="120826"/>
                    <a:pt x="37802" y="113053"/>
                    <a:pt x="33224" y="103811"/>
                  </a:cubicBezTo>
                  <a:cubicBezTo>
                    <a:pt x="27437" y="92064"/>
                    <a:pt x="26487" y="79972"/>
                    <a:pt x="30029" y="67707"/>
                  </a:cubicBezTo>
                  <a:cubicBezTo>
                    <a:pt x="33138" y="57083"/>
                    <a:pt x="39443" y="47841"/>
                    <a:pt x="49031" y="40154"/>
                  </a:cubicBezTo>
                  <a:cubicBezTo>
                    <a:pt x="63109" y="28753"/>
                    <a:pt x="80125" y="22966"/>
                    <a:pt x="99991" y="22879"/>
                  </a:cubicBezTo>
                  <a:cubicBezTo>
                    <a:pt x="114933" y="22879"/>
                    <a:pt x="129789" y="22879"/>
                    <a:pt x="144732" y="22879"/>
                  </a:cubicBezTo>
                  <a:cubicBezTo>
                    <a:pt x="159329" y="22879"/>
                    <a:pt x="174012" y="22879"/>
                    <a:pt x="188609" y="22879"/>
                  </a:cubicBezTo>
                  <a:cubicBezTo>
                    <a:pt x="204674" y="22879"/>
                    <a:pt x="220740" y="22879"/>
                    <a:pt x="236805" y="22879"/>
                  </a:cubicBezTo>
                  <a:cubicBezTo>
                    <a:pt x="249847" y="22879"/>
                    <a:pt x="262976" y="22879"/>
                    <a:pt x="276018" y="22793"/>
                  </a:cubicBezTo>
                  <a:cubicBezTo>
                    <a:pt x="289924" y="22793"/>
                    <a:pt x="303830" y="22793"/>
                    <a:pt x="317736" y="22793"/>
                  </a:cubicBezTo>
                  <a:cubicBezTo>
                    <a:pt x="333802" y="22793"/>
                    <a:pt x="349867" y="22793"/>
                    <a:pt x="365932" y="22879"/>
                  </a:cubicBezTo>
                  <a:cubicBezTo>
                    <a:pt x="380529" y="22879"/>
                    <a:pt x="395213" y="22879"/>
                    <a:pt x="409810" y="22879"/>
                  </a:cubicBezTo>
                  <a:cubicBezTo>
                    <a:pt x="419915" y="22879"/>
                    <a:pt x="430021" y="22966"/>
                    <a:pt x="440127" y="22879"/>
                  </a:cubicBezTo>
                  <a:cubicBezTo>
                    <a:pt x="459733" y="22793"/>
                    <a:pt x="475021" y="29357"/>
                    <a:pt x="485213" y="43091"/>
                  </a:cubicBezTo>
                  <a:cubicBezTo>
                    <a:pt x="497910" y="60365"/>
                    <a:pt x="493246" y="82131"/>
                    <a:pt x="475108" y="95174"/>
                  </a:cubicBezTo>
                  <a:cubicBezTo>
                    <a:pt x="465607" y="101997"/>
                    <a:pt x="454551" y="105366"/>
                    <a:pt x="441940" y="105366"/>
                  </a:cubicBezTo>
                  <a:cubicBezTo>
                    <a:pt x="415165" y="105366"/>
                    <a:pt x="388476" y="105366"/>
                    <a:pt x="361700" y="105366"/>
                  </a:cubicBezTo>
                  <a:cubicBezTo>
                    <a:pt x="302880" y="105366"/>
                    <a:pt x="244147" y="105366"/>
                    <a:pt x="185327" y="105366"/>
                  </a:cubicBezTo>
                  <a:cubicBezTo>
                    <a:pt x="167966" y="105366"/>
                    <a:pt x="154837" y="93360"/>
                    <a:pt x="156478" y="79281"/>
                  </a:cubicBezTo>
                  <a:cubicBezTo>
                    <a:pt x="157860" y="67189"/>
                    <a:pt x="169866" y="58120"/>
                    <a:pt x="185241" y="57861"/>
                  </a:cubicBezTo>
                  <a:cubicBezTo>
                    <a:pt x="198369" y="57688"/>
                    <a:pt x="211584" y="57861"/>
                    <a:pt x="224713" y="57861"/>
                  </a:cubicBezTo>
                  <a:cubicBezTo>
                    <a:pt x="240778" y="57861"/>
                    <a:pt x="256844" y="57861"/>
                    <a:pt x="272995" y="57861"/>
                  </a:cubicBezTo>
                  <a:cubicBezTo>
                    <a:pt x="289147" y="57861"/>
                    <a:pt x="305299" y="57861"/>
                    <a:pt x="321450" y="57861"/>
                  </a:cubicBezTo>
                  <a:cubicBezTo>
                    <a:pt x="337602" y="57861"/>
                    <a:pt x="353754" y="57861"/>
                    <a:pt x="369906" y="57861"/>
                  </a:cubicBezTo>
                  <a:cubicBezTo>
                    <a:pt x="379407" y="57861"/>
                    <a:pt x="388908" y="57947"/>
                    <a:pt x="398409" y="57947"/>
                  </a:cubicBezTo>
                  <a:cubicBezTo>
                    <a:pt x="403332" y="57947"/>
                    <a:pt x="407564" y="56479"/>
                    <a:pt x="410501" y="53024"/>
                  </a:cubicBezTo>
                  <a:cubicBezTo>
                    <a:pt x="413351" y="49655"/>
                    <a:pt x="413956" y="45855"/>
                    <a:pt x="411883" y="42054"/>
                  </a:cubicBezTo>
                  <a:cubicBezTo>
                    <a:pt x="409551" y="37736"/>
                    <a:pt x="405491" y="35231"/>
                    <a:pt x="399704" y="35231"/>
                  </a:cubicBezTo>
                  <a:cubicBezTo>
                    <a:pt x="386057" y="35144"/>
                    <a:pt x="372410" y="35231"/>
                    <a:pt x="358763" y="35231"/>
                  </a:cubicBezTo>
                  <a:cubicBezTo>
                    <a:pt x="340971" y="35231"/>
                    <a:pt x="323178" y="35231"/>
                    <a:pt x="305385" y="35231"/>
                  </a:cubicBezTo>
                  <a:cubicBezTo>
                    <a:pt x="286210" y="35231"/>
                    <a:pt x="267122" y="35231"/>
                    <a:pt x="247947" y="35231"/>
                  </a:cubicBezTo>
                  <a:cubicBezTo>
                    <a:pt x="230068" y="35231"/>
                    <a:pt x="212102" y="35231"/>
                    <a:pt x="194223" y="35231"/>
                  </a:cubicBezTo>
                  <a:cubicBezTo>
                    <a:pt x="187313" y="35231"/>
                    <a:pt x="180317" y="34885"/>
                    <a:pt x="173580" y="36267"/>
                  </a:cubicBezTo>
                  <a:cubicBezTo>
                    <a:pt x="151901" y="40586"/>
                    <a:pt x="137476" y="51469"/>
                    <a:pt x="130826" y="69003"/>
                  </a:cubicBezTo>
                  <a:cubicBezTo>
                    <a:pt x="127371" y="78072"/>
                    <a:pt x="127803" y="87141"/>
                    <a:pt x="131430" y="96124"/>
                  </a:cubicBezTo>
                  <a:cubicBezTo>
                    <a:pt x="135058" y="105366"/>
                    <a:pt x="141622" y="112880"/>
                    <a:pt x="151037" y="118753"/>
                  </a:cubicBezTo>
                  <a:cubicBezTo>
                    <a:pt x="158897" y="123590"/>
                    <a:pt x="167707" y="126613"/>
                    <a:pt x="177467" y="127736"/>
                  </a:cubicBezTo>
                  <a:cubicBezTo>
                    <a:pt x="182995" y="128341"/>
                    <a:pt x="188609" y="128168"/>
                    <a:pt x="194137" y="128168"/>
                  </a:cubicBezTo>
                  <a:cubicBezTo>
                    <a:pt x="207266" y="128168"/>
                    <a:pt x="220481" y="128168"/>
                    <a:pt x="233609" y="128168"/>
                  </a:cubicBezTo>
                  <a:cubicBezTo>
                    <a:pt x="246479" y="128168"/>
                    <a:pt x="259435" y="128168"/>
                    <a:pt x="272304" y="128168"/>
                  </a:cubicBezTo>
                  <a:cubicBezTo>
                    <a:pt x="285433" y="128168"/>
                    <a:pt x="298648" y="128168"/>
                    <a:pt x="311777" y="128168"/>
                  </a:cubicBezTo>
                  <a:cubicBezTo>
                    <a:pt x="324646" y="128168"/>
                    <a:pt x="337602" y="128168"/>
                    <a:pt x="350472" y="128168"/>
                  </a:cubicBezTo>
                  <a:cubicBezTo>
                    <a:pt x="363600" y="128168"/>
                    <a:pt x="376815" y="128168"/>
                    <a:pt x="389944" y="128168"/>
                  </a:cubicBezTo>
                  <a:cubicBezTo>
                    <a:pt x="403073" y="128168"/>
                    <a:pt x="416115" y="128168"/>
                    <a:pt x="429244" y="128168"/>
                  </a:cubicBezTo>
                  <a:cubicBezTo>
                    <a:pt x="436672" y="128168"/>
                    <a:pt x="444100" y="128427"/>
                    <a:pt x="451441" y="127650"/>
                  </a:cubicBezTo>
                  <a:cubicBezTo>
                    <a:pt x="471739" y="125490"/>
                    <a:pt x="488495" y="118062"/>
                    <a:pt x="501710" y="105193"/>
                  </a:cubicBezTo>
                  <a:cubicBezTo>
                    <a:pt x="512766" y="94396"/>
                    <a:pt x="518812" y="81872"/>
                    <a:pt x="519935" y="67880"/>
                  </a:cubicBezTo>
                  <a:cubicBezTo>
                    <a:pt x="520712" y="58465"/>
                    <a:pt x="518812" y="49223"/>
                    <a:pt x="514494" y="40413"/>
                  </a:cubicBezTo>
                  <a:cubicBezTo>
                    <a:pt x="508102" y="27457"/>
                    <a:pt x="497651" y="17179"/>
                    <a:pt x="483140" y="9751"/>
                  </a:cubicBezTo>
                  <a:cubicBezTo>
                    <a:pt x="470098" y="3014"/>
                    <a:pt x="455674" y="77"/>
                    <a:pt x="440299" y="77"/>
                  </a:cubicBezTo>
                  <a:cubicBezTo>
                    <a:pt x="433217" y="77"/>
                    <a:pt x="426221" y="77"/>
                    <a:pt x="419138" y="77"/>
                  </a:cubicBezTo>
                  <a:cubicBezTo>
                    <a:pt x="411105" y="77"/>
                    <a:pt x="402986" y="77"/>
                    <a:pt x="394954" y="77"/>
                  </a:cubicBezTo>
                  <a:cubicBezTo>
                    <a:pt x="386144" y="77"/>
                    <a:pt x="377334" y="77"/>
                    <a:pt x="368524" y="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Google Shape;1652;p43"/>
              <p:cNvSpPr/>
              <p:nvPr/>
            </p:nvSpPr>
            <p:spPr>
              <a:xfrm>
                <a:off x="523092" y="480088"/>
                <a:ext cx="8133826" cy="543953"/>
              </a:xfrm>
              <a:prstGeom prst="rect">
                <a:avLst/>
              </a:prstGeom>
              <a:solidFill>
                <a:srgbClr val="FEDE98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1950" b="1"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Giá trị lượng giác sin, côsin, tang, côtang của các góc </a:t>
                </a:r>
                <a14:m>
                  <m:oMath xmlns:m="http://schemas.openxmlformats.org/officeDocument/2006/math">
                    <m:r>
                      <a:rPr lang="vi-VN" sz="1950" b="1" i="0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𝟑</m:t>
                    </m:r>
                    <m:sSup>
                      <m:sSupPr>
                        <m:ctrlPr>
                          <a:rPr lang="en-US" sz="1950" b="1"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1950" b="1" i="0"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𝟎</m:t>
                        </m:r>
                      </m:e>
                      <m:sup>
                        <m:r>
                          <a:rPr lang="vi-VN" sz="1950" b="1" i="0"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𝐨</m:t>
                        </m:r>
                      </m:sup>
                    </m:sSup>
                    <m:r>
                      <a:rPr lang="vi-VN" sz="1950" b="1" i="0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, </m:t>
                    </m:r>
                    <m:r>
                      <a:rPr lang="vi-VN" sz="1950" b="1" i="0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𝟒</m:t>
                    </m:r>
                    <m:sSup>
                      <m:sSupPr>
                        <m:ctrlPr>
                          <a:rPr lang="en-US" sz="1950" b="1"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1950" b="1" i="0"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  <m:sup>
                        <m:r>
                          <a:rPr lang="vi-VN" sz="1950" b="1" i="0"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𝐨</m:t>
                        </m:r>
                      </m:sup>
                    </m:sSup>
                    <m:r>
                      <a:rPr lang="vi-VN" sz="1950" b="1" i="0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, </m:t>
                    </m:r>
                    <m:r>
                      <a:rPr lang="vi-VN" sz="1950" b="1" i="0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𝟔</m:t>
                    </m:r>
                    <m:sSup>
                      <m:sSupPr>
                        <m:ctrlPr>
                          <a:rPr lang="en-US" sz="1950" b="1"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1950" b="1" i="0"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𝟎</m:t>
                        </m:r>
                      </m:e>
                      <m:sup>
                        <m:r>
                          <a:rPr lang="vi-VN" sz="1950" b="1" i="0"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𝐨</m:t>
                        </m:r>
                      </m:sup>
                    </m:sSup>
                  </m:oMath>
                </a14:m>
                <a:endParaRPr lang="en-US" sz="195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1" name="Google Shape;1652;p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092" y="480088"/>
                <a:ext cx="8133826" cy="54395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767594" y="1283209"/>
                <a:ext cx="7644821" cy="535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marR="0" lvl="0" indent="-285750" algn="just" defTabSz="914400" rtl="0" eaLnBrk="1" fontAlgn="auto" latinLnBrk="0" hangingPunct="1">
                  <a:lnSpc>
                    <a:spcPct val="16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00000"/>
                  </a:buClr>
                  <a:buSzTx/>
                  <a:buFont typeface="Wingdings" panose="05000000000000000000" pitchFamily="2" charset="2"/>
                  <a:buChar char="q"/>
                  <a:tabLst/>
                  <a:defRPr/>
                </a:pPr>
                <a:r>
                  <a:rPr kumimoji="0" lang="en-US" sz="18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sym typeface="Arial"/>
                  </a:rPr>
                  <a:t>HĐ2. </a:t>
                </a:r>
                <a:r>
                  <a: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sym typeface="Arial"/>
                  </a:rPr>
                  <a:t>Cho tam giác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𝐴𝐵𝐶</m:t>
                    </m:r>
                  </m:oMath>
                </a14:m>
                <a:r>
                  <a: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sym typeface="Arial"/>
                  </a:rPr>
                  <a:t> vuông cân</a:t>
                </a:r>
                <a:r>
                  <a:rPr kumimoji="0" lang="en-US" sz="1800" b="0" i="0" u="none" strike="noStrike" kern="0" cap="none" spc="0" normalizeH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sym typeface="Arial"/>
                  </a:rPr>
                  <a:t> </a:t>
                </a:r>
                <a:r>
                  <a: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sym typeface="Arial"/>
                  </a:rPr>
                  <a:t>tại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𝐴</m:t>
                    </m:r>
                  </m:oMath>
                </a14:m>
                <a:r>
                  <a: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sym typeface="Arial"/>
                  </a:rPr>
                  <a:t> và tam giác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𝐴𝐵</m:t>
                    </m:r>
                    <m:r>
                      <a:rPr kumimoji="0" lang="en-US" sz="1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=</m:t>
                    </m:r>
                    <m:r>
                      <a:rPr kumimoji="0" lang="en-US" sz="1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𝐴𝐶</m:t>
                    </m:r>
                    <m:r>
                      <a:rPr kumimoji="0" lang="en-US" sz="1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=</m:t>
                    </m:r>
                    <m:r>
                      <a:rPr kumimoji="0" lang="en-US" sz="1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𝑎</m:t>
                    </m:r>
                  </m:oMath>
                </a14:m>
                <a:r>
                  <a: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sym typeface="Arial"/>
                  </a:rPr>
                  <a:t> </a:t>
                </a: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594" y="1283209"/>
                <a:ext cx="7644821" cy="535531"/>
              </a:xfrm>
              <a:prstGeom prst="rect">
                <a:avLst/>
              </a:prstGeom>
              <a:blipFill>
                <a:blip r:embed="rId4"/>
                <a:stretch>
                  <a:fillRect l="-558" b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9696" y="2012534"/>
            <a:ext cx="3401863" cy="221913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767594" y="1769370"/>
                <a:ext cx="3886702" cy="26440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60000"/>
                  </a:lnSpc>
                  <a:buClr>
                    <a:srgbClr val="C00000"/>
                  </a:buClr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800" smtClean="0"/>
                        <m:t>a</m:t>
                      </m:r>
                      <m:r>
                        <m:rPr>
                          <m:nor/>
                        </m:rPr>
                        <a:rPr lang="en-US" sz="1800" smtClean="0"/>
                        <m:t>) </m:t>
                      </m:r>
                      <m:r>
                        <m:rPr>
                          <m:nor/>
                        </m:rPr>
                        <a:rPr lang="en-US" sz="1800"/>
                        <m:t>H</m:t>
                      </m:r>
                      <m:r>
                        <m:rPr>
                          <m:nor/>
                        </m:rPr>
                        <a:rPr lang="en-US" sz="1800"/>
                        <m:t>ã</m:t>
                      </m:r>
                      <m:r>
                        <m:rPr>
                          <m:nor/>
                        </m:rPr>
                        <a:rPr lang="en-US" sz="1800"/>
                        <m:t>y</m:t>
                      </m:r>
                      <m:r>
                        <m:rPr>
                          <m:nor/>
                        </m:rPr>
                        <a:rPr lang="en-US" sz="1800"/>
                        <m:t> </m:t>
                      </m:r>
                      <m:r>
                        <m:rPr>
                          <m:nor/>
                        </m:rPr>
                        <a:rPr lang="en-US" sz="1800"/>
                        <m:t>t</m:t>
                      </m:r>
                      <m:r>
                        <m:rPr>
                          <m:nor/>
                        </m:rPr>
                        <a:rPr lang="en-US" sz="1800"/>
                        <m:t>í</m:t>
                      </m:r>
                      <m:r>
                        <m:rPr>
                          <m:nor/>
                        </m:rPr>
                        <a:rPr lang="en-US" sz="1800"/>
                        <m:t>nh</m:t>
                      </m:r>
                      <m:r>
                        <m:rPr>
                          <m:nor/>
                        </m:rPr>
                        <a:rPr lang="en-US" sz="1800"/>
                        <m:t> 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𝐵𝐶</m:t>
                      </m:r>
                      <m:r>
                        <m:rPr>
                          <m:nor/>
                        </m:rPr>
                        <a:rPr lang="en-US" sz="1800"/>
                        <m:t> </m:t>
                      </m:r>
                      <m:r>
                        <m:rPr>
                          <m:nor/>
                        </m:rPr>
                        <a:rPr lang="en-US" sz="1800"/>
                        <m:t>v</m:t>
                      </m:r>
                      <m:r>
                        <m:rPr>
                          <m:nor/>
                        </m:rPr>
                        <a:rPr lang="en-US" sz="1800"/>
                        <m:t>à </m:t>
                      </m:r>
                      <m:r>
                        <m:rPr>
                          <m:nor/>
                        </m:rPr>
                        <a:rPr lang="en-US" sz="1800"/>
                        <m:t>c</m:t>
                      </m:r>
                      <m:r>
                        <m:rPr>
                          <m:nor/>
                        </m:rPr>
                        <a:rPr lang="en-US" sz="1800"/>
                        <m:t>á</m:t>
                      </m:r>
                      <m:r>
                        <m:rPr>
                          <m:nor/>
                        </m:rPr>
                        <a:rPr lang="en-US" sz="1800"/>
                        <m:t>c</m:t>
                      </m:r>
                      <m:r>
                        <m:rPr>
                          <m:nor/>
                        </m:rPr>
                        <a:rPr lang="en-US" sz="1800"/>
                        <m:t> </m:t>
                      </m:r>
                      <m:r>
                        <m:rPr>
                          <m:nor/>
                        </m:rPr>
                        <a:rPr lang="en-US" sz="1800"/>
                        <m:t>t</m:t>
                      </m:r>
                      <m:r>
                        <m:rPr>
                          <m:nor/>
                        </m:rPr>
                        <a:rPr lang="en-US" sz="1800"/>
                        <m:t>ỉ </m:t>
                      </m:r>
                      <m:r>
                        <m:rPr>
                          <m:nor/>
                        </m:rPr>
                        <a:rPr lang="en-US" sz="1800"/>
                        <m:t>s</m:t>
                      </m:r>
                      <m:r>
                        <m:rPr>
                          <m:nor/>
                        </m:rPr>
                        <a:rPr lang="en-US" sz="1800"/>
                        <m:t>ố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𝐴𝐵</m:t>
                          </m:r>
                        </m:num>
                        <m:den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𝐵𝐶</m:t>
                          </m:r>
                        </m:den>
                      </m:f>
                      <m:r>
                        <a:rPr lang="en-US" sz="1800" i="1">
                          <a:latin typeface="Cambria Math" panose="02040503050406030204" pitchFamily="18" charset="0"/>
                        </a:rPr>
                        <m:t>,</m:t>
                      </m:r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𝐴𝐶</m:t>
                          </m:r>
                        </m:num>
                        <m:den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𝐵𝐶</m:t>
                          </m:r>
                        </m:den>
                      </m:f>
                      <m:r>
                        <a:rPr lang="en-US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m:rPr>
                          <m:nor/>
                        </m:rPr>
                        <a:rPr lang="en-US" sz="1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800" b="0" i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0" algn="just">
                  <a:lnSpc>
                    <a:spcPct val="160000"/>
                  </a:lnSpc>
                  <a:buClr>
                    <a:srgbClr val="C00000"/>
                  </a:buClr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800"/>
                        <m:t>T</m:t>
                      </m:r>
                      <m:r>
                        <m:rPr>
                          <m:nor/>
                        </m:rPr>
                        <a:rPr lang="en-US" sz="1800"/>
                        <m:t>ừ đó </m:t>
                      </m:r>
                      <m:r>
                        <m:rPr>
                          <m:nor/>
                        </m:rPr>
                        <a:rPr lang="en-US" sz="1800"/>
                        <m:t>suy</m:t>
                      </m:r>
                      <m:r>
                        <m:rPr>
                          <m:nor/>
                        </m:rPr>
                        <a:rPr lang="en-US" sz="1800"/>
                        <m:t> </m:t>
                      </m:r>
                      <m:r>
                        <m:rPr>
                          <m:nor/>
                        </m:rPr>
                        <a:rPr lang="en-US" sz="1800"/>
                        <m:t>ra</m:t>
                      </m:r>
                      <m:r>
                        <m:rPr>
                          <m:nor/>
                        </m:rPr>
                        <a:rPr lang="en-US" sz="1800"/>
                        <m:t> 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𝑠𝑖𝑛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45°, </m:t>
                      </m:r>
                      <m:r>
                        <a:rPr lang="en-US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𝑐𝑜𝑠</m:t>
                      </m:r>
                      <m:r>
                        <a:rPr lang="en-US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45°.</m:t>
                      </m:r>
                    </m:oMath>
                  </m:oMathPara>
                </a14:m>
                <a:endParaRPr lang="en-US" sz="1800"/>
              </a:p>
              <a:p>
                <a:pPr lvl="0" algn="just">
                  <a:lnSpc>
                    <a:spcPct val="160000"/>
                  </a:lnSpc>
                  <a:buClr>
                    <a:srgbClr val="C00000"/>
                  </a:buClr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800"/>
                        <m:t>b</m:t>
                      </m:r>
                      <m:r>
                        <m:rPr>
                          <m:nor/>
                        </m:rPr>
                        <a:rPr lang="en-US" sz="1800"/>
                        <m:t>) </m:t>
                      </m:r>
                      <m:r>
                        <m:rPr>
                          <m:nor/>
                        </m:rPr>
                        <a:rPr lang="en-US" sz="1800"/>
                        <m:t>H</m:t>
                      </m:r>
                      <m:r>
                        <m:rPr>
                          <m:nor/>
                        </m:rPr>
                        <a:rPr lang="en-US" sz="1800"/>
                        <m:t>ã</m:t>
                      </m:r>
                      <m:r>
                        <m:rPr>
                          <m:nor/>
                        </m:rPr>
                        <a:rPr lang="en-US" sz="1800"/>
                        <m:t>y</m:t>
                      </m:r>
                      <m:r>
                        <m:rPr>
                          <m:nor/>
                        </m:rPr>
                        <a:rPr lang="en-US" sz="1800"/>
                        <m:t> </m:t>
                      </m:r>
                      <m:r>
                        <m:rPr>
                          <m:nor/>
                        </m:rPr>
                        <a:rPr lang="en-US" sz="1800"/>
                        <m:t>t</m:t>
                      </m:r>
                      <m:r>
                        <m:rPr>
                          <m:nor/>
                        </m:rPr>
                        <a:rPr lang="en-US" sz="1800"/>
                        <m:t>í</m:t>
                      </m:r>
                      <m:r>
                        <m:rPr>
                          <m:nor/>
                        </m:rPr>
                        <a:rPr lang="en-US" sz="1800"/>
                        <m:t>nh</m:t>
                      </m:r>
                      <m:r>
                        <m:rPr>
                          <m:nor/>
                        </m:rPr>
                        <a:rPr lang="en-US" sz="1800"/>
                        <m:t> </m:t>
                      </m:r>
                      <m:r>
                        <m:rPr>
                          <m:nor/>
                        </m:rPr>
                        <a:rPr lang="en-US" sz="1800"/>
                        <m:t>c</m:t>
                      </m:r>
                      <m:r>
                        <m:rPr>
                          <m:nor/>
                        </m:rPr>
                        <a:rPr lang="en-US" sz="1800"/>
                        <m:t>á</m:t>
                      </m:r>
                      <m:r>
                        <m:rPr>
                          <m:nor/>
                        </m:rPr>
                        <a:rPr lang="en-US" sz="1800"/>
                        <m:t>c</m:t>
                      </m:r>
                      <m:r>
                        <m:rPr>
                          <m:nor/>
                        </m:rPr>
                        <a:rPr lang="en-US" sz="1800"/>
                        <m:t> </m:t>
                      </m:r>
                      <m:r>
                        <m:rPr>
                          <m:nor/>
                        </m:rPr>
                        <a:rPr lang="en-US" sz="1800"/>
                        <m:t>t</m:t>
                      </m:r>
                      <m:r>
                        <m:rPr>
                          <m:nor/>
                        </m:rPr>
                        <a:rPr lang="en-US" sz="1800"/>
                        <m:t>ỉ </m:t>
                      </m:r>
                      <m:r>
                        <m:rPr>
                          <m:nor/>
                        </m:rPr>
                        <a:rPr lang="en-US" sz="1800"/>
                        <m:t>s</m:t>
                      </m:r>
                      <m:r>
                        <m:rPr>
                          <m:nor/>
                        </m:rPr>
                        <a:rPr lang="en-US" sz="1800"/>
                        <m:t>ố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𝐴𝐵</m:t>
                          </m:r>
                        </m:num>
                        <m:den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𝐴𝐶</m:t>
                          </m:r>
                        </m:den>
                      </m:f>
                      <m:r>
                        <a:rPr lang="en-US" sz="1800" i="1">
                          <a:latin typeface="Cambria Math" panose="02040503050406030204" pitchFamily="18" charset="0"/>
                        </a:rPr>
                        <m:t>,</m:t>
                      </m:r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𝐴𝐶</m:t>
                          </m:r>
                        </m:num>
                        <m:den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𝐴𝐵</m:t>
                          </m:r>
                        </m:den>
                      </m:f>
                      <m:r>
                        <a:rPr lang="en-US" sz="1800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m:rPr>
                          <m:nor/>
                        </m:rPr>
                        <a:rPr lang="en-US" sz="1800"/>
                        <m:t>T</m:t>
                      </m:r>
                      <m:r>
                        <m:rPr>
                          <m:nor/>
                        </m:rPr>
                        <a:rPr lang="en-US" sz="1800"/>
                        <m:t>ừ đó </m:t>
                      </m:r>
                      <m:r>
                        <m:rPr>
                          <m:nor/>
                        </m:rPr>
                        <a:rPr lang="en-US" sz="1800"/>
                        <m:t>suy</m:t>
                      </m:r>
                      <m:r>
                        <m:rPr>
                          <m:nor/>
                        </m:rPr>
                        <a:rPr lang="en-US" sz="1800"/>
                        <m:t> </m:t>
                      </m:r>
                      <m:r>
                        <m:rPr>
                          <m:nor/>
                        </m:rPr>
                        <a:rPr lang="en-US" sz="1800"/>
                        <m:t>ra</m:t>
                      </m:r>
                      <m:r>
                        <m:rPr>
                          <m:nor/>
                        </m:rPr>
                        <a:rPr lang="en-US" sz="1800"/>
                        <m:t> 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𝑡𝑎𝑛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45°, </m:t>
                      </m:r>
                      <m:r>
                        <a:rPr lang="en-US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𝑐𝑜</m:t>
                      </m:r>
                      <m:r>
                        <a:rPr lang="en-US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45°.</m:t>
                      </m:r>
                    </m:oMath>
                  </m:oMathPara>
                </a14:m>
                <a:endParaRPr lang="en-US" sz="1800"/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594" y="1769370"/>
                <a:ext cx="3886702" cy="264405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5652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split orient="vert"/>
      </p:transition>
    </mc:Choice>
    <mc:Fallback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6" name="Google Shape;1576;p40"/>
          <p:cNvGrpSpPr/>
          <p:nvPr/>
        </p:nvGrpSpPr>
        <p:grpSpPr>
          <a:xfrm rot="17670751">
            <a:off x="7670996" y="3977287"/>
            <a:ext cx="641630" cy="896353"/>
            <a:chOff x="7632717" y="249402"/>
            <a:chExt cx="641630" cy="896353"/>
          </a:xfrm>
        </p:grpSpPr>
        <p:sp>
          <p:nvSpPr>
            <p:cNvPr id="1577" name="Google Shape;1577;p40"/>
            <p:cNvSpPr/>
            <p:nvPr/>
          </p:nvSpPr>
          <p:spPr>
            <a:xfrm rot="1701538">
              <a:off x="7754235" y="982518"/>
              <a:ext cx="520112" cy="163237"/>
            </a:xfrm>
            <a:custGeom>
              <a:avLst/>
              <a:gdLst/>
              <a:ahLst/>
              <a:cxnLst/>
              <a:rect l="l" t="t" r="r" b="b"/>
              <a:pathLst>
                <a:path w="520105" h="163235" extrusionOk="0">
                  <a:moveTo>
                    <a:pt x="368351" y="77"/>
                  </a:moveTo>
                  <a:cubicBezTo>
                    <a:pt x="361787" y="77"/>
                    <a:pt x="355222" y="77"/>
                    <a:pt x="348658" y="77"/>
                  </a:cubicBezTo>
                  <a:cubicBezTo>
                    <a:pt x="339934" y="77"/>
                    <a:pt x="331211" y="77"/>
                    <a:pt x="322401" y="77"/>
                  </a:cubicBezTo>
                  <a:cubicBezTo>
                    <a:pt x="315836" y="77"/>
                    <a:pt x="309272" y="77"/>
                    <a:pt x="302708" y="77"/>
                  </a:cubicBezTo>
                  <a:cubicBezTo>
                    <a:pt x="295539" y="77"/>
                    <a:pt x="288370" y="77"/>
                    <a:pt x="281201" y="77"/>
                  </a:cubicBezTo>
                  <a:cubicBezTo>
                    <a:pt x="272995" y="77"/>
                    <a:pt x="264790" y="77"/>
                    <a:pt x="256584" y="77"/>
                  </a:cubicBezTo>
                  <a:cubicBezTo>
                    <a:pt x="247947" y="77"/>
                    <a:pt x="239224" y="77"/>
                    <a:pt x="230586" y="77"/>
                  </a:cubicBezTo>
                  <a:cubicBezTo>
                    <a:pt x="222381" y="77"/>
                    <a:pt x="214175" y="77"/>
                    <a:pt x="205970" y="77"/>
                  </a:cubicBezTo>
                  <a:cubicBezTo>
                    <a:pt x="195778" y="77"/>
                    <a:pt x="185672" y="77"/>
                    <a:pt x="175480" y="77"/>
                  </a:cubicBezTo>
                  <a:cubicBezTo>
                    <a:pt x="167189" y="77"/>
                    <a:pt x="158983" y="77"/>
                    <a:pt x="150691" y="77"/>
                  </a:cubicBezTo>
                  <a:cubicBezTo>
                    <a:pt x="140499" y="77"/>
                    <a:pt x="130394" y="77"/>
                    <a:pt x="120202" y="77"/>
                  </a:cubicBezTo>
                  <a:cubicBezTo>
                    <a:pt x="111219" y="77"/>
                    <a:pt x="102236" y="-182"/>
                    <a:pt x="93167" y="250"/>
                  </a:cubicBezTo>
                  <a:cubicBezTo>
                    <a:pt x="85653" y="595"/>
                    <a:pt x="78311" y="1632"/>
                    <a:pt x="71142" y="3446"/>
                  </a:cubicBezTo>
                  <a:cubicBezTo>
                    <a:pt x="49808" y="8801"/>
                    <a:pt x="32361" y="18734"/>
                    <a:pt x="19232" y="33503"/>
                  </a:cubicBezTo>
                  <a:cubicBezTo>
                    <a:pt x="7658" y="46459"/>
                    <a:pt x="1266" y="61143"/>
                    <a:pt x="144" y="77208"/>
                  </a:cubicBezTo>
                  <a:cubicBezTo>
                    <a:pt x="-720" y="90941"/>
                    <a:pt x="2303" y="103984"/>
                    <a:pt x="9472" y="116421"/>
                  </a:cubicBezTo>
                  <a:cubicBezTo>
                    <a:pt x="15777" y="127391"/>
                    <a:pt x="24587" y="136719"/>
                    <a:pt x="35902" y="144406"/>
                  </a:cubicBezTo>
                  <a:cubicBezTo>
                    <a:pt x="49549" y="153648"/>
                    <a:pt x="65096" y="159608"/>
                    <a:pt x="82630" y="162026"/>
                  </a:cubicBezTo>
                  <a:cubicBezTo>
                    <a:pt x="86689" y="162544"/>
                    <a:pt x="90835" y="163063"/>
                    <a:pt x="94981" y="163149"/>
                  </a:cubicBezTo>
                  <a:cubicBezTo>
                    <a:pt x="135749" y="163149"/>
                    <a:pt x="176430" y="163149"/>
                    <a:pt x="217198" y="163235"/>
                  </a:cubicBezTo>
                  <a:cubicBezTo>
                    <a:pt x="254080" y="163235"/>
                    <a:pt x="290961" y="163235"/>
                    <a:pt x="327842" y="163235"/>
                  </a:cubicBezTo>
                  <a:cubicBezTo>
                    <a:pt x="351681" y="163235"/>
                    <a:pt x="375520" y="163235"/>
                    <a:pt x="399359" y="163235"/>
                  </a:cubicBezTo>
                  <a:cubicBezTo>
                    <a:pt x="406700" y="163235"/>
                    <a:pt x="412574" y="158226"/>
                    <a:pt x="412746" y="152180"/>
                  </a:cubicBezTo>
                  <a:cubicBezTo>
                    <a:pt x="412919" y="146133"/>
                    <a:pt x="407305" y="140951"/>
                    <a:pt x="399963" y="140692"/>
                  </a:cubicBezTo>
                  <a:cubicBezTo>
                    <a:pt x="393485" y="140519"/>
                    <a:pt x="386921" y="140606"/>
                    <a:pt x="380443" y="140606"/>
                  </a:cubicBezTo>
                  <a:cubicBezTo>
                    <a:pt x="371979" y="140606"/>
                    <a:pt x="363514" y="140606"/>
                    <a:pt x="355049" y="140606"/>
                  </a:cubicBezTo>
                  <a:cubicBezTo>
                    <a:pt x="346671" y="140606"/>
                    <a:pt x="338207" y="140606"/>
                    <a:pt x="329829" y="140606"/>
                  </a:cubicBezTo>
                  <a:cubicBezTo>
                    <a:pt x="321364" y="140606"/>
                    <a:pt x="312900" y="140606"/>
                    <a:pt x="304435" y="140606"/>
                  </a:cubicBezTo>
                  <a:cubicBezTo>
                    <a:pt x="295884" y="140606"/>
                    <a:pt x="287333" y="140606"/>
                    <a:pt x="278782" y="140606"/>
                  </a:cubicBezTo>
                  <a:cubicBezTo>
                    <a:pt x="270231" y="140606"/>
                    <a:pt x="262112" y="140606"/>
                    <a:pt x="253734" y="140606"/>
                  </a:cubicBezTo>
                  <a:cubicBezTo>
                    <a:pt x="245270" y="140606"/>
                    <a:pt x="236805" y="140606"/>
                    <a:pt x="228341" y="140606"/>
                  </a:cubicBezTo>
                  <a:cubicBezTo>
                    <a:pt x="219962" y="140606"/>
                    <a:pt x="211498" y="140606"/>
                    <a:pt x="203120" y="140606"/>
                  </a:cubicBezTo>
                  <a:cubicBezTo>
                    <a:pt x="194655" y="140606"/>
                    <a:pt x="186191" y="140606"/>
                    <a:pt x="177726" y="140606"/>
                  </a:cubicBezTo>
                  <a:cubicBezTo>
                    <a:pt x="169262" y="140606"/>
                    <a:pt x="160797" y="140606"/>
                    <a:pt x="152332" y="140606"/>
                  </a:cubicBezTo>
                  <a:cubicBezTo>
                    <a:pt x="143954" y="140606"/>
                    <a:pt x="135490" y="140606"/>
                    <a:pt x="127112" y="140606"/>
                  </a:cubicBezTo>
                  <a:cubicBezTo>
                    <a:pt x="118647" y="140606"/>
                    <a:pt x="110183" y="140606"/>
                    <a:pt x="101718" y="140606"/>
                  </a:cubicBezTo>
                  <a:cubicBezTo>
                    <a:pt x="92390" y="140606"/>
                    <a:pt x="83321" y="139569"/>
                    <a:pt x="74597" y="136892"/>
                  </a:cubicBezTo>
                  <a:cubicBezTo>
                    <a:pt x="67083" y="134560"/>
                    <a:pt x="60259" y="131364"/>
                    <a:pt x="54127" y="127131"/>
                  </a:cubicBezTo>
                  <a:cubicBezTo>
                    <a:pt x="44798" y="120740"/>
                    <a:pt x="37802" y="113053"/>
                    <a:pt x="33224" y="103811"/>
                  </a:cubicBezTo>
                  <a:cubicBezTo>
                    <a:pt x="27437" y="92064"/>
                    <a:pt x="26487" y="79972"/>
                    <a:pt x="30029" y="67707"/>
                  </a:cubicBezTo>
                  <a:cubicBezTo>
                    <a:pt x="33138" y="57083"/>
                    <a:pt x="39443" y="47841"/>
                    <a:pt x="49031" y="40154"/>
                  </a:cubicBezTo>
                  <a:cubicBezTo>
                    <a:pt x="63109" y="28753"/>
                    <a:pt x="80125" y="22966"/>
                    <a:pt x="99991" y="22880"/>
                  </a:cubicBezTo>
                  <a:cubicBezTo>
                    <a:pt x="114933" y="22880"/>
                    <a:pt x="129789" y="22880"/>
                    <a:pt x="144732" y="22880"/>
                  </a:cubicBezTo>
                  <a:cubicBezTo>
                    <a:pt x="159329" y="22880"/>
                    <a:pt x="174012" y="22880"/>
                    <a:pt x="188609" y="22880"/>
                  </a:cubicBezTo>
                  <a:cubicBezTo>
                    <a:pt x="204674" y="22880"/>
                    <a:pt x="220740" y="22880"/>
                    <a:pt x="236805" y="22880"/>
                  </a:cubicBezTo>
                  <a:cubicBezTo>
                    <a:pt x="249847" y="22880"/>
                    <a:pt x="262976" y="22880"/>
                    <a:pt x="276018" y="22793"/>
                  </a:cubicBezTo>
                  <a:cubicBezTo>
                    <a:pt x="289924" y="22793"/>
                    <a:pt x="303830" y="22793"/>
                    <a:pt x="317736" y="22793"/>
                  </a:cubicBezTo>
                  <a:cubicBezTo>
                    <a:pt x="333802" y="22793"/>
                    <a:pt x="349867" y="22793"/>
                    <a:pt x="365932" y="22880"/>
                  </a:cubicBezTo>
                  <a:cubicBezTo>
                    <a:pt x="380529" y="22880"/>
                    <a:pt x="395213" y="22880"/>
                    <a:pt x="409810" y="22880"/>
                  </a:cubicBezTo>
                  <a:cubicBezTo>
                    <a:pt x="419915" y="22880"/>
                    <a:pt x="430021" y="22966"/>
                    <a:pt x="440127" y="22880"/>
                  </a:cubicBezTo>
                  <a:cubicBezTo>
                    <a:pt x="459733" y="22793"/>
                    <a:pt x="475021" y="29357"/>
                    <a:pt x="485213" y="43091"/>
                  </a:cubicBezTo>
                  <a:cubicBezTo>
                    <a:pt x="497910" y="60365"/>
                    <a:pt x="493246" y="82131"/>
                    <a:pt x="475108" y="95174"/>
                  </a:cubicBezTo>
                  <a:cubicBezTo>
                    <a:pt x="465607" y="101997"/>
                    <a:pt x="454551" y="105366"/>
                    <a:pt x="441940" y="105366"/>
                  </a:cubicBezTo>
                  <a:cubicBezTo>
                    <a:pt x="415165" y="105366"/>
                    <a:pt x="388476" y="105366"/>
                    <a:pt x="361700" y="105366"/>
                  </a:cubicBezTo>
                  <a:cubicBezTo>
                    <a:pt x="302880" y="105366"/>
                    <a:pt x="244147" y="105366"/>
                    <a:pt x="185327" y="105366"/>
                  </a:cubicBezTo>
                  <a:cubicBezTo>
                    <a:pt x="167966" y="105366"/>
                    <a:pt x="154837" y="93360"/>
                    <a:pt x="156478" y="79281"/>
                  </a:cubicBezTo>
                  <a:cubicBezTo>
                    <a:pt x="157860" y="67189"/>
                    <a:pt x="169866" y="58120"/>
                    <a:pt x="185241" y="57861"/>
                  </a:cubicBezTo>
                  <a:cubicBezTo>
                    <a:pt x="198369" y="57688"/>
                    <a:pt x="211584" y="57861"/>
                    <a:pt x="224713" y="57861"/>
                  </a:cubicBezTo>
                  <a:cubicBezTo>
                    <a:pt x="240778" y="57861"/>
                    <a:pt x="256844" y="57861"/>
                    <a:pt x="272995" y="57861"/>
                  </a:cubicBezTo>
                  <a:cubicBezTo>
                    <a:pt x="289147" y="57861"/>
                    <a:pt x="305299" y="57861"/>
                    <a:pt x="321450" y="57861"/>
                  </a:cubicBezTo>
                  <a:cubicBezTo>
                    <a:pt x="337602" y="57861"/>
                    <a:pt x="353754" y="57861"/>
                    <a:pt x="369906" y="57861"/>
                  </a:cubicBezTo>
                  <a:cubicBezTo>
                    <a:pt x="379407" y="57861"/>
                    <a:pt x="388908" y="57947"/>
                    <a:pt x="398409" y="57947"/>
                  </a:cubicBezTo>
                  <a:cubicBezTo>
                    <a:pt x="403332" y="57947"/>
                    <a:pt x="407564" y="56479"/>
                    <a:pt x="410501" y="53024"/>
                  </a:cubicBezTo>
                  <a:cubicBezTo>
                    <a:pt x="413351" y="49655"/>
                    <a:pt x="413956" y="45855"/>
                    <a:pt x="411883" y="42054"/>
                  </a:cubicBezTo>
                  <a:cubicBezTo>
                    <a:pt x="409551" y="37736"/>
                    <a:pt x="405491" y="35231"/>
                    <a:pt x="399704" y="35231"/>
                  </a:cubicBezTo>
                  <a:cubicBezTo>
                    <a:pt x="386057" y="35144"/>
                    <a:pt x="372410" y="35231"/>
                    <a:pt x="358763" y="35231"/>
                  </a:cubicBezTo>
                  <a:cubicBezTo>
                    <a:pt x="340971" y="35231"/>
                    <a:pt x="323178" y="35231"/>
                    <a:pt x="305385" y="35231"/>
                  </a:cubicBezTo>
                  <a:cubicBezTo>
                    <a:pt x="286210" y="35231"/>
                    <a:pt x="267122" y="35231"/>
                    <a:pt x="247947" y="35231"/>
                  </a:cubicBezTo>
                  <a:cubicBezTo>
                    <a:pt x="230068" y="35231"/>
                    <a:pt x="212102" y="35231"/>
                    <a:pt x="194223" y="35231"/>
                  </a:cubicBezTo>
                  <a:cubicBezTo>
                    <a:pt x="187313" y="35231"/>
                    <a:pt x="180317" y="34885"/>
                    <a:pt x="173580" y="36267"/>
                  </a:cubicBezTo>
                  <a:cubicBezTo>
                    <a:pt x="151901" y="40586"/>
                    <a:pt x="137476" y="51469"/>
                    <a:pt x="130826" y="69003"/>
                  </a:cubicBezTo>
                  <a:cubicBezTo>
                    <a:pt x="127371" y="78072"/>
                    <a:pt x="127803" y="87141"/>
                    <a:pt x="131430" y="96124"/>
                  </a:cubicBezTo>
                  <a:cubicBezTo>
                    <a:pt x="135058" y="105366"/>
                    <a:pt x="141622" y="112880"/>
                    <a:pt x="151037" y="118753"/>
                  </a:cubicBezTo>
                  <a:cubicBezTo>
                    <a:pt x="158897" y="123590"/>
                    <a:pt x="167707" y="126613"/>
                    <a:pt x="177467" y="127736"/>
                  </a:cubicBezTo>
                  <a:cubicBezTo>
                    <a:pt x="182995" y="128341"/>
                    <a:pt x="188609" y="128168"/>
                    <a:pt x="194137" y="128168"/>
                  </a:cubicBezTo>
                  <a:cubicBezTo>
                    <a:pt x="207266" y="128168"/>
                    <a:pt x="220481" y="128168"/>
                    <a:pt x="233609" y="128168"/>
                  </a:cubicBezTo>
                  <a:cubicBezTo>
                    <a:pt x="246479" y="128168"/>
                    <a:pt x="259435" y="128168"/>
                    <a:pt x="272304" y="128168"/>
                  </a:cubicBezTo>
                  <a:cubicBezTo>
                    <a:pt x="285433" y="128168"/>
                    <a:pt x="298648" y="128168"/>
                    <a:pt x="311777" y="128168"/>
                  </a:cubicBezTo>
                  <a:cubicBezTo>
                    <a:pt x="324646" y="128168"/>
                    <a:pt x="337602" y="128168"/>
                    <a:pt x="350472" y="128168"/>
                  </a:cubicBezTo>
                  <a:cubicBezTo>
                    <a:pt x="363600" y="128168"/>
                    <a:pt x="376815" y="128168"/>
                    <a:pt x="389944" y="128168"/>
                  </a:cubicBezTo>
                  <a:cubicBezTo>
                    <a:pt x="403073" y="128168"/>
                    <a:pt x="416115" y="128168"/>
                    <a:pt x="429244" y="128168"/>
                  </a:cubicBezTo>
                  <a:cubicBezTo>
                    <a:pt x="436672" y="128168"/>
                    <a:pt x="444100" y="128427"/>
                    <a:pt x="451441" y="127650"/>
                  </a:cubicBezTo>
                  <a:cubicBezTo>
                    <a:pt x="471739" y="125490"/>
                    <a:pt x="488495" y="118062"/>
                    <a:pt x="501710" y="105193"/>
                  </a:cubicBezTo>
                  <a:cubicBezTo>
                    <a:pt x="512766" y="94396"/>
                    <a:pt x="518812" y="81872"/>
                    <a:pt x="519935" y="67880"/>
                  </a:cubicBezTo>
                  <a:cubicBezTo>
                    <a:pt x="520712" y="58465"/>
                    <a:pt x="518812" y="49223"/>
                    <a:pt x="514494" y="40413"/>
                  </a:cubicBezTo>
                  <a:cubicBezTo>
                    <a:pt x="508102" y="27457"/>
                    <a:pt x="497651" y="17179"/>
                    <a:pt x="483140" y="9751"/>
                  </a:cubicBezTo>
                  <a:cubicBezTo>
                    <a:pt x="470098" y="3014"/>
                    <a:pt x="455674" y="77"/>
                    <a:pt x="440299" y="77"/>
                  </a:cubicBezTo>
                  <a:cubicBezTo>
                    <a:pt x="433217" y="77"/>
                    <a:pt x="426221" y="77"/>
                    <a:pt x="419138" y="77"/>
                  </a:cubicBezTo>
                  <a:cubicBezTo>
                    <a:pt x="411105" y="77"/>
                    <a:pt x="402986" y="77"/>
                    <a:pt x="394954" y="77"/>
                  </a:cubicBezTo>
                  <a:cubicBezTo>
                    <a:pt x="386144" y="77"/>
                    <a:pt x="377334" y="77"/>
                    <a:pt x="368524" y="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8" name="Google Shape;1578;p40"/>
            <p:cNvSpPr/>
            <p:nvPr/>
          </p:nvSpPr>
          <p:spPr>
            <a:xfrm rot="4459776">
              <a:off x="7454260" y="427859"/>
              <a:ext cx="520170" cy="163255"/>
            </a:xfrm>
            <a:custGeom>
              <a:avLst/>
              <a:gdLst/>
              <a:ahLst/>
              <a:cxnLst/>
              <a:rect l="l" t="t" r="r" b="b"/>
              <a:pathLst>
                <a:path w="520105" h="163235" extrusionOk="0">
                  <a:moveTo>
                    <a:pt x="368351" y="77"/>
                  </a:moveTo>
                  <a:cubicBezTo>
                    <a:pt x="361787" y="77"/>
                    <a:pt x="355222" y="77"/>
                    <a:pt x="348658" y="77"/>
                  </a:cubicBezTo>
                  <a:cubicBezTo>
                    <a:pt x="339934" y="77"/>
                    <a:pt x="331211" y="77"/>
                    <a:pt x="322401" y="77"/>
                  </a:cubicBezTo>
                  <a:cubicBezTo>
                    <a:pt x="315836" y="77"/>
                    <a:pt x="309272" y="77"/>
                    <a:pt x="302708" y="77"/>
                  </a:cubicBezTo>
                  <a:cubicBezTo>
                    <a:pt x="295539" y="77"/>
                    <a:pt x="288370" y="77"/>
                    <a:pt x="281201" y="77"/>
                  </a:cubicBezTo>
                  <a:cubicBezTo>
                    <a:pt x="272995" y="77"/>
                    <a:pt x="264790" y="77"/>
                    <a:pt x="256584" y="77"/>
                  </a:cubicBezTo>
                  <a:cubicBezTo>
                    <a:pt x="247947" y="77"/>
                    <a:pt x="239224" y="77"/>
                    <a:pt x="230586" y="77"/>
                  </a:cubicBezTo>
                  <a:cubicBezTo>
                    <a:pt x="222381" y="77"/>
                    <a:pt x="214175" y="77"/>
                    <a:pt x="205970" y="77"/>
                  </a:cubicBezTo>
                  <a:cubicBezTo>
                    <a:pt x="195778" y="77"/>
                    <a:pt x="185672" y="77"/>
                    <a:pt x="175480" y="77"/>
                  </a:cubicBezTo>
                  <a:cubicBezTo>
                    <a:pt x="167189" y="77"/>
                    <a:pt x="158983" y="77"/>
                    <a:pt x="150691" y="77"/>
                  </a:cubicBezTo>
                  <a:cubicBezTo>
                    <a:pt x="140499" y="77"/>
                    <a:pt x="130394" y="77"/>
                    <a:pt x="120202" y="77"/>
                  </a:cubicBezTo>
                  <a:cubicBezTo>
                    <a:pt x="111219" y="77"/>
                    <a:pt x="102236" y="-182"/>
                    <a:pt x="93167" y="250"/>
                  </a:cubicBezTo>
                  <a:cubicBezTo>
                    <a:pt x="85653" y="595"/>
                    <a:pt x="78311" y="1632"/>
                    <a:pt x="71142" y="3446"/>
                  </a:cubicBezTo>
                  <a:cubicBezTo>
                    <a:pt x="49808" y="8801"/>
                    <a:pt x="32361" y="18734"/>
                    <a:pt x="19232" y="33503"/>
                  </a:cubicBezTo>
                  <a:cubicBezTo>
                    <a:pt x="7658" y="46459"/>
                    <a:pt x="1266" y="61143"/>
                    <a:pt x="144" y="77208"/>
                  </a:cubicBezTo>
                  <a:cubicBezTo>
                    <a:pt x="-720" y="90941"/>
                    <a:pt x="2303" y="103984"/>
                    <a:pt x="9472" y="116421"/>
                  </a:cubicBezTo>
                  <a:cubicBezTo>
                    <a:pt x="15777" y="127391"/>
                    <a:pt x="24587" y="136719"/>
                    <a:pt x="35902" y="144406"/>
                  </a:cubicBezTo>
                  <a:cubicBezTo>
                    <a:pt x="49549" y="153648"/>
                    <a:pt x="65096" y="159608"/>
                    <a:pt x="82630" y="162026"/>
                  </a:cubicBezTo>
                  <a:cubicBezTo>
                    <a:pt x="86689" y="162544"/>
                    <a:pt x="90835" y="163063"/>
                    <a:pt x="94981" y="163149"/>
                  </a:cubicBezTo>
                  <a:cubicBezTo>
                    <a:pt x="135749" y="163149"/>
                    <a:pt x="176430" y="163149"/>
                    <a:pt x="217198" y="163235"/>
                  </a:cubicBezTo>
                  <a:cubicBezTo>
                    <a:pt x="254080" y="163235"/>
                    <a:pt x="290961" y="163235"/>
                    <a:pt x="327842" y="163235"/>
                  </a:cubicBezTo>
                  <a:cubicBezTo>
                    <a:pt x="351681" y="163235"/>
                    <a:pt x="375520" y="163235"/>
                    <a:pt x="399359" y="163235"/>
                  </a:cubicBezTo>
                  <a:cubicBezTo>
                    <a:pt x="406700" y="163235"/>
                    <a:pt x="412574" y="158226"/>
                    <a:pt x="412746" y="152180"/>
                  </a:cubicBezTo>
                  <a:cubicBezTo>
                    <a:pt x="412919" y="146134"/>
                    <a:pt x="407305" y="140951"/>
                    <a:pt x="399963" y="140692"/>
                  </a:cubicBezTo>
                  <a:cubicBezTo>
                    <a:pt x="393485" y="140519"/>
                    <a:pt x="386921" y="140606"/>
                    <a:pt x="380443" y="140606"/>
                  </a:cubicBezTo>
                  <a:cubicBezTo>
                    <a:pt x="371979" y="140606"/>
                    <a:pt x="363514" y="140606"/>
                    <a:pt x="355049" y="140606"/>
                  </a:cubicBezTo>
                  <a:cubicBezTo>
                    <a:pt x="346671" y="140606"/>
                    <a:pt x="338207" y="140606"/>
                    <a:pt x="329829" y="140606"/>
                  </a:cubicBezTo>
                  <a:cubicBezTo>
                    <a:pt x="321364" y="140606"/>
                    <a:pt x="312900" y="140606"/>
                    <a:pt x="304435" y="140606"/>
                  </a:cubicBezTo>
                  <a:cubicBezTo>
                    <a:pt x="295884" y="140606"/>
                    <a:pt x="287333" y="140606"/>
                    <a:pt x="278782" y="140606"/>
                  </a:cubicBezTo>
                  <a:cubicBezTo>
                    <a:pt x="270231" y="140606"/>
                    <a:pt x="262112" y="140606"/>
                    <a:pt x="253734" y="140606"/>
                  </a:cubicBezTo>
                  <a:cubicBezTo>
                    <a:pt x="245270" y="140606"/>
                    <a:pt x="236805" y="140606"/>
                    <a:pt x="228341" y="140606"/>
                  </a:cubicBezTo>
                  <a:cubicBezTo>
                    <a:pt x="219962" y="140606"/>
                    <a:pt x="211498" y="140606"/>
                    <a:pt x="203120" y="140606"/>
                  </a:cubicBezTo>
                  <a:cubicBezTo>
                    <a:pt x="194655" y="140606"/>
                    <a:pt x="186191" y="140606"/>
                    <a:pt x="177726" y="140606"/>
                  </a:cubicBezTo>
                  <a:cubicBezTo>
                    <a:pt x="169262" y="140606"/>
                    <a:pt x="160797" y="140606"/>
                    <a:pt x="152332" y="140606"/>
                  </a:cubicBezTo>
                  <a:cubicBezTo>
                    <a:pt x="143954" y="140606"/>
                    <a:pt x="135490" y="140606"/>
                    <a:pt x="127112" y="140606"/>
                  </a:cubicBezTo>
                  <a:cubicBezTo>
                    <a:pt x="118647" y="140606"/>
                    <a:pt x="110183" y="140606"/>
                    <a:pt x="101718" y="140606"/>
                  </a:cubicBezTo>
                  <a:cubicBezTo>
                    <a:pt x="92390" y="140606"/>
                    <a:pt x="83321" y="139569"/>
                    <a:pt x="74597" y="136892"/>
                  </a:cubicBezTo>
                  <a:cubicBezTo>
                    <a:pt x="67083" y="134560"/>
                    <a:pt x="60259" y="131364"/>
                    <a:pt x="54127" y="127132"/>
                  </a:cubicBezTo>
                  <a:cubicBezTo>
                    <a:pt x="44798" y="120826"/>
                    <a:pt x="37802" y="113053"/>
                    <a:pt x="33224" y="103811"/>
                  </a:cubicBezTo>
                  <a:cubicBezTo>
                    <a:pt x="27437" y="92064"/>
                    <a:pt x="26487" y="79972"/>
                    <a:pt x="30029" y="67707"/>
                  </a:cubicBezTo>
                  <a:cubicBezTo>
                    <a:pt x="33138" y="57083"/>
                    <a:pt x="39443" y="47841"/>
                    <a:pt x="49031" y="40154"/>
                  </a:cubicBezTo>
                  <a:cubicBezTo>
                    <a:pt x="63109" y="28753"/>
                    <a:pt x="80125" y="22966"/>
                    <a:pt x="99991" y="22879"/>
                  </a:cubicBezTo>
                  <a:cubicBezTo>
                    <a:pt x="114933" y="22879"/>
                    <a:pt x="129789" y="22879"/>
                    <a:pt x="144732" y="22879"/>
                  </a:cubicBezTo>
                  <a:cubicBezTo>
                    <a:pt x="159329" y="22879"/>
                    <a:pt x="174012" y="22879"/>
                    <a:pt x="188609" y="22879"/>
                  </a:cubicBezTo>
                  <a:cubicBezTo>
                    <a:pt x="204674" y="22879"/>
                    <a:pt x="220740" y="22879"/>
                    <a:pt x="236805" y="22879"/>
                  </a:cubicBezTo>
                  <a:cubicBezTo>
                    <a:pt x="249847" y="22879"/>
                    <a:pt x="262976" y="22879"/>
                    <a:pt x="276018" y="22793"/>
                  </a:cubicBezTo>
                  <a:cubicBezTo>
                    <a:pt x="289924" y="22793"/>
                    <a:pt x="303830" y="22793"/>
                    <a:pt x="317736" y="22793"/>
                  </a:cubicBezTo>
                  <a:cubicBezTo>
                    <a:pt x="333802" y="22793"/>
                    <a:pt x="349867" y="22793"/>
                    <a:pt x="365932" y="22879"/>
                  </a:cubicBezTo>
                  <a:cubicBezTo>
                    <a:pt x="380529" y="22879"/>
                    <a:pt x="395213" y="22879"/>
                    <a:pt x="409810" y="22879"/>
                  </a:cubicBezTo>
                  <a:cubicBezTo>
                    <a:pt x="419915" y="22879"/>
                    <a:pt x="430021" y="22966"/>
                    <a:pt x="440127" y="22879"/>
                  </a:cubicBezTo>
                  <a:cubicBezTo>
                    <a:pt x="459733" y="22793"/>
                    <a:pt x="475021" y="29357"/>
                    <a:pt x="485213" y="43091"/>
                  </a:cubicBezTo>
                  <a:cubicBezTo>
                    <a:pt x="497910" y="60365"/>
                    <a:pt x="493246" y="82131"/>
                    <a:pt x="475108" y="95174"/>
                  </a:cubicBezTo>
                  <a:cubicBezTo>
                    <a:pt x="465607" y="101997"/>
                    <a:pt x="454551" y="105366"/>
                    <a:pt x="441940" y="105366"/>
                  </a:cubicBezTo>
                  <a:cubicBezTo>
                    <a:pt x="415165" y="105366"/>
                    <a:pt x="388476" y="105366"/>
                    <a:pt x="361700" y="105366"/>
                  </a:cubicBezTo>
                  <a:cubicBezTo>
                    <a:pt x="302880" y="105366"/>
                    <a:pt x="244147" y="105366"/>
                    <a:pt x="185327" y="105366"/>
                  </a:cubicBezTo>
                  <a:cubicBezTo>
                    <a:pt x="167966" y="105366"/>
                    <a:pt x="154837" y="93360"/>
                    <a:pt x="156478" y="79281"/>
                  </a:cubicBezTo>
                  <a:cubicBezTo>
                    <a:pt x="157860" y="67189"/>
                    <a:pt x="169866" y="58120"/>
                    <a:pt x="185241" y="57861"/>
                  </a:cubicBezTo>
                  <a:cubicBezTo>
                    <a:pt x="198369" y="57688"/>
                    <a:pt x="211584" y="57861"/>
                    <a:pt x="224713" y="57861"/>
                  </a:cubicBezTo>
                  <a:cubicBezTo>
                    <a:pt x="240778" y="57861"/>
                    <a:pt x="256844" y="57861"/>
                    <a:pt x="272995" y="57861"/>
                  </a:cubicBezTo>
                  <a:cubicBezTo>
                    <a:pt x="289147" y="57861"/>
                    <a:pt x="305299" y="57861"/>
                    <a:pt x="321450" y="57861"/>
                  </a:cubicBezTo>
                  <a:cubicBezTo>
                    <a:pt x="337602" y="57861"/>
                    <a:pt x="353754" y="57861"/>
                    <a:pt x="369906" y="57861"/>
                  </a:cubicBezTo>
                  <a:cubicBezTo>
                    <a:pt x="379407" y="57861"/>
                    <a:pt x="388908" y="57947"/>
                    <a:pt x="398409" y="57947"/>
                  </a:cubicBezTo>
                  <a:cubicBezTo>
                    <a:pt x="403332" y="57947"/>
                    <a:pt x="407564" y="56479"/>
                    <a:pt x="410501" y="53024"/>
                  </a:cubicBezTo>
                  <a:cubicBezTo>
                    <a:pt x="413351" y="49655"/>
                    <a:pt x="413956" y="45855"/>
                    <a:pt x="411883" y="42054"/>
                  </a:cubicBezTo>
                  <a:cubicBezTo>
                    <a:pt x="409551" y="37736"/>
                    <a:pt x="405491" y="35231"/>
                    <a:pt x="399704" y="35231"/>
                  </a:cubicBezTo>
                  <a:cubicBezTo>
                    <a:pt x="386057" y="35144"/>
                    <a:pt x="372410" y="35231"/>
                    <a:pt x="358763" y="35231"/>
                  </a:cubicBezTo>
                  <a:cubicBezTo>
                    <a:pt x="340971" y="35231"/>
                    <a:pt x="323178" y="35231"/>
                    <a:pt x="305385" y="35231"/>
                  </a:cubicBezTo>
                  <a:cubicBezTo>
                    <a:pt x="286210" y="35231"/>
                    <a:pt x="267122" y="35231"/>
                    <a:pt x="247947" y="35231"/>
                  </a:cubicBezTo>
                  <a:cubicBezTo>
                    <a:pt x="230068" y="35231"/>
                    <a:pt x="212102" y="35231"/>
                    <a:pt x="194223" y="35231"/>
                  </a:cubicBezTo>
                  <a:cubicBezTo>
                    <a:pt x="187313" y="35231"/>
                    <a:pt x="180317" y="34885"/>
                    <a:pt x="173580" y="36267"/>
                  </a:cubicBezTo>
                  <a:cubicBezTo>
                    <a:pt x="151901" y="40586"/>
                    <a:pt x="137476" y="51469"/>
                    <a:pt x="130826" y="69003"/>
                  </a:cubicBezTo>
                  <a:cubicBezTo>
                    <a:pt x="127371" y="78072"/>
                    <a:pt x="127803" y="87141"/>
                    <a:pt x="131430" y="96124"/>
                  </a:cubicBezTo>
                  <a:cubicBezTo>
                    <a:pt x="135058" y="105366"/>
                    <a:pt x="141622" y="112880"/>
                    <a:pt x="151037" y="118753"/>
                  </a:cubicBezTo>
                  <a:cubicBezTo>
                    <a:pt x="158897" y="123590"/>
                    <a:pt x="167707" y="126613"/>
                    <a:pt x="177467" y="127736"/>
                  </a:cubicBezTo>
                  <a:cubicBezTo>
                    <a:pt x="182995" y="128341"/>
                    <a:pt x="188609" y="128168"/>
                    <a:pt x="194137" y="128168"/>
                  </a:cubicBezTo>
                  <a:cubicBezTo>
                    <a:pt x="207266" y="128168"/>
                    <a:pt x="220481" y="128168"/>
                    <a:pt x="233609" y="128168"/>
                  </a:cubicBezTo>
                  <a:cubicBezTo>
                    <a:pt x="246479" y="128168"/>
                    <a:pt x="259435" y="128168"/>
                    <a:pt x="272304" y="128168"/>
                  </a:cubicBezTo>
                  <a:cubicBezTo>
                    <a:pt x="285433" y="128168"/>
                    <a:pt x="298648" y="128168"/>
                    <a:pt x="311777" y="128168"/>
                  </a:cubicBezTo>
                  <a:cubicBezTo>
                    <a:pt x="324646" y="128168"/>
                    <a:pt x="337602" y="128168"/>
                    <a:pt x="350472" y="128168"/>
                  </a:cubicBezTo>
                  <a:cubicBezTo>
                    <a:pt x="363600" y="128168"/>
                    <a:pt x="376815" y="128168"/>
                    <a:pt x="389944" y="128168"/>
                  </a:cubicBezTo>
                  <a:cubicBezTo>
                    <a:pt x="403073" y="128168"/>
                    <a:pt x="416115" y="128168"/>
                    <a:pt x="429244" y="128168"/>
                  </a:cubicBezTo>
                  <a:cubicBezTo>
                    <a:pt x="436672" y="128168"/>
                    <a:pt x="444100" y="128427"/>
                    <a:pt x="451441" y="127650"/>
                  </a:cubicBezTo>
                  <a:cubicBezTo>
                    <a:pt x="471739" y="125490"/>
                    <a:pt x="488495" y="118062"/>
                    <a:pt x="501710" y="105193"/>
                  </a:cubicBezTo>
                  <a:cubicBezTo>
                    <a:pt x="512766" y="94396"/>
                    <a:pt x="518812" y="81872"/>
                    <a:pt x="519935" y="67880"/>
                  </a:cubicBezTo>
                  <a:cubicBezTo>
                    <a:pt x="520712" y="58465"/>
                    <a:pt x="518812" y="49223"/>
                    <a:pt x="514494" y="40413"/>
                  </a:cubicBezTo>
                  <a:cubicBezTo>
                    <a:pt x="508102" y="27457"/>
                    <a:pt x="497651" y="17179"/>
                    <a:pt x="483140" y="9751"/>
                  </a:cubicBezTo>
                  <a:cubicBezTo>
                    <a:pt x="470098" y="3014"/>
                    <a:pt x="455674" y="77"/>
                    <a:pt x="440299" y="77"/>
                  </a:cubicBezTo>
                  <a:cubicBezTo>
                    <a:pt x="433217" y="77"/>
                    <a:pt x="426221" y="77"/>
                    <a:pt x="419138" y="77"/>
                  </a:cubicBezTo>
                  <a:cubicBezTo>
                    <a:pt x="411105" y="77"/>
                    <a:pt x="402986" y="77"/>
                    <a:pt x="394954" y="77"/>
                  </a:cubicBezTo>
                  <a:cubicBezTo>
                    <a:pt x="386144" y="77"/>
                    <a:pt x="377334" y="77"/>
                    <a:pt x="368524" y="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127" y="774499"/>
            <a:ext cx="3401863" cy="2219136"/>
          </a:xfrm>
          <a:prstGeom prst="rect">
            <a:avLst/>
          </a:prstGeom>
        </p:spPr>
      </p:pic>
      <p:sp>
        <p:nvSpPr>
          <p:cNvPr id="9" name="Google Shape;1913;p42"/>
          <p:cNvSpPr/>
          <p:nvPr/>
        </p:nvSpPr>
        <p:spPr>
          <a:xfrm rot="2165">
            <a:off x="740786" y="430422"/>
            <a:ext cx="921245" cy="389506"/>
          </a:xfrm>
          <a:prstGeom prst="chevron">
            <a:avLst>
              <a:gd name="adj" fmla="val 33665"/>
            </a:avLst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</a:t>
            </a:r>
            <a:r>
              <a:rPr kumimoji="0" lang="en-US" sz="1800" b="1" i="1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iải</a:t>
            </a:r>
            <a:endParaRPr kumimoji="0" sz="1800" b="1" i="1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4727448" y="625175"/>
                <a:ext cx="3538728" cy="35788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1800" smtClean="0"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a) Áp </a:t>
                </a:r>
                <a:r>
                  <a:rPr lang="vi-VN" sz="1800"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dụng định lí Pythagore vào </a:t>
                </a:r>
                <a14:m>
                  <m:oMath xmlns:m="http://schemas.openxmlformats.org/officeDocument/2006/math">
                    <m:r>
                      <a:rPr lang="vi-VN" sz="1800" i="1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1800" i="1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vi-VN" sz="18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vuông tại </a:t>
                </a:r>
                <a14:m>
                  <m:oMath xmlns:m="http://schemas.openxmlformats.org/officeDocument/2006/math">
                    <m:r>
                      <a:rPr lang="vi-VN" sz="1800" i="1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vi-VN" sz="1800" smtClean="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:</a:t>
                </a:r>
                <a:endParaRPr lang="en-US" sz="1800" smtClean="0">
                  <a:effectLst/>
                  <a:latin typeface="+mn-lt"/>
                  <a:ea typeface="Dotum" panose="020B0600000101010101" pitchFamily="34" charset="-127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1800" smtClean="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1800" i="1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𝐵𝐶</m:t>
                    </m:r>
                    <m:r>
                      <a:rPr lang="vi-VN" sz="1800" i="1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1800" i="1"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1800" i="1">
                                <a:effectLst/>
                                <a:latin typeface="+mn-lt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1800" i="1">
                                <a:effectLst/>
                                <a:latin typeface="+mn-lt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𝐴𝐵</m:t>
                            </m:r>
                          </m:e>
                          <m:sup>
                            <m:r>
                              <a:rPr lang="vi-VN" sz="1800" i="1">
                                <a:effectLst/>
                                <a:latin typeface="+mn-lt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vi-VN" sz="1800" i="1"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1800" i="1">
                                <a:effectLst/>
                                <a:latin typeface="+mn-lt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1800" i="1">
                                <a:effectLst/>
                                <a:latin typeface="+mn-lt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𝐴𝐶</m:t>
                            </m:r>
                          </m:e>
                          <m:sup>
                            <m:r>
                              <a:rPr lang="vi-VN" sz="1800" i="1">
                                <a:effectLst/>
                                <a:latin typeface="+mn-lt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vi-VN" sz="1800" i="1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1800" i="1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𝑎</m:t>
                    </m:r>
                    <m:rad>
                      <m:radPr>
                        <m:degHide m:val="on"/>
                        <m:ctrlPr>
                          <a:rPr lang="en-US" sz="1800" i="1"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vi-VN" sz="1800" i="1"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rad>
                  </m:oMath>
                </a14:m>
                <a:endParaRPr lang="en-US" sz="18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8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800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sSup>
                            <m:sSupPr>
                              <m:ctrlPr>
                                <a:rPr lang="en-US" sz="1800" i="1">
                                  <a:effectLst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1800">
                                  <a:effectLst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45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vi-VN" sz="1800">
                                  <a:effectLst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o</m:t>
                              </m:r>
                            </m:sup>
                          </m:sSup>
                          <m:r>
                            <a:rPr lang="vi-VN" sz="18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=</m:t>
                          </m:r>
                          <m:func>
                            <m:funcPr>
                              <m:ctrlPr>
                                <a:rPr lang="en-US" sz="1800" i="1">
                                  <a:effectLst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vi-VN" sz="1800">
                                  <a:effectLst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sin</m:t>
                              </m:r>
                              <m:r>
                                <a:rPr lang="vi-VN" sz="1800">
                                  <a:effectLst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vi-VN" sz="1800" i="1">
                                  <a:effectLst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𝐶</m:t>
                              </m:r>
                            </m:fName>
                            <m:e>
                              <m:r>
                                <a:rPr lang="vi-VN" sz="1800">
                                  <a:effectLst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</m:e>
                          </m:func>
                        </m:e>
                      </m:func>
                      <m:f>
                        <m:fPr>
                          <m:ctrlPr>
                            <a:rPr lang="en-US" sz="18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8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𝐴𝐵</m:t>
                          </m:r>
                        </m:num>
                        <m:den>
                          <m:r>
                            <a:rPr lang="vi-VN" sz="18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𝐵𝐶</m:t>
                          </m:r>
                        </m:den>
                      </m:f>
                      <m:r>
                        <a:rPr lang="vi-VN" sz="1800" i="1">
                          <a:effectLst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1800" i="1">
                                  <a:effectLst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vi-VN" sz="1800" i="1">
                                  <a:effectLst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vi-VN" sz="18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vi-VN" sz="1800" i="1">
                          <a:effectLst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en-US" sz="18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8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800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sSup>
                            <m:sSupPr>
                              <m:ctrlPr>
                                <a:rPr lang="en-US" sz="1800" i="1">
                                  <a:effectLst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1800">
                                  <a:effectLst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45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vi-VN" sz="1800">
                                  <a:effectLst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o</m:t>
                              </m:r>
                            </m:sup>
                          </m:sSup>
                          <m:r>
                            <a:rPr lang="vi-VN" sz="18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=</m:t>
                          </m:r>
                          <m:func>
                            <m:funcPr>
                              <m:ctrlPr>
                                <a:rPr lang="en-US" sz="1800" i="1">
                                  <a:effectLst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vi-VN" sz="1800">
                                  <a:effectLst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vi-VN" sz="1800" i="1">
                                  <a:effectLst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𝐶</m:t>
                              </m:r>
                            </m:e>
                          </m:func>
                        </m:e>
                      </m:func>
                      <m:r>
                        <a:rPr lang="vi-VN" sz="1800" i="1">
                          <a:effectLst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8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𝐴𝐶</m:t>
                          </m:r>
                        </m:num>
                        <m:den>
                          <m:r>
                            <a:rPr lang="vi-VN" sz="18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𝐵𝐶</m:t>
                          </m:r>
                        </m:den>
                      </m:f>
                      <m:r>
                        <a:rPr lang="vi-VN" sz="1800" i="1">
                          <a:effectLst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1800" i="1">
                                  <a:effectLst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vi-VN" sz="1800" i="1">
                                  <a:effectLst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vi-VN" sz="18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vi-VN" sz="1800" i="1">
                          <a:effectLst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en-US" sz="18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7448" y="625175"/>
                <a:ext cx="3538728" cy="3578865"/>
              </a:xfrm>
              <a:prstGeom prst="rect">
                <a:avLst/>
              </a:prstGeom>
              <a:blipFill>
                <a:blip r:embed="rId4"/>
                <a:stretch>
                  <a:fillRect l="-1552" r="-13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750128" y="3002779"/>
                <a:ext cx="3411326" cy="18047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1800" smtClean="0">
                          <a:latin typeface="Arial" panose="020B0604020202020204" pitchFamily="34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vi-VN" sz="1800" smtClean="0">
                          <a:latin typeface="Arial" panose="020B0604020202020204" pitchFamily="34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)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func>
                        <m:funcPr>
                          <m:ctrlPr>
                            <a:rPr lang="en-US" sz="1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800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tan</m:t>
                          </m:r>
                        </m:fName>
                        <m:e>
                          <m:sSup>
                            <m:sSupPr>
                              <m:ctrlPr>
                                <a:rPr lang="en-US" sz="1800" i="1"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1800"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45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vi-VN" sz="1800"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o</m:t>
                              </m:r>
                            </m:sup>
                          </m:sSup>
                          <m:r>
                            <a:rPr lang="vi-VN" sz="1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=</m:t>
                          </m:r>
                          <m:func>
                            <m:funcPr>
                              <m:ctrlPr>
                                <a:rPr lang="en-US" sz="1800" i="1"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vi-VN" sz="1800"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tan</m:t>
                              </m:r>
                              <m:r>
                                <a:rPr lang="vi-VN" sz="1800"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vi-VN" sz="1800" i="1"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𝐶</m:t>
                              </m:r>
                            </m:fName>
                            <m:e>
                              <m:r>
                                <a:rPr lang="vi-VN" sz="1800"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</m:e>
                          </m:func>
                        </m:e>
                      </m:func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𝐴𝐵</m:t>
                          </m:r>
                        </m:num>
                        <m:den>
                          <m:r>
                            <a:rPr lang="vi-VN" sz="1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𝐴𝐶</m:t>
                          </m:r>
                        </m:den>
                      </m:f>
                      <m:r>
                        <a:rPr lang="vi-VN" sz="1800" i="1"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=1.</m:t>
                      </m:r>
                    </m:oMath>
                  </m:oMathPara>
                </a14:m>
                <a:endParaRPr lang="en-US" sz="1800"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1800" b="0" i="0" smtClean="0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     </m:t>
                          </m:r>
                          <m:r>
                            <m:rPr>
                              <m:sty m:val="p"/>
                            </m:rPr>
                            <a:rPr lang="vi-VN" sz="1800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cot</m:t>
                          </m:r>
                        </m:fName>
                        <m:e>
                          <m:sSup>
                            <m:sSupPr>
                              <m:ctrlPr>
                                <a:rPr lang="en-US" sz="1800" i="1"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1800"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45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vi-VN" sz="1800"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o</m:t>
                              </m:r>
                            </m:sup>
                          </m:sSup>
                          <m:r>
                            <a:rPr lang="vi-VN" sz="1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=</m:t>
                          </m:r>
                          <m:func>
                            <m:funcPr>
                              <m:ctrlPr>
                                <a:rPr lang="en-US" sz="1800" i="1"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vi-VN" sz="1800"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cot</m:t>
                              </m:r>
                            </m:fName>
                            <m:e>
                              <m:r>
                                <a:rPr lang="vi-VN" sz="1800" i="1"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𝐶</m:t>
                              </m:r>
                            </m:e>
                          </m:func>
                        </m:e>
                      </m:func>
                      <m:r>
                        <a:rPr lang="vi-VN" sz="1800" i="1"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𝐴𝐶</m:t>
                          </m:r>
                        </m:num>
                        <m:den>
                          <m:r>
                            <a:rPr lang="vi-VN" sz="1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𝐴𝐵</m:t>
                          </m:r>
                        </m:den>
                      </m:f>
                      <m:r>
                        <a:rPr lang="vi-VN" sz="1800" i="1"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=1.</m:t>
                      </m:r>
                    </m:oMath>
                  </m:oMathPara>
                </a14:m>
                <a:endParaRPr lang="en-US" sz="1800"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128" y="3002779"/>
                <a:ext cx="3411326" cy="18047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14382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69" name="TextBox 68"/>
              <p:cNvSpPr txBox="1"/>
              <p:nvPr/>
            </p:nvSpPr>
            <p:spPr>
              <a:xfrm>
                <a:off x="593858" y="341377"/>
                <a:ext cx="5441181" cy="20774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marR="0" lvl="0" indent="-285750" algn="just" defTabSz="914400" rtl="0" eaLnBrk="1" fontAlgn="auto" latinLnBrk="0" hangingPunct="1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C00000"/>
                  </a:buClr>
                  <a:buSzTx/>
                  <a:buFont typeface="Wingdings" panose="05000000000000000000" pitchFamily="2" charset="2"/>
                  <a:buChar char="q"/>
                  <a:tabLst/>
                  <a:defRPr/>
                </a:pPr>
                <a:r>
                  <a:rPr kumimoji="0" lang="en-US" sz="19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sym typeface="Arial"/>
                  </a:rPr>
                  <a:t>HĐ3. </a:t>
                </a:r>
                <a:r>
                  <a:rPr kumimoji="0" lang="en-US" sz="1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sym typeface="Arial"/>
                  </a:rPr>
                  <a:t>Xét tam giác đều </a:t>
                </a:r>
                <a14:m>
                  <m:oMath xmlns:m="http://schemas.openxmlformats.org/officeDocument/2006/math">
                    <m:r>
                      <a:rPr kumimoji="0" lang="en-US" sz="19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𝐴𝐵𝐶</m:t>
                    </m:r>
                  </m:oMath>
                </a14:m>
                <a:r>
                  <a:rPr kumimoji="0" lang="en-US" sz="1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sym typeface="Arial"/>
                  </a:rPr>
                  <a:t> có</a:t>
                </a:r>
                <a:r>
                  <a:rPr kumimoji="0" lang="en-US" sz="1900" b="0" i="0" u="none" strike="noStrike" kern="0" cap="none" spc="0" normalizeH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sym typeface="Arial"/>
                  </a:rPr>
                  <a:t> cạnh bằng </a:t>
                </a:r>
                <a14:m>
                  <m:oMath xmlns:m="http://schemas.openxmlformats.org/officeDocument/2006/math">
                    <m:r>
                      <a:rPr kumimoji="0" lang="en-US" sz="19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2</m:t>
                    </m:r>
                    <m:r>
                      <a:rPr kumimoji="0" lang="en-US" sz="19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𝑎</m:t>
                    </m:r>
                  </m:oMath>
                </a14:m>
                <a:endParaRPr kumimoji="0" lang="en-US" sz="1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sym typeface="Arial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C00000"/>
                  </a:buClr>
                </a:pPr>
                <a:r>
                  <a:rPr lang="en-US" sz="1900" smtClean="0"/>
                  <a:t>a</a:t>
                </a:r>
                <a:r>
                  <a:rPr lang="en-US" sz="1900"/>
                  <a:t>) Tính đường cao </a:t>
                </a:r>
                <a14:m>
                  <m:oMath xmlns:m="http://schemas.openxmlformats.org/officeDocument/2006/math">
                    <m:r>
                      <a:rPr lang="en-US" sz="190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1900" b="0" i="1" smtClean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sz="1900"/>
                  <a:t> của tam giác  </a:t>
                </a:r>
                <a14:m>
                  <m:oMath xmlns:m="http://schemas.openxmlformats.org/officeDocument/2006/math">
                    <m:r>
                      <a:rPr lang="en-US" sz="1900" i="1">
                        <a:latin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en-US" sz="1900"/>
                  <a:t> </a:t>
                </a:r>
              </a:p>
              <a:p>
                <a:pPr lvl="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C00000"/>
                  </a:buClr>
                </a:pPr>
                <a:r>
                  <a:rPr lang="en-US" sz="1900"/>
                  <a:t>b) Tính </a:t>
                </a:r>
                <a14:m>
                  <m:oMath xmlns:m="http://schemas.openxmlformats.org/officeDocument/2006/math">
                    <m:r>
                      <a:rPr lang="en-US" sz="1900" i="1">
                        <a:latin typeface="Cambria Math" panose="02040503050406030204" pitchFamily="18" charset="0"/>
                      </a:rPr>
                      <m:t>𝑠𝑖𝑛</m:t>
                    </m:r>
                    <m:r>
                      <a:rPr lang="en-US" sz="1900" i="1">
                        <a:latin typeface="Cambria Math" panose="02040503050406030204" pitchFamily="18" charset="0"/>
                      </a:rPr>
                      <m:t>30</m:t>
                    </m:r>
                    <m:r>
                      <a:rPr lang="en-US" sz="1900" i="1">
                        <a:latin typeface="Cambria Math" panose="02040503050406030204" pitchFamily="18" charset="0"/>
                      </a:rPr>
                      <m:t>°, </m:t>
                    </m:r>
                    <m:r>
                      <a:rPr lang="en-US" sz="19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𝑐𝑜𝑠</m:t>
                    </m:r>
                    <m:r>
                      <a:rPr lang="en-US" sz="19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30</m:t>
                    </m:r>
                    <m:r>
                      <a:rPr lang="en-US" sz="19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°,</m:t>
                    </m:r>
                    <m:r>
                      <a:rPr lang="en-US" sz="1900" i="1">
                        <a:latin typeface="Cambria Math" panose="02040503050406030204" pitchFamily="18" charset="0"/>
                      </a:rPr>
                      <m:t>𝑠𝑖𝑛</m:t>
                    </m:r>
                    <m:r>
                      <a:rPr lang="en-US" sz="1900" i="1"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sz="1900" i="1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1900" i="1">
                        <a:latin typeface="Cambria Math" panose="02040503050406030204" pitchFamily="18" charset="0"/>
                      </a:rPr>
                      <m:t>°</m:t>
                    </m:r>
                    <m:r>
                      <m:rPr>
                        <m:nor/>
                      </m:rPr>
                      <a:rPr lang="en-US" sz="19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1900"/>
                      <m:t>v</m:t>
                    </m:r>
                    <m:r>
                      <m:rPr>
                        <m:nor/>
                      </m:rPr>
                      <a:rPr lang="en-US" sz="1900"/>
                      <m:t>à</m:t>
                    </m:r>
                    <m:r>
                      <a:rPr lang="en-US" sz="19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9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𝑐𝑜𝑠</m:t>
                    </m:r>
                    <m:r>
                      <a:rPr lang="en-US" sz="19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6</m:t>
                    </m:r>
                    <m:r>
                      <a:rPr lang="en-US" sz="19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en-US" sz="19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sz="1900"/>
              </a:p>
              <a:p>
                <a:pPr lvl="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C00000"/>
                  </a:buClr>
                </a:pPr>
                <a:r>
                  <a:rPr lang="en-US" sz="1900"/>
                  <a:t>c) Tính </a:t>
                </a:r>
                <a14:m>
                  <m:oMath xmlns:m="http://schemas.openxmlformats.org/officeDocument/2006/math">
                    <m:r>
                      <a:rPr lang="en-US" sz="1900" i="1">
                        <a:latin typeface="Cambria Math" panose="02040503050406030204" pitchFamily="18" charset="0"/>
                      </a:rPr>
                      <m:t>𝑡𝑎𝑛</m:t>
                    </m:r>
                    <m:r>
                      <a:rPr lang="en-US" sz="1900" i="1">
                        <a:latin typeface="Cambria Math" panose="02040503050406030204" pitchFamily="18" charset="0"/>
                      </a:rPr>
                      <m:t>30</m:t>
                    </m:r>
                    <m:r>
                      <a:rPr lang="en-US" sz="1900" i="1">
                        <a:latin typeface="Cambria Math" panose="02040503050406030204" pitchFamily="18" charset="0"/>
                      </a:rPr>
                      <m:t>°, </m:t>
                    </m:r>
                    <m:r>
                      <a:rPr lang="en-US" sz="19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𝑐𝑜𝑡</m:t>
                    </m:r>
                    <m:r>
                      <a:rPr lang="en-US" sz="19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30</m:t>
                    </m:r>
                    <m:r>
                      <a:rPr lang="en-US" sz="19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°,</m:t>
                    </m:r>
                    <m:r>
                      <a:rPr lang="en-US" sz="1900" i="1">
                        <a:latin typeface="Cambria Math" panose="02040503050406030204" pitchFamily="18" charset="0"/>
                      </a:rPr>
                      <m:t>𝑡𝑎𝑛</m:t>
                    </m:r>
                    <m:r>
                      <a:rPr lang="en-US" sz="1900" i="1"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sz="1900" i="1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1900" i="1">
                        <a:latin typeface="Cambria Math" panose="02040503050406030204" pitchFamily="18" charset="0"/>
                      </a:rPr>
                      <m:t>°</m:t>
                    </m:r>
                    <m:r>
                      <m:rPr>
                        <m:nor/>
                      </m:rPr>
                      <a:rPr lang="en-US" sz="19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1900"/>
                      <m:t>v</m:t>
                    </m:r>
                    <m:r>
                      <m:rPr>
                        <m:nor/>
                      </m:rPr>
                      <a:rPr lang="en-US" sz="1900"/>
                      <m:t>à</m:t>
                    </m:r>
                    <m:r>
                      <a:rPr lang="en-US" sz="19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9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𝑐𝑜𝑡</m:t>
                    </m:r>
                    <m:r>
                      <a:rPr lang="en-US" sz="19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6</m:t>
                    </m:r>
                    <m:r>
                      <a:rPr lang="en-US" sz="19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en-US" sz="19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°.</m:t>
                    </m:r>
                  </m:oMath>
                </a14:m>
                <a:endParaRPr lang="en-US" sz="1900"/>
              </a:p>
            </p:txBody>
          </p:sp>
        </mc:Choice>
        <mc:Fallback>
          <p:sp>
            <p:nvSpPr>
              <p:cNvPr id="69" name="TextBox 6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858" y="341377"/>
                <a:ext cx="5441181" cy="2077492"/>
              </a:xfrm>
              <a:prstGeom prst="rect">
                <a:avLst/>
              </a:prstGeom>
              <a:blipFill>
                <a:blip r:embed="rId3"/>
                <a:stretch>
                  <a:fillRect l="-1008" b="-14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6692" y="1381031"/>
            <a:ext cx="3157163" cy="3228243"/>
          </a:xfrm>
          <a:prstGeom prst="rect">
            <a:avLst/>
          </a:prstGeom>
        </p:spPr>
      </p:pic>
      <p:sp>
        <p:nvSpPr>
          <p:cNvPr id="72" name="Google Shape;1913;p42"/>
          <p:cNvSpPr/>
          <p:nvPr/>
        </p:nvSpPr>
        <p:spPr>
          <a:xfrm rot="2165">
            <a:off x="749930" y="2605356"/>
            <a:ext cx="921245" cy="389506"/>
          </a:xfrm>
          <a:prstGeom prst="chevron">
            <a:avLst>
              <a:gd name="adj" fmla="val 33665"/>
            </a:avLst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</a:t>
            </a:r>
            <a:r>
              <a:rPr kumimoji="0" lang="en-US" sz="1900" b="1" i="1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iải</a:t>
            </a:r>
            <a:endParaRPr kumimoji="0" sz="1900" b="1" i="1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Rectangle 21"/>
              <p:cNvSpPr/>
              <p:nvPr/>
            </p:nvSpPr>
            <p:spPr>
              <a:xfrm>
                <a:off x="593858" y="3163061"/>
                <a:ext cx="4572000" cy="1522083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1900" smtClean="0"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a) Áp </a:t>
                </a:r>
                <a:r>
                  <a:rPr lang="vi-VN" sz="1900"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dụng định lí Pythagore vào </a:t>
                </a:r>
                <a14:m>
                  <m:oMath xmlns:m="http://schemas.openxmlformats.org/officeDocument/2006/math">
                    <m:r>
                      <a:rPr lang="vi-VN" sz="1900" i="1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1900" i="1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𝐴𝐻𝐶</m:t>
                    </m:r>
                  </m:oMath>
                </a14:m>
                <a:r>
                  <a:rPr lang="vi-VN" sz="19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vuông tại </a:t>
                </a:r>
                <a14:m>
                  <m:oMath xmlns:m="http://schemas.openxmlformats.org/officeDocument/2006/math">
                    <m:r>
                      <a:rPr lang="vi-VN" sz="1900" i="1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𝐻</m:t>
                    </m:r>
                  </m:oMath>
                </a14:m>
                <a:r>
                  <a:rPr lang="vi-VN" sz="19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r>
                  <a:rPr lang="vi-VN" sz="19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có</a:t>
                </a:r>
                <a:r>
                  <a:rPr lang="vi-VN" sz="1900" smtClean="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:</a:t>
                </a:r>
                <a:endParaRPr lang="en-US" sz="1900" smtClean="0">
                  <a:effectLst/>
                  <a:latin typeface="+mn-lt"/>
                  <a:ea typeface="Dotum" panose="020B0600000101010101" pitchFamily="34" charset="-127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vi-VN" sz="1900" i="1">
                          <a:effectLst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𝐴𝐻</m:t>
                      </m:r>
                      <m:r>
                        <a:rPr lang="vi-VN" sz="1900" i="1">
                          <a:effectLst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19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1900" i="1">
                                  <a:effectLst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1900" i="1">
                                  <a:effectLst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𝐴𝐶</m:t>
                              </m:r>
                            </m:e>
                            <m:sup>
                              <m:r>
                                <a:rPr lang="vi-VN" sz="1900" i="1">
                                  <a:effectLst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vi-VN" sz="19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1900" i="1">
                                  <a:effectLst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1900" i="1">
                                  <a:effectLst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𝐻𝐶</m:t>
                              </m:r>
                            </m:e>
                            <m:sup>
                              <m:r>
                                <a:rPr lang="vi-VN" sz="1900" i="1">
                                  <a:effectLst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vi-VN" sz="1900" i="1">
                          <a:effectLst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vi-VN" sz="1900" i="1">
                          <a:effectLst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𝑎</m:t>
                      </m:r>
                      <m:rad>
                        <m:radPr>
                          <m:degHide m:val="on"/>
                          <m:ctrlPr>
                            <a:rPr lang="en-US" sz="19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vi-VN" sz="19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</m:rad>
                    </m:oMath>
                  </m:oMathPara>
                </a14:m>
                <a:endParaRPr lang="en-US" sz="19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858" y="3163061"/>
                <a:ext cx="4572000" cy="1522083"/>
              </a:xfrm>
              <a:prstGeom prst="rect">
                <a:avLst/>
              </a:prstGeom>
              <a:blipFill>
                <a:blip r:embed="rId5"/>
                <a:stretch>
                  <a:fillRect l="-1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7" name="Picture 9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5181" y="523632"/>
            <a:ext cx="407300" cy="6751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sh dir="u"/>
      </p:transition>
    </mc:Choice>
    <mc:Fallback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911;p39"/>
          <p:cNvSpPr txBox="1">
            <a:spLocks/>
          </p:cNvSpPr>
          <p:nvPr/>
        </p:nvSpPr>
        <p:spPr>
          <a:xfrm>
            <a:off x="703343" y="437431"/>
            <a:ext cx="77175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200">
              <a:buClrTx/>
            </a:pPr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651179" y="1194848"/>
                <a:ext cx="7821827" cy="18466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190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Ta có thể xác định “góc dốc” </a:t>
                </a:r>
                <a14:m>
                  <m:oMath xmlns:m="http://schemas.openxmlformats.org/officeDocument/2006/math">
                    <m:r>
                      <a:rPr lang="vi-VN" sz="19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lang="vi-VN" sz="19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của một đoạn đường dốc khi biết độ dài của dốc là </a:t>
                </a:r>
                <a14:m>
                  <m:oMath xmlns:m="http://schemas.openxmlformats.org/officeDocument/2006/math">
                    <m:r>
                      <a:rPr lang="vi-VN" sz="19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vi-VN" sz="19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và độ cao của đỉnh dốc so với đường nằm ngang là </a:t>
                </a:r>
                <a14:m>
                  <m:oMath xmlns:m="http://schemas.openxmlformats.org/officeDocument/2006/math">
                    <m:r>
                      <a:rPr lang="vi-VN" sz="19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</m:t>
                    </m:r>
                  </m:oMath>
                </a14:m>
                <a:r>
                  <a:rPr lang="vi-VN" sz="19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không? (H.41). (Trong các tòa chung cư, người ta thường thiết kế đoạn dốc cho người đi xe lăn với góc dốc bé hơn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9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19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e>
                      <m:sup>
                        <m:r>
                          <a:rPr lang="vi-VN" sz="19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vi-VN" sz="19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).</a:t>
                </a:r>
                <a:endParaRPr lang="en-US" sz="19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179" y="1194848"/>
                <a:ext cx="7821827" cy="1846659"/>
              </a:xfrm>
              <a:prstGeom prst="rect">
                <a:avLst/>
              </a:prstGeom>
              <a:blipFill>
                <a:blip r:embed="rId20"/>
                <a:stretch>
                  <a:fillRect l="-779" r="-701" b="-1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675265" y="3780916"/>
            <a:ext cx="498675" cy="8266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684247" y="3229143"/>
            <a:ext cx="3755690" cy="14756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sh dir="u"/>
      </p:transition>
    </mc:Choice>
    <mc:Fallback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1913;p42"/>
          <p:cNvSpPr/>
          <p:nvPr/>
        </p:nvSpPr>
        <p:spPr>
          <a:xfrm rot="2165">
            <a:off x="695066" y="484511"/>
            <a:ext cx="921245" cy="389506"/>
          </a:xfrm>
          <a:prstGeom prst="chevron">
            <a:avLst>
              <a:gd name="adj" fmla="val 33665"/>
            </a:avLst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</a:t>
            </a:r>
            <a:r>
              <a:rPr kumimoji="0" lang="en-US" sz="1800" b="1" i="1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iải</a:t>
            </a:r>
            <a:endParaRPr kumimoji="0" sz="1800" b="1" i="1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Rectangle 21"/>
              <p:cNvSpPr/>
              <p:nvPr/>
            </p:nvSpPr>
            <p:spPr>
              <a:xfrm>
                <a:off x="5129784" y="365348"/>
                <a:ext cx="3547872" cy="44090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vi-VN" sz="1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  <a:sym typeface="Arial"/>
                  </a:rPr>
                  <a:t>b</a:t>
                </a:r>
                <a:r>
                  <a:rPr kumimoji="0" lang="vi-VN" sz="19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  <a:sym typeface="Arial"/>
                  </a:rPr>
                  <a:t>) </a:t>
                </a:r>
                <a:endParaRPr kumimoji="0" lang="en-US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marL="0" marR="0" lvl="0" indent="0" defTabSz="914400" rtl="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vi-VN" sz="19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sin</m:t>
                          </m:r>
                        </m:fName>
                        <m:e>
                          <m:sSup>
                            <m:sSupPr>
                              <m:ctrlPr>
                                <a:rPr kumimoji="0" lang="en-US" sz="19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vi-VN" sz="19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  <a:sym typeface="Arial"/>
                                </a:rPr>
                                <m:t>30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kumimoji="0" lang="vi-VN" sz="1900" b="0" i="0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  <a:sym typeface="Arial"/>
                                </a:rPr>
                                <m:t>o</m:t>
                              </m:r>
                            </m:sup>
                          </m:sSup>
                          <m:r>
                            <a:rPr kumimoji="0" lang="vi-VN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=</m:t>
                          </m:r>
                        </m:e>
                      </m:func>
                      <m:f>
                        <m:fPr>
                          <m:ctrlPr>
                            <a:rPr kumimoji="0" lang="en-US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vi-VN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𝐵𝐻</m:t>
                          </m:r>
                        </m:num>
                        <m:den>
                          <m:r>
                            <a:rPr kumimoji="0" lang="vi-VN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𝐴𝐵</m:t>
                          </m:r>
                        </m:den>
                      </m:f>
                      <m:r>
                        <a:rPr kumimoji="0" lang="vi-VN" sz="19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vi-VN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𝑎</m:t>
                          </m:r>
                        </m:num>
                        <m:den>
                          <m:r>
                            <a:rPr kumimoji="0" lang="vi-VN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2</m:t>
                          </m:r>
                          <m:r>
                            <a:rPr kumimoji="0" lang="vi-VN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𝑎</m:t>
                          </m:r>
                        </m:den>
                      </m:f>
                      <m:r>
                        <a:rPr kumimoji="0" lang="vi-VN" sz="19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vi-VN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kumimoji="0" lang="vi-VN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2</m:t>
                          </m:r>
                        </m:den>
                      </m:f>
                      <m:r>
                        <a:rPr kumimoji="0" lang="vi-VN" sz="19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;</m:t>
                      </m:r>
                    </m:oMath>
                  </m:oMathPara>
                </a14:m>
                <a:endParaRPr kumimoji="0" lang="en-US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marL="0" marR="0" lvl="0" indent="0" defTabSz="914400" rtl="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vi-VN" sz="19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cos</m:t>
                          </m:r>
                        </m:fName>
                        <m:e>
                          <m:sSup>
                            <m:sSupPr>
                              <m:ctrlPr>
                                <a:rPr kumimoji="0" lang="en-US" sz="19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vi-VN" sz="19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  <a:sym typeface="Arial"/>
                                </a:rPr>
                                <m:t>30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kumimoji="0" lang="vi-VN" sz="1900" b="0" i="0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  <a:sym typeface="Arial"/>
                                </a:rPr>
                                <m:t>o</m:t>
                              </m:r>
                            </m:sup>
                          </m:sSup>
                          <m:r>
                            <a:rPr kumimoji="0" lang="vi-VN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=</m:t>
                          </m:r>
                        </m:e>
                      </m:func>
                      <m:f>
                        <m:fPr>
                          <m:ctrlPr>
                            <a:rPr kumimoji="0" lang="en-US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vi-VN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𝐴𝐻</m:t>
                          </m:r>
                        </m:num>
                        <m:den>
                          <m:r>
                            <a:rPr kumimoji="0" lang="vi-VN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𝐴𝐵</m:t>
                          </m:r>
                        </m:den>
                      </m:f>
                      <m:r>
                        <a:rPr kumimoji="0" lang="vi-VN" sz="19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vi-VN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𝑎</m:t>
                          </m:r>
                          <m:rad>
                            <m:radPr>
                              <m:degHide m:val="on"/>
                              <m:ctrlPr>
                                <a:rPr kumimoji="0" lang="en-US" sz="19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  <a:sym typeface="Arial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vi-VN" sz="19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  <a:sym typeface="Arial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kumimoji="0" lang="vi-VN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2</m:t>
                          </m:r>
                          <m:r>
                            <a:rPr kumimoji="0" lang="vi-VN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𝑎</m:t>
                          </m:r>
                        </m:den>
                      </m:f>
                      <m:r>
                        <a:rPr kumimoji="0" lang="vi-VN" sz="19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kumimoji="0" lang="en-US" sz="19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  <a:sym typeface="Arial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vi-VN" sz="19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  <a:sym typeface="Arial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kumimoji="0" lang="vi-VN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2</m:t>
                          </m:r>
                        </m:den>
                      </m:f>
                      <m:r>
                        <a:rPr kumimoji="0" lang="vi-VN" sz="19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;</m:t>
                      </m:r>
                    </m:oMath>
                  </m:oMathPara>
                </a14:m>
                <a:endParaRPr kumimoji="0" lang="en-US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marL="0" marR="0" lvl="0" indent="0" defTabSz="914400" rtl="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vi-VN" sz="19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sin</m:t>
                          </m:r>
                        </m:fName>
                        <m:e>
                          <m:sSup>
                            <m:sSupPr>
                              <m:ctrlPr>
                                <a:rPr kumimoji="0" lang="en-US" sz="19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vi-VN" sz="19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  <a:sym typeface="Arial"/>
                                </a:rPr>
                                <m:t>60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kumimoji="0" lang="vi-VN" sz="1900" b="0" i="0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  <a:sym typeface="Arial"/>
                                </a:rPr>
                                <m:t>o</m:t>
                              </m:r>
                            </m:sup>
                          </m:sSup>
                          <m:r>
                            <a:rPr kumimoji="0" lang="vi-VN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=</m:t>
                          </m:r>
                        </m:e>
                      </m:func>
                      <m:f>
                        <m:fPr>
                          <m:ctrlPr>
                            <a:rPr kumimoji="0" lang="en-US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vi-VN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𝐴𝐻</m:t>
                          </m:r>
                        </m:num>
                        <m:den>
                          <m:r>
                            <a:rPr kumimoji="0" lang="vi-VN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𝐴𝐵</m:t>
                          </m:r>
                        </m:den>
                      </m:f>
                      <m:r>
                        <a:rPr kumimoji="0" lang="vi-VN" sz="19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vi-VN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𝑎</m:t>
                          </m:r>
                          <m:rad>
                            <m:radPr>
                              <m:degHide m:val="on"/>
                              <m:ctrlPr>
                                <a:rPr kumimoji="0" lang="en-US" sz="19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  <a:sym typeface="Arial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vi-VN" sz="19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  <a:sym typeface="Arial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kumimoji="0" lang="vi-VN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2</m:t>
                          </m:r>
                          <m:r>
                            <a:rPr kumimoji="0" lang="vi-VN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𝑎</m:t>
                          </m:r>
                        </m:den>
                      </m:f>
                      <m:r>
                        <a:rPr kumimoji="0" lang="vi-VN" sz="19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kumimoji="0" lang="en-US" sz="19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  <a:sym typeface="Arial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vi-VN" sz="19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  <a:sym typeface="Arial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kumimoji="0" lang="vi-VN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2</m:t>
                          </m:r>
                        </m:den>
                      </m:f>
                      <m:r>
                        <a:rPr kumimoji="0" lang="vi-VN" sz="19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;</m:t>
                      </m:r>
                    </m:oMath>
                  </m:oMathPara>
                </a14:m>
                <a:endParaRPr kumimoji="0" lang="en-US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marL="0" marR="0" lvl="0" indent="0" defTabSz="914400" rtl="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vi-VN" sz="19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cos</m:t>
                          </m:r>
                        </m:fName>
                        <m:e>
                          <m:sSup>
                            <m:sSupPr>
                              <m:ctrlPr>
                                <a:rPr kumimoji="0" lang="en-US" sz="19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vi-VN" sz="19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  <a:sym typeface="Arial"/>
                                </a:rPr>
                                <m:t>60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kumimoji="0" lang="vi-VN" sz="1900" b="0" i="0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  <a:sym typeface="Arial"/>
                                </a:rPr>
                                <m:t>o</m:t>
                              </m:r>
                            </m:sup>
                          </m:sSup>
                          <m:r>
                            <a:rPr kumimoji="0" lang="vi-VN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=</m:t>
                          </m:r>
                        </m:e>
                      </m:func>
                      <m:f>
                        <m:fPr>
                          <m:ctrlPr>
                            <a:rPr kumimoji="0" lang="en-US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vi-VN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𝐵𝐻</m:t>
                          </m:r>
                        </m:num>
                        <m:den>
                          <m:r>
                            <a:rPr kumimoji="0" lang="vi-VN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𝐴𝐵</m:t>
                          </m:r>
                        </m:den>
                      </m:f>
                      <m:r>
                        <a:rPr kumimoji="0" lang="vi-VN" sz="19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vi-VN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𝑎</m:t>
                          </m:r>
                        </m:num>
                        <m:den>
                          <m:r>
                            <a:rPr kumimoji="0" lang="vi-VN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2</m:t>
                          </m:r>
                          <m:r>
                            <a:rPr kumimoji="0" lang="vi-VN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𝑎</m:t>
                          </m:r>
                        </m:den>
                      </m:f>
                      <m:r>
                        <a:rPr kumimoji="0" lang="vi-VN" sz="19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vi-VN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kumimoji="0" lang="vi-VN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2</m:t>
                          </m:r>
                        </m:den>
                      </m:f>
                      <m:r>
                        <a:rPr kumimoji="0" lang="vi-VN" sz="19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.</m:t>
                      </m:r>
                    </m:oMath>
                  </m:oMathPara>
                </a14:m>
                <a:endParaRPr kumimoji="0" lang="en-US" sz="1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9784" y="365348"/>
                <a:ext cx="3547872" cy="4409027"/>
              </a:xfrm>
              <a:prstGeom prst="rect">
                <a:avLst/>
              </a:prstGeom>
              <a:blipFill>
                <a:blip r:embed="rId3"/>
                <a:stretch>
                  <a:fillRect l="-17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132" y="1362743"/>
            <a:ext cx="3157163" cy="3228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000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1913;p42"/>
          <p:cNvSpPr/>
          <p:nvPr/>
        </p:nvSpPr>
        <p:spPr>
          <a:xfrm rot="2165">
            <a:off x="695066" y="484511"/>
            <a:ext cx="921245" cy="389506"/>
          </a:xfrm>
          <a:prstGeom prst="chevron">
            <a:avLst>
              <a:gd name="adj" fmla="val 33665"/>
            </a:avLst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</a:t>
            </a:r>
            <a:r>
              <a:rPr kumimoji="0" lang="en-US" sz="1800" b="1" i="1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iải</a:t>
            </a:r>
            <a:endParaRPr kumimoji="0" sz="1800" b="1" i="1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Rectangle 21"/>
              <p:cNvSpPr/>
              <p:nvPr/>
            </p:nvSpPr>
            <p:spPr>
              <a:xfrm>
                <a:off x="5084064" y="365348"/>
                <a:ext cx="3547872" cy="43856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1900"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c) </a:t>
                </a:r>
                <a:endParaRPr lang="en-US" sz="19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9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tan</m:t>
                          </m:r>
                        </m:fName>
                        <m:e>
                          <m:sSup>
                            <m:sSupPr>
                              <m:ctrlPr>
                                <a:rPr lang="en-US" sz="1900" i="1">
                                  <a:effectLst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1900" i="1">
                                  <a:effectLst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30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vi-VN" sz="1900">
                                  <a:effectLst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o</m:t>
                              </m:r>
                            </m:sup>
                          </m:sSup>
                          <m:r>
                            <a:rPr lang="vi-VN" sz="19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=</m:t>
                          </m:r>
                        </m:e>
                      </m:func>
                      <m:f>
                        <m:fPr>
                          <m:ctrlPr>
                            <a:rPr lang="en-US" sz="19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9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𝐵𝐻</m:t>
                          </m:r>
                        </m:num>
                        <m:den>
                          <m:r>
                            <a:rPr lang="vi-VN" sz="19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𝐴𝐻</m:t>
                          </m:r>
                        </m:den>
                      </m:f>
                      <m:r>
                        <a:rPr lang="vi-VN" sz="1900" i="1">
                          <a:effectLst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9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9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vi-VN" sz="19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𝑎</m:t>
                          </m:r>
                          <m:rad>
                            <m:radPr>
                              <m:degHide m:val="on"/>
                              <m:ctrlPr>
                                <a:rPr lang="en-US" sz="1900" i="1">
                                  <a:effectLst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vi-VN" sz="1900" i="1">
                                  <a:effectLst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e>
                          </m:rad>
                        </m:den>
                      </m:f>
                      <m:r>
                        <a:rPr lang="vi-VN" sz="1900" i="1">
                          <a:effectLst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9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1900" i="1">
                                  <a:effectLst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vi-VN" sz="1900" i="1">
                                  <a:effectLst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lang="vi-VN" sz="19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vi-VN" sz="1900" i="1">
                          <a:effectLst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;</m:t>
                      </m:r>
                    </m:oMath>
                  </m:oMathPara>
                </a14:m>
                <a:endParaRPr lang="en-US" sz="19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9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cot</m:t>
                          </m:r>
                        </m:fName>
                        <m:e>
                          <m:sSup>
                            <m:sSupPr>
                              <m:ctrlPr>
                                <a:rPr lang="en-US" sz="1900" i="1">
                                  <a:effectLst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1900" i="1">
                                  <a:effectLst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30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vi-VN" sz="1900">
                                  <a:effectLst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o</m:t>
                              </m:r>
                            </m:sup>
                          </m:sSup>
                          <m:r>
                            <a:rPr lang="vi-VN" sz="19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=</m:t>
                          </m:r>
                        </m:e>
                      </m:func>
                      <m:f>
                        <m:fPr>
                          <m:ctrlPr>
                            <a:rPr lang="en-US" sz="19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9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𝐴𝐻</m:t>
                          </m:r>
                        </m:num>
                        <m:den>
                          <m:r>
                            <a:rPr lang="vi-VN" sz="19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𝐵𝐻</m:t>
                          </m:r>
                        </m:den>
                      </m:f>
                      <m:r>
                        <a:rPr lang="vi-VN" sz="1900" i="1">
                          <a:effectLst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9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9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𝑎</m:t>
                          </m:r>
                          <m:rad>
                            <m:radPr>
                              <m:degHide m:val="on"/>
                              <m:ctrlPr>
                                <a:rPr lang="en-US" sz="1900" i="1">
                                  <a:effectLst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vi-VN" sz="1900" i="1">
                                  <a:effectLst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lang="vi-VN" sz="19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𝑎</m:t>
                          </m:r>
                        </m:den>
                      </m:f>
                      <m:r>
                        <a:rPr lang="vi-VN" sz="1900" i="1">
                          <a:effectLst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19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vi-VN" sz="19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</m:rad>
                      <m:r>
                        <a:rPr lang="vi-VN" sz="1900" i="1">
                          <a:effectLst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;</m:t>
                      </m:r>
                    </m:oMath>
                  </m:oMathPara>
                </a14:m>
                <a:endParaRPr lang="en-US" sz="19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9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tan</m:t>
                          </m:r>
                        </m:fName>
                        <m:e>
                          <m:sSup>
                            <m:sSupPr>
                              <m:ctrlPr>
                                <a:rPr lang="en-US" sz="1900" i="1">
                                  <a:effectLst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1900" i="1">
                                  <a:effectLst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60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vi-VN" sz="1900">
                                  <a:effectLst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o</m:t>
                              </m:r>
                            </m:sup>
                          </m:sSup>
                          <m:r>
                            <a:rPr lang="vi-VN" sz="19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=</m:t>
                          </m:r>
                        </m:e>
                      </m:func>
                      <m:f>
                        <m:fPr>
                          <m:ctrlPr>
                            <a:rPr lang="en-US" sz="19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9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𝐴𝐻</m:t>
                          </m:r>
                        </m:num>
                        <m:den>
                          <m:r>
                            <a:rPr lang="vi-VN" sz="19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𝐵𝐻</m:t>
                          </m:r>
                        </m:den>
                      </m:f>
                      <m:r>
                        <a:rPr lang="vi-VN" sz="1900" i="1">
                          <a:effectLst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9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9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𝑎</m:t>
                          </m:r>
                          <m:rad>
                            <m:radPr>
                              <m:degHide m:val="on"/>
                              <m:ctrlPr>
                                <a:rPr lang="en-US" sz="1900" i="1">
                                  <a:effectLst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vi-VN" sz="1900" i="1">
                                  <a:effectLst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lang="vi-VN" sz="19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𝑎</m:t>
                          </m:r>
                        </m:den>
                      </m:f>
                      <m:r>
                        <a:rPr lang="vi-VN" sz="1900" i="1">
                          <a:effectLst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19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vi-VN" sz="19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</m:rad>
                      <m:r>
                        <a:rPr lang="vi-VN" sz="1900" i="1">
                          <a:effectLst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;</m:t>
                      </m:r>
                    </m:oMath>
                  </m:oMathPara>
                </a14:m>
                <a:endParaRPr lang="en-US" sz="19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9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cot</m:t>
                          </m:r>
                        </m:fName>
                        <m:e>
                          <m:sSup>
                            <m:sSupPr>
                              <m:ctrlPr>
                                <a:rPr lang="en-US" sz="1900" i="1">
                                  <a:effectLst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1900" i="1">
                                  <a:effectLst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60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vi-VN" sz="1900">
                                  <a:effectLst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o</m:t>
                              </m:r>
                            </m:sup>
                          </m:sSup>
                          <m:r>
                            <a:rPr lang="vi-VN" sz="19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=</m:t>
                          </m:r>
                        </m:e>
                      </m:func>
                      <m:f>
                        <m:fPr>
                          <m:ctrlPr>
                            <a:rPr lang="en-US" sz="19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9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𝐵𝐻</m:t>
                          </m:r>
                        </m:num>
                        <m:den>
                          <m:r>
                            <a:rPr lang="vi-VN" sz="19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𝐴𝐻</m:t>
                          </m:r>
                        </m:den>
                      </m:f>
                      <m:r>
                        <a:rPr lang="vi-VN" sz="1900" i="1">
                          <a:effectLst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9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9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vi-VN" sz="19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𝑎</m:t>
                          </m:r>
                          <m:rad>
                            <m:radPr>
                              <m:degHide m:val="on"/>
                              <m:ctrlPr>
                                <a:rPr lang="en-US" sz="1900" i="1">
                                  <a:effectLst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vi-VN" sz="1900" i="1">
                                  <a:effectLst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e>
                          </m:rad>
                        </m:den>
                      </m:f>
                      <m:r>
                        <a:rPr lang="vi-VN" sz="1900" i="1">
                          <a:effectLst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9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1900" i="1">
                                  <a:effectLst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vi-VN" sz="1900" i="1">
                                  <a:effectLst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lang="vi-VN" sz="19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vi-VN" sz="1900" i="1">
                          <a:effectLst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en-US" sz="19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4064" y="365348"/>
                <a:ext cx="3547872" cy="4385688"/>
              </a:xfrm>
              <a:prstGeom prst="rect">
                <a:avLst/>
              </a:prstGeom>
              <a:blipFill>
                <a:blip r:embed="rId3"/>
                <a:stretch>
                  <a:fillRect l="-15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132" y="1362743"/>
            <a:ext cx="3157163" cy="3228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278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8" name="Google Shape;2158;p51"/>
          <p:cNvGrpSpPr/>
          <p:nvPr/>
        </p:nvGrpSpPr>
        <p:grpSpPr>
          <a:xfrm rot="20752048" flipH="1">
            <a:off x="541867" y="2446855"/>
            <a:ext cx="378167" cy="2368005"/>
            <a:chOff x="4265846" y="1371340"/>
            <a:chExt cx="126709" cy="928680"/>
          </a:xfrm>
        </p:grpSpPr>
        <p:sp>
          <p:nvSpPr>
            <p:cNvPr id="2159" name="Google Shape;2159;p51"/>
            <p:cNvSpPr/>
            <p:nvPr/>
          </p:nvSpPr>
          <p:spPr>
            <a:xfrm>
              <a:off x="4289685" y="1944338"/>
              <a:ext cx="102870" cy="202457"/>
            </a:xfrm>
            <a:custGeom>
              <a:avLst/>
              <a:gdLst/>
              <a:ahLst/>
              <a:cxnLst/>
              <a:rect l="l" t="t" r="r" b="b"/>
              <a:pathLst>
                <a:path w="102870" h="202457" extrusionOk="0">
                  <a:moveTo>
                    <a:pt x="102870" y="86"/>
                  </a:moveTo>
                  <a:lnTo>
                    <a:pt x="102179" y="202458"/>
                  </a:lnTo>
                  <a:lnTo>
                    <a:pt x="0" y="202285"/>
                  </a:lnTo>
                  <a:lnTo>
                    <a:pt x="777" y="0"/>
                  </a:lnTo>
                  <a:lnTo>
                    <a:pt x="102870" y="8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0" name="Google Shape;2160;p51"/>
            <p:cNvSpPr/>
            <p:nvPr/>
          </p:nvSpPr>
          <p:spPr>
            <a:xfrm>
              <a:off x="4299791" y="1484834"/>
              <a:ext cx="85163" cy="459589"/>
            </a:xfrm>
            <a:custGeom>
              <a:avLst/>
              <a:gdLst/>
              <a:ahLst/>
              <a:cxnLst/>
              <a:rect l="l" t="t" r="r" b="b"/>
              <a:pathLst>
                <a:path w="85163" h="459589" extrusionOk="0">
                  <a:moveTo>
                    <a:pt x="85163" y="86"/>
                  </a:moveTo>
                  <a:lnTo>
                    <a:pt x="83436" y="459590"/>
                  </a:lnTo>
                  <a:lnTo>
                    <a:pt x="0" y="459503"/>
                  </a:lnTo>
                  <a:lnTo>
                    <a:pt x="1727" y="0"/>
                  </a:lnTo>
                  <a:lnTo>
                    <a:pt x="85163" y="8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1" name="Google Shape;2161;p51"/>
            <p:cNvSpPr/>
            <p:nvPr/>
          </p:nvSpPr>
          <p:spPr>
            <a:xfrm>
              <a:off x="4301432" y="2146623"/>
              <a:ext cx="78512" cy="124290"/>
            </a:xfrm>
            <a:custGeom>
              <a:avLst/>
              <a:gdLst/>
              <a:ahLst/>
              <a:cxnLst/>
              <a:rect l="l" t="t" r="r" b="b"/>
              <a:pathLst>
                <a:path w="78512" h="124290" extrusionOk="0">
                  <a:moveTo>
                    <a:pt x="0" y="41459"/>
                  </a:moveTo>
                  <a:lnTo>
                    <a:pt x="27466" y="124291"/>
                  </a:lnTo>
                  <a:lnTo>
                    <a:pt x="50269" y="124291"/>
                  </a:lnTo>
                  <a:lnTo>
                    <a:pt x="78340" y="41545"/>
                  </a:lnTo>
                  <a:lnTo>
                    <a:pt x="78513" y="86"/>
                  </a:lnTo>
                  <a:lnTo>
                    <a:pt x="173" y="0"/>
                  </a:lnTo>
                  <a:lnTo>
                    <a:pt x="0" y="4145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2" name="Google Shape;2162;p51"/>
            <p:cNvSpPr/>
            <p:nvPr/>
          </p:nvSpPr>
          <p:spPr>
            <a:xfrm>
              <a:off x="4336759" y="2270913"/>
              <a:ext cx="6909" cy="29107"/>
            </a:xfrm>
            <a:custGeom>
              <a:avLst/>
              <a:gdLst/>
              <a:ahLst/>
              <a:cxnLst/>
              <a:rect l="l" t="t" r="r" b="b"/>
              <a:pathLst>
                <a:path w="6909" h="29107" extrusionOk="0">
                  <a:moveTo>
                    <a:pt x="6823" y="29108"/>
                  </a:moveTo>
                  <a:lnTo>
                    <a:pt x="6910" y="0"/>
                  </a:lnTo>
                  <a:lnTo>
                    <a:pt x="173" y="0"/>
                  </a:lnTo>
                  <a:lnTo>
                    <a:pt x="0" y="29108"/>
                  </a:lnTo>
                  <a:lnTo>
                    <a:pt x="6823" y="2910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3" name="Google Shape;2163;p51"/>
            <p:cNvSpPr/>
            <p:nvPr/>
          </p:nvSpPr>
          <p:spPr>
            <a:xfrm>
              <a:off x="4313006" y="1443634"/>
              <a:ext cx="60633" cy="41286"/>
            </a:xfrm>
            <a:custGeom>
              <a:avLst/>
              <a:gdLst/>
              <a:ahLst/>
              <a:cxnLst/>
              <a:rect l="l" t="t" r="r" b="b"/>
              <a:pathLst>
                <a:path w="60633" h="41286" extrusionOk="0">
                  <a:moveTo>
                    <a:pt x="60634" y="86"/>
                  </a:moveTo>
                  <a:lnTo>
                    <a:pt x="60461" y="41286"/>
                  </a:lnTo>
                  <a:lnTo>
                    <a:pt x="0" y="41200"/>
                  </a:lnTo>
                  <a:lnTo>
                    <a:pt x="173" y="0"/>
                  </a:lnTo>
                  <a:lnTo>
                    <a:pt x="60634" y="86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4" name="Google Shape;2164;p51"/>
            <p:cNvSpPr/>
            <p:nvPr/>
          </p:nvSpPr>
          <p:spPr>
            <a:xfrm>
              <a:off x="4307564" y="1371340"/>
              <a:ext cx="71948" cy="72380"/>
            </a:xfrm>
            <a:custGeom>
              <a:avLst/>
              <a:gdLst/>
              <a:ahLst/>
              <a:cxnLst/>
              <a:rect l="l" t="t" r="r" b="b"/>
              <a:pathLst>
                <a:path w="71948" h="72380" extrusionOk="0">
                  <a:moveTo>
                    <a:pt x="71948" y="86"/>
                  </a:moveTo>
                  <a:lnTo>
                    <a:pt x="71689" y="72380"/>
                  </a:lnTo>
                  <a:lnTo>
                    <a:pt x="0" y="72294"/>
                  </a:lnTo>
                  <a:lnTo>
                    <a:pt x="259" y="0"/>
                  </a:lnTo>
                  <a:lnTo>
                    <a:pt x="71948" y="8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5" name="Google Shape;2165;p51"/>
            <p:cNvSpPr/>
            <p:nvPr/>
          </p:nvSpPr>
          <p:spPr>
            <a:xfrm>
              <a:off x="4265846" y="1496581"/>
              <a:ext cx="35672" cy="247285"/>
            </a:xfrm>
            <a:custGeom>
              <a:avLst/>
              <a:gdLst/>
              <a:ahLst/>
              <a:cxnLst/>
              <a:rect l="l" t="t" r="r" b="b"/>
              <a:pathLst>
                <a:path w="35672" h="247285" extrusionOk="0">
                  <a:moveTo>
                    <a:pt x="0" y="247285"/>
                  </a:moveTo>
                  <a:lnTo>
                    <a:pt x="25307" y="247285"/>
                  </a:lnTo>
                  <a:lnTo>
                    <a:pt x="26085" y="38090"/>
                  </a:lnTo>
                  <a:lnTo>
                    <a:pt x="35499" y="38090"/>
                  </a:lnTo>
                  <a:lnTo>
                    <a:pt x="35672" y="86"/>
                  </a:lnTo>
                  <a:lnTo>
                    <a:pt x="26257" y="86"/>
                  </a:lnTo>
                  <a:lnTo>
                    <a:pt x="11488" y="0"/>
                  </a:lnTo>
                  <a:lnTo>
                    <a:pt x="950" y="0"/>
                  </a:lnTo>
                  <a:lnTo>
                    <a:pt x="0" y="24728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8" name="Google Shape;2053;p50"/>
          <p:cNvGrpSpPr/>
          <p:nvPr/>
        </p:nvGrpSpPr>
        <p:grpSpPr>
          <a:xfrm rot="3776744">
            <a:off x="7733542" y="1231541"/>
            <a:ext cx="2003546" cy="430052"/>
            <a:chOff x="7017251" y="5781017"/>
            <a:chExt cx="1017558" cy="259118"/>
          </a:xfrm>
        </p:grpSpPr>
        <p:sp>
          <p:nvSpPr>
            <p:cNvPr id="109" name="Google Shape;2054;p50"/>
            <p:cNvSpPr/>
            <p:nvPr/>
          </p:nvSpPr>
          <p:spPr>
            <a:xfrm>
              <a:off x="7017252" y="5781017"/>
              <a:ext cx="1017557" cy="259118"/>
            </a:xfrm>
            <a:custGeom>
              <a:avLst/>
              <a:gdLst/>
              <a:ahLst/>
              <a:cxnLst/>
              <a:rect l="l" t="t" r="r" b="b"/>
              <a:pathLst>
                <a:path w="1017557" h="259118" extrusionOk="0">
                  <a:moveTo>
                    <a:pt x="1003565" y="0"/>
                  </a:moveTo>
                  <a:cubicBezTo>
                    <a:pt x="1011293" y="0"/>
                    <a:pt x="1017558" y="6264"/>
                    <a:pt x="1017558" y="13992"/>
                  </a:cubicBezTo>
                  <a:lnTo>
                    <a:pt x="1017558" y="245126"/>
                  </a:lnTo>
                  <a:cubicBezTo>
                    <a:pt x="1017558" y="252854"/>
                    <a:pt x="1011293" y="259118"/>
                    <a:pt x="1003565" y="259118"/>
                  </a:cubicBezTo>
                  <a:lnTo>
                    <a:pt x="13992" y="259118"/>
                  </a:lnTo>
                  <a:cubicBezTo>
                    <a:pt x="6264" y="259118"/>
                    <a:pt x="0" y="252854"/>
                    <a:pt x="0" y="245126"/>
                  </a:cubicBezTo>
                  <a:lnTo>
                    <a:pt x="0" y="13992"/>
                  </a:lnTo>
                  <a:cubicBezTo>
                    <a:pt x="0" y="6264"/>
                    <a:pt x="6264" y="0"/>
                    <a:pt x="139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2055;p50"/>
            <p:cNvSpPr/>
            <p:nvPr/>
          </p:nvSpPr>
          <p:spPr>
            <a:xfrm>
              <a:off x="7017251" y="5781017"/>
              <a:ext cx="1017557" cy="259118"/>
            </a:xfrm>
            <a:custGeom>
              <a:avLst/>
              <a:gdLst/>
              <a:ahLst/>
              <a:cxnLst/>
              <a:rect l="l" t="t" r="r" b="b"/>
              <a:pathLst>
                <a:path w="1017557" h="259118" extrusionOk="0">
                  <a:moveTo>
                    <a:pt x="1003480" y="0"/>
                  </a:moveTo>
                  <a:lnTo>
                    <a:pt x="933344" y="0"/>
                  </a:lnTo>
                  <a:lnTo>
                    <a:pt x="933344" y="160999"/>
                  </a:lnTo>
                  <a:cubicBezTo>
                    <a:pt x="933344" y="168772"/>
                    <a:pt x="927039" y="174991"/>
                    <a:pt x="919352" y="174991"/>
                  </a:cubicBezTo>
                  <a:lnTo>
                    <a:pt x="0" y="174991"/>
                  </a:lnTo>
                  <a:lnTo>
                    <a:pt x="0" y="245126"/>
                  </a:lnTo>
                  <a:cubicBezTo>
                    <a:pt x="0" y="252900"/>
                    <a:pt x="6306" y="259118"/>
                    <a:pt x="13993" y="259118"/>
                  </a:cubicBezTo>
                  <a:lnTo>
                    <a:pt x="1003566" y="259118"/>
                  </a:lnTo>
                  <a:cubicBezTo>
                    <a:pt x="1011339" y="259118"/>
                    <a:pt x="1017558" y="252813"/>
                    <a:pt x="1017558" y="245126"/>
                  </a:cubicBezTo>
                  <a:lnTo>
                    <a:pt x="1017558" y="13992"/>
                  </a:lnTo>
                  <a:cubicBezTo>
                    <a:pt x="1017558" y="6219"/>
                    <a:pt x="1011253" y="0"/>
                    <a:pt x="10035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2056;p50"/>
            <p:cNvSpPr/>
            <p:nvPr/>
          </p:nvSpPr>
          <p:spPr>
            <a:xfrm>
              <a:off x="7075035" y="5934847"/>
              <a:ext cx="47850" cy="47850"/>
            </a:xfrm>
            <a:custGeom>
              <a:avLst/>
              <a:gdLst/>
              <a:ahLst/>
              <a:cxnLst/>
              <a:rect l="l" t="t" r="r" b="b"/>
              <a:pathLst>
                <a:path w="47850" h="47850" extrusionOk="0">
                  <a:moveTo>
                    <a:pt x="47851" y="23925"/>
                  </a:moveTo>
                  <a:cubicBezTo>
                    <a:pt x="47851" y="30317"/>
                    <a:pt x="45346" y="36363"/>
                    <a:pt x="40855" y="40854"/>
                  </a:cubicBezTo>
                  <a:cubicBezTo>
                    <a:pt x="36363" y="45346"/>
                    <a:pt x="30317" y="47850"/>
                    <a:pt x="23925" y="47850"/>
                  </a:cubicBezTo>
                  <a:cubicBezTo>
                    <a:pt x="17534" y="47850"/>
                    <a:pt x="11488" y="45346"/>
                    <a:pt x="6996" y="40854"/>
                  </a:cubicBezTo>
                  <a:cubicBezTo>
                    <a:pt x="2505" y="36363"/>
                    <a:pt x="0" y="30317"/>
                    <a:pt x="0" y="23925"/>
                  </a:cubicBezTo>
                  <a:cubicBezTo>
                    <a:pt x="0" y="17534"/>
                    <a:pt x="2505" y="11574"/>
                    <a:pt x="6996" y="6996"/>
                  </a:cubicBezTo>
                  <a:cubicBezTo>
                    <a:pt x="11488" y="2505"/>
                    <a:pt x="17534" y="0"/>
                    <a:pt x="23925" y="0"/>
                  </a:cubicBezTo>
                  <a:cubicBezTo>
                    <a:pt x="37141" y="0"/>
                    <a:pt x="47851" y="10710"/>
                    <a:pt x="47851" y="239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2057;p50"/>
            <p:cNvSpPr/>
            <p:nvPr/>
          </p:nvSpPr>
          <p:spPr>
            <a:xfrm>
              <a:off x="7583944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rgbClr val="F9CDC7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2058;p50"/>
            <p:cNvSpPr/>
            <p:nvPr/>
          </p:nvSpPr>
          <p:spPr>
            <a:xfrm>
              <a:off x="7635940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2059;p50"/>
            <p:cNvSpPr/>
            <p:nvPr/>
          </p:nvSpPr>
          <p:spPr>
            <a:xfrm>
              <a:off x="7688023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2060;p50"/>
            <p:cNvSpPr/>
            <p:nvPr/>
          </p:nvSpPr>
          <p:spPr>
            <a:xfrm>
              <a:off x="7740106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2061;p50"/>
            <p:cNvSpPr/>
            <p:nvPr/>
          </p:nvSpPr>
          <p:spPr>
            <a:xfrm>
              <a:off x="7792102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2062;p50"/>
            <p:cNvSpPr/>
            <p:nvPr/>
          </p:nvSpPr>
          <p:spPr>
            <a:xfrm>
              <a:off x="7844185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2063;p50"/>
            <p:cNvSpPr/>
            <p:nvPr/>
          </p:nvSpPr>
          <p:spPr>
            <a:xfrm>
              <a:off x="7896181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2064;p50"/>
            <p:cNvSpPr/>
            <p:nvPr/>
          </p:nvSpPr>
          <p:spPr>
            <a:xfrm>
              <a:off x="7948264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2065;p50"/>
            <p:cNvSpPr/>
            <p:nvPr/>
          </p:nvSpPr>
          <p:spPr>
            <a:xfrm>
              <a:off x="8000347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2066;p50"/>
            <p:cNvSpPr/>
            <p:nvPr/>
          </p:nvSpPr>
          <p:spPr>
            <a:xfrm>
              <a:off x="7219537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rgbClr val="F9CDC7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2067;p50"/>
            <p:cNvSpPr/>
            <p:nvPr/>
          </p:nvSpPr>
          <p:spPr>
            <a:xfrm>
              <a:off x="7271620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2068;p50"/>
            <p:cNvSpPr/>
            <p:nvPr/>
          </p:nvSpPr>
          <p:spPr>
            <a:xfrm>
              <a:off x="7323616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2069;p50"/>
            <p:cNvSpPr/>
            <p:nvPr/>
          </p:nvSpPr>
          <p:spPr>
            <a:xfrm>
              <a:off x="7375699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2070;p50"/>
            <p:cNvSpPr/>
            <p:nvPr/>
          </p:nvSpPr>
          <p:spPr>
            <a:xfrm>
              <a:off x="7427782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2071;p50"/>
            <p:cNvSpPr/>
            <p:nvPr/>
          </p:nvSpPr>
          <p:spPr>
            <a:xfrm>
              <a:off x="7479778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2072;p50"/>
            <p:cNvSpPr/>
            <p:nvPr/>
          </p:nvSpPr>
          <p:spPr>
            <a:xfrm>
              <a:off x="7531861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2073;p50"/>
            <p:cNvSpPr/>
            <p:nvPr/>
          </p:nvSpPr>
          <p:spPr>
            <a:xfrm>
              <a:off x="7583944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2074;p50"/>
            <p:cNvSpPr/>
            <p:nvPr/>
          </p:nvSpPr>
          <p:spPr>
            <a:xfrm>
              <a:off x="7063375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2075;p50"/>
            <p:cNvSpPr/>
            <p:nvPr/>
          </p:nvSpPr>
          <p:spPr>
            <a:xfrm>
              <a:off x="7115458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2076;p50"/>
            <p:cNvSpPr/>
            <p:nvPr/>
          </p:nvSpPr>
          <p:spPr>
            <a:xfrm>
              <a:off x="7167454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2077;p50"/>
            <p:cNvSpPr/>
            <p:nvPr/>
          </p:nvSpPr>
          <p:spPr>
            <a:xfrm>
              <a:off x="7219537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3" name="Google Shape;911;p39"/>
          <p:cNvSpPr txBox="1">
            <a:spLocks noGrp="1"/>
          </p:cNvSpPr>
          <p:nvPr>
            <p:ph type="title"/>
          </p:nvPr>
        </p:nvSpPr>
        <p:spPr>
          <a:xfrm>
            <a:off x="868114" y="583507"/>
            <a:ext cx="7333857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sz="2400" smtClean="0">
                <a:solidFill>
                  <a:srgbClr val="D84444"/>
                </a:solidFill>
                <a:latin typeface="+mn-lt"/>
              </a:rPr>
              <a:t>B</a:t>
            </a:r>
            <a:r>
              <a:rPr lang="vi-VN" sz="2400" smtClean="0">
                <a:solidFill>
                  <a:srgbClr val="D84444"/>
                </a:solidFill>
                <a:latin typeface="+mn-lt"/>
              </a:rPr>
              <a:t>ảng </a:t>
            </a:r>
            <a:r>
              <a:rPr lang="vi-VN" sz="2400">
                <a:solidFill>
                  <a:srgbClr val="D84444"/>
                </a:solidFill>
                <a:latin typeface="+mn-lt"/>
              </a:rPr>
              <a:t>tỉ số lượng giác của các góc </a:t>
            </a:r>
            <a:r>
              <a:rPr lang="vi-VN" sz="2400">
                <a:solidFill>
                  <a:srgbClr val="D84444"/>
                </a:solidFill>
                <a:latin typeface="+mn-lt"/>
              </a:rPr>
              <a:t>đặc </a:t>
            </a:r>
            <a:r>
              <a:rPr lang="vi-VN" sz="2400" smtClean="0">
                <a:solidFill>
                  <a:srgbClr val="D84444"/>
                </a:solidFill>
                <a:latin typeface="+mn-lt"/>
              </a:rPr>
              <a:t>biệt</a:t>
            </a:r>
            <a:endParaRPr lang="en-US" sz="2400" b="1" dirty="0">
              <a:solidFill>
                <a:srgbClr val="D84444"/>
              </a:solidFill>
              <a:latin typeface="+mn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41" name="Table 4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33746840"/>
                  </p:ext>
                </p:extLst>
              </p:nvPr>
            </p:nvGraphicFramePr>
            <p:xfrm>
              <a:off x="1355395" y="1289513"/>
              <a:ext cx="6428802" cy="3205248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606560">
                      <a:extLst>
                        <a:ext uri="{9D8B030D-6E8A-4147-A177-3AD203B41FA5}">
                          <a16:colId xmlns:a16="http://schemas.microsoft.com/office/drawing/2014/main" val="2346855584"/>
                        </a:ext>
                      </a:extLst>
                    </a:gridCol>
                    <a:gridCol w="1606560">
                      <a:extLst>
                        <a:ext uri="{9D8B030D-6E8A-4147-A177-3AD203B41FA5}">
                          <a16:colId xmlns:a16="http://schemas.microsoft.com/office/drawing/2014/main" val="2063571203"/>
                        </a:ext>
                      </a:extLst>
                    </a:gridCol>
                    <a:gridCol w="1607841">
                      <a:extLst>
                        <a:ext uri="{9D8B030D-6E8A-4147-A177-3AD203B41FA5}">
                          <a16:colId xmlns:a16="http://schemas.microsoft.com/office/drawing/2014/main" val="2524008099"/>
                        </a:ext>
                      </a:extLst>
                    </a:gridCol>
                    <a:gridCol w="1607841">
                      <a:extLst>
                        <a:ext uri="{9D8B030D-6E8A-4147-A177-3AD203B41FA5}">
                          <a16:colId xmlns:a16="http://schemas.microsoft.com/office/drawing/2014/main" val="4192249077"/>
                        </a:ext>
                      </a:extLst>
                    </a:gridCol>
                  </a:tblGrid>
                  <a:tr h="465730">
                    <a:tc>
                      <a:txBody>
                        <a:bodyPr/>
                        <a:lstStyle>
                          <a:lvl1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1pPr>
                          <a:lvl2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2pPr>
                          <a:lvl3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3pPr>
                          <a:lvl4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4pPr>
                          <a:lvl5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5pPr>
                          <a:lvl6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6pPr>
                          <a:lvl7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7pPr>
                          <a:lvl8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8pPr>
                          <a:lvl9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vi-VN" sz="1900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a:t>Góc </a:t>
                          </a:r>
                          <a14:m>
                            <m:oMath xmlns:m="http://schemas.openxmlformats.org/officeDocument/2006/math">
                              <m:r>
                                <a:rPr lang="vi-VN" sz="19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</m:oMath>
                          </a14:m>
                          <a:endParaRPr lang="en-US" sz="1900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37A69B">
                            <a:lumMod val="40000"/>
                            <a:lumOff val="6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1pPr>
                          <a:lvl2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2pPr>
                          <a:lvl3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3pPr>
                          <a:lvl4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4pPr>
                          <a:lvl5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5pPr>
                          <a:lvl6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6pPr>
                          <a:lvl7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7pPr>
                          <a:lvl8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8pPr>
                          <a:lvl9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900" i="1"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vi-VN" sz="1900"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Times New Roman" panose="02020603050405020304" pitchFamily="18" charset="0"/>
                                      </a:rPr>
                                      <m:t>30</m:t>
                                    </m:r>
                                  </m:e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vi-VN" sz="1900"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Times New Roman" panose="02020603050405020304" pitchFamily="18" charset="0"/>
                                      </a:rPr>
                                      <m:t>o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900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37A69B">
                            <a:lumMod val="40000"/>
                            <a:lumOff val="6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1pPr>
                          <a:lvl2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2pPr>
                          <a:lvl3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3pPr>
                          <a:lvl4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4pPr>
                          <a:lvl5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5pPr>
                          <a:lvl6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6pPr>
                          <a:lvl7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7pPr>
                          <a:lvl8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8pPr>
                          <a:lvl9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900" i="1"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vi-VN" sz="1900"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Times New Roman" panose="02020603050405020304" pitchFamily="18" charset="0"/>
                                      </a:rPr>
                                      <m:t>45</m:t>
                                    </m:r>
                                  </m:e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vi-VN" sz="1900"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Times New Roman" panose="02020603050405020304" pitchFamily="18" charset="0"/>
                                      </a:rPr>
                                      <m:t>o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900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37A69B">
                            <a:lumMod val="40000"/>
                            <a:lumOff val="6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1pPr>
                          <a:lvl2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2pPr>
                          <a:lvl3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3pPr>
                          <a:lvl4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4pPr>
                          <a:lvl5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5pPr>
                          <a:lvl6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6pPr>
                          <a:lvl7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7pPr>
                          <a:lvl8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8pPr>
                          <a:lvl9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900" i="1"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vi-VN" sz="1900"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Times New Roman" panose="02020603050405020304" pitchFamily="18" charset="0"/>
                                      </a:rPr>
                                      <m:t>60</m:t>
                                    </m:r>
                                  </m:e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vi-VN" sz="1900"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Times New Roman" panose="02020603050405020304" pitchFamily="18" charset="0"/>
                                      </a:rPr>
                                      <m:t>o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900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37A69B">
                            <a:lumMod val="40000"/>
                            <a:lumOff val="6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40540887"/>
                      </a:ext>
                    </a:extLst>
                  </a:tr>
                  <a:tr h="659954">
                    <a:tc>
                      <a:txBody>
                        <a:bodyPr/>
                        <a:lstStyle>
                          <a:lvl1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1pPr>
                          <a:lvl2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2pPr>
                          <a:lvl3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3pPr>
                          <a:lvl4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4pPr>
                          <a:lvl5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5pPr>
                          <a:lvl6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6pPr>
                          <a:lvl7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7pPr>
                          <a:lvl8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8pPr>
                          <a:lvl9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en-US" sz="1900" i="1"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Times New Roman" panose="020206030504050203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vi-VN" sz="1900"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Times New Roman" panose="020206030504050203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a:rPr lang="vi-VN" sz="1900" i="1"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Times New Roman" panose="02020603050405020304" pitchFamily="18" charset="0"/>
                                      </a:rPr>
                                      <m:t>𝛼</m:t>
                                    </m:r>
                                  </m:e>
                                </m:func>
                              </m:oMath>
                            </m:oMathPara>
                          </a14:m>
                          <a:endParaRPr lang="en-US" sz="1900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37A69B">
                            <a:lumMod val="20000"/>
                            <a:lumOff val="8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1pPr>
                          <a:lvl2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2pPr>
                          <a:lvl3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3pPr>
                          <a:lvl4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4pPr>
                          <a:lvl5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5pPr>
                          <a:lvl6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6pPr>
                          <a:lvl7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7pPr>
                          <a:lvl8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8pPr>
                          <a:lvl9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900" i="1"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vi-VN" sz="1900" i="1"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vi-VN" sz="1900" i="1"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900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1pPr>
                          <a:lvl2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2pPr>
                          <a:lvl3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3pPr>
                          <a:lvl4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4pPr>
                          <a:lvl5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5pPr>
                          <a:lvl6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6pPr>
                          <a:lvl7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7pPr>
                          <a:lvl8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8pPr>
                          <a:lvl9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900" i="1"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ad>
                                      <m:radPr>
                                        <m:degHide m:val="on"/>
                                        <m:ctrlPr>
                                          <a:rPr lang="en-US" sz="1900" i="1">
                                            <a:effectLst/>
                                            <a:latin typeface="Cambria Math" panose="02040503050406030204" pitchFamily="18" charset="0"/>
                                            <a:ea typeface="Dotum" panose="020B0600000101010101" pitchFamily="34" charset="-127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vi-VN" sz="1900" i="1">
                                            <a:effectLst/>
                                            <a:latin typeface="Cambria Math" panose="02040503050406030204" pitchFamily="18" charset="0"/>
                                            <a:ea typeface="Dotum" panose="020B0600000101010101" pitchFamily="34" charset="-127"/>
                                            <a:cs typeface="Times New Roman" panose="02020603050405020304" pitchFamily="18" charset="0"/>
                                          </a:rPr>
                                          <m:t>2</m:t>
                                        </m:r>
                                      </m:e>
                                    </m:rad>
                                  </m:num>
                                  <m:den>
                                    <m:r>
                                      <a:rPr lang="vi-VN" sz="1900" i="1"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900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1pPr>
                          <a:lvl2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2pPr>
                          <a:lvl3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3pPr>
                          <a:lvl4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4pPr>
                          <a:lvl5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5pPr>
                          <a:lvl6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6pPr>
                          <a:lvl7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7pPr>
                          <a:lvl8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8pPr>
                          <a:lvl9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900" i="1"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ad>
                                      <m:radPr>
                                        <m:degHide m:val="on"/>
                                        <m:ctrlPr>
                                          <a:rPr lang="en-US" sz="1900" i="1">
                                            <a:effectLst/>
                                            <a:latin typeface="Cambria Math" panose="02040503050406030204" pitchFamily="18" charset="0"/>
                                            <a:ea typeface="Dotum" panose="020B0600000101010101" pitchFamily="34" charset="-127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vi-VN" sz="1900" i="1">
                                            <a:effectLst/>
                                            <a:latin typeface="Cambria Math" panose="02040503050406030204" pitchFamily="18" charset="0"/>
                                            <a:ea typeface="Dotum" panose="020B0600000101010101" pitchFamily="34" charset="-127"/>
                                            <a:cs typeface="Times New Roman" panose="02020603050405020304" pitchFamily="18" charset="0"/>
                                          </a:rPr>
                                          <m:t>3</m:t>
                                        </m:r>
                                      </m:e>
                                    </m:rad>
                                  </m:num>
                                  <m:den>
                                    <m:r>
                                      <a:rPr lang="vi-VN" sz="1900" i="1"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900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649700378"/>
                      </a:ext>
                    </a:extLst>
                  </a:tr>
                  <a:tr h="659954">
                    <a:tc>
                      <a:txBody>
                        <a:bodyPr/>
                        <a:lstStyle>
                          <a:lvl1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1pPr>
                          <a:lvl2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2pPr>
                          <a:lvl3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3pPr>
                          <a:lvl4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4pPr>
                          <a:lvl5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5pPr>
                          <a:lvl6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6pPr>
                          <a:lvl7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7pPr>
                          <a:lvl8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8pPr>
                          <a:lvl9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en-US" sz="1900" i="1"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Times New Roman" panose="020206030504050203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vi-VN" sz="1900"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Times New Roman" panose="020206030504050203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r>
                                      <a:rPr lang="vi-VN" sz="1900" i="1"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Times New Roman" panose="02020603050405020304" pitchFamily="18" charset="0"/>
                                      </a:rPr>
                                      <m:t>𝛼</m:t>
                                    </m:r>
                                  </m:e>
                                </m:func>
                              </m:oMath>
                            </m:oMathPara>
                          </a14:m>
                          <a:endParaRPr lang="en-US" sz="1900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37A69B">
                            <a:lumMod val="20000"/>
                            <a:lumOff val="8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1pPr>
                          <a:lvl2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2pPr>
                          <a:lvl3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3pPr>
                          <a:lvl4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4pPr>
                          <a:lvl5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5pPr>
                          <a:lvl6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6pPr>
                          <a:lvl7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7pPr>
                          <a:lvl8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8pPr>
                          <a:lvl9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900" i="1"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ad>
                                      <m:radPr>
                                        <m:degHide m:val="on"/>
                                        <m:ctrlPr>
                                          <a:rPr lang="en-US" sz="1900" i="1">
                                            <a:effectLst/>
                                            <a:latin typeface="Cambria Math" panose="02040503050406030204" pitchFamily="18" charset="0"/>
                                            <a:ea typeface="Dotum" panose="020B0600000101010101" pitchFamily="34" charset="-127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vi-VN" sz="1900" i="1">
                                            <a:effectLst/>
                                            <a:latin typeface="Cambria Math" panose="02040503050406030204" pitchFamily="18" charset="0"/>
                                            <a:ea typeface="Dotum" panose="020B0600000101010101" pitchFamily="34" charset="-127"/>
                                            <a:cs typeface="Times New Roman" panose="02020603050405020304" pitchFamily="18" charset="0"/>
                                          </a:rPr>
                                          <m:t>3</m:t>
                                        </m:r>
                                      </m:e>
                                    </m:rad>
                                  </m:num>
                                  <m:den>
                                    <m:r>
                                      <a:rPr lang="vi-VN" sz="1900" i="1"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900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1pPr>
                          <a:lvl2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2pPr>
                          <a:lvl3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3pPr>
                          <a:lvl4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4pPr>
                          <a:lvl5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5pPr>
                          <a:lvl6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6pPr>
                          <a:lvl7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7pPr>
                          <a:lvl8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8pPr>
                          <a:lvl9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900" i="1"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ad>
                                      <m:radPr>
                                        <m:degHide m:val="on"/>
                                        <m:ctrlPr>
                                          <a:rPr lang="en-US" sz="1900" i="1">
                                            <a:effectLst/>
                                            <a:latin typeface="Cambria Math" panose="02040503050406030204" pitchFamily="18" charset="0"/>
                                            <a:ea typeface="Dotum" panose="020B0600000101010101" pitchFamily="34" charset="-127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vi-VN" sz="1900" i="1">
                                            <a:effectLst/>
                                            <a:latin typeface="Cambria Math" panose="02040503050406030204" pitchFamily="18" charset="0"/>
                                            <a:ea typeface="Dotum" panose="020B0600000101010101" pitchFamily="34" charset="-127"/>
                                            <a:cs typeface="Times New Roman" panose="02020603050405020304" pitchFamily="18" charset="0"/>
                                          </a:rPr>
                                          <m:t>2</m:t>
                                        </m:r>
                                      </m:e>
                                    </m:rad>
                                  </m:num>
                                  <m:den>
                                    <m:r>
                                      <a:rPr lang="vi-VN" sz="1900" i="1"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900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1pPr>
                          <a:lvl2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2pPr>
                          <a:lvl3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3pPr>
                          <a:lvl4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4pPr>
                          <a:lvl5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5pPr>
                          <a:lvl6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6pPr>
                          <a:lvl7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7pPr>
                          <a:lvl8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8pPr>
                          <a:lvl9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900" i="1"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vi-VN" sz="1900" i="1"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vi-VN" sz="1900" i="1"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Times New Roman" panose="020206030504050203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900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28061960"/>
                      </a:ext>
                    </a:extLst>
                  </a:tr>
                  <a:tr h="660873">
                    <a:tc>
                      <a:txBody>
                        <a:bodyPr/>
                        <a:lstStyle>
                          <a:lvl1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1pPr>
                          <a:lvl2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2pPr>
                          <a:lvl3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3pPr>
                          <a:lvl4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4pPr>
                          <a:lvl5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5pPr>
                          <a:lvl6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6pPr>
                          <a:lvl7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7pPr>
                          <a:lvl8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8pPr>
                          <a:lvl9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en-US" sz="1900" i="1"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Times New Roman" panose="020206030504050203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vi-VN" sz="1900"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Times New Roman" panose="02020603050405020304" pitchFamily="18" charset="0"/>
                                      </a:rPr>
                                      <m:t>tan</m:t>
                                    </m:r>
                                  </m:fName>
                                  <m:e>
                                    <m:r>
                                      <a:rPr lang="vi-VN" sz="1900" i="1"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Times New Roman" panose="02020603050405020304" pitchFamily="18" charset="0"/>
                                      </a:rPr>
                                      <m:t>𝛼</m:t>
                                    </m:r>
                                  </m:e>
                                </m:func>
                              </m:oMath>
                            </m:oMathPara>
                          </a14:m>
                          <a:endParaRPr lang="en-US" sz="1900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37A69B">
                            <a:lumMod val="20000"/>
                            <a:lumOff val="8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1pPr>
                          <a:lvl2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2pPr>
                          <a:lvl3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3pPr>
                          <a:lvl4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4pPr>
                          <a:lvl5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5pPr>
                          <a:lvl6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6pPr>
                          <a:lvl7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7pPr>
                          <a:lvl8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8pPr>
                          <a:lvl9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900" i="1"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ad>
                                      <m:radPr>
                                        <m:degHide m:val="on"/>
                                        <m:ctrlPr>
                                          <a:rPr lang="en-US" sz="1900" i="1">
                                            <a:effectLst/>
                                            <a:latin typeface="Cambria Math" panose="02040503050406030204" pitchFamily="18" charset="0"/>
                                            <a:ea typeface="Dotum" panose="020B0600000101010101" pitchFamily="34" charset="-127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vi-VN" sz="1900" i="1">
                                            <a:effectLst/>
                                            <a:latin typeface="Cambria Math" panose="02040503050406030204" pitchFamily="18" charset="0"/>
                                            <a:ea typeface="Dotum" panose="020B0600000101010101" pitchFamily="34" charset="-127"/>
                                            <a:cs typeface="Times New Roman" panose="02020603050405020304" pitchFamily="18" charset="0"/>
                                          </a:rPr>
                                          <m:t>3</m:t>
                                        </m:r>
                                      </m:e>
                                    </m:rad>
                                  </m:num>
                                  <m:den>
                                    <m:r>
                                      <a:rPr lang="vi-VN" sz="1900" i="1"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Times New Roman" panose="020206030504050203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900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1pPr>
                          <a:lvl2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2pPr>
                          <a:lvl3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3pPr>
                          <a:lvl4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4pPr>
                          <a:lvl5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5pPr>
                          <a:lvl6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6pPr>
                          <a:lvl7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7pPr>
                          <a:lvl8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8pPr>
                          <a:lvl9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vi-VN" sz="19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900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1pPr>
                          <a:lvl2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2pPr>
                          <a:lvl3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3pPr>
                          <a:lvl4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4pPr>
                          <a:lvl5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5pPr>
                          <a:lvl6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6pPr>
                          <a:lvl7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7pPr>
                          <a:lvl8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8pPr>
                          <a:lvl9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ad>
                                  <m:radPr>
                                    <m:degHide m:val="on"/>
                                    <m:ctrlPr>
                                      <a:rPr lang="en-US" sz="1900" i="1"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Times New Roman" panose="020206030504050203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vi-VN" sz="1900" i="1"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Times New Roman" panose="02020603050405020304" pitchFamily="18" charset="0"/>
                                      </a:rPr>
                                      <m:t>3</m:t>
                                    </m:r>
                                  </m:e>
                                </m:rad>
                              </m:oMath>
                            </m:oMathPara>
                          </a14:m>
                          <a:endParaRPr lang="en-US" sz="1900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61554149"/>
                      </a:ext>
                    </a:extLst>
                  </a:tr>
                  <a:tr h="660873">
                    <a:tc>
                      <a:txBody>
                        <a:bodyPr/>
                        <a:lstStyle>
                          <a:lvl1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1pPr>
                          <a:lvl2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2pPr>
                          <a:lvl3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3pPr>
                          <a:lvl4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4pPr>
                          <a:lvl5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5pPr>
                          <a:lvl6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6pPr>
                          <a:lvl7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7pPr>
                          <a:lvl8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8pPr>
                          <a:lvl9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en-US" sz="1900" i="1"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Times New Roman" panose="020206030504050203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vi-VN" sz="1900"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Times New Roman" panose="02020603050405020304" pitchFamily="18" charset="0"/>
                                      </a:rPr>
                                      <m:t>cot</m:t>
                                    </m:r>
                                  </m:fName>
                                  <m:e>
                                    <m:r>
                                      <a:rPr lang="vi-VN" sz="1900" i="1"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Times New Roman" panose="02020603050405020304" pitchFamily="18" charset="0"/>
                                      </a:rPr>
                                      <m:t>𝛼</m:t>
                                    </m:r>
                                  </m:e>
                                </m:func>
                              </m:oMath>
                            </m:oMathPara>
                          </a14:m>
                          <a:endParaRPr lang="en-US" sz="1900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37A69B">
                            <a:lumMod val="20000"/>
                            <a:lumOff val="8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1pPr>
                          <a:lvl2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2pPr>
                          <a:lvl3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3pPr>
                          <a:lvl4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4pPr>
                          <a:lvl5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5pPr>
                          <a:lvl6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6pPr>
                          <a:lvl7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7pPr>
                          <a:lvl8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8pPr>
                          <a:lvl9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ad>
                                  <m:radPr>
                                    <m:degHide m:val="on"/>
                                    <m:ctrlPr>
                                      <a:rPr lang="en-US" sz="1900" i="1"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Times New Roman" panose="020206030504050203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vi-VN" sz="1900" i="1"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Times New Roman" panose="02020603050405020304" pitchFamily="18" charset="0"/>
                                      </a:rPr>
                                      <m:t>3</m:t>
                                    </m:r>
                                  </m:e>
                                </m:rad>
                              </m:oMath>
                            </m:oMathPara>
                          </a14:m>
                          <a:endParaRPr lang="en-US" sz="1900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1pPr>
                          <a:lvl2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2pPr>
                          <a:lvl3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3pPr>
                          <a:lvl4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4pPr>
                          <a:lvl5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5pPr>
                          <a:lvl6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6pPr>
                          <a:lvl7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7pPr>
                          <a:lvl8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8pPr>
                          <a:lvl9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vi-VN" sz="19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1900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1pPr>
                          <a:lvl2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2pPr>
                          <a:lvl3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3pPr>
                          <a:lvl4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4pPr>
                          <a:lvl5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5pPr>
                          <a:lvl6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6pPr>
                          <a:lvl7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7pPr>
                          <a:lvl8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8pPr>
                          <a:lvl9pPr marR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Font typeface="Arial"/>
                            <a:defRPr sz="1400" b="0" i="0" u="none" strike="noStrike" cap="none">
                              <a:solidFill>
                                <a:schemeClr val="tx1"/>
                              </a:solidFill>
                              <a:latin typeface="Arial"/>
                              <a:sym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900" i="1"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ad>
                                      <m:radPr>
                                        <m:degHide m:val="on"/>
                                        <m:ctrlPr>
                                          <a:rPr lang="en-US" sz="1900" i="1">
                                            <a:effectLst/>
                                            <a:latin typeface="Cambria Math" panose="02040503050406030204" pitchFamily="18" charset="0"/>
                                            <a:ea typeface="Dotum" panose="020B0600000101010101" pitchFamily="34" charset="-127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vi-VN" sz="1900" i="1">
                                            <a:effectLst/>
                                            <a:latin typeface="Cambria Math" panose="02040503050406030204" pitchFamily="18" charset="0"/>
                                            <a:ea typeface="Dotum" panose="020B0600000101010101" pitchFamily="34" charset="-127"/>
                                            <a:cs typeface="Times New Roman" panose="02020603050405020304" pitchFamily="18" charset="0"/>
                                          </a:rPr>
                                          <m:t>3</m:t>
                                        </m:r>
                                      </m:e>
                                    </m:rad>
                                  </m:num>
                                  <m:den>
                                    <m:r>
                                      <a:rPr lang="vi-VN" sz="1900" i="1"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cs typeface="Times New Roman" panose="020206030504050203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900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250848884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41" name="Table 4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33746840"/>
                  </p:ext>
                </p:extLst>
              </p:nvPr>
            </p:nvGraphicFramePr>
            <p:xfrm>
              <a:off x="1355395" y="1289513"/>
              <a:ext cx="6428802" cy="3205248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606560">
                      <a:extLst>
                        <a:ext uri="{9D8B030D-6E8A-4147-A177-3AD203B41FA5}">
                          <a16:colId xmlns:a16="http://schemas.microsoft.com/office/drawing/2014/main" val="2346855584"/>
                        </a:ext>
                      </a:extLst>
                    </a:gridCol>
                    <a:gridCol w="1606560">
                      <a:extLst>
                        <a:ext uri="{9D8B030D-6E8A-4147-A177-3AD203B41FA5}">
                          <a16:colId xmlns:a16="http://schemas.microsoft.com/office/drawing/2014/main" val="2063571203"/>
                        </a:ext>
                      </a:extLst>
                    </a:gridCol>
                    <a:gridCol w="1607841">
                      <a:extLst>
                        <a:ext uri="{9D8B030D-6E8A-4147-A177-3AD203B41FA5}">
                          <a16:colId xmlns:a16="http://schemas.microsoft.com/office/drawing/2014/main" val="2524008099"/>
                        </a:ext>
                      </a:extLst>
                    </a:gridCol>
                    <a:gridCol w="1607841">
                      <a:extLst>
                        <a:ext uri="{9D8B030D-6E8A-4147-A177-3AD203B41FA5}">
                          <a16:colId xmlns:a16="http://schemas.microsoft.com/office/drawing/2014/main" val="4192249077"/>
                        </a:ext>
                      </a:extLst>
                    </a:gridCol>
                  </a:tblGrid>
                  <a:tr h="46573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379" t="-1299" r="-300758" b="-5870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00760" t="-1299" r="-201901" b="-5870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00000" t="-1299" r="-101136" b="-5870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300000" t="-1299" r="-1136" b="-58701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40540887"/>
                      </a:ext>
                    </a:extLst>
                  </a:tr>
                  <a:tr h="68440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379" t="-69643" r="-300758" b="-303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00760" t="-69643" r="-201901" b="-303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00000" t="-69643" r="-101136" b="-303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300000" t="-69643" r="-1136" b="-30357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49700378"/>
                      </a:ext>
                    </a:extLst>
                  </a:tr>
                  <a:tr h="68440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379" t="-168142" r="-300758" b="-2008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00760" t="-168142" r="-201901" b="-2008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00000" t="-168142" r="-101136" b="-2008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300000" t="-168142" r="-1136" b="-20088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28061960"/>
                      </a:ext>
                    </a:extLst>
                  </a:tr>
                  <a:tr h="68535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379" t="-270536" r="-300758" b="-1026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00760" t="-270536" r="-201901" b="-1026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00000" t="-270536" r="-101136" b="-1026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300000" t="-270536" r="-1136" b="-10267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61554149"/>
                      </a:ext>
                    </a:extLst>
                  </a:tr>
                  <a:tr h="68535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379" t="-367257" r="-300758" b="-17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00760" t="-367257" r="-201901" b="-17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00000" t="-367257" r="-101136" b="-17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300000" t="-367257" r="-1136" b="-177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50848884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840057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randomBar dir="vert"/>
      </p:transition>
    </mc:Choice>
    <mc:Fallback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65" name="TextBox 64"/>
              <p:cNvSpPr txBox="1"/>
              <p:nvPr/>
            </p:nvSpPr>
            <p:spPr>
              <a:xfrm>
                <a:off x="857062" y="416667"/>
                <a:ext cx="7481026" cy="877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defTabSz="1828800">
                  <a:lnSpc>
                    <a:spcPct val="140000"/>
                  </a:lnSpc>
                  <a:buClr>
                    <a:srgbClr val="2D1549"/>
                  </a:buClr>
                  <a:buSzPts val="1100"/>
                  <a:defRPr/>
                </a:pPr>
                <a:r>
                  <a:rPr kumimoji="0" lang="en-US" sz="19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highlight>
                      <a:srgbClr val="CE4D8E"/>
                    </a:highlight>
                    <a:uLnTx/>
                    <a:uFillTx/>
                    <a:latin typeface="+mn-lt"/>
                    <a:ea typeface="+mn-ea"/>
                    <a:sym typeface="Arial"/>
                  </a:rPr>
                  <a:t>Ví dụ 2:</a:t>
                </a:r>
                <a:r>
                  <a:rPr kumimoji="0" lang="en-US" sz="1900" b="0" i="0" u="none" strike="noStrike" kern="120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+mn-ea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1900" b="0" i="0" u="none" strike="noStrike" kern="120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+mn-ea"/>
                    <a:cs typeface="Arial" panose="020B0604020202020204" pitchFamily="34" charset="0"/>
                    <a:sym typeface="Arial"/>
                  </a:rPr>
                  <a:t>Cho tam giác </a:t>
                </a:r>
                <a14:m>
                  <m:oMath xmlns:m="http://schemas.openxmlformats.org/officeDocument/2006/math">
                    <m:r>
                      <a:rPr kumimoji="0" lang="en-US" sz="19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𝐴𝐵𝐶</m:t>
                    </m:r>
                  </m:oMath>
                </a14:m>
                <a:r>
                  <a:rPr kumimoji="0" lang="en-US" sz="1900" b="0" i="1" u="none" strike="noStrike" kern="120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+mn-ea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1900" b="0" u="none" strike="noStrike" kern="120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+mn-ea"/>
                    <a:cs typeface="Arial" panose="020B0604020202020204" pitchFamily="34" charset="0"/>
                    <a:sym typeface="Arial"/>
                  </a:rPr>
                  <a:t>vuông</a:t>
                </a:r>
                <a:r>
                  <a:rPr kumimoji="0" lang="en-US" sz="1900" b="0" u="none" strike="noStrike" kern="1200" cap="none" spc="0" normalizeH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+mn-ea"/>
                    <a:cs typeface="Arial" panose="020B0604020202020204" pitchFamily="34" charset="0"/>
                    <a:sym typeface="Arial"/>
                  </a:rPr>
                  <a:t> tại </a:t>
                </a:r>
                <a14:m>
                  <m:oMath xmlns:m="http://schemas.openxmlformats.org/officeDocument/2006/math">
                    <m:r>
                      <a:rPr kumimoji="0" lang="en-US" sz="19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𝐴</m:t>
                    </m:r>
                  </m:oMath>
                </a14:m>
                <a:r>
                  <a:rPr kumimoji="0" lang="en-US" sz="1900" b="0" u="none" strike="noStrike" kern="1200" cap="none" spc="0" normalizeH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+mn-ea"/>
                    <a:cs typeface="Arial" panose="020B0604020202020204" pitchFamily="34" charset="0"/>
                    <a:sym typeface="Arial"/>
                  </a:rPr>
                  <a:t>, có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19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</m:ctrlPr>
                      </m:accPr>
                      <m:e>
                        <m:r>
                          <a:rPr kumimoji="0" lang="en-US" sz="19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𝐶</m:t>
                        </m:r>
                      </m:e>
                    </m:acc>
                    <m:r>
                      <a:rPr kumimoji="0" lang="en-US" sz="19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=30</m:t>
                    </m:r>
                    <m:r>
                      <a:rPr kumimoji="0" lang="en-US" sz="19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°</m:t>
                    </m:r>
                  </m:oMath>
                </a14:m>
                <a:r>
                  <a:rPr lang="en-US" sz="1900" kern="1200" smtClean="0">
                    <a:solidFill>
                      <a:sysClr val="windowText" lastClr="000000"/>
                    </a:solidFill>
                    <a:latin typeface="+mn-lt"/>
                    <a:ea typeface="+mn-ea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1900" b="0" i="1" kern="120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1900" i="1" kern="120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1900" i="1" kern="120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1900" b="0" i="1" kern="120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1900" kern="1200" smtClean="0">
                    <a:solidFill>
                      <a:sysClr val="windowText" lastClr="000000"/>
                    </a:solidFill>
                    <a:cs typeface="Arial" panose="020B0604020202020204" pitchFamily="34" charset="0"/>
                  </a:rPr>
                  <a:t> </a:t>
                </a:r>
                <a:r>
                  <a:rPr lang="en-US" sz="1900" kern="1200" smtClean="0">
                    <a:solidFill>
                      <a:sysClr val="windowText" lastClr="000000"/>
                    </a:solidFill>
                    <a:cs typeface="Arial" panose="020B0604020202020204" pitchFamily="34" charset="0"/>
                  </a:rPr>
                  <a:t>(H.4.8). Tính các cạnh </a:t>
                </a:r>
                <a14:m>
                  <m:oMath xmlns:m="http://schemas.openxmlformats.org/officeDocument/2006/math">
                    <m:r>
                      <a:rPr lang="en-US" sz="1900" i="1" kern="120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1900" b="0" i="1" kern="120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1900" b="0" i="1" kern="120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en-US" sz="1900" kern="1200" smtClean="0">
                    <a:solidFill>
                      <a:sysClr val="windowText" lastClr="000000"/>
                    </a:solidFill>
                    <a:cs typeface="Arial" panose="020B0604020202020204" pitchFamily="34" charset="0"/>
                  </a:rPr>
                  <a:t> theo </a:t>
                </a:r>
                <a14:m>
                  <m:oMath xmlns:m="http://schemas.openxmlformats.org/officeDocument/2006/math">
                    <m:r>
                      <a:rPr lang="en-US" sz="1900" i="1" kern="120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1900" b="0" i="1" kern="120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endParaRPr lang="en-US" sz="1900" kern="120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65" name="TextBox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062" y="416667"/>
                <a:ext cx="7481026" cy="877997"/>
              </a:xfrm>
              <a:prstGeom prst="rect">
                <a:avLst/>
              </a:prstGeom>
              <a:blipFill>
                <a:blip r:embed="rId3"/>
                <a:stretch>
                  <a:fillRect l="-815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Google Shape;1913;p42"/>
          <p:cNvSpPr/>
          <p:nvPr/>
        </p:nvSpPr>
        <p:spPr>
          <a:xfrm rot="2165">
            <a:off x="4597698" y="1533715"/>
            <a:ext cx="921245" cy="389506"/>
          </a:xfrm>
          <a:prstGeom prst="chevron">
            <a:avLst>
              <a:gd name="adj" fmla="val 33665"/>
            </a:avLst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</a:t>
            </a:r>
            <a:r>
              <a:rPr kumimoji="0" lang="en-US" sz="1900" b="1" i="1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iải</a:t>
            </a:r>
            <a:endParaRPr kumimoji="0" sz="1900" b="1" i="1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006484" y="1923512"/>
            <a:ext cx="3149545" cy="2019958"/>
            <a:chOff x="857062" y="1747942"/>
            <a:chExt cx="3149545" cy="201995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7062" y="1747942"/>
              <a:ext cx="3149545" cy="1611707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2094241" y="3383179"/>
              <a:ext cx="768159" cy="3847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900" kern="1200">
                  <a:solidFill>
                    <a:srgbClr val="00487E"/>
                  </a:solidFill>
                  <a:cs typeface="Arial" panose="020B0604020202020204" pitchFamily="34" charset="0"/>
                </a:rPr>
                <a:t>H.4.8</a:t>
              </a:r>
              <a:endParaRPr lang="en-US" sz="1900">
                <a:solidFill>
                  <a:srgbClr val="00487E"/>
                </a:solidFill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/>
              <p:cNvSpPr/>
              <p:nvPr/>
            </p:nvSpPr>
            <p:spPr>
              <a:xfrm>
                <a:off x="4866577" y="1905224"/>
                <a:ext cx="3820223" cy="29243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900" kern="1200" smtClean="0">
                          <a:solidFill>
                            <a:sysClr val="windowText" lastClr="000000"/>
                          </a:solidFill>
                          <a:cs typeface="Arial" panose="020B0604020202020204" pitchFamily="34" charset="0"/>
                        </a:rPr>
                        <m:t>Ta</m:t>
                      </m:r>
                      <m:r>
                        <m:rPr>
                          <m:nor/>
                        </m:rPr>
                        <a:rPr lang="en-US" sz="1900" kern="1200" smtClean="0">
                          <a:solidFill>
                            <a:sysClr val="windowText" lastClr="000000"/>
                          </a:solidFill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900" kern="1200" smtClean="0">
                          <a:solidFill>
                            <a:sysClr val="windowText" lastClr="000000"/>
                          </a:solidFill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1900" kern="1200" smtClean="0">
                          <a:solidFill>
                            <a:sysClr val="windowText" lastClr="000000"/>
                          </a:solidFill>
                          <a:cs typeface="Arial" panose="020B0604020202020204" pitchFamily="34" charset="0"/>
                        </a:rPr>
                        <m:t>ó</m:t>
                      </m:r>
                      <m:r>
                        <a:rPr lang="en-US" sz="1900" b="0" i="1" kern="120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1900" b="0" i="1" kern="1200" smtClean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m:t>𝑠𝑖𝑛𝐶</m:t>
                      </m:r>
                      <m:r>
                        <a:rPr lang="en-US" sz="1900" b="0" i="1" kern="1200" smtClean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1900" b="0" i="1" kern="1200" smtClean="0">
                              <a:solidFill>
                                <a:sysClr val="windowText" lastClr="000000"/>
                              </a:solidFill>
                              <a:latin typeface="+mn-lt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1900" b="0" i="1" kern="1200" smtClean="0">
                              <a:solidFill>
                                <a:sysClr val="windowText" lastClr="000000"/>
                              </a:solidFill>
                              <a:latin typeface="+mn-lt"/>
                              <a:ea typeface="+mn-ea"/>
                              <a:cs typeface="Arial" panose="020B0604020202020204" pitchFamily="34" charset="0"/>
                            </a:rPr>
                            <m:t>𝐴𝐵</m:t>
                          </m:r>
                        </m:num>
                        <m:den>
                          <m:r>
                            <a:rPr lang="en-US" sz="1900" b="0" i="1" kern="1200" smtClean="0">
                              <a:solidFill>
                                <a:sysClr val="windowText" lastClr="000000"/>
                              </a:solidFill>
                              <a:latin typeface="+mn-lt"/>
                              <a:ea typeface="+mn-ea"/>
                              <a:cs typeface="Arial" panose="020B0604020202020204" pitchFamily="34" charset="0"/>
                            </a:rPr>
                            <m:t>𝐵𝐶</m:t>
                          </m:r>
                        </m:den>
                      </m:f>
                      <m:r>
                        <a:rPr lang="en-US" sz="1900" b="0" i="1" kern="1200" smtClean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m:t>,</m:t>
                      </m:r>
                      <m:r>
                        <m:rPr>
                          <m:nor/>
                        </m:rPr>
                        <a:rPr lang="en-US" sz="1900" kern="1200">
                          <a:solidFill>
                            <a:sysClr val="windowText" lastClr="000000"/>
                          </a:solidFill>
                          <a:latin typeface="+mn-lt"/>
                          <a:cs typeface="Arial" panose="020B0604020202020204" pitchFamily="34" charset="0"/>
                        </a:rPr>
                        <m:t>suy</m:t>
                      </m:r>
                      <m:r>
                        <m:rPr>
                          <m:nor/>
                        </m:rPr>
                        <a:rPr lang="en-US" sz="1900" kern="1200">
                          <a:solidFill>
                            <a:sysClr val="windowText" lastClr="000000"/>
                          </a:solidFill>
                          <a:latin typeface="+mn-lt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900" kern="1200">
                          <a:solidFill>
                            <a:sysClr val="windowText" lastClr="000000"/>
                          </a:solidFill>
                          <a:latin typeface="+mn-lt"/>
                          <a:cs typeface="Arial" panose="020B0604020202020204" pitchFamily="34" charset="0"/>
                        </a:rPr>
                        <m:t>ra</m:t>
                      </m:r>
                    </m:oMath>
                  </m:oMathPara>
                </a14:m>
                <a:endParaRPr lang="en-US" sz="1900" b="0" i="1" kern="1200" smtClean="0">
                  <a:solidFill>
                    <a:sysClr val="windowText" lastClr="000000"/>
                  </a:solidFill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900" b="0" i="1" kern="120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𝐴𝐵</m:t>
                      </m:r>
                      <m:r>
                        <a:rPr lang="en-US" sz="1900" b="0" i="1" kern="120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1900" b="0" i="1" kern="120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𝐵𝐶</m:t>
                      </m:r>
                      <m:r>
                        <a:rPr lang="en-US" sz="1900" b="0" i="1" kern="120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.</m:t>
                      </m:r>
                      <m:r>
                        <a:rPr lang="en-US" sz="1900" i="1" kern="1200">
                          <a:solidFill>
                            <a:sysClr val="windowText" lastClr="000000"/>
                          </a:solidFill>
                          <a:latin typeface="+mn-lt"/>
                          <a:cs typeface="Arial" panose="020B0604020202020204" pitchFamily="34" charset="0"/>
                        </a:rPr>
                        <m:t>𝑠𝑖𝑛𝐶</m:t>
                      </m:r>
                      <m:r>
                        <a:rPr lang="en-US" sz="1900" b="0" i="1" kern="1200" smtClean="0">
                          <a:solidFill>
                            <a:sysClr val="windowText" lastClr="000000"/>
                          </a:solidFill>
                          <a:latin typeface="+mn-lt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1900" b="0" i="1" kern="1200" smtClean="0">
                          <a:solidFill>
                            <a:sysClr val="windowText" lastClr="000000"/>
                          </a:solidFill>
                          <a:latin typeface="+mn-lt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1900" b="0" i="1" kern="1200" smtClean="0">
                          <a:solidFill>
                            <a:sysClr val="windowText" lastClr="000000"/>
                          </a:solidFill>
                          <a:latin typeface="+mn-lt"/>
                          <a:cs typeface="Arial" panose="020B0604020202020204" pitchFamily="34" charset="0"/>
                        </a:rPr>
                        <m:t>.</m:t>
                      </m:r>
                      <m:r>
                        <a:rPr lang="en-US" sz="1900" b="0" i="1" kern="1200" smtClean="0">
                          <a:solidFill>
                            <a:sysClr val="windowText" lastClr="000000"/>
                          </a:solidFill>
                          <a:latin typeface="+mn-lt"/>
                          <a:cs typeface="Arial" panose="020B0604020202020204" pitchFamily="34" charset="0"/>
                        </a:rPr>
                        <m:t>𝑠𝑖𝑛</m:t>
                      </m:r>
                      <m:r>
                        <a:rPr lang="en-US" sz="1900" b="0" i="1" kern="1200" smtClean="0">
                          <a:solidFill>
                            <a:sysClr val="windowText" lastClr="000000"/>
                          </a:solidFill>
                          <a:latin typeface="+mn-lt"/>
                          <a:cs typeface="Arial" panose="020B0604020202020204" pitchFamily="34" charset="0"/>
                        </a:rPr>
                        <m:t>30°</m:t>
                      </m:r>
                    </m:oMath>
                  </m:oMathPara>
                </a14:m>
                <a:endParaRPr lang="en-US" sz="1900" i="1" smtClean="0">
                  <a:latin typeface="+mn-lt"/>
                </a:endParaRPr>
              </a:p>
              <a:p>
                <a:pPr lvl="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900"/>
                        <m:t>Theo</m:t>
                      </m:r>
                      <m:r>
                        <m:rPr>
                          <m:nor/>
                        </m:rPr>
                        <a:rPr lang="en-US" sz="1900"/>
                        <m:t> </m:t>
                      </m:r>
                      <m:r>
                        <m:rPr>
                          <m:nor/>
                        </m:rPr>
                        <a:rPr lang="en-US" sz="1900"/>
                        <m:t>b</m:t>
                      </m:r>
                      <m:r>
                        <m:rPr>
                          <m:nor/>
                        </m:rPr>
                        <a:rPr lang="en-US" sz="1900"/>
                        <m:t>ả</m:t>
                      </m:r>
                      <m:r>
                        <m:rPr>
                          <m:nor/>
                        </m:rPr>
                        <a:rPr lang="en-US" sz="1900"/>
                        <m:t>ng</m:t>
                      </m:r>
                      <m:r>
                        <m:rPr>
                          <m:nor/>
                        </m:rPr>
                        <a:rPr lang="en-US" sz="1900"/>
                        <m:t> </m:t>
                      </m:r>
                      <m:r>
                        <m:rPr>
                          <m:nor/>
                        </m:rPr>
                        <a:rPr lang="en-US" sz="1900"/>
                        <m:t>tr</m:t>
                      </m:r>
                      <m:r>
                        <m:rPr>
                          <m:nor/>
                        </m:rPr>
                        <a:rPr lang="en-US" sz="1900"/>
                        <m:t>ê</m:t>
                      </m:r>
                      <m:r>
                        <m:rPr>
                          <m:nor/>
                        </m:rPr>
                        <a:rPr lang="en-US" sz="1900"/>
                        <m:t>n</m:t>
                      </m:r>
                      <m:r>
                        <m:rPr>
                          <m:nor/>
                        </m:rPr>
                        <a:rPr lang="en-US" sz="1900"/>
                        <m:t>,</m:t>
                      </m:r>
                      <m:r>
                        <a:rPr lang="en-US" sz="1900" b="0" i="1" smtClean="0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en-US" sz="1900" i="1" kern="120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𝑠𝑖𝑛</m:t>
                      </m:r>
                      <m:r>
                        <a:rPr lang="en-US" sz="1900" i="1" kern="120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30°=</m:t>
                      </m:r>
                      <m:f>
                        <m:fPr>
                          <m:ctrlPr>
                            <a:rPr lang="en-US" sz="1900" b="0" i="1" kern="120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1900" b="0" i="1" kern="120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1900" b="0" i="1" kern="120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1900" b="0" i="1" kern="1200" smtClean="0">
                  <a:solidFill>
                    <a:sysClr val="windowText" lastClr="000000"/>
                  </a:solidFill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900" kern="1200">
                          <a:solidFill>
                            <a:sysClr val="windowText" lastClr="000000"/>
                          </a:solidFill>
                          <a:cs typeface="Arial" panose="020B060402020202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1900" kern="1200">
                          <a:solidFill>
                            <a:sysClr val="windowText" lastClr="000000"/>
                          </a:solidFill>
                          <a:cs typeface="Arial" panose="020B0604020202020204" pitchFamily="34" charset="0"/>
                        </a:rPr>
                        <m:t>ê</m:t>
                      </m:r>
                      <m:r>
                        <m:rPr>
                          <m:nor/>
                        </m:rPr>
                        <a:rPr lang="en-US" sz="1900" kern="1200">
                          <a:solidFill>
                            <a:sysClr val="windowText" lastClr="000000"/>
                          </a:solidFill>
                          <a:cs typeface="Arial" panose="020B0604020202020204" pitchFamily="34" charset="0"/>
                        </a:rPr>
                        <m:t>n</m:t>
                      </m:r>
                      <m:r>
                        <a:rPr lang="en-US" sz="1900" b="0" i="1" kern="120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1900" b="0" i="1" kern="120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𝐴𝐵</m:t>
                      </m:r>
                      <m:r>
                        <a:rPr lang="en-US" sz="1900" i="1" kern="120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1900" i="1" kern="120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1900" b="0" i="1" kern="120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𝑎</m:t>
                          </m:r>
                        </m:num>
                        <m:den>
                          <m:r>
                            <a:rPr lang="en-US" sz="1900" i="1" kern="120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r>
                        <a:rPr lang="en-US" sz="1900" b="0" i="1" kern="120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.</m:t>
                      </m:r>
                    </m:oMath>
                  </m:oMathPara>
                </a14:m>
                <a:endParaRPr lang="en-US" sz="1900" i="1"/>
              </a:p>
            </p:txBody>
          </p:sp>
        </mc:Choice>
        <mc:Fallback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6577" y="1905224"/>
                <a:ext cx="3820223" cy="292432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3" name="Google Shape;1849;p46"/>
          <p:cNvGrpSpPr/>
          <p:nvPr/>
        </p:nvGrpSpPr>
        <p:grpSpPr>
          <a:xfrm rot="-8299616">
            <a:off x="666206" y="4188488"/>
            <a:ext cx="680557" cy="236672"/>
            <a:chOff x="2832375" y="669000"/>
            <a:chExt cx="491675" cy="215825"/>
          </a:xfrm>
        </p:grpSpPr>
        <p:sp>
          <p:nvSpPr>
            <p:cNvPr id="74" name="Google Shape;1850;p46"/>
            <p:cNvSpPr/>
            <p:nvPr/>
          </p:nvSpPr>
          <p:spPr>
            <a:xfrm>
              <a:off x="2832375" y="669000"/>
              <a:ext cx="491675" cy="215825"/>
            </a:xfrm>
            <a:custGeom>
              <a:avLst/>
              <a:gdLst/>
              <a:ahLst/>
              <a:cxnLst/>
              <a:rect l="l" t="t" r="r" b="b"/>
              <a:pathLst>
                <a:path w="19667" h="8633" extrusionOk="0">
                  <a:moveTo>
                    <a:pt x="730" y="0"/>
                  </a:moveTo>
                  <a:cubicBezTo>
                    <a:pt x="305" y="0"/>
                    <a:pt x="1" y="365"/>
                    <a:pt x="1" y="730"/>
                  </a:cubicBezTo>
                  <a:lnTo>
                    <a:pt x="1" y="7903"/>
                  </a:lnTo>
                  <a:cubicBezTo>
                    <a:pt x="1" y="8329"/>
                    <a:pt x="335" y="8633"/>
                    <a:pt x="730" y="8633"/>
                  </a:cubicBezTo>
                  <a:lnTo>
                    <a:pt x="18968" y="8633"/>
                  </a:lnTo>
                  <a:cubicBezTo>
                    <a:pt x="19363" y="8633"/>
                    <a:pt x="19667" y="8298"/>
                    <a:pt x="19667" y="7903"/>
                  </a:cubicBezTo>
                  <a:lnTo>
                    <a:pt x="19667" y="730"/>
                  </a:lnTo>
                  <a:cubicBezTo>
                    <a:pt x="19667" y="304"/>
                    <a:pt x="19333" y="0"/>
                    <a:pt x="189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851;p46"/>
            <p:cNvSpPr/>
            <p:nvPr/>
          </p:nvSpPr>
          <p:spPr>
            <a:xfrm>
              <a:off x="3078600" y="669000"/>
              <a:ext cx="245450" cy="215825"/>
            </a:xfrm>
            <a:custGeom>
              <a:avLst/>
              <a:gdLst/>
              <a:ahLst/>
              <a:cxnLst/>
              <a:rect l="l" t="t" r="r" b="b"/>
              <a:pathLst>
                <a:path w="9818" h="8633" extrusionOk="0">
                  <a:moveTo>
                    <a:pt x="0" y="0"/>
                  </a:moveTo>
                  <a:lnTo>
                    <a:pt x="0" y="8633"/>
                  </a:lnTo>
                  <a:lnTo>
                    <a:pt x="9119" y="8633"/>
                  </a:lnTo>
                  <a:cubicBezTo>
                    <a:pt x="9484" y="8633"/>
                    <a:pt x="9818" y="8329"/>
                    <a:pt x="9818" y="7903"/>
                  </a:cubicBezTo>
                  <a:lnTo>
                    <a:pt x="9818" y="578"/>
                  </a:lnTo>
                  <a:cubicBezTo>
                    <a:pt x="9818" y="213"/>
                    <a:pt x="9514" y="0"/>
                    <a:pt x="91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split orient="vert"/>
      </p:transition>
    </mc:Choice>
    <mc:Fallback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65" name="TextBox 64"/>
              <p:cNvSpPr txBox="1"/>
              <p:nvPr/>
            </p:nvSpPr>
            <p:spPr>
              <a:xfrm>
                <a:off x="857062" y="416667"/>
                <a:ext cx="7481026" cy="877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1828800" rtl="0" eaLnBrk="1" fontAlgn="auto" latinLnBrk="0" hangingPunct="1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2D1549"/>
                  </a:buClr>
                  <a:buSzPts val="1100"/>
                  <a:buFont typeface="Arial"/>
                  <a:buNone/>
                  <a:tabLst/>
                  <a:defRPr/>
                </a:pPr>
                <a:r>
                  <a:rPr kumimoji="0" lang="en-US" sz="19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highlight>
                      <a:srgbClr val="CE4D8E"/>
                    </a:highlight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Ví dụ 2:</a:t>
                </a:r>
                <a:r>
                  <a:rPr kumimoji="0" lang="en-US" sz="1900" b="0" i="0" u="none" strike="noStrike" kern="120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 Cho tam giác </a:t>
                </a:r>
                <a14:m>
                  <m:oMath xmlns:m="http://schemas.openxmlformats.org/officeDocument/2006/math">
                    <m:r>
                      <a:rPr kumimoji="0" lang="en-US" sz="19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𝐴𝐵𝐶</m:t>
                    </m:r>
                  </m:oMath>
                </a14:m>
                <a:r>
                  <a:rPr kumimoji="0" lang="en-US" sz="1900" b="0" i="1" u="none" strike="noStrike" kern="120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1900" b="0" i="0" u="none" strike="noStrike" kern="120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vuông tại </a:t>
                </a:r>
                <a14:m>
                  <m:oMath xmlns:m="http://schemas.openxmlformats.org/officeDocument/2006/math">
                    <m:r>
                      <a:rPr kumimoji="0" lang="en-US" sz="19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𝐴</m:t>
                    </m:r>
                  </m:oMath>
                </a14:m>
                <a:r>
                  <a:rPr kumimoji="0" lang="en-US" sz="1900" b="0" i="0" u="none" strike="noStrike" kern="120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, có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19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</m:ctrlPr>
                      </m:accPr>
                      <m:e>
                        <m:r>
                          <a:rPr kumimoji="0" lang="en-US" sz="19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𝐶</m:t>
                        </m:r>
                      </m:e>
                    </m:acc>
                    <m:r>
                      <a:rPr kumimoji="0" lang="en-US" sz="19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=30</m:t>
                    </m:r>
                    <m:r>
                      <a:rPr kumimoji="0" lang="en-US" sz="19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°</m:t>
                    </m:r>
                  </m:oMath>
                </a14:m>
                <a:r>
                  <a:rPr kumimoji="0" lang="en-US" sz="1900" b="0" i="0" u="none" strike="noStrike" kern="120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 và </a:t>
                </a:r>
                <a14:m>
                  <m:oMath xmlns:m="http://schemas.openxmlformats.org/officeDocument/2006/math">
                    <m:r>
                      <a:rPr kumimoji="0" lang="en-US" sz="19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𝐵</m:t>
                    </m:r>
                    <m:r>
                      <a:rPr kumimoji="0" lang="en-US" sz="19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𝐶</m:t>
                    </m:r>
                    <m:r>
                      <a:rPr kumimoji="0" lang="en-US" sz="19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=</m:t>
                    </m:r>
                    <m:r>
                      <a:rPr kumimoji="0" lang="en-US" sz="19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𝑎</m:t>
                    </m:r>
                  </m:oMath>
                </a14:m>
                <a:r>
                  <a:rPr kumimoji="0" lang="en-US" sz="1900" b="0" i="0" u="none" strike="noStrike" kern="120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cs typeface="Arial" panose="020B0604020202020204" pitchFamily="34" charset="0"/>
                    <a:sym typeface="Arial"/>
                  </a:rPr>
                  <a:t> (H.4.8). Tính các cạnh </a:t>
                </a:r>
                <a14:m>
                  <m:oMath xmlns:m="http://schemas.openxmlformats.org/officeDocument/2006/math">
                    <m:r>
                      <a:rPr kumimoji="0" lang="en-US" sz="19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𝐴𝐵</m:t>
                    </m:r>
                    <m:r>
                      <a:rPr kumimoji="0" lang="en-US" sz="19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,</m:t>
                    </m:r>
                    <m:r>
                      <a:rPr kumimoji="0" lang="en-US" sz="19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𝐴𝐶</m:t>
                    </m:r>
                  </m:oMath>
                </a14:m>
                <a:r>
                  <a:rPr kumimoji="0" lang="en-US" sz="1900" b="0" i="0" u="none" strike="noStrike" kern="120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/>
                    <a:cs typeface="Arial" panose="020B0604020202020204" pitchFamily="34" charset="0"/>
                    <a:sym typeface="Arial"/>
                  </a:rPr>
                  <a:t> theo </a:t>
                </a:r>
                <a14:m>
                  <m:oMath xmlns:m="http://schemas.openxmlformats.org/officeDocument/2006/math">
                    <m:r>
                      <a:rPr kumimoji="0" lang="en-US" sz="19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𝑎</m:t>
                    </m:r>
                    <m:r>
                      <a:rPr kumimoji="0" lang="en-US" sz="19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.</m:t>
                    </m:r>
                  </m:oMath>
                </a14:m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65" name="TextBox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062" y="416667"/>
                <a:ext cx="7481026" cy="877997"/>
              </a:xfrm>
              <a:prstGeom prst="rect">
                <a:avLst/>
              </a:prstGeom>
              <a:blipFill>
                <a:blip r:embed="rId3"/>
                <a:stretch>
                  <a:fillRect l="-815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Google Shape;1913;p42"/>
          <p:cNvSpPr/>
          <p:nvPr/>
        </p:nvSpPr>
        <p:spPr>
          <a:xfrm rot="2165">
            <a:off x="4597698" y="1533715"/>
            <a:ext cx="921245" cy="389506"/>
          </a:xfrm>
          <a:prstGeom prst="chevron">
            <a:avLst>
              <a:gd name="adj" fmla="val 33665"/>
            </a:avLst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</a:t>
            </a:r>
            <a:r>
              <a:rPr kumimoji="0" lang="en-US" sz="1900" b="1" i="1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iải</a:t>
            </a:r>
            <a:endParaRPr kumimoji="0" sz="1900" b="1" i="1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/>
              <p:cNvSpPr/>
              <p:nvPr/>
            </p:nvSpPr>
            <p:spPr>
              <a:xfrm>
                <a:off x="4674553" y="2060672"/>
                <a:ext cx="3984815" cy="18361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19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/>
                          <a:cs typeface="Arial" panose="020B0604020202020204" pitchFamily="34" charset="0"/>
                          <a:sym typeface="Arial"/>
                        </a:rPr>
                        <m:t>T</m:t>
                      </m:r>
                      <m:r>
                        <m:rPr>
                          <m:nor/>
                        </m:rPr>
                        <a:rPr kumimoji="0" lang="en-US" sz="19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/>
                          <a:cs typeface="Arial" panose="020B0604020202020204" pitchFamily="34" charset="0"/>
                          <a:sym typeface="Arial"/>
                        </a:rPr>
                        <m:t>ươ</m:t>
                      </m:r>
                      <m:r>
                        <m:rPr>
                          <m:nor/>
                        </m:rPr>
                        <a:rPr kumimoji="0" lang="en-US" sz="19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/>
                          <a:cs typeface="Arial" panose="020B0604020202020204" pitchFamily="34" charset="0"/>
                          <a:sym typeface="Arial"/>
                        </a:rPr>
                        <m:t>ng</m:t>
                      </m:r>
                      <m:r>
                        <m:rPr>
                          <m:nor/>
                        </m:rPr>
                        <a:rPr kumimoji="0" lang="en-US" sz="19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/>
                          <a:cs typeface="Arial" panose="020B0604020202020204" pitchFamily="34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19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/>
                          <a:cs typeface="Arial" panose="020B0604020202020204" pitchFamily="34" charset="0"/>
                          <a:sym typeface="Arial"/>
                        </a:rPr>
                        <m:t>t</m:t>
                      </m:r>
                      <m:r>
                        <m:rPr>
                          <m:nor/>
                        </m:rPr>
                        <a:rPr kumimoji="0" lang="en-US" sz="19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/>
                          <a:cs typeface="Arial" panose="020B0604020202020204" pitchFamily="34" charset="0"/>
                          <a:sym typeface="Arial"/>
                        </a:rPr>
                        <m:t>ự </m:t>
                      </m:r>
                      <m:r>
                        <m:rPr>
                          <m:nor/>
                        </m:rPr>
                        <a:rPr kumimoji="0" lang="en-US" sz="19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/>
                          <a:cs typeface="Arial" panose="020B0604020202020204" pitchFamily="34" charset="0"/>
                          <a:sym typeface="Arial"/>
                        </a:rPr>
                        <m:t>ta</m:t>
                      </m:r>
                      <m:r>
                        <m:rPr>
                          <m:nor/>
                        </m:rPr>
                        <a:rPr kumimoji="0" lang="en-US" sz="19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/>
                          <a:cs typeface="Arial" panose="020B0604020202020204" pitchFamily="34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19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/>
                          <a:cs typeface="Arial" panose="020B0604020202020204" pitchFamily="34" charset="0"/>
                          <a:sym typeface="Arial"/>
                        </a:rPr>
                        <m:t>c</m:t>
                      </m:r>
                      <m:r>
                        <m:rPr>
                          <m:nor/>
                        </m:rPr>
                        <a:rPr kumimoji="0" lang="en-US" sz="19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/>
                          <a:cs typeface="Arial" panose="020B0604020202020204" pitchFamily="34" charset="0"/>
                          <a:sym typeface="Arial"/>
                        </a:rPr>
                        <m:t>ó</m:t>
                      </m:r>
                      <m:r>
                        <a:rPr kumimoji="0" lang="en-US" sz="19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 </m:t>
                      </m:r>
                      <m:r>
                        <a:rPr kumimoji="0" lang="en-US" sz="19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𝑐𝑜𝑠</m:t>
                      </m:r>
                      <m:r>
                        <a:rPr kumimoji="0" lang="en-US" sz="19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  <a:sym typeface="Arial"/>
                        </a:rPr>
                        <m:t>𝐶</m:t>
                      </m:r>
                      <m:r>
                        <a:rPr kumimoji="0" lang="en-US" sz="19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19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Arial" panose="020B0604020202020204" pitchFamily="34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19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Arial" panose="020B0604020202020204" pitchFamily="34" charset="0"/>
                              <a:sym typeface="Arial"/>
                            </a:rPr>
                            <m:t>𝐴</m:t>
                          </m:r>
                          <m:r>
                            <a:rPr kumimoji="0" lang="en-US" sz="19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  <a:sym typeface="Arial"/>
                            </a:rPr>
                            <m:t>𝐶</m:t>
                          </m:r>
                        </m:num>
                        <m:den>
                          <m:r>
                            <a:rPr kumimoji="0" lang="en-US" sz="19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Arial" panose="020B0604020202020204" pitchFamily="34" charset="0"/>
                              <a:sym typeface="Arial"/>
                            </a:rPr>
                            <m:t>𝐵𝐶</m:t>
                          </m:r>
                        </m:den>
                      </m:f>
                      <m:r>
                        <m:rPr>
                          <m:nor/>
                        </m:rPr>
                        <a:rPr kumimoji="0" lang="en-US" sz="19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  <a:sym typeface="Arial"/>
                        </a:rPr>
                        <m:t>, </m:t>
                      </m:r>
                      <m:r>
                        <m:rPr>
                          <m:nor/>
                        </m:rPr>
                        <a:rPr kumimoji="0" lang="en-US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/>
                          <a:cs typeface="Arial" panose="020B0604020202020204" pitchFamily="34" charset="0"/>
                          <a:sym typeface="Arial"/>
                        </a:rPr>
                        <m:t>suy</m:t>
                      </m:r>
                      <m:r>
                        <m:rPr>
                          <m:nor/>
                        </m:rPr>
                        <a:rPr kumimoji="0" lang="en-US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/>
                          <a:cs typeface="Arial" panose="020B0604020202020204" pitchFamily="34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1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Arial"/>
                          <a:cs typeface="Arial" panose="020B0604020202020204" pitchFamily="34" charset="0"/>
                          <a:sym typeface="Arial"/>
                        </a:rPr>
                        <m:t>ra</m:t>
                      </m:r>
                      <m:r>
                        <a:rPr kumimoji="0" lang="en-US" sz="19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 </m:t>
                      </m:r>
                    </m:oMath>
                  </m:oMathPara>
                </a14:m>
                <a:endParaRPr kumimoji="0" lang="en-US" sz="1900" b="0" i="1" u="none" strike="noStrike" kern="120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 Math" panose="02040503050406030204" pitchFamily="18" charset="0"/>
                  <a:cs typeface="Arial" panose="020B0604020202020204" pitchFamily="34" charset="0"/>
                  <a:sym typeface="Arial"/>
                </a:endParaRPr>
              </a:p>
              <a:p>
                <a:pPr lvl="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19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𝐴𝐶</m:t>
                      </m:r>
                      <m:r>
                        <a:rPr kumimoji="0" lang="en-US" sz="19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=</m:t>
                      </m:r>
                      <m:r>
                        <a:rPr kumimoji="0" lang="en-US" sz="19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𝐵𝐶</m:t>
                      </m:r>
                      <m:r>
                        <a:rPr kumimoji="0" lang="en-US" sz="19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.</m:t>
                      </m:r>
                      <m:r>
                        <a:rPr kumimoji="0" lang="en-US" sz="19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𝑐𝑜</m:t>
                      </m:r>
                      <m:r>
                        <a:rPr kumimoji="0" lang="en-US" sz="19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+mn-lt"/>
                          <a:cs typeface="Arial" panose="020B0604020202020204" pitchFamily="34" charset="0"/>
                          <a:sym typeface="Arial"/>
                        </a:rPr>
                        <m:t>𝑠𝐶</m:t>
                      </m:r>
                      <m:r>
                        <a:rPr kumimoji="0" lang="en-US" sz="19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+mn-lt"/>
                          <a:cs typeface="Arial" panose="020B0604020202020204" pitchFamily="34" charset="0"/>
                          <a:sym typeface="Arial"/>
                        </a:rPr>
                        <m:t>=</m:t>
                      </m:r>
                      <m:r>
                        <a:rPr kumimoji="0" lang="en-US" sz="19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+mn-lt"/>
                          <a:cs typeface="Arial" panose="020B0604020202020204" pitchFamily="34" charset="0"/>
                          <a:sym typeface="Arial"/>
                        </a:rPr>
                        <m:t>𝑎</m:t>
                      </m:r>
                      <m:r>
                        <a:rPr kumimoji="0" lang="en-US" sz="19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+mn-lt"/>
                          <a:cs typeface="Arial" panose="020B0604020202020204" pitchFamily="34" charset="0"/>
                          <a:sym typeface="Arial"/>
                        </a:rPr>
                        <m:t>.</m:t>
                      </m:r>
                      <m:r>
                        <a:rPr kumimoji="0" lang="en-US" sz="19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𝑐𝑜</m:t>
                      </m:r>
                      <m:r>
                        <a:rPr kumimoji="0" lang="en-US" sz="19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+mn-lt"/>
                          <a:cs typeface="Arial" panose="020B0604020202020204" pitchFamily="34" charset="0"/>
                          <a:sym typeface="Arial"/>
                        </a:rPr>
                        <m:t>𝑠</m:t>
                      </m:r>
                      <m:r>
                        <a:rPr kumimoji="0" lang="en-US" sz="19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+mn-lt"/>
                          <a:cs typeface="Arial" panose="020B0604020202020204" pitchFamily="34" charset="0"/>
                          <a:sym typeface="Arial"/>
                        </a:rPr>
                        <m:t>30°</m:t>
                      </m:r>
                      <m:r>
                        <a:rPr kumimoji="0" lang="en-US" sz="19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lang="en-US" sz="1900" i="1" kern="120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1900" b="0" i="1" kern="120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𝑎</m:t>
                          </m:r>
                          <m:rad>
                            <m:radPr>
                              <m:degHide m:val="on"/>
                              <m:ctrlPr>
                                <a:rPr lang="en-US" sz="1900" b="0" i="1" kern="120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900" b="0" i="1" kern="1200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lang="en-US" sz="1900" i="1" kern="120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kumimoji="0" lang="en-US" sz="1900" b="0" i="1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4553" y="2060672"/>
                <a:ext cx="3984815" cy="183614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3" name="Google Shape;1849;p46"/>
          <p:cNvGrpSpPr/>
          <p:nvPr/>
        </p:nvGrpSpPr>
        <p:grpSpPr>
          <a:xfrm rot="-8299616">
            <a:off x="666206" y="4188488"/>
            <a:ext cx="680557" cy="236672"/>
            <a:chOff x="2832375" y="669000"/>
            <a:chExt cx="491675" cy="215825"/>
          </a:xfrm>
        </p:grpSpPr>
        <p:sp>
          <p:nvSpPr>
            <p:cNvPr id="74" name="Google Shape;1850;p46"/>
            <p:cNvSpPr/>
            <p:nvPr/>
          </p:nvSpPr>
          <p:spPr>
            <a:xfrm>
              <a:off x="2832375" y="669000"/>
              <a:ext cx="491675" cy="215825"/>
            </a:xfrm>
            <a:custGeom>
              <a:avLst/>
              <a:gdLst/>
              <a:ahLst/>
              <a:cxnLst/>
              <a:rect l="l" t="t" r="r" b="b"/>
              <a:pathLst>
                <a:path w="19667" h="8633" extrusionOk="0">
                  <a:moveTo>
                    <a:pt x="730" y="0"/>
                  </a:moveTo>
                  <a:cubicBezTo>
                    <a:pt x="305" y="0"/>
                    <a:pt x="1" y="365"/>
                    <a:pt x="1" y="730"/>
                  </a:cubicBezTo>
                  <a:lnTo>
                    <a:pt x="1" y="7903"/>
                  </a:lnTo>
                  <a:cubicBezTo>
                    <a:pt x="1" y="8329"/>
                    <a:pt x="335" y="8633"/>
                    <a:pt x="730" y="8633"/>
                  </a:cubicBezTo>
                  <a:lnTo>
                    <a:pt x="18968" y="8633"/>
                  </a:lnTo>
                  <a:cubicBezTo>
                    <a:pt x="19363" y="8633"/>
                    <a:pt x="19667" y="8298"/>
                    <a:pt x="19667" y="7903"/>
                  </a:cubicBezTo>
                  <a:lnTo>
                    <a:pt x="19667" y="730"/>
                  </a:lnTo>
                  <a:cubicBezTo>
                    <a:pt x="19667" y="304"/>
                    <a:pt x="19333" y="0"/>
                    <a:pt x="189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851;p46"/>
            <p:cNvSpPr/>
            <p:nvPr/>
          </p:nvSpPr>
          <p:spPr>
            <a:xfrm>
              <a:off x="3078600" y="669000"/>
              <a:ext cx="245450" cy="215825"/>
            </a:xfrm>
            <a:custGeom>
              <a:avLst/>
              <a:gdLst/>
              <a:ahLst/>
              <a:cxnLst/>
              <a:rect l="l" t="t" r="r" b="b"/>
              <a:pathLst>
                <a:path w="9818" h="8633" extrusionOk="0">
                  <a:moveTo>
                    <a:pt x="0" y="0"/>
                  </a:moveTo>
                  <a:lnTo>
                    <a:pt x="0" y="8633"/>
                  </a:lnTo>
                  <a:lnTo>
                    <a:pt x="9119" y="8633"/>
                  </a:lnTo>
                  <a:cubicBezTo>
                    <a:pt x="9484" y="8633"/>
                    <a:pt x="9818" y="8329"/>
                    <a:pt x="9818" y="7903"/>
                  </a:cubicBezTo>
                  <a:lnTo>
                    <a:pt x="9818" y="578"/>
                  </a:lnTo>
                  <a:cubicBezTo>
                    <a:pt x="9818" y="213"/>
                    <a:pt x="9514" y="0"/>
                    <a:pt x="91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006484" y="1923512"/>
            <a:ext cx="3149545" cy="2019958"/>
            <a:chOff x="857062" y="1747942"/>
            <a:chExt cx="3149545" cy="201995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7062" y="1747942"/>
              <a:ext cx="3149545" cy="1611707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2094241" y="3383179"/>
              <a:ext cx="768159" cy="3847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900" kern="1200">
                  <a:solidFill>
                    <a:srgbClr val="00487E"/>
                  </a:solidFill>
                  <a:cs typeface="Arial" panose="020B0604020202020204" pitchFamily="34" charset="0"/>
                </a:rPr>
                <a:t>H.4.8</a:t>
              </a:r>
              <a:endParaRPr lang="en-US" sz="1900">
                <a:solidFill>
                  <a:srgbClr val="00487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6124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44"/>
          <p:cNvSpPr txBox="1"/>
          <p:nvPr/>
        </p:nvSpPr>
        <p:spPr>
          <a:xfrm>
            <a:off x="1367423" y="435444"/>
            <a:ext cx="2046666" cy="446276"/>
          </a:xfrm>
          <a:prstGeom prst="rect">
            <a:avLst/>
          </a:prstGeom>
          <a:solidFill>
            <a:srgbClr val="F4FF5C"/>
          </a:solidFill>
          <a:ln w="25400" cap="flat" cmpd="sng" algn="ctr">
            <a:solidFill>
              <a:srgbClr val="F4FF5C">
                <a:shade val="50000"/>
              </a:srgbClr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smtClean="0">
                <a:ln>
                  <a:noFill/>
                </a:ln>
                <a:solidFill>
                  <a:srgbClr val="070185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Luyện</a:t>
            </a:r>
            <a:r>
              <a:rPr kumimoji="0" lang="en-US" sz="2200" b="1" i="0" u="none" strike="noStrike" kern="0" cap="none" spc="0" normalizeH="0" noProof="0" smtClean="0">
                <a:ln>
                  <a:noFill/>
                </a:ln>
                <a:solidFill>
                  <a:srgbClr val="070185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 tập 2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070185"/>
              </a:solidFill>
              <a:effectLst/>
              <a:uLnTx/>
              <a:uFillTx/>
              <a:latin typeface="Arial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6" name="Rectangle 1"/>
              <p:cNvSpPr>
                <a:spLocks noChangeArrowheads="1"/>
              </p:cNvSpPr>
              <p:nvPr/>
            </p:nvSpPr>
            <p:spPr bwMode="auto">
              <a:xfrm>
                <a:off x="549575" y="918296"/>
                <a:ext cx="3682361" cy="13612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182880" tIns="91440" rIns="182880" bIns="9144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lvl="0" algn="just" defTabSz="1828800" eaLnBrk="1" fontAlgn="auto" hangingPunct="1">
                  <a:lnSpc>
                    <a:spcPct val="14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2D1549"/>
                  </a:buClr>
                  <a:buSzPts val="1100"/>
                  <a:defRPr/>
                </a:pPr>
                <a:r>
                  <a:rPr kumimoji="0" lang="en-US" sz="1800" b="0" i="0" u="none" strike="noStrike" kern="0" cap="none" spc="0" normalizeH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 panose="020B0604020202020204" pitchFamily="34" charset="0"/>
                    <a:sym typeface="Arial"/>
                  </a:rPr>
                  <a:t>Cho tam </a:t>
                </a:r>
                <a:r>
                  <a:rPr kumimoji="0" lang="en-US" sz="1800" b="0" i="0" u="none" strike="noStrike" kern="0" cap="none" spc="0" normalizeH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 panose="020B0604020202020204" pitchFamily="34" charset="0"/>
                    <a:sym typeface="Arial"/>
                  </a:rPr>
                  <a:t>giác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𝐴𝐵𝐶</m:t>
                    </m:r>
                  </m:oMath>
                </a14:m>
                <a:r>
                  <a:rPr kumimoji="0" lang="en-US" sz="1800" b="0" i="0" u="none" strike="noStrike" kern="0" cap="none" spc="0" normalizeH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1800" smtClean="0">
                    <a:solidFill>
                      <a:srgbClr val="000000"/>
                    </a:solidFill>
                    <a:cs typeface="Arial" panose="020B0604020202020204" pitchFamily="34" charset="0"/>
                  </a:rPr>
                  <a:t>vuông tại </a:t>
                </a:r>
                <a14:m>
                  <m:oMath xmlns:m="http://schemas.openxmlformats.org/officeDocument/2006/math">
                    <m:r>
                      <a:rPr lang="en-US" sz="1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1800" smtClean="0">
                    <a:solidFill>
                      <a:srgbClr val="000000"/>
                    </a:solidFill>
                    <a:cs typeface="Arial" panose="020B0604020202020204" pitchFamily="34" charset="0"/>
                  </a:rPr>
                  <a:t> có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800" i="1" kern="120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1800" i="1" kern="120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</m:acc>
                    <m:r>
                      <a:rPr lang="en-US" sz="1800" i="1" kern="120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1800" b="0" i="1" kern="120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45</m:t>
                    </m:r>
                    <m:r>
                      <a:rPr lang="en-US" sz="1800" i="1" kern="120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°</m:t>
                    </m:r>
                    <m:r>
                      <a:rPr lang="en-US" sz="1800" b="0" i="1" kern="120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 </m:t>
                    </m:r>
                    <m:r>
                      <m:rPr>
                        <m:nor/>
                      </m:rPr>
                      <a:rPr lang="en-US" sz="1800" kern="1200">
                        <a:solidFill>
                          <a:sysClr val="windowText" lastClr="000000"/>
                        </a:solidFill>
                        <a:latin typeface="Arial"/>
                        <a:cs typeface="Arial" panose="020B0604020202020204" pitchFamily="34" charset="0"/>
                      </a:rPr>
                      <m:t>v</m:t>
                    </m:r>
                    <m:r>
                      <m:rPr>
                        <m:nor/>
                      </m:rPr>
                      <a:rPr lang="en-US" sz="1800" kern="1200">
                        <a:solidFill>
                          <a:sysClr val="windowText" lastClr="000000"/>
                        </a:solidFill>
                        <a:latin typeface="Arial"/>
                        <a:cs typeface="Arial" panose="020B0604020202020204" pitchFamily="34" charset="0"/>
                      </a:rPr>
                      <m:t>à</m:t>
                    </m:r>
                    <m:r>
                      <a:rPr lang="en-US" sz="1800" b="0" i="1" kern="120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kumimoji="0" lang="en-US" sz="18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𝐴𝐵</m:t>
                    </m:r>
                    <m:r>
                      <a:rPr kumimoji="0" lang="en-US" sz="18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=</m:t>
                    </m:r>
                    <m:r>
                      <a:rPr kumimoji="0" lang="en-US" sz="18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𝑐</m:t>
                    </m:r>
                    <m:r>
                      <a:rPr kumimoji="0" lang="en-US" sz="18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.</m:t>
                    </m:r>
                  </m:oMath>
                </a14:m>
                <a:r>
                  <a:rPr kumimoji="0" lang="en-US" sz="1800" b="0" i="0" u="none" strike="noStrike" kern="0" cap="none" spc="0" normalizeH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1800" kern="1200">
                    <a:solidFill>
                      <a:sysClr val="windowText" lastClr="000000"/>
                    </a:solidFill>
                    <a:latin typeface="Arial"/>
                    <a:cs typeface="Arial" panose="020B0604020202020204" pitchFamily="34" charset="0"/>
                  </a:rPr>
                  <a:t>Tính </a:t>
                </a:r>
                <a14:m>
                  <m:oMath xmlns:m="http://schemas.openxmlformats.org/officeDocument/2006/math">
                    <m:r>
                      <a:rPr lang="en-US" sz="1800" i="1" kern="120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1800" b="0" i="1" kern="120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1800" i="1" kern="120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1800" b="0" i="1" kern="120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 </m:t>
                    </m:r>
                    <m:r>
                      <a:rPr lang="en-US" sz="1800" i="1" kern="120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en-US" sz="1800" kern="1200">
                    <a:solidFill>
                      <a:sysClr val="windowText" lastClr="000000"/>
                    </a:solidFill>
                    <a:latin typeface="Arial"/>
                    <a:cs typeface="Arial" panose="020B0604020202020204" pitchFamily="34" charset="0"/>
                  </a:rPr>
                  <a:t> theo </a:t>
                </a:r>
                <a14:m>
                  <m:oMath xmlns:m="http://schemas.openxmlformats.org/officeDocument/2006/math">
                    <m:r>
                      <a:rPr lang="en-US" sz="1800" b="0" i="1" kern="1200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  <m:r>
                      <a:rPr lang="en-US" sz="1800" i="1" kern="120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endParaRPr lang="en-US" sz="1800" kern="1200">
                  <a:solidFill>
                    <a:sysClr val="windowText" lastClr="000000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6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9575" y="918296"/>
                <a:ext cx="3682361" cy="136127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2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96320" y="2450592"/>
            <a:ext cx="2206877" cy="2241605"/>
          </a:xfrm>
          <a:prstGeom prst="rect">
            <a:avLst/>
          </a:prstGeom>
        </p:spPr>
      </p:pic>
      <p:sp>
        <p:nvSpPr>
          <p:cNvPr id="48" name="Google Shape;1913;p42"/>
          <p:cNvSpPr/>
          <p:nvPr/>
        </p:nvSpPr>
        <p:spPr>
          <a:xfrm rot="2165">
            <a:off x="6150488" y="1202338"/>
            <a:ext cx="921245" cy="389506"/>
          </a:xfrm>
          <a:prstGeom prst="chevron">
            <a:avLst>
              <a:gd name="adj" fmla="val 33665"/>
            </a:avLst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</a:t>
            </a:r>
            <a:r>
              <a:rPr kumimoji="0" lang="en-US" sz="1800" b="1" i="1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iải</a:t>
            </a:r>
            <a:endParaRPr kumimoji="0" sz="1800" b="1" i="1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0" name="Rectangle 29"/>
              <p:cNvSpPr/>
              <p:nvPr/>
            </p:nvSpPr>
            <p:spPr>
              <a:xfrm>
                <a:off x="4512563" y="2142406"/>
                <a:ext cx="4123944" cy="23946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1800" smtClean="0"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Ta có: </a:t>
                </a:r>
                <a:endParaRPr lang="en-US" sz="18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8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800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sSup>
                            <m:sSupPr>
                              <m:ctrlPr>
                                <a:rPr lang="en-US" sz="1800" i="1">
                                  <a:effectLst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1800">
                                  <a:effectLst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45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vi-VN" sz="1800">
                                  <a:effectLst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o</m:t>
                              </m:r>
                            </m:sup>
                          </m:sSup>
                        </m:e>
                      </m:func>
                      <m:r>
                        <a:rPr lang="vi-VN" sz="1800" i="1">
                          <a:effectLst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8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𝐴𝐵</m:t>
                          </m:r>
                        </m:num>
                        <m:den>
                          <m:r>
                            <a:rPr lang="vi-VN" sz="18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𝐵𝐶</m:t>
                          </m:r>
                        </m:den>
                      </m:f>
                      <m:r>
                        <a:rPr lang="vi-VN" sz="1800" i="1">
                          <a:effectLst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⟺</m:t>
                      </m:r>
                      <m:f>
                        <m:fPr>
                          <m:ctrlPr>
                            <a:rPr lang="en-US" sz="18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1800" i="1">
                                  <a:effectLst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vi-VN" sz="1800" i="1">
                                  <a:effectLst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vi-VN" sz="18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vi-VN" sz="1800" i="1">
                          <a:effectLst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8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vi-VN" sz="18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𝐵𝐶</m:t>
                          </m:r>
                        </m:den>
                      </m:f>
                      <m:r>
                        <a:rPr lang="en-US" sz="1800" b="0" i="0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⇒</m:t>
                      </m:r>
                      <m:r>
                        <a:rPr lang="vi-VN" sz="1800" i="1">
                          <a:effectLst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𝐵𝐶</m:t>
                      </m:r>
                      <m:r>
                        <a:rPr lang="vi-VN" sz="1800" i="1">
                          <a:effectLst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vi-VN" sz="1800" i="1">
                          <a:effectLst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𝑐</m:t>
                      </m:r>
                      <m:rad>
                        <m:radPr>
                          <m:degHide m:val="on"/>
                          <m:ctrlPr>
                            <a:rPr lang="en-US" sz="18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vi-VN" sz="18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sz="18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8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800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tan</m:t>
                          </m:r>
                        </m:fName>
                        <m:e>
                          <m:sSup>
                            <m:sSupPr>
                              <m:ctrlPr>
                                <a:rPr lang="en-US" sz="1800" i="1">
                                  <a:effectLst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1800">
                                  <a:effectLst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45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vi-VN" sz="1800">
                                  <a:effectLst/>
                                  <a:latin typeface="+mn-lt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o</m:t>
                              </m:r>
                            </m:sup>
                          </m:sSup>
                        </m:e>
                      </m:func>
                      <m:r>
                        <a:rPr lang="vi-VN" sz="1800" i="1">
                          <a:effectLst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8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𝐴𝐵</m:t>
                          </m:r>
                        </m:num>
                        <m:den>
                          <m:r>
                            <a:rPr lang="vi-VN" sz="18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𝐴𝐶</m:t>
                          </m:r>
                        </m:den>
                      </m:f>
                      <m:r>
                        <a:rPr lang="vi-VN" sz="1800" i="1">
                          <a:effectLst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⟺</m:t>
                      </m:r>
                      <m:r>
                        <a:rPr lang="vi-VN" sz="1800" i="1">
                          <a:effectLst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vi-VN" sz="1800" i="1">
                          <a:effectLst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8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vi-VN" sz="18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𝐴𝐶</m:t>
                          </m:r>
                        </m:den>
                      </m:f>
                      <m:r>
                        <a:rPr lang="en-US" sz="1800"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⇒</m:t>
                      </m:r>
                      <m:r>
                        <a:rPr lang="en-US" sz="1800" i="1"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vi-VN" sz="1800" i="1">
                          <a:effectLst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𝐴𝐶</m:t>
                      </m:r>
                      <m:r>
                        <a:rPr lang="vi-VN" sz="1800" i="1">
                          <a:effectLst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vi-VN" sz="1800" i="1">
                          <a:effectLst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𝑐</m:t>
                      </m:r>
                    </m:oMath>
                  </m:oMathPara>
                </a14:m>
                <a:endParaRPr lang="en-US" sz="18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2563" y="2142406"/>
                <a:ext cx="4123944" cy="2394695"/>
              </a:xfrm>
              <a:prstGeom prst="rect">
                <a:avLst/>
              </a:prstGeom>
              <a:blipFill>
                <a:blip r:embed="rId6"/>
                <a:stretch>
                  <a:fillRect l="-1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9" name="Google Shape;2158;p51"/>
          <p:cNvGrpSpPr/>
          <p:nvPr/>
        </p:nvGrpSpPr>
        <p:grpSpPr>
          <a:xfrm rot="2191565">
            <a:off x="8268663" y="-277247"/>
            <a:ext cx="406504" cy="2080190"/>
            <a:chOff x="4265846" y="1371340"/>
            <a:chExt cx="126709" cy="928680"/>
          </a:xfrm>
        </p:grpSpPr>
        <p:sp>
          <p:nvSpPr>
            <p:cNvPr id="60" name="Google Shape;2159;p51"/>
            <p:cNvSpPr/>
            <p:nvPr/>
          </p:nvSpPr>
          <p:spPr>
            <a:xfrm>
              <a:off x="4289685" y="1944338"/>
              <a:ext cx="102870" cy="202457"/>
            </a:xfrm>
            <a:custGeom>
              <a:avLst/>
              <a:gdLst/>
              <a:ahLst/>
              <a:cxnLst/>
              <a:rect l="l" t="t" r="r" b="b"/>
              <a:pathLst>
                <a:path w="102870" h="202457" extrusionOk="0">
                  <a:moveTo>
                    <a:pt x="102870" y="86"/>
                  </a:moveTo>
                  <a:lnTo>
                    <a:pt x="102179" y="202458"/>
                  </a:lnTo>
                  <a:lnTo>
                    <a:pt x="0" y="202285"/>
                  </a:lnTo>
                  <a:lnTo>
                    <a:pt x="777" y="0"/>
                  </a:lnTo>
                  <a:lnTo>
                    <a:pt x="102870" y="8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2160;p51"/>
            <p:cNvSpPr/>
            <p:nvPr/>
          </p:nvSpPr>
          <p:spPr>
            <a:xfrm>
              <a:off x="4299791" y="1484834"/>
              <a:ext cx="85163" cy="459589"/>
            </a:xfrm>
            <a:custGeom>
              <a:avLst/>
              <a:gdLst/>
              <a:ahLst/>
              <a:cxnLst/>
              <a:rect l="l" t="t" r="r" b="b"/>
              <a:pathLst>
                <a:path w="85163" h="459589" extrusionOk="0">
                  <a:moveTo>
                    <a:pt x="85163" y="86"/>
                  </a:moveTo>
                  <a:lnTo>
                    <a:pt x="83436" y="459590"/>
                  </a:lnTo>
                  <a:lnTo>
                    <a:pt x="0" y="459503"/>
                  </a:lnTo>
                  <a:lnTo>
                    <a:pt x="1727" y="0"/>
                  </a:lnTo>
                  <a:lnTo>
                    <a:pt x="85163" y="8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2161;p51"/>
            <p:cNvSpPr/>
            <p:nvPr/>
          </p:nvSpPr>
          <p:spPr>
            <a:xfrm>
              <a:off x="4301432" y="2146623"/>
              <a:ext cx="78512" cy="124290"/>
            </a:xfrm>
            <a:custGeom>
              <a:avLst/>
              <a:gdLst/>
              <a:ahLst/>
              <a:cxnLst/>
              <a:rect l="l" t="t" r="r" b="b"/>
              <a:pathLst>
                <a:path w="78512" h="124290" extrusionOk="0">
                  <a:moveTo>
                    <a:pt x="0" y="41459"/>
                  </a:moveTo>
                  <a:lnTo>
                    <a:pt x="27466" y="124291"/>
                  </a:lnTo>
                  <a:lnTo>
                    <a:pt x="50269" y="124291"/>
                  </a:lnTo>
                  <a:lnTo>
                    <a:pt x="78340" y="41545"/>
                  </a:lnTo>
                  <a:lnTo>
                    <a:pt x="78513" y="86"/>
                  </a:lnTo>
                  <a:lnTo>
                    <a:pt x="173" y="0"/>
                  </a:lnTo>
                  <a:lnTo>
                    <a:pt x="0" y="4145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2162;p51"/>
            <p:cNvSpPr/>
            <p:nvPr/>
          </p:nvSpPr>
          <p:spPr>
            <a:xfrm>
              <a:off x="4336759" y="2270913"/>
              <a:ext cx="6909" cy="29107"/>
            </a:xfrm>
            <a:custGeom>
              <a:avLst/>
              <a:gdLst/>
              <a:ahLst/>
              <a:cxnLst/>
              <a:rect l="l" t="t" r="r" b="b"/>
              <a:pathLst>
                <a:path w="6909" h="29107" extrusionOk="0">
                  <a:moveTo>
                    <a:pt x="6823" y="29108"/>
                  </a:moveTo>
                  <a:lnTo>
                    <a:pt x="6910" y="0"/>
                  </a:lnTo>
                  <a:lnTo>
                    <a:pt x="173" y="0"/>
                  </a:lnTo>
                  <a:lnTo>
                    <a:pt x="0" y="29108"/>
                  </a:lnTo>
                  <a:lnTo>
                    <a:pt x="6823" y="2910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2163;p51"/>
            <p:cNvSpPr/>
            <p:nvPr/>
          </p:nvSpPr>
          <p:spPr>
            <a:xfrm>
              <a:off x="4313006" y="1443634"/>
              <a:ext cx="60633" cy="41286"/>
            </a:xfrm>
            <a:custGeom>
              <a:avLst/>
              <a:gdLst/>
              <a:ahLst/>
              <a:cxnLst/>
              <a:rect l="l" t="t" r="r" b="b"/>
              <a:pathLst>
                <a:path w="60633" h="41286" extrusionOk="0">
                  <a:moveTo>
                    <a:pt x="60634" y="86"/>
                  </a:moveTo>
                  <a:lnTo>
                    <a:pt x="60461" y="41286"/>
                  </a:lnTo>
                  <a:lnTo>
                    <a:pt x="0" y="41200"/>
                  </a:lnTo>
                  <a:lnTo>
                    <a:pt x="173" y="0"/>
                  </a:lnTo>
                  <a:lnTo>
                    <a:pt x="60634" y="86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2164;p51"/>
            <p:cNvSpPr/>
            <p:nvPr/>
          </p:nvSpPr>
          <p:spPr>
            <a:xfrm>
              <a:off x="4307564" y="1371340"/>
              <a:ext cx="71948" cy="72380"/>
            </a:xfrm>
            <a:custGeom>
              <a:avLst/>
              <a:gdLst/>
              <a:ahLst/>
              <a:cxnLst/>
              <a:rect l="l" t="t" r="r" b="b"/>
              <a:pathLst>
                <a:path w="71948" h="72380" extrusionOk="0">
                  <a:moveTo>
                    <a:pt x="71948" y="86"/>
                  </a:moveTo>
                  <a:lnTo>
                    <a:pt x="71689" y="72380"/>
                  </a:lnTo>
                  <a:lnTo>
                    <a:pt x="0" y="72294"/>
                  </a:lnTo>
                  <a:lnTo>
                    <a:pt x="259" y="0"/>
                  </a:lnTo>
                  <a:lnTo>
                    <a:pt x="71948" y="8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2165;p51"/>
            <p:cNvSpPr/>
            <p:nvPr/>
          </p:nvSpPr>
          <p:spPr>
            <a:xfrm>
              <a:off x="4265846" y="1496581"/>
              <a:ext cx="35672" cy="247285"/>
            </a:xfrm>
            <a:custGeom>
              <a:avLst/>
              <a:gdLst/>
              <a:ahLst/>
              <a:cxnLst/>
              <a:rect l="l" t="t" r="r" b="b"/>
              <a:pathLst>
                <a:path w="35672" h="247285" extrusionOk="0">
                  <a:moveTo>
                    <a:pt x="0" y="247285"/>
                  </a:moveTo>
                  <a:lnTo>
                    <a:pt x="25307" y="247285"/>
                  </a:lnTo>
                  <a:lnTo>
                    <a:pt x="26085" y="38090"/>
                  </a:lnTo>
                  <a:lnTo>
                    <a:pt x="35499" y="38090"/>
                  </a:lnTo>
                  <a:lnTo>
                    <a:pt x="35672" y="86"/>
                  </a:lnTo>
                  <a:lnTo>
                    <a:pt x="26257" y="86"/>
                  </a:lnTo>
                  <a:lnTo>
                    <a:pt x="11488" y="0"/>
                  </a:lnTo>
                  <a:lnTo>
                    <a:pt x="950" y="0"/>
                  </a:lnTo>
                  <a:lnTo>
                    <a:pt x="0" y="24728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ll/>
      </p:transition>
    </mc:Choice>
    <mc:Fallback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/>
      <p:bldP spid="4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3" name="Google Shape;1463;p39"/>
          <p:cNvSpPr txBox="1">
            <a:spLocks noGrp="1"/>
          </p:cNvSpPr>
          <p:nvPr>
            <p:ph type="title"/>
          </p:nvPr>
        </p:nvSpPr>
        <p:spPr>
          <a:xfrm>
            <a:off x="1384047" y="1758747"/>
            <a:ext cx="6481603" cy="210358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z="4100" smtClean="0">
                <a:latin typeface="+mn-lt"/>
              </a:rPr>
              <a:t>TỈ SỐ LƯỢNG GIÁC CỦA HAI GÓC PHỤ NHAU</a:t>
            </a:r>
            <a:endParaRPr sz="4100">
              <a:latin typeface="+mn-lt"/>
            </a:endParaRPr>
          </a:p>
        </p:txBody>
      </p:sp>
      <p:sp>
        <p:nvSpPr>
          <p:cNvPr id="1464" name="Google Shape;1464;p39"/>
          <p:cNvSpPr txBox="1">
            <a:spLocks noGrp="1"/>
          </p:cNvSpPr>
          <p:nvPr>
            <p:ph type="title" idx="2"/>
          </p:nvPr>
        </p:nvSpPr>
        <p:spPr>
          <a:xfrm>
            <a:off x="850559" y="478317"/>
            <a:ext cx="1419037" cy="116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200" smtClean="0">
                <a:latin typeface="+mn-lt"/>
              </a:rPr>
              <a:t>02</a:t>
            </a:r>
            <a:endParaRPr sz="6200">
              <a:latin typeface="+mn-lt"/>
            </a:endParaRPr>
          </a:p>
        </p:txBody>
      </p:sp>
      <p:grpSp>
        <p:nvGrpSpPr>
          <p:cNvPr id="1524" name="Google Shape;1524;p39"/>
          <p:cNvGrpSpPr/>
          <p:nvPr/>
        </p:nvGrpSpPr>
        <p:grpSpPr>
          <a:xfrm rot="2582657">
            <a:off x="8061724" y="3403864"/>
            <a:ext cx="961542" cy="1714532"/>
            <a:chOff x="1353097" y="1651879"/>
            <a:chExt cx="906223" cy="1564556"/>
          </a:xfrm>
        </p:grpSpPr>
        <p:sp>
          <p:nvSpPr>
            <p:cNvPr id="1525" name="Google Shape;1525;p39"/>
            <p:cNvSpPr/>
            <p:nvPr/>
          </p:nvSpPr>
          <p:spPr>
            <a:xfrm>
              <a:off x="1353097" y="1651879"/>
              <a:ext cx="906223" cy="1564556"/>
            </a:xfrm>
            <a:custGeom>
              <a:avLst/>
              <a:gdLst/>
              <a:ahLst/>
              <a:cxnLst/>
              <a:rect l="l" t="t" r="r" b="b"/>
              <a:pathLst>
                <a:path w="906223" h="1564556" extrusionOk="0">
                  <a:moveTo>
                    <a:pt x="0" y="0"/>
                  </a:moveTo>
                  <a:lnTo>
                    <a:pt x="0" y="1564557"/>
                  </a:lnTo>
                  <a:lnTo>
                    <a:pt x="906223" y="1564557"/>
                  </a:lnTo>
                  <a:lnTo>
                    <a:pt x="0" y="0"/>
                  </a:lnTo>
                  <a:close/>
                  <a:moveTo>
                    <a:pt x="227420" y="846367"/>
                  </a:moveTo>
                  <a:lnTo>
                    <a:pt x="511759" y="1337224"/>
                  </a:lnTo>
                  <a:lnTo>
                    <a:pt x="227420" y="1337224"/>
                  </a:lnTo>
                  <a:lnTo>
                    <a:pt x="227420" y="84636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6" name="Google Shape;1526;p39"/>
            <p:cNvSpPr/>
            <p:nvPr/>
          </p:nvSpPr>
          <p:spPr>
            <a:xfrm>
              <a:off x="2061613" y="3109420"/>
              <a:ext cx="38867" cy="38867"/>
            </a:xfrm>
            <a:custGeom>
              <a:avLst/>
              <a:gdLst/>
              <a:ahLst/>
              <a:cxnLst/>
              <a:rect l="l" t="t" r="r" b="b"/>
              <a:pathLst>
                <a:path w="38867" h="38867" extrusionOk="0">
                  <a:moveTo>
                    <a:pt x="38868" y="19434"/>
                  </a:moveTo>
                  <a:cubicBezTo>
                    <a:pt x="38868" y="30144"/>
                    <a:pt x="30144" y="38868"/>
                    <a:pt x="19434" y="38868"/>
                  </a:cubicBezTo>
                  <a:cubicBezTo>
                    <a:pt x="8724" y="38868"/>
                    <a:pt x="0" y="30144"/>
                    <a:pt x="0" y="19434"/>
                  </a:cubicBezTo>
                  <a:cubicBezTo>
                    <a:pt x="0" y="8724"/>
                    <a:pt x="8724" y="0"/>
                    <a:pt x="19434" y="0"/>
                  </a:cubicBezTo>
                  <a:cubicBezTo>
                    <a:pt x="30144" y="0"/>
                    <a:pt x="38868" y="8724"/>
                    <a:pt x="38868" y="194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7" name="Google Shape;1527;p39"/>
            <p:cNvSpPr/>
            <p:nvPr/>
          </p:nvSpPr>
          <p:spPr>
            <a:xfrm>
              <a:off x="1353097" y="1651879"/>
              <a:ext cx="906223" cy="1564556"/>
            </a:xfrm>
            <a:custGeom>
              <a:avLst/>
              <a:gdLst/>
              <a:ahLst/>
              <a:cxnLst/>
              <a:rect l="l" t="t" r="r" b="b"/>
              <a:pathLst>
                <a:path w="906223" h="1564556" extrusionOk="0">
                  <a:moveTo>
                    <a:pt x="29194" y="108484"/>
                  </a:moveTo>
                  <a:lnTo>
                    <a:pt x="855695" y="1535449"/>
                  </a:lnTo>
                  <a:lnTo>
                    <a:pt x="29194" y="1535449"/>
                  </a:lnTo>
                  <a:lnTo>
                    <a:pt x="29194" y="108484"/>
                  </a:lnTo>
                  <a:moveTo>
                    <a:pt x="198312" y="1366331"/>
                  </a:moveTo>
                  <a:lnTo>
                    <a:pt x="562373" y="1366331"/>
                  </a:lnTo>
                  <a:lnTo>
                    <a:pt x="537066" y="1322540"/>
                  </a:lnTo>
                  <a:lnTo>
                    <a:pt x="252727" y="831684"/>
                  </a:lnTo>
                  <a:lnTo>
                    <a:pt x="198312" y="737797"/>
                  </a:lnTo>
                  <a:lnTo>
                    <a:pt x="198312" y="1366331"/>
                  </a:lnTo>
                  <a:moveTo>
                    <a:pt x="0" y="0"/>
                  </a:moveTo>
                  <a:lnTo>
                    <a:pt x="0" y="1564557"/>
                  </a:lnTo>
                  <a:lnTo>
                    <a:pt x="906223" y="1564557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227420" y="1337224"/>
                  </a:moveTo>
                  <a:lnTo>
                    <a:pt x="227420" y="846367"/>
                  </a:lnTo>
                  <a:lnTo>
                    <a:pt x="511759" y="1337224"/>
                  </a:lnTo>
                  <a:lnTo>
                    <a:pt x="227420" y="1337224"/>
                  </a:lnTo>
                  <a:close/>
                </a:path>
              </a:pathLst>
            </a:custGeom>
            <a:solidFill>
              <a:srgbClr val="F398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8" name="Google Shape;1528;p39"/>
            <p:cNvSpPr/>
            <p:nvPr/>
          </p:nvSpPr>
          <p:spPr>
            <a:xfrm>
              <a:off x="1353097" y="1651879"/>
              <a:ext cx="906223" cy="1564556"/>
            </a:xfrm>
            <a:custGeom>
              <a:avLst/>
              <a:gdLst/>
              <a:ahLst/>
              <a:cxnLst/>
              <a:rect l="l" t="t" r="r" b="b"/>
              <a:pathLst>
                <a:path w="906223" h="1564556" extrusionOk="0">
                  <a:moveTo>
                    <a:pt x="29194" y="108484"/>
                  </a:moveTo>
                  <a:lnTo>
                    <a:pt x="855695" y="1535449"/>
                  </a:lnTo>
                  <a:lnTo>
                    <a:pt x="29194" y="1535449"/>
                  </a:lnTo>
                  <a:lnTo>
                    <a:pt x="29194" y="108484"/>
                  </a:lnTo>
                  <a:moveTo>
                    <a:pt x="198312" y="1366331"/>
                  </a:moveTo>
                  <a:lnTo>
                    <a:pt x="562373" y="1366331"/>
                  </a:lnTo>
                  <a:lnTo>
                    <a:pt x="537066" y="1322540"/>
                  </a:lnTo>
                  <a:lnTo>
                    <a:pt x="252727" y="831684"/>
                  </a:lnTo>
                  <a:lnTo>
                    <a:pt x="198312" y="737797"/>
                  </a:lnTo>
                  <a:lnTo>
                    <a:pt x="198312" y="1366331"/>
                  </a:lnTo>
                  <a:moveTo>
                    <a:pt x="0" y="0"/>
                  </a:moveTo>
                  <a:lnTo>
                    <a:pt x="0" y="1564557"/>
                  </a:lnTo>
                  <a:lnTo>
                    <a:pt x="906223" y="1564557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227420" y="1337224"/>
                  </a:moveTo>
                  <a:lnTo>
                    <a:pt x="227420" y="846367"/>
                  </a:lnTo>
                  <a:lnTo>
                    <a:pt x="511759" y="1337224"/>
                  </a:lnTo>
                  <a:lnTo>
                    <a:pt x="227420" y="133722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529" name="Google Shape;1529;p39"/>
            <p:cNvGrpSpPr/>
            <p:nvPr/>
          </p:nvGrpSpPr>
          <p:grpSpPr>
            <a:xfrm>
              <a:off x="1353097" y="1907975"/>
              <a:ext cx="113234" cy="1268557"/>
              <a:chOff x="1353097" y="1907975"/>
              <a:chExt cx="113234" cy="1268557"/>
            </a:xfrm>
          </p:grpSpPr>
          <p:sp>
            <p:nvSpPr>
              <p:cNvPr id="1530" name="Google Shape;1530;p39"/>
              <p:cNvSpPr/>
              <p:nvPr/>
            </p:nvSpPr>
            <p:spPr>
              <a:xfrm>
                <a:off x="1353097" y="1907975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1" name="Google Shape;1531;p39"/>
              <p:cNvSpPr/>
              <p:nvPr/>
            </p:nvSpPr>
            <p:spPr>
              <a:xfrm>
                <a:off x="1353097" y="2012918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2" name="Google Shape;1532;p39"/>
              <p:cNvSpPr/>
              <p:nvPr/>
            </p:nvSpPr>
            <p:spPr>
              <a:xfrm>
                <a:off x="1353097" y="2117947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3" name="Google Shape;1533;p39"/>
              <p:cNvSpPr/>
              <p:nvPr/>
            </p:nvSpPr>
            <p:spPr>
              <a:xfrm>
                <a:off x="1353097" y="2222976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4" name="Google Shape;1534;p39"/>
              <p:cNvSpPr/>
              <p:nvPr/>
            </p:nvSpPr>
            <p:spPr>
              <a:xfrm>
                <a:off x="1353097" y="2327919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5" name="Google Shape;1535;p39"/>
              <p:cNvSpPr/>
              <p:nvPr/>
            </p:nvSpPr>
            <p:spPr>
              <a:xfrm>
                <a:off x="1353097" y="2432948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6" name="Google Shape;1536;p39"/>
              <p:cNvSpPr/>
              <p:nvPr/>
            </p:nvSpPr>
            <p:spPr>
              <a:xfrm>
                <a:off x="1353097" y="2537891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7" name="Google Shape;1537;p39"/>
              <p:cNvSpPr/>
              <p:nvPr/>
            </p:nvSpPr>
            <p:spPr>
              <a:xfrm>
                <a:off x="1353097" y="2642921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8" name="Google Shape;1538;p39"/>
              <p:cNvSpPr/>
              <p:nvPr/>
            </p:nvSpPr>
            <p:spPr>
              <a:xfrm>
                <a:off x="1353097" y="2747950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9" name="Google Shape;1539;p39"/>
              <p:cNvSpPr/>
              <p:nvPr/>
            </p:nvSpPr>
            <p:spPr>
              <a:xfrm>
                <a:off x="1353097" y="2852893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0" name="Google Shape;1540;p39"/>
              <p:cNvSpPr/>
              <p:nvPr/>
            </p:nvSpPr>
            <p:spPr>
              <a:xfrm>
                <a:off x="1353097" y="2957922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1" name="Google Shape;1541;p39"/>
              <p:cNvSpPr/>
              <p:nvPr/>
            </p:nvSpPr>
            <p:spPr>
              <a:xfrm>
                <a:off x="1353097" y="3062865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2" name="Google Shape;1542;p39"/>
              <p:cNvSpPr/>
              <p:nvPr/>
            </p:nvSpPr>
            <p:spPr>
              <a:xfrm>
                <a:off x="1353097" y="3167895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543" name="Google Shape;1543;p39"/>
          <p:cNvGrpSpPr/>
          <p:nvPr/>
        </p:nvGrpSpPr>
        <p:grpSpPr>
          <a:xfrm rot="4183742">
            <a:off x="8241481" y="-187730"/>
            <a:ext cx="277071" cy="1927758"/>
            <a:chOff x="5771324" y="4276662"/>
            <a:chExt cx="124377" cy="865369"/>
          </a:xfrm>
        </p:grpSpPr>
        <p:sp>
          <p:nvSpPr>
            <p:cNvPr id="1544" name="Google Shape;1544;p39"/>
            <p:cNvSpPr/>
            <p:nvPr/>
          </p:nvSpPr>
          <p:spPr>
            <a:xfrm rot="10800000">
              <a:off x="5870653" y="4320367"/>
              <a:ext cx="24875" cy="697028"/>
            </a:xfrm>
            <a:custGeom>
              <a:avLst/>
              <a:gdLst/>
              <a:ahLst/>
              <a:cxnLst/>
              <a:rect l="l" t="t" r="r" b="b"/>
              <a:pathLst>
                <a:path w="24875" h="697028" extrusionOk="0">
                  <a:moveTo>
                    <a:pt x="0" y="0"/>
                  </a:moveTo>
                  <a:lnTo>
                    <a:pt x="24875" y="0"/>
                  </a:lnTo>
                  <a:lnTo>
                    <a:pt x="24875" y="697029"/>
                  </a:lnTo>
                  <a:lnTo>
                    <a:pt x="0" y="69702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5" name="Google Shape;1545;p39"/>
            <p:cNvSpPr/>
            <p:nvPr/>
          </p:nvSpPr>
          <p:spPr>
            <a:xfrm rot="10800000">
              <a:off x="5845864" y="4320367"/>
              <a:ext cx="24875" cy="697028"/>
            </a:xfrm>
            <a:custGeom>
              <a:avLst/>
              <a:gdLst/>
              <a:ahLst/>
              <a:cxnLst/>
              <a:rect l="l" t="t" r="r" b="b"/>
              <a:pathLst>
                <a:path w="24875" h="697028" extrusionOk="0">
                  <a:moveTo>
                    <a:pt x="0" y="0"/>
                  </a:moveTo>
                  <a:lnTo>
                    <a:pt x="24875" y="0"/>
                  </a:lnTo>
                  <a:lnTo>
                    <a:pt x="24875" y="697029"/>
                  </a:lnTo>
                  <a:lnTo>
                    <a:pt x="0" y="69702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6" name="Google Shape;1546;p39"/>
            <p:cNvSpPr/>
            <p:nvPr/>
          </p:nvSpPr>
          <p:spPr>
            <a:xfrm rot="10800000">
              <a:off x="5821075" y="4320367"/>
              <a:ext cx="24875" cy="697028"/>
            </a:xfrm>
            <a:custGeom>
              <a:avLst/>
              <a:gdLst/>
              <a:ahLst/>
              <a:cxnLst/>
              <a:rect l="l" t="t" r="r" b="b"/>
              <a:pathLst>
                <a:path w="24875" h="697028" extrusionOk="0">
                  <a:moveTo>
                    <a:pt x="0" y="0"/>
                  </a:moveTo>
                  <a:lnTo>
                    <a:pt x="24875" y="0"/>
                  </a:lnTo>
                  <a:lnTo>
                    <a:pt x="24875" y="697029"/>
                  </a:lnTo>
                  <a:lnTo>
                    <a:pt x="0" y="69702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7" name="Google Shape;1547;p39"/>
            <p:cNvSpPr/>
            <p:nvPr/>
          </p:nvSpPr>
          <p:spPr>
            <a:xfrm rot="10800000">
              <a:off x="5796113" y="4320367"/>
              <a:ext cx="24875" cy="697028"/>
            </a:xfrm>
            <a:custGeom>
              <a:avLst/>
              <a:gdLst/>
              <a:ahLst/>
              <a:cxnLst/>
              <a:rect l="l" t="t" r="r" b="b"/>
              <a:pathLst>
                <a:path w="24875" h="697028" extrusionOk="0">
                  <a:moveTo>
                    <a:pt x="0" y="0"/>
                  </a:moveTo>
                  <a:lnTo>
                    <a:pt x="24875" y="0"/>
                  </a:lnTo>
                  <a:lnTo>
                    <a:pt x="24875" y="697029"/>
                  </a:lnTo>
                  <a:lnTo>
                    <a:pt x="0" y="69702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8" name="Google Shape;1548;p39"/>
            <p:cNvSpPr/>
            <p:nvPr/>
          </p:nvSpPr>
          <p:spPr>
            <a:xfrm rot="10800000">
              <a:off x="5771324" y="4320367"/>
              <a:ext cx="24875" cy="697028"/>
            </a:xfrm>
            <a:custGeom>
              <a:avLst/>
              <a:gdLst/>
              <a:ahLst/>
              <a:cxnLst/>
              <a:rect l="l" t="t" r="r" b="b"/>
              <a:pathLst>
                <a:path w="24875" h="697028" extrusionOk="0">
                  <a:moveTo>
                    <a:pt x="0" y="0"/>
                  </a:moveTo>
                  <a:lnTo>
                    <a:pt x="24875" y="0"/>
                  </a:lnTo>
                  <a:lnTo>
                    <a:pt x="24875" y="697029"/>
                  </a:lnTo>
                  <a:lnTo>
                    <a:pt x="0" y="69702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9" name="Google Shape;1549;p39"/>
            <p:cNvSpPr/>
            <p:nvPr/>
          </p:nvSpPr>
          <p:spPr>
            <a:xfrm>
              <a:off x="5771324" y="5017395"/>
              <a:ext cx="124204" cy="124635"/>
            </a:xfrm>
            <a:custGeom>
              <a:avLst/>
              <a:gdLst/>
              <a:ahLst/>
              <a:cxnLst/>
              <a:rect l="l" t="t" r="r" b="b"/>
              <a:pathLst>
                <a:path w="124204" h="124635" extrusionOk="0">
                  <a:moveTo>
                    <a:pt x="62102" y="124636"/>
                  </a:moveTo>
                  <a:cubicBezTo>
                    <a:pt x="76872" y="124636"/>
                    <a:pt x="124204" y="0"/>
                    <a:pt x="124204" y="0"/>
                  </a:cubicBezTo>
                  <a:lnTo>
                    <a:pt x="0" y="0"/>
                  </a:lnTo>
                  <a:cubicBezTo>
                    <a:pt x="0" y="0"/>
                    <a:pt x="47851" y="124636"/>
                    <a:pt x="62102" y="1246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0" name="Google Shape;1550;p39"/>
            <p:cNvSpPr/>
            <p:nvPr/>
          </p:nvSpPr>
          <p:spPr>
            <a:xfrm>
              <a:off x="5815720" y="5108691"/>
              <a:ext cx="35499" cy="33340"/>
            </a:xfrm>
            <a:custGeom>
              <a:avLst/>
              <a:gdLst/>
              <a:ahLst/>
              <a:cxnLst/>
              <a:rect l="l" t="t" r="r" b="b"/>
              <a:pathLst>
                <a:path w="35499" h="33340" extrusionOk="0">
                  <a:moveTo>
                    <a:pt x="17706" y="0"/>
                  </a:moveTo>
                  <a:cubicBezTo>
                    <a:pt x="10797" y="0"/>
                    <a:pt x="4492" y="3887"/>
                    <a:pt x="0" y="10192"/>
                  </a:cubicBezTo>
                  <a:cubicBezTo>
                    <a:pt x="7342" y="23839"/>
                    <a:pt x="13734" y="33340"/>
                    <a:pt x="17706" y="33340"/>
                  </a:cubicBezTo>
                  <a:cubicBezTo>
                    <a:pt x="21680" y="33340"/>
                    <a:pt x="28244" y="24012"/>
                    <a:pt x="35499" y="10451"/>
                  </a:cubicBezTo>
                  <a:cubicBezTo>
                    <a:pt x="31008" y="4060"/>
                    <a:pt x="24702" y="86"/>
                    <a:pt x="17706" y="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1" name="Google Shape;1551;p39"/>
            <p:cNvSpPr/>
            <p:nvPr/>
          </p:nvSpPr>
          <p:spPr>
            <a:xfrm rot="10800000">
              <a:off x="5771411" y="4276662"/>
              <a:ext cx="124290" cy="110470"/>
            </a:xfrm>
            <a:custGeom>
              <a:avLst/>
              <a:gdLst/>
              <a:ahLst/>
              <a:cxnLst/>
              <a:rect l="l" t="t" r="r" b="b"/>
              <a:pathLst>
                <a:path w="124290" h="110470" extrusionOk="0">
                  <a:moveTo>
                    <a:pt x="86" y="0"/>
                  </a:moveTo>
                  <a:lnTo>
                    <a:pt x="124290" y="0"/>
                  </a:lnTo>
                  <a:lnTo>
                    <a:pt x="124290" y="88532"/>
                  </a:lnTo>
                  <a:cubicBezTo>
                    <a:pt x="124290" y="100624"/>
                    <a:pt x="114444" y="110471"/>
                    <a:pt x="102352" y="110471"/>
                  </a:cubicBezTo>
                  <a:lnTo>
                    <a:pt x="21939" y="110471"/>
                  </a:lnTo>
                  <a:cubicBezTo>
                    <a:pt x="9846" y="110471"/>
                    <a:pt x="0" y="100624"/>
                    <a:pt x="0" y="88532"/>
                  </a:cubicBez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52" name="Google Shape;1552;p39"/>
          <p:cNvSpPr/>
          <p:nvPr/>
        </p:nvSpPr>
        <p:spPr>
          <a:xfrm rot="1701538">
            <a:off x="393746" y="3972754"/>
            <a:ext cx="520112" cy="163237"/>
          </a:xfrm>
          <a:custGeom>
            <a:avLst/>
            <a:gdLst/>
            <a:ahLst/>
            <a:cxnLst/>
            <a:rect l="l" t="t" r="r" b="b"/>
            <a:pathLst>
              <a:path w="520105" h="163235" extrusionOk="0">
                <a:moveTo>
                  <a:pt x="368351" y="77"/>
                </a:moveTo>
                <a:cubicBezTo>
                  <a:pt x="361787" y="77"/>
                  <a:pt x="355222" y="77"/>
                  <a:pt x="348658" y="77"/>
                </a:cubicBezTo>
                <a:cubicBezTo>
                  <a:pt x="339934" y="77"/>
                  <a:pt x="331211" y="77"/>
                  <a:pt x="322401" y="77"/>
                </a:cubicBezTo>
                <a:cubicBezTo>
                  <a:pt x="315836" y="77"/>
                  <a:pt x="309272" y="77"/>
                  <a:pt x="302708" y="77"/>
                </a:cubicBezTo>
                <a:cubicBezTo>
                  <a:pt x="295539" y="77"/>
                  <a:pt x="288370" y="77"/>
                  <a:pt x="281201" y="77"/>
                </a:cubicBezTo>
                <a:cubicBezTo>
                  <a:pt x="272995" y="77"/>
                  <a:pt x="264790" y="77"/>
                  <a:pt x="256584" y="77"/>
                </a:cubicBezTo>
                <a:cubicBezTo>
                  <a:pt x="247947" y="77"/>
                  <a:pt x="239224" y="77"/>
                  <a:pt x="230586" y="77"/>
                </a:cubicBezTo>
                <a:cubicBezTo>
                  <a:pt x="222381" y="77"/>
                  <a:pt x="214175" y="77"/>
                  <a:pt x="205970" y="77"/>
                </a:cubicBezTo>
                <a:cubicBezTo>
                  <a:pt x="195778" y="77"/>
                  <a:pt x="185672" y="77"/>
                  <a:pt x="175480" y="77"/>
                </a:cubicBezTo>
                <a:cubicBezTo>
                  <a:pt x="167189" y="77"/>
                  <a:pt x="158983" y="77"/>
                  <a:pt x="150691" y="77"/>
                </a:cubicBezTo>
                <a:cubicBezTo>
                  <a:pt x="140499" y="77"/>
                  <a:pt x="130394" y="77"/>
                  <a:pt x="120202" y="77"/>
                </a:cubicBezTo>
                <a:cubicBezTo>
                  <a:pt x="111219" y="77"/>
                  <a:pt x="102236" y="-182"/>
                  <a:pt x="93167" y="250"/>
                </a:cubicBezTo>
                <a:cubicBezTo>
                  <a:pt x="85653" y="595"/>
                  <a:pt x="78311" y="1632"/>
                  <a:pt x="71142" y="3446"/>
                </a:cubicBezTo>
                <a:cubicBezTo>
                  <a:pt x="49808" y="8801"/>
                  <a:pt x="32361" y="18734"/>
                  <a:pt x="19232" y="33503"/>
                </a:cubicBezTo>
                <a:cubicBezTo>
                  <a:pt x="7658" y="46459"/>
                  <a:pt x="1266" y="61143"/>
                  <a:pt x="144" y="77208"/>
                </a:cubicBezTo>
                <a:cubicBezTo>
                  <a:pt x="-720" y="90941"/>
                  <a:pt x="2303" y="103984"/>
                  <a:pt x="9472" y="116421"/>
                </a:cubicBezTo>
                <a:cubicBezTo>
                  <a:pt x="15777" y="127391"/>
                  <a:pt x="24587" y="136719"/>
                  <a:pt x="35902" y="144406"/>
                </a:cubicBezTo>
                <a:cubicBezTo>
                  <a:pt x="49549" y="153648"/>
                  <a:pt x="65096" y="159608"/>
                  <a:pt x="82630" y="162026"/>
                </a:cubicBezTo>
                <a:cubicBezTo>
                  <a:pt x="86689" y="162544"/>
                  <a:pt x="90835" y="163063"/>
                  <a:pt x="94981" y="163149"/>
                </a:cubicBezTo>
                <a:cubicBezTo>
                  <a:pt x="135749" y="163149"/>
                  <a:pt x="176430" y="163149"/>
                  <a:pt x="217198" y="163235"/>
                </a:cubicBezTo>
                <a:cubicBezTo>
                  <a:pt x="254080" y="163235"/>
                  <a:pt x="290961" y="163235"/>
                  <a:pt x="327842" y="163235"/>
                </a:cubicBezTo>
                <a:cubicBezTo>
                  <a:pt x="351681" y="163235"/>
                  <a:pt x="375520" y="163235"/>
                  <a:pt x="399359" y="163235"/>
                </a:cubicBezTo>
                <a:cubicBezTo>
                  <a:pt x="406700" y="163235"/>
                  <a:pt x="412574" y="158226"/>
                  <a:pt x="412746" y="152180"/>
                </a:cubicBezTo>
                <a:cubicBezTo>
                  <a:pt x="412919" y="146133"/>
                  <a:pt x="407305" y="140951"/>
                  <a:pt x="399963" y="140692"/>
                </a:cubicBezTo>
                <a:cubicBezTo>
                  <a:pt x="393485" y="140519"/>
                  <a:pt x="386921" y="140606"/>
                  <a:pt x="380443" y="140606"/>
                </a:cubicBezTo>
                <a:cubicBezTo>
                  <a:pt x="371979" y="140606"/>
                  <a:pt x="363514" y="140606"/>
                  <a:pt x="355049" y="140606"/>
                </a:cubicBezTo>
                <a:cubicBezTo>
                  <a:pt x="346671" y="140606"/>
                  <a:pt x="338207" y="140606"/>
                  <a:pt x="329829" y="140606"/>
                </a:cubicBezTo>
                <a:cubicBezTo>
                  <a:pt x="321364" y="140606"/>
                  <a:pt x="312900" y="140606"/>
                  <a:pt x="304435" y="140606"/>
                </a:cubicBezTo>
                <a:cubicBezTo>
                  <a:pt x="295884" y="140606"/>
                  <a:pt x="287333" y="140606"/>
                  <a:pt x="278782" y="140606"/>
                </a:cubicBezTo>
                <a:cubicBezTo>
                  <a:pt x="270231" y="140606"/>
                  <a:pt x="262112" y="140606"/>
                  <a:pt x="253734" y="140606"/>
                </a:cubicBezTo>
                <a:cubicBezTo>
                  <a:pt x="245270" y="140606"/>
                  <a:pt x="236805" y="140606"/>
                  <a:pt x="228341" y="140606"/>
                </a:cubicBezTo>
                <a:cubicBezTo>
                  <a:pt x="219962" y="140606"/>
                  <a:pt x="211498" y="140606"/>
                  <a:pt x="203120" y="140606"/>
                </a:cubicBezTo>
                <a:cubicBezTo>
                  <a:pt x="194655" y="140606"/>
                  <a:pt x="186191" y="140606"/>
                  <a:pt x="177726" y="140606"/>
                </a:cubicBezTo>
                <a:cubicBezTo>
                  <a:pt x="169262" y="140606"/>
                  <a:pt x="160797" y="140606"/>
                  <a:pt x="152332" y="140606"/>
                </a:cubicBezTo>
                <a:cubicBezTo>
                  <a:pt x="143954" y="140606"/>
                  <a:pt x="135490" y="140606"/>
                  <a:pt x="127112" y="140606"/>
                </a:cubicBezTo>
                <a:cubicBezTo>
                  <a:pt x="118647" y="140606"/>
                  <a:pt x="110183" y="140606"/>
                  <a:pt x="101718" y="140606"/>
                </a:cubicBezTo>
                <a:cubicBezTo>
                  <a:pt x="92390" y="140606"/>
                  <a:pt x="83321" y="139569"/>
                  <a:pt x="74597" y="136892"/>
                </a:cubicBezTo>
                <a:cubicBezTo>
                  <a:pt x="67083" y="134560"/>
                  <a:pt x="60259" y="131364"/>
                  <a:pt x="54127" y="127131"/>
                </a:cubicBezTo>
                <a:cubicBezTo>
                  <a:pt x="44798" y="120740"/>
                  <a:pt x="37802" y="113053"/>
                  <a:pt x="33224" y="103811"/>
                </a:cubicBezTo>
                <a:cubicBezTo>
                  <a:pt x="27437" y="92064"/>
                  <a:pt x="26487" y="79972"/>
                  <a:pt x="30029" y="67707"/>
                </a:cubicBezTo>
                <a:cubicBezTo>
                  <a:pt x="33138" y="57083"/>
                  <a:pt x="39443" y="47841"/>
                  <a:pt x="49031" y="40154"/>
                </a:cubicBezTo>
                <a:cubicBezTo>
                  <a:pt x="63109" y="28753"/>
                  <a:pt x="80125" y="22966"/>
                  <a:pt x="99991" y="22880"/>
                </a:cubicBezTo>
                <a:cubicBezTo>
                  <a:pt x="114933" y="22880"/>
                  <a:pt x="129789" y="22880"/>
                  <a:pt x="144732" y="22880"/>
                </a:cubicBezTo>
                <a:cubicBezTo>
                  <a:pt x="159329" y="22880"/>
                  <a:pt x="174012" y="22880"/>
                  <a:pt x="188609" y="22880"/>
                </a:cubicBezTo>
                <a:cubicBezTo>
                  <a:pt x="204674" y="22880"/>
                  <a:pt x="220740" y="22880"/>
                  <a:pt x="236805" y="22880"/>
                </a:cubicBezTo>
                <a:cubicBezTo>
                  <a:pt x="249847" y="22880"/>
                  <a:pt x="262976" y="22880"/>
                  <a:pt x="276018" y="22793"/>
                </a:cubicBezTo>
                <a:cubicBezTo>
                  <a:pt x="289924" y="22793"/>
                  <a:pt x="303830" y="22793"/>
                  <a:pt x="317736" y="22793"/>
                </a:cubicBezTo>
                <a:cubicBezTo>
                  <a:pt x="333802" y="22793"/>
                  <a:pt x="349867" y="22793"/>
                  <a:pt x="365932" y="22880"/>
                </a:cubicBezTo>
                <a:cubicBezTo>
                  <a:pt x="380529" y="22880"/>
                  <a:pt x="395213" y="22880"/>
                  <a:pt x="409810" y="22880"/>
                </a:cubicBezTo>
                <a:cubicBezTo>
                  <a:pt x="419915" y="22880"/>
                  <a:pt x="430021" y="22966"/>
                  <a:pt x="440127" y="22880"/>
                </a:cubicBezTo>
                <a:cubicBezTo>
                  <a:pt x="459733" y="22793"/>
                  <a:pt x="475021" y="29357"/>
                  <a:pt x="485213" y="43091"/>
                </a:cubicBezTo>
                <a:cubicBezTo>
                  <a:pt x="497910" y="60365"/>
                  <a:pt x="493246" y="82131"/>
                  <a:pt x="475108" y="95174"/>
                </a:cubicBezTo>
                <a:cubicBezTo>
                  <a:pt x="465607" y="101997"/>
                  <a:pt x="454551" y="105366"/>
                  <a:pt x="441940" y="105366"/>
                </a:cubicBezTo>
                <a:cubicBezTo>
                  <a:pt x="415165" y="105366"/>
                  <a:pt x="388476" y="105366"/>
                  <a:pt x="361700" y="105366"/>
                </a:cubicBezTo>
                <a:cubicBezTo>
                  <a:pt x="302880" y="105366"/>
                  <a:pt x="244147" y="105366"/>
                  <a:pt x="185327" y="105366"/>
                </a:cubicBezTo>
                <a:cubicBezTo>
                  <a:pt x="167966" y="105366"/>
                  <a:pt x="154837" y="93360"/>
                  <a:pt x="156478" y="79281"/>
                </a:cubicBezTo>
                <a:cubicBezTo>
                  <a:pt x="157860" y="67189"/>
                  <a:pt x="169866" y="58120"/>
                  <a:pt x="185241" y="57861"/>
                </a:cubicBezTo>
                <a:cubicBezTo>
                  <a:pt x="198369" y="57688"/>
                  <a:pt x="211584" y="57861"/>
                  <a:pt x="224713" y="57861"/>
                </a:cubicBezTo>
                <a:cubicBezTo>
                  <a:pt x="240778" y="57861"/>
                  <a:pt x="256844" y="57861"/>
                  <a:pt x="272995" y="57861"/>
                </a:cubicBezTo>
                <a:cubicBezTo>
                  <a:pt x="289147" y="57861"/>
                  <a:pt x="305299" y="57861"/>
                  <a:pt x="321450" y="57861"/>
                </a:cubicBezTo>
                <a:cubicBezTo>
                  <a:pt x="337602" y="57861"/>
                  <a:pt x="353754" y="57861"/>
                  <a:pt x="369906" y="57861"/>
                </a:cubicBezTo>
                <a:cubicBezTo>
                  <a:pt x="379407" y="57861"/>
                  <a:pt x="388908" y="57947"/>
                  <a:pt x="398409" y="57947"/>
                </a:cubicBezTo>
                <a:cubicBezTo>
                  <a:pt x="403332" y="57947"/>
                  <a:pt x="407564" y="56479"/>
                  <a:pt x="410501" y="53024"/>
                </a:cubicBezTo>
                <a:cubicBezTo>
                  <a:pt x="413351" y="49655"/>
                  <a:pt x="413956" y="45855"/>
                  <a:pt x="411883" y="42054"/>
                </a:cubicBezTo>
                <a:cubicBezTo>
                  <a:pt x="409551" y="37736"/>
                  <a:pt x="405491" y="35231"/>
                  <a:pt x="399704" y="35231"/>
                </a:cubicBezTo>
                <a:cubicBezTo>
                  <a:pt x="386057" y="35144"/>
                  <a:pt x="372410" y="35231"/>
                  <a:pt x="358763" y="35231"/>
                </a:cubicBezTo>
                <a:cubicBezTo>
                  <a:pt x="340971" y="35231"/>
                  <a:pt x="323178" y="35231"/>
                  <a:pt x="305385" y="35231"/>
                </a:cubicBezTo>
                <a:cubicBezTo>
                  <a:pt x="286210" y="35231"/>
                  <a:pt x="267122" y="35231"/>
                  <a:pt x="247947" y="35231"/>
                </a:cubicBezTo>
                <a:cubicBezTo>
                  <a:pt x="230068" y="35231"/>
                  <a:pt x="212102" y="35231"/>
                  <a:pt x="194223" y="35231"/>
                </a:cubicBezTo>
                <a:cubicBezTo>
                  <a:pt x="187313" y="35231"/>
                  <a:pt x="180317" y="34885"/>
                  <a:pt x="173580" y="36267"/>
                </a:cubicBezTo>
                <a:cubicBezTo>
                  <a:pt x="151901" y="40586"/>
                  <a:pt x="137476" y="51469"/>
                  <a:pt x="130826" y="69003"/>
                </a:cubicBezTo>
                <a:cubicBezTo>
                  <a:pt x="127371" y="78072"/>
                  <a:pt x="127803" y="87141"/>
                  <a:pt x="131430" y="96124"/>
                </a:cubicBezTo>
                <a:cubicBezTo>
                  <a:pt x="135058" y="105366"/>
                  <a:pt x="141622" y="112880"/>
                  <a:pt x="151037" y="118753"/>
                </a:cubicBezTo>
                <a:cubicBezTo>
                  <a:pt x="158897" y="123590"/>
                  <a:pt x="167707" y="126613"/>
                  <a:pt x="177467" y="127736"/>
                </a:cubicBezTo>
                <a:cubicBezTo>
                  <a:pt x="182995" y="128341"/>
                  <a:pt x="188609" y="128168"/>
                  <a:pt x="194137" y="128168"/>
                </a:cubicBezTo>
                <a:cubicBezTo>
                  <a:pt x="207266" y="128168"/>
                  <a:pt x="220481" y="128168"/>
                  <a:pt x="233609" y="128168"/>
                </a:cubicBezTo>
                <a:cubicBezTo>
                  <a:pt x="246479" y="128168"/>
                  <a:pt x="259435" y="128168"/>
                  <a:pt x="272304" y="128168"/>
                </a:cubicBezTo>
                <a:cubicBezTo>
                  <a:pt x="285433" y="128168"/>
                  <a:pt x="298648" y="128168"/>
                  <a:pt x="311777" y="128168"/>
                </a:cubicBezTo>
                <a:cubicBezTo>
                  <a:pt x="324646" y="128168"/>
                  <a:pt x="337602" y="128168"/>
                  <a:pt x="350472" y="128168"/>
                </a:cubicBezTo>
                <a:cubicBezTo>
                  <a:pt x="363600" y="128168"/>
                  <a:pt x="376815" y="128168"/>
                  <a:pt x="389944" y="128168"/>
                </a:cubicBezTo>
                <a:cubicBezTo>
                  <a:pt x="403073" y="128168"/>
                  <a:pt x="416115" y="128168"/>
                  <a:pt x="429244" y="128168"/>
                </a:cubicBezTo>
                <a:cubicBezTo>
                  <a:pt x="436672" y="128168"/>
                  <a:pt x="444100" y="128427"/>
                  <a:pt x="451441" y="127650"/>
                </a:cubicBezTo>
                <a:cubicBezTo>
                  <a:pt x="471739" y="125490"/>
                  <a:pt x="488495" y="118062"/>
                  <a:pt x="501710" y="105193"/>
                </a:cubicBezTo>
                <a:cubicBezTo>
                  <a:pt x="512766" y="94396"/>
                  <a:pt x="518812" y="81872"/>
                  <a:pt x="519935" y="67880"/>
                </a:cubicBezTo>
                <a:cubicBezTo>
                  <a:pt x="520712" y="58465"/>
                  <a:pt x="518812" y="49223"/>
                  <a:pt x="514494" y="40413"/>
                </a:cubicBezTo>
                <a:cubicBezTo>
                  <a:pt x="508102" y="27457"/>
                  <a:pt x="497651" y="17179"/>
                  <a:pt x="483140" y="9751"/>
                </a:cubicBezTo>
                <a:cubicBezTo>
                  <a:pt x="470098" y="3014"/>
                  <a:pt x="455674" y="77"/>
                  <a:pt x="440299" y="77"/>
                </a:cubicBezTo>
                <a:cubicBezTo>
                  <a:pt x="433217" y="77"/>
                  <a:pt x="426221" y="77"/>
                  <a:pt x="419138" y="77"/>
                </a:cubicBezTo>
                <a:cubicBezTo>
                  <a:pt x="411105" y="77"/>
                  <a:pt x="402986" y="77"/>
                  <a:pt x="394954" y="77"/>
                </a:cubicBezTo>
                <a:cubicBezTo>
                  <a:pt x="386144" y="77"/>
                  <a:pt x="377334" y="77"/>
                  <a:pt x="368524" y="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3" name="Google Shape;1553;p39"/>
          <p:cNvSpPr/>
          <p:nvPr/>
        </p:nvSpPr>
        <p:spPr>
          <a:xfrm rot="-1247444">
            <a:off x="742526" y="4288044"/>
            <a:ext cx="520170" cy="163255"/>
          </a:xfrm>
          <a:custGeom>
            <a:avLst/>
            <a:gdLst/>
            <a:ahLst/>
            <a:cxnLst/>
            <a:rect l="l" t="t" r="r" b="b"/>
            <a:pathLst>
              <a:path w="520105" h="163235" extrusionOk="0">
                <a:moveTo>
                  <a:pt x="368351" y="77"/>
                </a:moveTo>
                <a:cubicBezTo>
                  <a:pt x="361787" y="77"/>
                  <a:pt x="355222" y="77"/>
                  <a:pt x="348658" y="77"/>
                </a:cubicBezTo>
                <a:cubicBezTo>
                  <a:pt x="339934" y="77"/>
                  <a:pt x="331211" y="77"/>
                  <a:pt x="322401" y="77"/>
                </a:cubicBezTo>
                <a:cubicBezTo>
                  <a:pt x="315836" y="77"/>
                  <a:pt x="309272" y="77"/>
                  <a:pt x="302708" y="77"/>
                </a:cubicBezTo>
                <a:cubicBezTo>
                  <a:pt x="295539" y="77"/>
                  <a:pt x="288370" y="77"/>
                  <a:pt x="281201" y="77"/>
                </a:cubicBezTo>
                <a:cubicBezTo>
                  <a:pt x="272995" y="77"/>
                  <a:pt x="264790" y="77"/>
                  <a:pt x="256584" y="77"/>
                </a:cubicBezTo>
                <a:cubicBezTo>
                  <a:pt x="247947" y="77"/>
                  <a:pt x="239224" y="77"/>
                  <a:pt x="230586" y="77"/>
                </a:cubicBezTo>
                <a:cubicBezTo>
                  <a:pt x="222381" y="77"/>
                  <a:pt x="214175" y="77"/>
                  <a:pt x="205970" y="77"/>
                </a:cubicBezTo>
                <a:cubicBezTo>
                  <a:pt x="195778" y="77"/>
                  <a:pt x="185672" y="77"/>
                  <a:pt x="175480" y="77"/>
                </a:cubicBezTo>
                <a:cubicBezTo>
                  <a:pt x="167189" y="77"/>
                  <a:pt x="158983" y="77"/>
                  <a:pt x="150691" y="77"/>
                </a:cubicBezTo>
                <a:cubicBezTo>
                  <a:pt x="140499" y="77"/>
                  <a:pt x="130394" y="77"/>
                  <a:pt x="120202" y="77"/>
                </a:cubicBezTo>
                <a:cubicBezTo>
                  <a:pt x="111219" y="77"/>
                  <a:pt x="102236" y="-182"/>
                  <a:pt x="93167" y="250"/>
                </a:cubicBezTo>
                <a:cubicBezTo>
                  <a:pt x="85653" y="595"/>
                  <a:pt x="78311" y="1632"/>
                  <a:pt x="71142" y="3446"/>
                </a:cubicBezTo>
                <a:cubicBezTo>
                  <a:pt x="49808" y="8801"/>
                  <a:pt x="32361" y="18734"/>
                  <a:pt x="19232" y="33503"/>
                </a:cubicBezTo>
                <a:cubicBezTo>
                  <a:pt x="7658" y="46459"/>
                  <a:pt x="1266" y="61143"/>
                  <a:pt x="144" y="77208"/>
                </a:cubicBezTo>
                <a:cubicBezTo>
                  <a:pt x="-720" y="90941"/>
                  <a:pt x="2303" y="103984"/>
                  <a:pt x="9472" y="116421"/>
                </a:cubicBezTo>
                <a:cubicBezTo>
                  <a:pt x="15777" y="127391"/>
                  <a:pt x="24587" y="136719"/>
                  <a:pt x="35902" y="144406"/>
                </a:cubicBezTo>
                <a:cubicBezTo>
                  <a:pt x="49549" y="153648"/>
                  <a:pt x="65096" y="159608"/>
                  <a:pt x="82630" y="162026"/>
                </a:cubicBezTo>
                <a:cubicBezTo>
                  <a:pt x="86689" y="162544"/>
                  <a:pt x="90835" y="163063"/>
                  <a:pt x="94981" y="163149"/>
                </a:cubicBezTo>
                <a:cubicBezTo>
                  <a:pt x="135749" y="163149"/>
                  <a:pt x="176430" y="163149"/>
                  <a:pt x="217198" y="163235"/>
                </a:cubicBezTo>
                <a:cubicBezTo>
                  <a:pt x="254080" y="163235"/>
                  <a:pt x="290961" y="163235"/>
                  <a:pt x="327842" y="163235"/>
                </a:cubicBezTo>
                <a:cubicBezTo>
                  <a:pt x="351681" y="163235"/>
                  <a:pt x="375520" y="163235"/>
                  <a:pt x="399359" y="163235"/>
                </a:cubicBezTo>
                <a:cubicBezTo>
                  <a:pt x="406700" y="163235"/>
                  <a:pt x="412574" y="158226"/>
                  <a:pt x="412746" y="152180"/>
                </a:cubicBezTo>
                <a:cubicBezTo>
                  <a:pt x="412919" y="146134"/>
                  <a:pt x="407305" y="140951"/>
                  <a:pt x="399963" y="140692"/>
                </a:cubicBezTo>
                <a:cubicBezTo>
                  <a:pt x="393485" y="140519"/>
                  <a:pt x="386921" y="140606"/>
                  <a:pt x="380443" y="140606"/>
                </a:cubicBezTo>
                <a:cubicBezTo>
                  <a:pt x="371979" y="140606"/>
                  <a:pt x="363514" y="140606"/>
                  <a:pt x="355049" y="140606"/>
                </a:cubicBezTo>
                <a:cubicBezTo>
                  <a:pt x="346671" y="140606"/>
                  <a:pt x="338207" y="140606"/>
                  <a:pt x="329829" y="140606"/>
                </a:cubicBezTo>
                <a:cubicBezTo>
                  <a:pt x="321364" y="140606"/>
                  <a:pt x="312900" y="140606"/>
                  <a:pt x="304435" y="140606"/>
                </a:cubicBezTo>
                <a:cubicBezTo>
                  <a:pt x="295884" y="140606"/>
                  <a:pt x="287333" y="140606"/>
                  <a:pt x="278782" y="140606"/>
                </a:cubicBezTo>
                <a:cubicBezTo>
                  <a:pt x="270231" y="140606"/>
                  <a:pt x="262112" y="140606"/>
                  <a:pt x="253734" y="140606"/>
                </a:cubicBezTo>
                <a:cubicBezTo>
                  <a:pt x="245270" y="140606"/>
                  <a:pt x="236805" y="140606"/>
                  <a:pt x="228341" y="140606"/>
                </a:cubicBezTo>
                <a:cubicBezTo>
                  <a:pt x="219962" y="140606"/>
                  <a:pt x="211498" y="140606"/>
                  <a:pt x="203120" y="140606"/>
                </a:cubicBezTo>
                <a:cubicBezTo>
                  <a:pt x="194655" y="140606"/>
                  <a:pt x="186191" y="140606"/>
                  <a:pt x="177726" y="140606"/>
                </a:cubicBezTo>
                <a:cubicBezTo>
                  <a:pt x="169262" y="140606"/>
                  <a:pt x="160797" y="140606"/>
                  <a:pt x="152332" y="140606"/>
                </a:cubicBezTo>
                <a:cubicBezTo>
                  <a:pt x="143954" y="140606"/>
                  <a:pt x="135490" y="140606"/>
                  <a:pt x="127112" y="140606"/>
                </a:cubicBezTo>
                <a:cubicBezTo>
                  <a:pt x="118647" y="140606"/>
                  <a:pt x="110183" y="140606"/>
                  <a:pt x="101718" y="140606"/>
                </a:cubicBezTo>
                <a:cubicBezTo>
                  <a:pt x="92390" y="140606"/>
                  <a:pt x="83321" y="139569"/>
                  <a:pt x="74597" y="136892"/>
                </a:cubicBezTo>
                <a:cubicBezTo>
                  <a:pt x="67083" y="134560"/>
                  <a:pt x="60259" y="131364"/>
                  <a:pt x="54127" y="127132"/>
                </a:cubicBezTo>
                <a:cubicBezTo>
                  <a:pt x="44798" y="120826"/>
                  <a:pt x="37802" y="113053"/>
                  <a:pt x="33224" y="103811"/>
                </a:cubicBezTo>
                <a:cubicBezTo>
                  <a:pt x="27437" y="92064"/>
                  <a:pt x="26487" y="79972"/>
                  <a:pt x="30029" y="67707"/>
                </a:cubicBezTo>
                <a:cubicBezTo>
                  <a:pt x="33138" y="57083"/>
                  <a:pt x="39443" y="47841"/>
                  <a:pt x="49031" y="40154"/>
                </a:cubicBezTo>
                <a:cubicBezTo>
                  <a:pt x="63109" y="28753"/>
                  <a:pt x="80125" y="22966"/>
                  <a:pt x="99991" y="22879"/>
                </a:cubicBezTo>
                <a:cubicBezTo>
                  <a:pt x="114933" y="22879"/>
                  <a:pt x="129789" y="22879"/>
                  <a:pt x="144732" y="22879"/>
                </a:cubicBezTo>
                <a:cubicBezTo>
                  <a:pt x="159329" y="22879"/>
                  <a:pt x="174012" y="22879"/>
                  <a:pt x="188609" y="22879"/>
                </a:cubicBezTo>
                <a:cubicBezTo>
                  <a:pt x="204674" y="22879"/>
                  <a:pt x="220740" y="22879"/>
                  <a:pt x="236805" y="22879"/>
                </a:cubicBezTo>
                <a:cubicBezTo>
                  <a:pt x="249847" y="22879"/>
                  <a:pt x="262976" y="22879"/>
                  <a:pt x="276018" y="22793"/>
                </a:cubicBezTo>
                <a:cubicBezTo>
                  <a:pt x="289924" y="22793"/>
                  <a:pt x="303830" y="22793"/>
                  <a:pt x="317736" y="22793"/>
                </a:cubicBezTo>
                <a:cubicBezTo>
                  <a:pt x="333802" y="22793"/>
                  <a:pt x="349867" y="22793"/>
                  <a:pt x="365932" y="22879"/>
                </a:cubicBezTo>
                <a:cubicBezTo>
                  <a:pt x="380529" y="22879"/>
                  <a:pt x="395213" y="22879"/>
                  <a:pt x="409810" y="22879"/>
                </a:cubicBezTo>
                <a:cubicBezTo>
                  <a:pt x="419915" y="22879"/>
                  <a:pt x="430021" y="22966"/>
                  <a:pt x="440127" y="22879"/>
                </a:cubicBezTo>
                <a:cubicBezTo>
                  <a:pt x="459733" y="22793"/>
                  <a:pt x="475021" y="29357"/>
                  <a:pt x="485213" y="43091"/>
                </a:cubicBezTo>
                <a:cubicBezTo>
                  <a:pt x="497910" y="60365"/>
                  <a:pt x="493246" y="82131"/>
                  <a:pt x="475108" y="95174"/>
                </a:cubicBezTo>
                <a:cubicBezTo>
                  <a:pt x="465607" y="101997"/>
                  <a:pt x="454551" y="105366"/>
                  <a:pt x="441940" y="105366"/>
                </a:cubicBezTo>
                <a:cubicBezTo>
                  <a:pt x="415165" y="105366"/>
                  <a:pt x="388476" y="105366"/>
                  <a:pt x="361700" y="105366"/>
                </a:cubicBezTo>
                <a:cubicBezTo>
                  <a:pt x="302880" y="105366"/>
                  <a:pt x="244147" y="105366"/>
                  <a:pt x="185327" y="105366"/>
                </a:cubicBezTo>
                <a:cubicBezTo>
                  <a:pt x="167966" y="105366"/>
                  <a:pt x="154837" y="93360"/>
                  <a:pt x="156478" y="79281"/>
                </a:cubicBezTo>
                <a:cubicBezTo>
                  <a:pt x="157860" y="67189"/>
                  <a:pt x="169866" y="58120"/>
                  <a:pt x="185241" y="57861"/>
                </a:cubicBezTo>
                <a:cubicBezTo>
                  <a:pt x="198369" y="57688"/>
                  <a:pt x="211584" y="57861"/>
                  <a:pt x="224713" y="57861"/>
                </a:cubicBezTo>
                <a:cubicBezTo>
                  <a:pt x="240778" y="57861"/>
                  <a:pt x="256844" y="57861"/>
                  <a:pt x="272995" y="57861"/>
                </a:cubicBezTo>
                <a:cubicBezTo>
                  <a:pt x="289147" y="57861"/>
                  <a:pt x="305299" y="57861"/>
                  <a:pt x="321450" y="57861"/>
                </a:cubicBezTo>
                <a:cubicBezTo>
                  <a:pt x="337602" y="57861"/>
                  <a:pt x="353754" y="57861"/>
                  <a:pt x="369906" y="57861"/>
                </a:cubicBezTo>
                <a:cubicBezTo>
                  <a:pt x="379407" y="57861"/>
                  <a:pt x="388908" y="57947"/>
                  <a:pt x="398409" y="57947"/>
                </a:cubicBezTo>
                <a:cubicBezTo>
                  <a:pt x="403332" y="57947"/>
                  <a:pt x="407564" y="56479"/>
                  <a:pt x="410501" y="53024"/>
                </a:cubicBezTo>
                <a:cubicBezTo>
                  <a:pt x="413351" y="49655"/>
                  <a:pt x="413956" y="45855"/>
                  <a:pt x="411883" y="42054"/>
                </a:cubicBezTo>
                <a:cubicBezTo>
                  <a:pt x="409551" y="37736"/>
                  <a:pt x="405491" y="35231"/>
                  <a:pt x="399704" y="35231"/>
                </a:cubicBezTo>
                <a:cubicBezTo>
                  <a:pt x="386057" y="35144"/>
                  <a:pt x="372410" y="35231"/>
                  <a:pt x="358763" y="35231"/>
                </a:cubicBezTo>
                <a:cubicBezTo>
                  <a:pt x="340971" y="35231"/>
                  <a:pt x="323178" y="35231"/>
                  <a:pt x="305385" y="35231"/>
                </a:cubicBezTo>
                <a:cubicBezTo>
                  <a:pt x="286210" y="35231"/>
                  <a:pt x="267122" y="35231"/>
                  <a:pt x="247947" y="35231"/>
                </a:cubicBezTo>
                <a:cubicBezTo>
                  <a:pt x="230068" y="35231"/>
                  <a:pt x="212102" y="35231"/>
                  <a:pt x="194223" y="35231"/>
                </a:cubicBezTo>
                <a:cubicBezTo>
                  <a:pt x="187313" y="35231"/>
                  <a:pt x="180317" y="34885"/>
                  <a:pt x="173580" y="36267"/>
                </a:cubicBezTo>
                <a:cubicBezTo>
                  <a:pt x="151901" y="40586"/>
                  <a:pt x="137476" y="51469"/>
                  <a:pt x="130826" y="69003"/>
                </a:cubicBezTo>
                <a:cubicBezTo>
                  <a:pt x="127371" y="78072"/>
                  <a:pt x="127803" y="87141"/>
                  <a:pt x="131430" y="96124"/>
                </a:cubicBezTo>
                <a:cubicBezTo>
                  <a:pt x="135058" y="105366"/>
                  <a:pt x="141622" y="112880"/>
                  <a:pt x="151037" y="118753"/>
                </a:cubicBezTo>
                <a:cubicBezTo>
                  <a:pt x="158897" y="123590"/>
                  <a:pt x="167707" y="126613"/>
                  <a:pt x="177467" y="127736"/>
                </a:cubicBezTo>
                <a:cubicBezTo>
                  <a:pt x="182995" y="128341"/>
                  <a:pt x="188609" y="128168"/>
                  <a:pt x="194137" y="128168"/>
                </a:cubicBezTo>
                <a:cubicBezTo>
                  <a:pt x="207266" y="128168"/>
                  <a:pt x="220481" y="128168"/>
                  <a:pt x="233609" y="128168"/>
                </a:cubicBezTo>
                <a:cubicBezTo>
                  <a:pt x="246479" y="128168"/>
                  <a:pt x="259435" y="128168"/>
                  <a:pt x="272304" y="128168"/>
                </a:cubicBezTo>
                <a:cubicBezTo>
                  <a:pt x="285433" y="128168"/>
                  <a:pt x="298648" y="128168"/>
                  <a:pt x="311777" y="128168"/>
                </a:cubicBezTo>
                <a:cubicBezTo>
                  <a:pt x="324646" y="128168"/>
                  <a:pt x="337602" y="128168"/>
                  <a:pt x="350472" y="128168"/>
                </a:cubicBezTo>
                <a:cubicBezTo>
                  <a:pt x="363600" y="128168"/>
                  <a:pt x="376815" y="128168"/>
                  <a:pt x="389944" y="128168"/>
                </a:cubicBezTo>
                <a:cubicBezTo>
                  <a:pt x="403073" y="128168"/>
                  <a:pt x="416115" y="128168"/>
                  <a:pt x="429244" y="128168"/>
                </a:cubicBezTo>
                <a:cubicBezTo>
                  <a:pt x="436672" y="128168"/>
                  <a:pt x="444100" y="128427"/>
                  <a:pt x="451441" y="127650"/>
                </a:cubicBezTo>
                <a:cubicBezTo>
                  <a:pt x="471739" y="125490"/>
                  <a:pt x="488495" y="118062"/>
                  <a:pt x="501710" y="105193"/>
                </a:cubicBezTo>
                <a:cubicBezTo>
                  <a:pt x="512766" y="94396"/>
                  <a:pt x="518812" y="81872"/>
                  <a:pt x="519935" y="67880"/>
                </a:cubicBezTo>
                <a:cubicBezTo>
                  <a:pt x="520712" y="58465"/>
                  <a:pt x="518812" y="49223"/>
                  <a:pt x="514494" y="40413"/>
                </a:cubicBezTo>
                <a:cubicBezTo>
                  <a:pt x="508102" y="27457"/>
                  <a:pt x="497651" y="17179"/>
                  <a:pt x="483140" y="9751"/>
                </a:cubicBezTo>
                <a:cubicBezTo>
                  <a:pt x="470098" y="3014"/>
                  <a:pt x="455674" y="77"/>
                  <a:pt x="440299" y="77"/>
                </a:cubicBezTo>
                <a:cubicBezTo>
                  <a:pt x="433217" y="77"/>
                  <a:pt x="426221" y="77"/>
                  <a:pt x="419138" y="77"/>
                </a:cubicBezTo>
                <a:cubicBezTo>
                  <a:pt x="411105" y="77"/>
                  <a:pt x="402986" y="77"/>
                  <a:pt x="394954" y="77"/>
                </a:cubicBezTo>
                <a:cubicBezTo>
                  <a:pt x="386144" y="77"/>
                  <a:pt x="377334" y="77"/>
                  <a:pt x="368524" y="7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81834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p14:dur="700">
        <p15:prstTrans prst="peelOff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3" grpId="0"/>
      <p:bldP spid="146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703586" y="405385"/>
                <a:ext cx="7644821" cy="1378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lvl="0" indent="-285750" algn="just">
                  <a:lnSpc>
                    <a:spcPct val="160000"/>
                  </a:lnSpc>
                  <a:buClr>
                    <a:srgbClr val="C00000"/>
                  </a:buClr>
                  <a:buFont typeface="Wingdings" panose="05000000000000000000" pitchFamily="2" charset="2"/>
                  <a:buChar char="q"/>
                </a:pPr>
                <a:r>
                  <a:rPr kumimoji="0" lang="en-US" sz="18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sym typeface="Arial"/>
                  </a:rPr>
                  <a:t>HĐ4. </a:t>
                </a:r>
                <a:r>
                  <a: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sym typeface="Arial"/>
                  </a:rPr>
                  <a:t>Cho tam giác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𝐴𝐵𝐶</m:t>
                    </m:r>
                  </m:oMath>
                </a14:m>
                <a:r>
                  <a: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sym typeface="Arial"/>
                  </a:rPr>
                  <a:t> vuông tại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𝐶</m:t>
                    </m:r>
                  </m:oMath>
                </a14:m>
                <a:r>
                  <a: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sym typeface="Arial"/>
                  </a:rPr>
                  <a:t> có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1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</m:ctrlPr>
                      </m:accPr>
                      <m:e>
                        <m:r>
                          <a:rPr kumimoji="0" lang="en-US" sz="1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𝐴</m:t>
                        </m:r>
                      </m:e>
                    </m:acc>
                    <m:r>
                      <a:rPr kumimoji="0" lang="en-US" sz="1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=</m:t>
                    </m:r>
                    <m:r>
                      <a:rPr kumimoji="0" lang="en-US" sz="1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𝛼</m:t>
                    </m:r>
                    <m:r>
                      <a:rPr kumimoji="0" lang="en-US" sz="1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, </m:t>
                    </m:r>
                    <m:acc>
                      <m:accPr>
                        <m:chr m:val="̂"/>
                        <m:ctrlPr>
                          <a:rPr kumimoji="0" lang="en-US" sz="1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Arial"/>
                          </a:rPr>
                        </m:ctrlPr>
                      </m:accPr>
                      <m:e>
                        <m:r>
                          <a:rPr kumimoji="0" lang="en-US" sz="1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Arial"/>
                          </a:rPr>
                          <m:t>𝐵</m:t>
                        </m:r>
                      </m:e>
                    </m:acc>
                    <m:r>
                      <a:rPr kumimoji="0" lang="en-US" sz="1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=</m:t>
                    </m:r>
                    <m:r>
                      <a:rPr kumimoji="0" lang="en-US" sz="1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𝛽</m:t>
                    </m:r>
                  </m:oMath>
                </a14:m>
                <a:r>
                  <a: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sym typeface="Arial"/>
                  </a:rPr>
                  <a:t> (H.4.9). Hãy</a:t>
                </a:r>
                <a:r>
                  <a:rPr kumimoji="0" lang="en-US" sz="1800" b="0" i="0" u="none" strike="noStrike" kern="0" cap="none" spc="0" normalizeH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sym typeface="Arial"/>
                  </a:rPr>
                  <a:t> viết các tỉ số lượng giác của góc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180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sym typeface="Arial"/>
                  </a:rPr>
                  <a:t> theo độ</a:t>
                </a:r>
                <a:r>
                  <a:rPr kumimoji="0" lang="en-US" sz="1800" b="0" i="0" u="none" strike="noStrike" kern="0" cap="none" spc="0" normalizeH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sym typeface="Arial"/>
                  </a:rPr>
                  <a:t> dài các cạnh của tam giác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𝐴𝐵𝐶</m:t>
                    </m:r>
                  </m:oMath>
                </a14:m>
                <a:r>
                  <a:rPr kumimoji="0" 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sym typeface="Arial"/>
                  </a:rPr>
                  <a:t>. Trong các</a:t>
                </a:r>
                <a:r>
                  <a:rPr kumimoji="0" lang="en-US" sz="1800" b="0" i="0" u="none" strike="noStrike" kern="0" cap="none" spc="0" normalizeH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sym typeface="Arial"/>
                  </a:rPr>
                  <a:t> tỉ số đó, cho biết các cặp tỉ số bằng nhau.</a:t>
                </a: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sym typeface="Arial"/>
                </a:endParaRPr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586" y="405385"/>
                <a:ext cx="7644821" cy="1378775"/>
              </a:xfrm>
              <a:prstGeom prst="rect">
                <a:avLst/>
              </a:prstGeom>
              <a:blipFill>
                <a:blip r:embed="rId3"/>
                <a:stretch>
                  <a:fillRect l="-478" r="-718" b="-5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/>
          <p:cNvGrpSpPr/>
          <p:nvPr/>
        </p:nvGrpSpPr>
        <p:grpSpPr>
          <a:xfrm>
            <a:off x="792342" y="2092050"/>
            <a:ext cx="3170195" cy="1868783"/>
            <a:chOff x="856350" y="2080955"/>
            <a:chExt cx="3170195" cy="186878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6350" y="2080955"/>
              <a:ext cx="3170195" cy="1530229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2103854" y="3611184"/>
              <a:ext cx="67518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00487E"/>
                  </a:solidFill>
                </a:rPr>
                <a:t>H.4.9</a:t>
              </a:r>
            </a:p>
          </p:txBody>
        </p:sp>
      </p:grpSp>
      <p:sp>
        <p:nvSpPr>
          <p:cNvPr id="17" name="Google Shape;1913;p42"/>
          <p:cNvSpPr/>
          <p:nvPr/>
        </p:nvSpPr>
        <p:spPr>
          <a:xfrm rot="2165">
            <a:off x="4751456" y="2092341"/>
            <a:ext cx="921245" cy="389506"/>
          </a:xfrm>
          <a:prstGeom prst="chevron">
            <a:avLst>
              <a:gd name="adj" fmla="val 33665"/>
            </a:avLst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</a:t>
            </a:r>
            <a:r>
              <a:rPr kumimoji="0" lang="en-US" sz="1800" b="1" i="1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iải</a:t>
            </a:r>
            <a:endParaRPr kumimoji="0" sz="1800" b="1" i="1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5006914" y="2635109"/>
                <a:ext cx="3506150" cy="20663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vi-VN" sz="1800" smtClean="0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Góc </a:t>
                </a:r>
                <a14:m>
                  <m:oMath xmlns:m="http://schemas.openxmlformats.org/officeDocument/2006/math">
                    <m:r>
                      <a:rPr lang="vi-VN" sz="1800" i="1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lang="vi-VN" sz="18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:</a:t>
                </a:r>
                <a:endParaRPr lang="en-US" sz="18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800" i="1"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800"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vi-VN" sz="1800" i="1"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𝛼</m:t>
                          </m:r>
                        </m:e>
                      </m:func>
                      <m:r>
                        <a:rPr lang="vi-VN" sz="1800" i="1"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800" i="1"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𝐵𝐶</m:t>
                          </m:r>
                        </m:num>
                        <m:den>
                          <m:r>
                            <a:rPr lang="vi-VN" sz="1800" i="1"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𝐴𝐵</m:t>
                          </m:r>
                        </m:den>
                      </m:f>
                      <m:r>
                        <a:rPr lang="en-US" sz="1800" b="0" i="0" smtClea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; </m:t>
                      </m:r>
                      <m:func>
                        <m:funcPr>
                          <m:ctrlPr>
                            <a:rPr lang="en-US" sz="18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800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vi-VN" sz="18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𝛼</m:t>
                          </m:r>
                        </m:e>
                      </m:func>
                      <m:r>
                        <a:rPr lang="vi-VN" sz="1800" i="1">
                          <a:effectLst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8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𝐴𝐶</m:t>
                          </m:r>
                        </m:num>
                        <m:den>
                          <m:r>
                            <a:rPr lang="vi-VN" sz="18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𝐴𝐵</m:t>
                          </m:r>
                        </m:den>
                      </m:f>
                    </m:oMath>
                  </m:oMathPara>
                </a14:m>
                <a:endParaRPr lang="en-US" sz="18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8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800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vi-VN" sz="18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𝛼</m:t>
                          </m:r>
                        </m:e>
                      </m:func>
                      <m:r>
                        <a:rPr lang="vi-VN" sz="1800" i="1">
                          <a:effectLst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8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𝐵𝐶</m:t>
                          </m:r>
                        </m:num>
                        <m:den>
                          <m:r>
                            <a:rPr lang="vi-VN" sz="18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𝐴𝐶</m:t>
                          </m:r>
                        </m:den>
                      </m:f>
                      <m:r>
                        <a:rPr lang="en-US" sz="1800" b="0" i="0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; </m:t>
                      </m:r>
                      <m:func>
                        <m:funcPr>
                          <m:ctrlPr>
                            <a:rPr lang="en-US" sz="18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800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cot</m:t>
                          </m:r>
                        </m:fName>
                        <m:e>
                          <m:r>
                            <a:rPr lang="vi-VN" sz="18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𝛼</m:t>
                          </m:r>
                        </m:e>
                      </m:func>
                      <m:r>
                        <a:rPr lang="vi-VN" sz="1800" i="1">
                          <a:effectLst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8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𝐴𝐶</m:t>
                          </m:r>
                        </m:num>
                        <m:den>
                          <m:r>
                            <a:rPr lang="vi-VN" sz="18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𝐵𝐶</m:t>
                          </m:r>
                        </m:den>
                      </m:f>
                    </m:oMath>
                  </m:oMathPara>
                </a14:m>
                <a:endParaRPr lang="en-US" sz="18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6914" y="2635109"/>
                <a:ext cx="3506150" cy="2066335"/>
              </a:xfrm>
              <a:prstGeom prst="rect">
                <a:avLst/>
              </a:prstGeom>
              <a:blipFill>
                <a:blip r:embed="rId5"/>
                <a:stretch>
                  <a:fillRect l="-10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sh dir="u"/>
      </p:transition>
    </mc:Choice>
    <mc:Fallback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582030" y="674730"/>
            <a:ext cx="3170195" cy="1868783"/>
            <a:chOff x="856350" y="2080955"/>
            <a:chExt cx="3170195" cy="186878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6350" y="2080955"/>
              <a:ext cx="3170195" cy="1530229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2103854" y="3611184"/>
              <a:ext cx="67518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00487E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H.4.9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4087368" y="457229"/>
                <a:ext cx="4572000" cy="404033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285750" marR="0" lvl="0" indent="-285750" algn="l" defTabSz="914400" rtl="0" eaLnBrk="1" fontAlgn="auto" latinLnBrk="0" hangingPunct="1">
                  <a:lnSpc>
                    <a:spcPct val="150000"/>
                  </a:lnSpc>
                  <a:buClr>
                    <a:srgbClr val="000000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vi-VN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Góc </a:t>
                </a:r>
                <a14:m>
                  <m:oMath xmlns:m="http://schemas.openxmlformats.org/officeDocument/2006/math">
                    <m:r>
                      <a:rPr kumimoji="0" lang="vi-VN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  <a:sym typeface="Arial"/>
                      </a:rPr>
                      <m:t>𝛽</m:t>
                    </m:r>
                  </m:oMath>
                </a14:m>
                <a:r>
                  <a:rPr kumimoji="0" lang="vi-VN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  <a:sym typeface="Arial"/>
                  </a:rPr>
                  <a:t>:</a:t>
                </a: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vi-VN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sin</m:t>
                          </m:r>
                        </m:fName>
                        <m:e>
                          <m:r>
                            <a:rPr kumimoji="0" lang="vi-VN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𝛽</m:t>
                          </m:r>
                        </m:e>
                      </m:func>
                      <m:r>
                        <a:rPr kumimoji="0" lang="vi-VN" sz="18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vi-VN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𝐴𝐶</m:t>
                          </m:r>
                        </m:num>
                        <m:den>
                          <m:r>
                            <a:rPr kumimoji="0" lang="vi-VN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𝐴𝐵</m:t>
                          </m:r>
                        </m:den>
                      </m:f>
                      <m:r>
                        <a:rPr kumimoji="0" 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  <a:sym typeface="Arial"/>
                        </a:rPr>
                        <m:t>; </m:t>
                      </m:r>
                      <m:func>
                        <m:funcPr>
                          <m:ctrlPr>
                            <a:rPr kumimoji="0" lang="en-US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vi-VN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cos</m:t>
                          </m:r>
                        </m:fName>
                        <m:e>
                          <m:r>
                            <a:rPr kumimoji="0" lang="vi-VN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𝛽</m:t>
                          </m:r>
                        </m:e>
                      </m:func>
                      <m:r>
                        <a:rPr kumimoji="0" lang="vi-VN" sz="18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vi-VN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𝐵𝐶</m:t>
                          </m:r>
                        </m:num>
                        <m:den>
                          <m:r>
                            <a:rPr kumimoji="0" lang="vi-VN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𝐴𝐵</m:t>
                          </m:r>
                        </m:den>
                      </m:f>
                    </m:oMath>
                  </m:oMathPara>
                </a14:m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vi-VN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tan</m:t>
                          </m:r>
                        </m:fName>
                        <m:e>
                          <m:r>
                            <a:rPr kumimoji="0" lang="vi-VN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𝛽</m:t>
                          </m:r>
                        </m:e>
                      </m:func>
                      <m:r>
                        <a:rPr kumimoji="0" lang="vi-VN" sz="18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vi-VN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𝐴𝐶</m:t>
                          </m:r>
                        </m:num>
                        <m:den>
                          <m:r>
                            <a:rPr kumimoji="0" lang="vi-VN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𝐵𝐶</m:t>
                          </m:r>
                        </m:den>
                      </m:f>
                      <m:r>
                        <a:rPr kumimoji="0" 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  <a:sym typeface="Arial"/>
                        </a:rPr>
                        <m:t>; </m:t>
                      </m:r>
                      <m:func>
                        <m:funcPr>
                          <m:ctrlPr>
                            <a:rPr kumimoji="0" lang="en-US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vi-VN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cot</m:t>
                          </m:r>
                        </m:fName>
                        <m:e>
                          <m:r>
                            <a:rPr kumimoji="0" lang="vi-VN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𝛽</m:t>
                          </m:r>
                        </m:e>
                      </m:func>
                      <m:r>
                        <a:rPr kumimoji="0" lang="vi-VN" sz="18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vi-VN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𝐵𝐶</m:t>
                          </m:r>
                        </m:num>
                        <m:den>
                          <m:r>
                            <a:rPr kumimoji="0" lang="vi-VN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𝐴𝐶</m:t>
                          </m:r>
                        </m:den>
                      </m:f>
                    </m:oMath>
                  </m:oMathPara>
                </a14:m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vi-VN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Ta thấy: </a:t>
                </a: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vi-VN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sin</m:t>
                          </m:r>
                        </m:fName>
                        <m:e>
                          <m:r>
                            <a:rPr kumimoji="0" lang="vi-VN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𝛼</m:t>
                          </m:r>
                        </m:e>
                      </m:func>
                      <m:r>
                        <a:rPr kumimoji="0" lang="vi-VN" sz="18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  <a:sym typeface="Arial"/>
                        </a:rPr>
                        <m:t>=</m:t>
                      </m:r>
                      <m:func>
                        <m:funcPr>
                          <m:ctrlPr>
                            <a:rPr kumimoji="0" lang="en-US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vi-VN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cos</m:t>
                          </m:r>
                        </m:fName>
                        <m:e>
                          <m:r>
                            <a:rPr kumimoji="0" lang="vi-VN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𝛽</m:t>
                          </m:r>
                        </m:e>
                      </m:func>
                      <m:r>
                        <a:rPr kumimoji="0" lang="vi-VN" sz="18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vi-VN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𝐵𝐶</m:t>
                          </m:r>
                        </m:num>
                        <m:den>
                          <m:r>
                            <a:rPr kumimoji="0" lang="vi-VN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𝐴𝐵</m:t>
                          </m:r>
                        </m:den>
                      </m:f>
                      <m:r>
                        <a:rPr kumimoji="0" lang="en-US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  <a:sym typeface="Arial"/>
                        </a:rPr>
                        <m:t>; </m:t>
                      </m:r>
                      <m:func>
                        <m:funcPr>
                          <m:ctrlPr>
                            <a:rPr kumimoji="0" lang="en-US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vi-VN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cos</m:t>
                          </m:r>
                        </m:fName>
                        <m:e>
                          <m:r>
                            <a:rPr kumimoji="0" lang="vi-VN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𝛼</m:t>
                          </m:r>
                        </m:e>
                      </m:func>
                      <m:r>
                        <a:rPr kumimoji="0" lang="vi-VN" sz="18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=</m:t>
                      </m:r>
                      <m:func>
                        <m:funcPr>
                          <m:ctrlPr>
                            <a:rPr kumimoji="0" lang="en-US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vi-VN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sin</m:t>
                          </m:r>
                        </m:fName>
                        <m:e>
                          <m:r>
                            <a:rPr kumimoji="0" lang="vi-VN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𝛽</m:t>
                          </m:r>
                        </m:e>
                      </m:func>
                      <m:r>
                        <a:rPr kumimoji="0" lang="vi-VN" sz="18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vi-VN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𝐴𝐶</m:t>
                          </m:r>
                        </m:num>
                        <m:den>
                          <m:r>
                            <a:rPr kumimoji="0" lang="vi-VN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𝐴𝐵</m:t>
                          </m:r>
                        </m:den>
                      </m:f>
                    </m:oMath>
                  </m:oMathPara>
                </a14:m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vi-VN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tan</m:t>
                          </m:r>
                        </m:fName>
                        <m:e>
                          <m:r>
                            <a:rPr kumimoji="0" lang="vi-VN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𝛼</m:t>
                          </m:r>
                        </m:e>
                      </m:func>
                      <m:r>
                        <a:rPr kumimoji="0" lang="vi-VN" sz="18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=</m:t>
                      </m:r>
                      <m:func>
                        <m:funcPr>
                          <m:ctrlPr>
                            <a:rPr kumimoji="0" lang="en-US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vi-VN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cot</m:t>
                          </m:r>
                        </m:fName>
                        <m:e>
                          <m:r>
                            <a:rPr kumimoji="0" lang="vi-VN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𝛽</m:t>
                          </m:r>
                        </m:e>
                      </m:func>
                      <m:r>
                        <a:rPr kumimoji="0" lang="vi-VN" sz="18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vi-VN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𝐵𝐶</m:t>
                          </m:r>
                        </m:num>
                        <m:den>
                          <m:r>
                            <a:rPr kumimoji="0" lang="vi-VN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𝐴𝐶</m:t>
                          </m:r>
                        </m:den>
                      </m:f>
                      <m:r>
                        <a:rPr kumimoji="0" lang="en-US" sz="1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; </m:t>
                      </m:r>
                      <m:func>
                        <m:funcPr>
                          <m:ctrlPr>
                            <a:rPr kumimoji="0" lang="en-US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vi-VN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cot</m:t>
                          </m:r>
                        </m:fName>
                        <m:e>
                          <m:r>
                            <a:rPr kumimoji="0" lang="vi-VN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𝛼</m:t>
                          </m:r>
                        </m:e>
                      </m:func>
                      <m:r>
                        <a:rPr kumimoji="0" lang="vi-VN" sz="18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=</m:t>
                      </m:r>
                      <m:func>
                        <m:funcPr>
                          <m:ctrlPr>
                            <a:rPr kumimoji="0" lang="en-US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vi-VN" sz="18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tan</m:t>
                          </m:r>
                        </m:fName>
                        <m:e>
                          <m:r>
                            <a:rPr kumimoji="0" lang="vi-VN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𝛽</m:t>
                          </m:r>
                        </m:e>
                      </m:func>
                      <m:r>
                        <a:rPr kumimoji="0" lang="vi-VN" sz="18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vi-VN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𝐴𝐶</m:t>
                          </m:r>
                        </m:num>
                        <m:den>
                          <m:r>
                            <a:rPr kumimoji="0" lang="vi-VN" sz="18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  <a:sym typeface="Arial"/>
                            </a:rPr>
                            <m:t>𝐵𝐶</m:t>
                          </m:r>
                        </m:den>
                      </m:f>
                    </m:oMath>
                  </m:oMathPara>
                </a14:m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 panose="020B060402020202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7368" y="457229"/>
                <a:ext cx="4572000" cy="4040337"/>
              </a:xfrm>
              <a:prstGeom prst="rect">
                <a:avLst/>
              </a:prstGeom>
              <a:blipFill>
                <a:blip r:embed="rId4"/>
                <a:stretch>
                  <a:fillRect l="-1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Google Shape;1524;p39"/>
          <p:cNvGrpSpPr/>
          <p:nvPr/>
        </p:nvGrpSpPr>
        <p:grpSpPr>
          <a:xfrm rot="6928688" flipH="1">
            <a:off x="103870" y="3386771"/>
            <a:ext cx="1285474" cy="2255764"/>
            <a:chOff x="1353097" y="1651879"/>
            <a:chExt cx="906223" cy="1564556"/>
          </a:xfrm>
        </p:grpSpPr>
        <p:sp>
          <p:nvSpPr>
            <p:cNvPr id="29" name="Google Shape;1525;p39"/>
            <p:cNvSpPr/>
            <p:nvPr/>
          </p:nvSpPr>
          <p:spPr>
            <a:xfrm>
              <a:off x="1353097" y="1651879"/>
              <a:ext cx="906223" cy="1564556"/>
            </a:xfrm>
            <a:custGeom>
              <a:avLst/>
              <a:gdLst/>
              <a:ahLst/>
              <a:cxnLst/>
              <a:rect l="l" t="t" r="r" b="b"/>
              <a:pathLst>
                <a:path w="906223" h="1564556" extrusionOk="0">
                  <a:moveTo>
                    <a:pt x="0" y="0"/>
                  </a:moveTo>
                  <a:lnTo>
                    <a:pt x="0" y="1564557"/>
                  </a:lnTo>
                  <a:lnTo>
                    <a:pt x="906223" y="1564557"/>
                  </a:lnTo>
                  <a:lnTo>
                    <a:pt x="0" y="0"/>
                  </a:lnTo>
                  <a:close/>
                  <a:moveTo>
                    <a:pt x="227420" y="846367"/>
                  </a:moveTo>
                  <a:lnTo>
                    <a:pt x="511759" y="1337224"/>
                  </a:lnTo>
                  <a:lnTo>
                    <a:pt x="227420" y="1337224"/>
                  </a:lnTo>
                  <a:lnTo>
                    <a:pt x="227420" y="84636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1526;p39"/>
            <p:cNvSpPr/>
            <p:nvPr/>
          </p:nvSpPr>
          <p:spPr>
            <a:xfrm>
              <a:off x="2061613" y="3109420"/>
              <a:ext cx="38867" cy="38867"/>
            </a:xfrm>
            <a:custGeom>
              <a:avLst/>
              <a:gdLst/>
              <a:ahLst/>
              <a:cxnLst/>
              <a:rect l="l" t="t" r="r" b="b"/>
              <a:pathLst>
                <a:path w="38867" h="38867" extrusionOk="0">
                  <a:moveTo>
                    <a:pt x="38868" y="19434"/>
                  </a:moveTo>
                  <a:cubicBezTo>
                    <a:pt x="38868" y="30144"/>
                    <a:pt x="30144" y="38868"/>
                    <a:pt x="19434" y="38868"/>
                  </a:cubicBezTo>
                  <a:cubicBezTo>
                    <a:pt x="8724" y="38868"/>
                    <a:pt x="0" y="30144"/>
                    <a:pt x="0" y="19434"/>
                  </a:cubicBezTo>
                  <a:cubicBezTo>
                    <a:pt x="0" y="8724"/>
                    <a:pt x="8724" y="0"/>
                    <a:pt x="19434" y="0"/>
                  </a:cubicBezTo>
                  <a:cubicBezTo>
                    <a:pt x="30144" y="0"/>
                    <a:pt x="38868" y="8724"/>
                    <a:pt x="38868" y="194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1527;p39"/>
            <p:cNvSpPr/>
            <p:nvPr/>
          </p:nvSpPr>
          <p:spPr>
            <a:xfrm>
              <a:off x="1353097" y="1651879"/>
              <a:ext cx="906223" cy="1564556"/>
            </a:xfrm>
            <a:custGeom>
              <a:avLst/>
              <a:gdLst/>
              <a:ahLst/>
              <a:cxnLst/>
              <a:rect l="l" t="t" r="r" b="b"/>
              <a:pathLst>
                <a:path w="906223" h="1564556" extrusionOk="0">
                  <a:moveTo>
                    <a:pt x="29194" y="108484"/>
                  </a:moveTo>
                  <a:lnTo>
                    <a:pt x="855695" y="1535449"/>
                  </a:lnTo>
                  <a:lnTo>
                    <a:pt x="29194" y="1535449"/>
                  </a:lnTo>
                  <a:lnTo>
                    <a:pt x="29194" y="108484"/>
                  </a:lnTo>
                  <a:moveTo>
                    <a:pt x="198312" y="1366331"/>
                  </a:moveTo>
                  <a:lnTo>
                    <a:pt x="562373" y="1366331"/>
                  </a:lnTo>
                  <a:lnTo>
                    <a:pt x="537066" y="1322540"/>
                  </a:lnTo>
                  <a:lnTo>
                    <a:pt x="252727" y="831684"/>
                  </a:lnTo>
                  <a:lnTo>
                    <a:pt x="198312" y="737797"/>
                  </a:lnTo>
                  <a:lnTo>
                    <a:pt x="198312" y="1366331"/>
                  </a:lnTo>
                  <a:moveTo>
                    <a:pt x="0" y="0"/>
                  </a:moveTo>
                  <a:lnTo>
                    <a:pt x="0" y="1564557"/>
                  </a:lnTo>
                  <a:lnTo>
                    <a:pt x="906223" y="1564557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227420" y="1337224"/>
                  </a:moveTo>
                  <a:lnTo>
                    <a:pt x="227420" y="846367"/>
                  </a:lnTo>
                  <a:lnTo>
                    <a:pt x="511759" y="1337224"/>
                  </a:lnTo>
                  <a:lnTo>
                    <a:pt x="227420" y="1337224"/>
                  </a:lnTo>
                  <a:close/>
                </a:path>
              </a:pathLst>
            </a:custGeom>
            <a:solidFill>
              <a:srgbClr val="F398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1528;p39"/>
            <p:cNvSpPr/>
            <p:nvPr/>
          </p:nvSpPr>
          <p:spPr>
            <a:xfrm>
              <a:off x="1353097" y="1651879"/>
              <a:ext cx="906223" cy="1564556"/>
            </a:xfrm>
            <a:custGeom>
              <a:avLst/>
              <a:gdLst/>
              <a:ahLst/>
              <a:cxnLst/>
              <a:rect l="l" t="t" r="r" b="b"/>
              <a:pathLst>
                <a:path w="906223" h="1564556" extrusionOk="0">
                  <a:moveTo>
                    <a:pt x="29194" y="108484"/>
                  </a:moveTo>
                  <a:lnTo>
                    <a:pt x="855695" y="1535449"/>
                  </a:lnTo>
                  <a:lnTo>
                    <a:pt x="29194" y="1535449"/>
                  </a:lnTo>
                  <a:lnTo>
                    <a:pt x="29194" y="108484"/>
                  </a:lnTo>
                  <a:moveTo>
                    <a:pt x="198312" y="1366331"/>
                  </a:moveTo>
                  <a:lnTo>
                    <a:pt x="562373" y="1366331"/>
                  </a:lnTo>
                  <a:lnTo>
                    <a:pt x="537066" y="1322540"/>
                  </a:lnTo>
                  <a:lnTo>
                    <a:pt x="252727" y="831684"/>
                  </a:lnTo>
                  <a:lnTo>
                    <a:pt x="198312" y="737797"/>
                  </a:lnTo>
                  <a:lnTo>
                    <a:pt x="198312" y="1366331"/>
                  </a:lnTo>
                  <a:moveTo>
                    <a:pt x="0" y="0"/>
                  </a:moveTo>
                  <a:lnTo>
                    <a:pt x="0" y="1564557"/>
                  </a:lnTo>
                  <a:lnTo>
                    <a:pt x="906223" y="1564557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227420" y="1337224"/>
                  </a:moveTo>
                  <a:lnTo>
                    <a:pt x="227420" y="846367"/>
                  </a:lnTo>
                  <a:lnTo>
                    <a:pt x="511759" y="1337224"/>
                  </a:lnTo>
                  <a:lnTo>
                    <a:pt x="227420" y="133722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3" name="Google Shape;1529;p39"/>
            <p:cNvGrpSpPr/>
            <p:nvPr/>
          </p:nvGrpSpPr>
          <p:grpSpPr>
            <a:xfrm>
              <a:off x="1353097" y="1907975"/>
              <a:ext cx="113234" cy="1268557"/>
              <a:chOff x="1353097" y="1907975"/>
              <a:chExt cx="113234" cy="1268557"/>
            </a:xfrm>
          </p:grpSpPr>
          <p:sp>
            <p:nvSpPr>
              <p:cNvPr id="34" name="Google Shape;1530;p39"/>
              <p:cNvSpPr/>
              <p:nvPr/>
            </p:nvSpPr>
            <p:spPr>
              <a:xfrm>
                <a:off x="1353097" y="1907975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" name="Google Shape;1531;p39"/>
              <p:cNvSpPr/>
              <p:nvPr/>
            </p:nvSpPr>
            <p:spPr>
              <a:xfrm>
                <a:off x="1353097" y="2012918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" name="Google Shape;1532;p39"/>
              <p:cNvSpPr/>
              <p:nvPr/>
            </p:nvSpPr>
            <p:spPr>
              <a:xfrm>
                <a:off x="1353097" y="2117947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" name="Google Shape;1533;p39"/>
              <p:cNvSpPr/>
              <p:nvPr/>
            </p:nvSpPr>
            <p:spPr>
              <a:xfrm>
                <a:off x="1353097" y="2222976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" name="Google Shape;1534;p39"/>
              <p:cNvSpPr/>
              <p:nvPr/>
            </p:nvSpPr>
            <p:spPr>
              <a:xfrm>
                <a:off x="1353097" y="2327919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" name="Google Shape;1535;p39"/>
              <p:cNvSpPr/>
              <p:nvPr/>
            </p:nvSpPr>
            <p:spPr>
              <a:xfrm>
                <a:off x="1353097" y="2432948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" name="Google Shape;1536;p39"/>
              <p:cNvSpPr/>
              <p:nvPr/>
            </p:nvSpPr>
            <p:spPr>
              <a:xfrm>
                <a:off x="1353097" y="2537891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" name="Google Shape;1537;p39"/>
              <p:cNvSpPr/>
              <p:nvPr/>
            </p:nvSpPr>
            <p:spPr>
              <a:xfrm>
                <a:off x="1353097" y="2642921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" name="Google Shape;1538;p39"/>
              <p:cNvSpPr/>
              <p:nvPr/>
            </p:nvSpPr>
            <p:spPr>
              <a:xfrm>
                <a:off x="1353097" y="2747950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" name="Google Shape;1539;p39"/>
              <p:cNvSpPr/>
              <p:nvPr/>
            </p:nvSpPr>
            <p:spPr>
              <a:xfrm>
                <a:off x="1353097" y="2852893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" name="Google Shape;1540;p39"/>
              <p:cNvSpPr/>
              <p:nvPr/>
            </p:nvSpPr>
            <p:spPr>
              <a:xfrm>
                <a:off x="1353097" y="2957922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" name="Google Shape;1541;p39"/>
              <p:cNvSpPr/>
              <p:nvPr/>
            </p:nvSpPr>
            <p:spPr>
              <a:xfrm>
                <a:off x="1353097" y="3062865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" name="Google Shape;1542;p39"/>
              <p:cNvSpPr/>
              <p:nvPr/>
            </p:nvSpPr>
            <p:spPr>
              <a:xfrm>
                <a:off x="1353097" y="3167895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81413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8" name="Google Shape;2158;p51"/>
          <p:cNvGrpSpPr/>
          <p:nvPr/>
        </p:nvGrpSpPr>
        <p:grpSpPr>
          <a:xfrm rot="20759099" flipH="1">
            <a:off x="623890" y="2437924"/>
            <a:ext cx="378167" cy="2368005"/>
            <a:chOff x="4265846" y="1371340"/>
            <a:chExt cx="126709" cy="928680"/>
          </a:xfrm>
        </p:grpSpPr>
        <p:sp>
          <p:nvSpPr>
            <p:cNvPr id="2159" name="Google Shape;2159;p51"/>
            <p:cNvSpPr/>
            <p:nvPr/>
          </p:nvSpPr>
          <p:spPr>
            <a:xfrm>
              <a:off x="4289685" y="1944338"/>
              <a:ext cx="102870" cy="202457"/>
            </a:xfrm>
            <a:custGeom>
              <a:avLst/>
              <a:gdLst/>
              <a:ahLst/>
              <a:cxnLst/>
              <a:rect l="l" t="t" r="r" b="b"/>
              <a:pathLst>
                <a:path w="102870" h="202457" extrusionOk="0">
                  <a:moveTo>
                    <a:pt x="102870" y="86"/>
                  </a:moveTo>
                  <a:lnTo>
                    <a:pt x="102179" y="202458"/>
                  </a:lnTo>
                  <a:lnTo>
                    <a:pt x="0" y="202285"/>
                  </a:lnTo>
                  <a:lnTo>
                    <a:pt x="777" y="0"/>
                  </a:lnTo>
                  <a:lnTo>
                    <a:pt x="102870" y="8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0" name="Google Shape;2160;p51"/>
            <p:cNvSpPr/>
            <p:nvPr/>
          </p:nvSpPr>
          <p:spPr>
            <a:xfrm>
              <a:off x="4299791" y="1484834"/>
              <a:ext cx="85163" cy="459589"/>
            </a:xfrm>
            <a:custGeom>
              <a:avLst/>
              <a:gdLst/>
              <a:ahLst/>
              <a:cxnLst/>
              <a:rect l="l" t="t" r="r" b="b"/>
              <a:pathLst>
                <a:path w="85163" h="459589" extrusionOk="0">
                  <a:moveTo>
                    <a:pt x="85163" y="86"/>
                  </a:moveTo>
                  <a:lnTo>
                    <a:pt x="83436" y="459590"/>
                  </a:lnTo>
                  <a:lnTo>
                    <a:pt x="0" y="459503"/>
                  </a:lnTo>
                  <a:lnTo>
                    <a:pt x="1727" y="0"/>
                  </a:lnTo>
                  <a:lnTo>
                    <a:pt x="85163" y="8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1" name="Google Shape;2161;p51"/>
            <p:cNvSpPr/>
            <p:nvPr/>
          </p:nvSpPr>
          <p:spPr>
            <a:xfrm>
              <a:off x="4301432" y="2146623"/>
              <a:ext cx="78512" cy="124290"/>
            </a:xfrm>
            <a:custGeom>
              <a:avLst/>
              <a:gdLst/>
              <a:ahLst/>
              <a:cxnLst/>
              <a:rect l="l" t="t" r="r" b="b"/>
              <a:pathLst>
                <a:path w="78512" h="124290" extrusionOk="0">
                  <a:moveTo>
                    <a:pt x="0" y="41459"/>
                  </a:moveTo>
                  <a:lnTo>
                    <a:pt x="27466" y="124291"/>
                  </a:lnTo>
                  <a:lnTo>
                    <a:pt x="50269" y="124291"/>
                  </a:lnTo>
                  <a:lnTo>
                    <a:pt x="78340" y="41545"/>
                  </a:lnTo>
                  <a:lnTo>
                    <a:pt x="78513" y="86"/>
                  </a:lnTo>
                  <a:lnTo>
                    <a:pt x="173" y="0"/>
                  </a:lnTo>
                  <a:lnTo>
                    <a:pt x="0" y="4145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2" name="Google Shape;2162;p51"/>
            <p:cNvSpPr/>
            <p:nvPr/>
          </p:nvSpPr>
          <p:spPr>
            <a:xfrm>
              <a:off x="4336759" y="2270913"/>
              <a:ext cx="6909" cy="29107"/>
            </a:xfrm>
            <a:custGeom>
              <a:avLst/>
              <a:gdLst/>
              <a:ahLst/>
              <a:cxnLst/>
              <a:rect l="l" t="t" r="r" b="b"/>
              <a:pathLst>
                <a:path w="6909" h="29107" extrusionOk="0">
                  <a:moveTo>
                    <a:pt x="6823" y="29108"/>
                  </a:moveTo>
                  <a:lnTo>
                    <a:pt x="6910" y="0"/>
                  </a:lnTo>
                  <a:lnTo>
                    <a:pt x="173" y="0"/>
                  </a:lnTo>
                  <a:lnTo>
                    <a:pt x="0" y="29108"/>
                  </a:lnTo>
                  <a:lnTo>
                    <a:pt x="6823" y="2910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3" name="Google Shape;2163;p51"/>
            <p:cNvSpPr/>
            <p:nvPr/>
          </p:nvSpPr>
          <p:spPr>
            <a:xfrm>
              <a:off x="4313006" y="1443634"/>
              <a:ext cx="60633" cy="41286"/>
            </a:xfrm>
            <a:custGeom>
              <a:avLst/>
              <a:gdLst/>
              <a:ahLst/>
              <a:cxnLst/>
              <a:rect l="l" t="t" r="r" b="b"/>
              <a:pathLst>
                <a:path w="60633" h="41286" extrusionOk="0">
                  <a:moveTo>
                    <a:pt x="60634" y="86"/>
                  </a:moveTo>
                  <a:lnTo>
                    <a:pt x="60461" y="41286"/>
                  </a:lnTo>
                  <a:lnTo>
                    <a:pt x="0" y="41200"/>
                  </a:lnTo>
                  <a:lnTo>
                    <a:pt x="173" y="0"/>
                  </a:lnTo>
                  <a:lnTo>
                    <a:pt x="60634" y="86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4" name="Google Shape;2164;p51"/>
            <p:cNvSpPr/>
            <p:nvPr/>
          </p:nvSpPr>
          <p:spPr>
            <a:xfrm>
              <a:off x="4307564" y="1371340"/>
              <a:ext cx="71948" cy="72380"/>
            </a:xfrm>
            <a:custGeom>
              <a:avLst/>
              <a:gdLst/>
              <a:ahLst/>
              <a:cxnLst/>
              <a:rect l="l" t="t" r="r" b="b"/>
              <a:pathLst>
                <a:path w="71948" h="72380" extrusionOk="0">
                  <a:moveTo>
                    <a:pt x="71948" y="86"/>
                  </a:moveTo>
                  <a:lnTo>
                    <a:pt x="71689" y="72380"/>
                  </a:lnTo>
                  <a:lnTo>
                    <a:pt x="0" y="72294"/>
                  </a:lnTo>
                  <a:lnTo>
                    <a:pt x="259" y="0"/>
                  </a:lnTo>
                  <a:lnTo>
                    <a:pt x="71948" y="8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5" name="Google Shape;2165;p51"/>
            <p:cNvSpPr/>
            <p:nvPr/>
          </p:nvSpPr>
          <p:spPr>
            <a:xfrm>
              <a:off x="4265846" y="1496581"/>
              <a:ext cx="35672" cy="247285"/>
            </a:xfrm>
            <a:custGeom>
              <a:avLst/>
              <a:gdLst/>
              <a:ahLst/>
              <a:cxnLst/>
              <a:rect l="l" t="t" r="r" b="b"/>
              <a:pathLst>
                <a:path w="35672" h="247285" extrusionOk="0">
                  <a:moveTo>
                    <a:pt x="0" y="247285"/>
                  </a:moveTo>
                  <a:lnTo>
                    <a:pt x="25307" y="247285"/>
                  </a:lnTo>
                  <a:lnTo>
                    <a:pt x="26085" y="38090"/>
                  </a:lnTo>
                  <a:lnTo>
                    <a:pt x="35499" y="38090"/>
                  </a:lnTo>
                  <a:lnTo>
                    <a:pt x="35672" y="86"/>
                  </a:lnTo>
                  <a:lnTo>
                    <a:pt x="26257" y="86"/>
                  </a:lnTo>
                  <a:lnTo>
                    <a:pt x="11488" y="0"/>
                  </a:lnTo>
                  <a:lnTo>
                    <a:pt x="950" y="0"/>
                  </a:lnTo>
                  <a:lnTo>
                    <a:pt x="0" y="24728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8" name="Google Shape;2053;p50"/>
          <p:cNvGrpSpPr/>
          <p:nvPr/>
        </p:nvGrpSpPr>
        <p:grpSpPr>
          <a:xfrm rot="3776744">
            <a:off x="7733542" y="1231541"/>
            <a:ext cx="2003546" cy="430052"/>
            <a:chOff x="7017251" y="5781017"/>
            <a:chExt cx="1017558" cy="259118"/>
          </a:xfrm>
        </p:grpSpPr>
        <p:sp>
          <p:nvSpPr>
            <p:cNvPr id="109" name="Google Shape;2054;p50"/>
            <p:cNvSpPr/>
            <p:nvPr/>
          </p:nvSpPr>
          <p:spPr>
            <a:xfrm>
              <a:off x="7017252" y="5781017"/>
              <a:ext cx="1017557" cy="259118"/>
            </a:xfrm>
            <a:custGeom>
              <a:avLst/>
              <a:gdLst/>
              <a:ahLst/>
              <a:cxnLst/>
              <a:rect l="l" t="t" r="r" b="b"/>
              <a:pathLst>
                <a:path w="1017557" h="259118" extrusionOk="0">
                  <a:moveTo>
                    <a:pt x="1003565" y="0"/>
                  </a:moveTo>
                  <a:cubicBezTo>
                    <a:pt x="1011293" y="0"/>
                    <a:pt x="1017558" y="6264"/>
                    <a:pt x="1017558" y="13992"/>
                  </a:cubicBezTo>
                  <a:lnTo>
                    <a:pt x="1017558" y="245126"/>
                  </a:lnTo>
                  <a:cubicBezTo>
                    <a:pt x="1017558" y="252854"/>
                    <a:pt x="1011293" y="259118"/>
                    <a:pt x="1003565" y="259118"/>
                  </a:cubicBezTo>
                  <a:lnTo>
                    <a:pt x="13992" y="259118"/>
                  </a:lnTo>
                  <a:cubicBezTo>
                    <a:pt x="6264" y="259118"/>
                    <a:pt x="0" y="252854"/>
                    <a:pt x="0" y="245126"/>
                  </a:cubicBezTo>
                  <a:lnTo>
                    <a:pt x="0" y="13992"/>
                  </a:lnTo>
                  <a:cubicBezTo>
                    <a:pt x="0" y="6264"/>
                    <a:pt x="6264" y="0"/>
                    <a:pt x="139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2055;p50"/>
            <p:cNvSpPr/>
            <p:nvPr/>
          </p:nvSpPr>
          <p:spPr>
            <a:xfrm>
              <a:off x="7017251" y="5781017"/>
              <a:ext cx="1017557" cy="259118"/>
            </a:xfrm>
            <a:custGeom>
              <a:avLst/>
              <a:gdLst/>
              <a:ahLst/>
              <a:cxnLst/>
              <a:rect l="l" t="t" r="r" b="b"/>
              <a:pathLst>
                <a:path w="1017557" h="259118" extrusionOk="0">
                  <a:moveTo>
                    <a:pt x="1003480" y="0"/>
                  </a:moveTo>
                  <a:lnTo>
                    <a:pt x="933344" y="0"/>
                  </a:lnTo>
                  <a:lnTo>
                    <a:pt x="933344" y="160999"/>
                  </a:lnTo>
                  <a:cubicBezTo>
                    <a:pt x="933344" y="168772"/>
                    <a:pt x="927039" y="174991"/>
                    <a:pt x="919352" y="174991"/>
                  </a:cubicBezTo>
                  <a:lnTo>
                    <a:pt x="0" y="174991"/>
                  </a:lnTo>
                  <a:lnTo>
                    <a:pt x="0" y="245126"/>
                  </a:lnTo>
                  <a:cubicBezTo>
                    <a:pt x="0" y="252900"/>
                    <a:pt x="6306" y="259118"/>
                    <a:pt x="13993" y="259118"/>
                  </a:cubicBezTo>
                  <a:lnTo>
                    <a:pt x="1003566" y="259118"/>
                  </a:lnTo>
                  <a:cubicBezTo>
                    <a:pt x="1011339" y="259118"/>
                    <a:pt x="1017558" y="252813"/>
                    <a:pt x="1017558" y="245126"/>
                  </a:cubicBezTo>
                  <a:lnTo>
                    <a:pt x="1017558" y="13992"/>
                  </a:lnTo>
                  <a:cubicBezTo>
                    <a:pt x="1017558" y="6219"/>
                    <a:pt x="1011253" y="0"/>
                    <a:pt x="10035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2056;p50"/>
            <p:cNvSpPr/>
            <p:nvPr/>
          </p:nvSpPr>
          <p:spPr>
            <a:xfrm>
              <a:off x="7075035" y="5934847"/>
              <a:ext cx="47850" cy="47850"/>
            </a:xfrm>
            <a:custGeom>
              <a:avLst/>
              <a:gdLst/>
              <a:ahLst/>
              <a:cxnLst/>
              <a:rect l="l" t="t" r="r" b="b"/>
              <a:pathLst>
                <a:path w="47850" h="47850" extrusionOk="0">
                  <a:moveTo>
                    <a:pt x="47851" y="23925"/>
                  </a:moveTo>
                  <a:cubicBezTo>
                    <a:pt x="47851" y="30317"/>
                    <a:pt x="45346" y="36363"/>
                    <a:pt x="40855" y="40854"/>
                  </a:cubicBezTo>
                  <a:cubicBezTo>
                    <a:pt x="36363" y="45346"/>
                    <a:pt x="30317" y="47850"/>
                    <a:pt x="23925" y="47850"/>
                  </a:cubicBezTo>
                  <a:cubicBezTo>
                    <a:pt x="17534" y="47850"/>
                    <a:pt x="11488" y="45346"/>
                    <a:pt x="6996" y="40854"/>
                  </a:cubicBezTo>
                  <a:cubicBezTo>
                    <a:pt x="2505" y="36363"/>
                    <a:pt x="0" y="30317"/>
                    <a:pt x="0" y="23925"/>
                  </a:cubicBezTo>
                  <a:cubicBezTo>
                    <a:pt x="0" y="17534"/>
                    <a:pt x="2505" y="11574"/>
                    <a:pt x="6996" y="6996"/>
                  </a:cubicBezTo>
                  <a:cubicBezTo>
                    <a:pt x="11488" y="2505"/>
                    <a:pt x="17534" y="0"/>
                    <a:pt x="23925" y="0"/>
                  </a:cubicBezTo>
                  <a:cubicBezTo>
                    <a:pt x="37141" y="0"/>
                    <a:pt x="47851" y="10710"/>
                    <a:pt x="47851" y="239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2057;p50"/>
            <p:cNvSpPr/>
            <p:nvPr/>
          </p:nvSpPr>
          <p:spPr>
            <a:xfrm>
              <a:off x="7583944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rgbClr val="F9CDC7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2058;p50"/>
            <p:cNvSpPr/>
            <p:nvPr/>
          </p:nvSpPr>
          <p:spPr>
            <a:xfrm>
              <a:off x="7635940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2059;p50"/>
            <p:cNvSpPr/>
            <p:nvPr/>
          </p:nvSpPr>
          <p:spPr>
            <a:xfrm>
              <a:off x="7688023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2060;p50"/>
            <p:cNvSpPr/>
            <p:nvPr/>
          </p:nvSpPr>
          <p:spPr>
            <a:xfrm>
              <a:off x="7740106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2061;p50"/>
            <p:cNvSpPr/>
            <p:nvPr/>
          </p:nvSpPr>
          <p:spPr>
            <a:xfrm>
              <a:off x="7792102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2062;p50"/>
            <p:cNvSpPr/>
            <p:nvPr/>
          </p:nvSpPr>
          <p:spPr>
            <a:xfrm>
              <a:off x="7844185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2063;p50"/>
            <p:cNvSpPr/>
            <p:nvPr/>
          </p:nvSpPr>
          <p:spPr>
            <a:xfrm>
              <a:off x="7896181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2064;p50"/>
            <p:cNvSpPr/>
            <p:nvPr/>
          </p:nvSpPr>
          <p:spPr>
            <a:xfrm>
              <a:off x="7948264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2065;p50"/>
            <p:cNvSpPr/>
            <p:nvPr/>
          </p:nvSpPr>
          <p:spPr>
            <a:xfrm>
              <a:off x="8000347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2066;p50"/>
            <p:cNvSpPr/>
            <p:nvPr/>
          </p:nvSpPr>
          <p:spPr>
            <a:xfrm>
              <a:off x="7219537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rgbClr val="F9CDC7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2067;p50"/>
            <p:cNvSpPr/>
            <p:nvPr/>
          </p:nvSpPr>
          <p:spPr>
            <a:xfrm>
              <a:off x="7271620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2068;p50"/>
            <p:cNvSpPr/>
            <p:nvPr/>
          </p:nvSpPr>
          <p:spPr>
            <a:xfrm>
              <a:off x="7323616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2069;p50"/>
            <p:cNvSpPr/>
            <p:nvPr/>
          </p:nvSpPr>
          <p:spPr>
            <a:xfrm>
              <a:off x="7375699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2070;p50"/>
            <p:cNvSpPr/>
            <p:nvPr/>
          </p:nvSpPr>
          <p:spPr>
            <a:xfrm>
              <a:off x="7427782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2071;p50"/>
            <p:cNvSpPr/>
            <p:nvPr/>
          </p:nvSpPr>
          <p:spPr>
            <a:xfrm>
              <a:off x="7479778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2072;p50"/>
            <p:cNvSpPr/>
            <p:nvPr/>
          </p:nvSpPr>
          <p:spPr>
            <a:xfrm>
              <a:off x="7531861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2073;p50"/>
            <p:cNvSpPr/>
            <p:nvPr/>
          </p:nvSpPr>
          <p:spPr>
            <a:xfrm>
              <a:off x="7583944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2074;p50"/>
            <p:cNvSpPr/>
            <p:nvPr/>
          </p:nvSpPr>
          <p:spPr>
            <a:xfrm>
              <a:off x="7063375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2075;p50"/>
            <p:cNvSpPr/>
            <p:nvPr/>
          </p:nvSpPr>
          <p:spPr>
            <a:xfrm>
              <a:off x="7115458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2076;p50"/>
            <p:cNvSpPr/>
            <p:nvPr/>
          </p:nvSpPr>
          <p:spPr>
            <a:xfrm>
              <a:off x="7167454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2077;p50"/>
            <p:cNvSpPr/>
            <p:nvPr/>
          </p:nvSpPr>
          <p:spPr>
            <a:xfrm>
              <a:off x="7219537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3" name="Google Shape;911;p39"/>
          <p:cNvSpPr txBox="1">
            <a:spLocks noGrp="1"/>
          </p:cNvSpPr>
          <p:nvPr>
            <p:ph type="title"/>
          </p:nvPr>
        </p:nvSpPr>
        <p:spPr>
          <a:xfrm>
            <a:off x="722336" y="574652"/>
            <a:ext cx="77175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sz="3200" smtClean="0">
                <a:solidFill>
                  <a:srgbClr val="D84444"/>
                </a:solidFill>
                <a:latin typeface="+mj-lt"/>
              </a:rPr>
              <a:t>ĐỊNH LÍ</a:t>
            </a:r>
            <a:endParaRPr lang="en-US" sz="3200" b="1" dirty="0">
              <a:solidFill>
                <a:srgbClr val="D84444"/>
              </a:solidFill>
              <a:latin typeface="+mj-lt"/>
            </a:endParaRPr>
          </a:p>
        </p:txBody>
      </p:sp>
      <p:sp>
        <p:nvSpPr>
          <p:cNvPr id="134" name="Rectangle 133"/>
          <p:cNvSpPr/>
          <p:nvPr/>
        </p:nvSpPr>
        <p:spPr>
          <a:xfrm>
            <a:off x="960203" y="1378878"/>
            <a:ext cx="7241767" cy="96949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000">
                <a:latin typeface="Arial" panose="020B0604020202020204" pitchFamily="34" charset="0"/>
                <a:ea typeface="Dotum" panose="020B0600000101010101" pitchFamily="34" charset="-127"/>
                <a:cs typeface="Times New Roman" panose="02020603050405020304" pitchFamily="18" charset="0"/>
              </a:rPr>
              <a:t>Nếu hai góc phụ nhau thì sin góc này bằng côsin góc kia, tang góc này bằng côtang góc kia.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1149869" y="2834388"/>
                <a:ext cx="7080398" cy="1169551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marL="342900" indent="-3429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Font typeface="Wingdings" panose="05000000000000000000" pitchFamily="2" charset="2"/>
                  <a:buChar char="q"/>
                </a:pPr>
                <a:r>
                  <a:rPr lang="en-US" sz="2000" b="1" smtClean="0">
                    <a:solidFill>
                      <a:schemeClr val="bg1">
                        <a:lumMod val="10000"/>
                      </a:schemeClr>
                    </a:solidFill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Chú ý: </a:t>
                </a:r>
                <a:r>
                  <a:rPr lang="en-US" sz="2000" smtClean="0">
                    <a:solidFill>
                      <a:schemeClr val="bg1">
                        <a:lumMod val="10000"/>
                      </a:schemeClr>
                    </a:solidFill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Cho </a:t>
                </a:r>
                <a14:m>
                  <m:oMath xmlns:m="http://schemas.openxmlformats.org/officeDocument/2006/math">
                    <m:r>
                      <a:rPr lang="vi-VN" sz="2000" i="1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lang="vi-VN" sz="2000">
                    <a:solidFill>
                      <a:schemeClr val="bg1">
                        <a:lumMod val="10000"/>
                      </a:schemeClr>
                    </a:solidFill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2000" i="1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𝛽</m:t>
                    </m:r>
                  </m:oMath>
                </a14:m>
                <a:r>
                  <a:rPr lang="vi-VN" sz="2000">
                    <a:solidFill>
                      <a:schemeClr val="bg1">
                        <a:lumMod val="10000"/>
                      </a:schemeClr>
                    </a:solidFill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 smtClean="0">
                    <a:solidFill>
                      <a:schemeClr val="bg1">
                        <a:lumMod val="10000"/>
                      </a:schemeClr>
                    </a:solidFill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smtClean="0">
                    <a:solidFill>
                      <a:schemeClr val="bg1">
                        <a:lumMod val="10000"/>
                      </a:schemeClr>
                    </a:solidFill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hai góc</a:t>
                </a:r>
                <a:r>
                  <a:rPr lang="vi-VN" sz="2000" smtClean="0">
                    <a:solidFill>
                      <a:schemeClr val="bg1">
                        <a:lumMod val="10000"/>
                      </a:schemeClr>
                    </a:solidFill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000">
                    <a:solidFill>
                      <a:schemeClr val="bg1">
                        <a:lumMod val="10000"/>
                      </a:schemeClr>
                    </a:solidFill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phụ nhau</a:t>
                </a:r>
                <a:r>
                  <a:rPr lang="vi-VN" sz="2000">
                    <a:solidFill>
                      <a:schemeClr val="bg1">
                        <a:lumMod val="10000"/>
                      </a:schemeClr>
                    </a:solidFill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2000" smtClean="0">
                    <a:solidFill>
                      <a:schemeClr val="bg1">
                        <a:lumMod val="10000"/>
                      </a:schemeClr>
                    </a:solidFill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Khi đó </a:t>
                </a:r>
              </a:p>
              <a:p>
                <a:pPr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solidFill>
                              <a:schemeClr val="bg1">
                                <a:lumMod val="10000"/>
                              </a:schemeClr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2000">
                            <a:solidFill>
                              <a:schemeClr val="bg1">
                                <a:lumMod val="10000"/>
                              </a:schemeClr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r>
                          <a:rPr lang="vi-VN" sz="2000" i="1">
                            <a:solidFill>
                              <a:schemeClr val="bg1">
                                <a:lumMod val="10000"/>
                              </a:schemeClr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func>
                    <m:r>
                      <a:rPr lang="vi-VN" sz="2000" i="1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2000" i="1">
                            <a:solidFill>
                              <a:schemeClr val="bg1">
                                <a:lumMod val="10000"/>
                              </a:schemeClr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2000">
                            <a:solidFill>
                              <a:schemeClr val="bg1">
                                <a:lumMod val="10000"/>
                              </a:schemeClr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r>
                          <a:rPr lang="vi-VN" sz="2000" i="1">
                            <a:solidFill>
                              <a:schemeClr val="bg1">
                                <a:lumMod val="10000"/>
                              </a:schemeClr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𝛽</m:t>
                        </m:r>
                      </m:e>
                    </m:func>
                  </m:oMath>
                </a14:m>
                <a:r>
                  <a:rPr lang="vi-VN" sz="2000">
                    <a:solidFill>
                      <a:schemeClr val="bg1">
                        <a:lumMod val="10000"/>
                      </a:schemeClr>
                    </a:solidFill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solidFill>
                              <a:schemeClr val="bg1">
                                <a:lumMod val="10000"/>
                              </a:schemeClr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2000">
                            <a:solidFill>
                              <a:schemeClr val="bg1">
                                <a:lumMod val="10000"/>
                              </a:schemeClr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r>
                          <a:rPr lang="vi-VN" sz="2000" i="1">
                            <a:solidFill>
                              <a:schemeClr val="bg1">
                                <a:lumMod val="10000"/>
                              </a:schemeClr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func>
                    <m:r>
                      <a:rPr lang="vi-VN" sz="2000" i="1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2000" i="1">
                            <a:solidFill>
                              <a:schemeClr val="bg1">
                                <a:lumMod val="10000"/>
                              </a:schemeClr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2000">
                            <a:solidFill>
                              <a:schemeClr val="bg1">
                                <a:lumMod val="10000"/>
                              </a:schemeClr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r>
                          <a:rPr lang="vi-VN" sz="2000" i="1">
                            <a:solidFill>
                              <a:schemeClr val="bg1">
                                <a:lumMod val="10000"/>
                              </a:schemeClr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𝛽</m:t>
                        </m:r>
                      </m:e>
                    </m:func>
                  </m:oMath>
                </a14:m>
                <a:r>
                  <a:rPr lang="vi-VN" sz="2000">
                    <a:solidFill>
                      <a:schemeClr val="bg1">
                        <a:lumMod val="10000"/>
                      </a:schemeClr>
                    </a:solidFill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solidFill>
                              <a:schemeClr val="bg1">
                                <a:lumMod val="10000"/>
                              </a:schemeClr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2000">
                            <a:solidFill>
                              <a:schemeClr val="bg1">
                                <a:lumMod val="10000"/>
                              </a:schemeClr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tan</m:t>
                        </m:r>
                      </m:fName>
                      <m:e>
                        <m:r>
                          <a:rPr lang="vi-VN" sz="2000" i="1">
                            <a:solidFill>
                              <a:schemeClr val="bg1">
                                <a:lumMod val="10000"/>
                              </a:schemeClr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func>
                    <m:r>
                      <a:rPr lang="vi-VN" sz="2000" i="1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2000" i="1">
                            <a:solidFill>
                              <a:schemeClr val="bg1">
                                <a:lumMod val="10000"/>
                              </a:schemeClr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2000">
                            <a:solidFill>
                              <a:schemeClr val="bg1">
                                <a:lumMod val="10000"/>
                              </a:schemeClr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cot</m:t>
                        </m:r>
                      </m:fName>
                      <m:e>
                        <m:r>
                          <a:rPr lang="vi-VN" sz="2000" i="1">
                            <a:solidFill>
                              <a:schemeClr val="bg1">
                                <a:lumMod val="10000"/>
                              </a:schemeClr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𝛽</m:t>
                        </m:r>
                      </m:e>
                    </m:func>
                  </m:oMath>
                </a14:m>
                <a:r>
                  <a:rPr lang="vi-VN" sz="2000">
                    <a:solidFill>
                      <a:schemeClr val="bg1">
                        <a:lumMod val="10000"/>
                      </a:schemeClr>
                    </a:solidFill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solidFill>
                              <a:schemeClr val="bg1">
                                <a:lumMod val="10000"/>
                              </a:schemeClr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2000">
                            <a:solidFill>
                              <a:schemeClr val="bg1">
                                <a:lumMod val="10000"/>
                              </a:schemeClr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cot</m:t>
                        </m:r>
                      </m:fName>
                      <m:e>
                        <m:r>
                          <a:rPr lang="vi-VN" sz="2000" i="1">
                            <a:solidFill>
                              <a:schemeClr val="bg1">
                                <a:lumMod val="10000"/>
                              </a:schemeClr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func>
                    <m:r>
                      <a:rPr lang="vi-VN" sz="2000" i="1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2000" i="1">
                            <a:solidFill>
                              <a:schemeClr val="bg1">
                                <a:lumMod val="10000"/>
                              </a:schemeClr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2000">
                            <a:solidFill>
                              <a:schemeClr val="bg1">
                                <a:lumMod val="10000"/>
                              </a:schemeClr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tan</m:t>
                        </m:r>
                      </m:fName>
                      <m:e>
                        <m:r>
                          <a:rPr lang="vi-VN" sz="2000" i="1">
                            <a:solidFill>
                              <a:schemeClr val="bg1">
                                <a:lumMod val="10000"/>
                              </a:schemeClr>
                            </a:solidFill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𝛽</m:t>
                        </m:r>
                      </m:e>
                    </m:func>
                  </m:oMath>
                </a14:m>
                <a:r>
                  <a:rPr lang="vi-VN" sz="2000">
                    <a:solidFill>
                      <a:schemeClr val="bg1">
                        <a:lumMod val="10000"/>
                      </a:schemeClr>
                    </a:solidFill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000">
                  <a:solidFill>
                    <a:schemeClr val="bg1">
                      <a:lumMod val="10000"/>
                    </a:schemeClr>
                  </a:solidFill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869" y="2834388"/>
                <a:ext cx="7080398" cy="1169551"/>
              </a:xfrm>
              <a:prstGeom prst="rect">
                <a:avLst/>
              </a:prstGeom>
              <a:blipFill>
                <a:blip r:embed="rId3"/>
                <a:stretch>
                  <a:fillRect l="-601" b="-2551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0977" y="4094773"/>
            <a:ext cx="579167" cy="50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980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circle/>
      </p:transition>
    </mc:Choice>
    <mc:Fallback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/>
      <p:bldP spid="134" grpId="0" animBg="1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4" name="Google Shape;1524;p39"/>
          <p:cNvGrpSpPr/>
          <p:nvPr/>
        </p:nvGrpSpPr>
        <p:grpSpPr>
          <a:xfrm rot="3806465">
            <a:off x="7766090" y="3589299"/>
            <a:ext cx="1136027" cy="1961303"/>
            <a:chOff x="1353097" y="1651879"/>
            <a:chExt cx="906223" cy="1564556"/>
          </a:xfrm>
        </p:grpSpPr>
        <p:sp>
          <p:nvSpPr>
            <p:cNvPr id="1525" name="Google Shape;1525;p39"/>
            <p:cNvSpPr/>
            <p:nvPr/>
          </p:nvSpPr>
          <p:spPr>
            <a:xfrm>
              <a:off x="1353097" y="1651879"/>
              <a:ext cx="906223" cy="1564556"/>
            </a:xfrm>
            <a:custGeom>
              <a:avLst/>
              <a:gdLst/>
              <a:ahLst/>
              <a:cxnLst/>
              <a:rect l="l" t="t" r="r" b="b"/>
              <a:pathLst>
                <a:path w="906223" h="1564556" extrusionOk="0">
                  <a:moveTo>
                    <a:pt x="0" y="0"/>
                  </a:moveTo>
                  <a:lnTo>
                    <a:pt x="0" y="1564557"/>
                  </a:lnTo>
                  <a:lnTo>
                    <a:pt x="906223" y="1564557"/>
                  </a:lnTo>
                  <a:lnTo>
                    <a:pt x="0" y="0"/>
                  </a:lnTo>
                  <a:close/>
                  <a:moveTo>
                    <a:pt x="227420" y="846367"/>
                  </a:moveTo>
                  <a:lnTo>
                    <a:pt x="511759" y="1337224"/>
                  </a:lnTo>
                  <a:lnTo>
                    <a:pt x="227420" y="1337224"/>
                  </a:lnTo>
                  <a:lnTo>
                    <a:pt x="227420" y="84636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6" name="Google Shape;1526;p39"/>
            <p:cNvSpPr/>
            <p:nvPr/>
          </p:nvSpPr>
          <p:spPr>
            <a:xfrm>
              <a:off x="2061613" y="3109420"/>
              <a:ext cx="38867" cy="38867"/>
            </a:xfrm>
            <a:custGeom>
              <a:avLst/>
              <a:gdLst/>
              <a:ahLst/>
              <a:cxnLst/>
              <a:rect l="l" t="t" r="r" b="b"/>
              <a:pathLst>
                <a:path w="38867" h="38867" extrusionOk="0">
                  <a:moveTo>
                    <a:pt x="38868" y="19434"/>
                  </a:moveTo>
                  <a:cubicBezTo>
                    <a:pt x="38868" y="30144"/>
                    <a:pt x="30144" y="38868"/>
                    <a:pt x="19434" y="38868"/>
                  </a:cubicBezTo>
                  <a:cubicBezTo>
                    <a:pt x="8724" y="38868"/>
                    <a:pt x="0" y="30144"/>
                    <a:pt x="0" y="19434"/>
                  </a:cubicBezTo>
                  <a:cubicBezTo>
                    <a:pt x="0" y="8724"/>
                    <a:pt x="8724" y="0"/>
                    <a:pt x="19434" y="0"/>
                  </a:cubicBezTo>
                  <a:cubicBezTo>
                    <a:pt x="30144" y="0"/>
                    <a:pt x="38868" y="8724"/>
                    <a:pt x="38868" y="194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7" name="Google Shape;1527;p39"/>
            <p:cNvSpPr/>
            <p:nvPr/>
          </p:nvSpPr>
          <p:spPr>
            <a:xfrm>
              <a:off x="1353097" y="1651879"/>
              <a:ext cx="906223" cy="1564556"/>
            </a:xfrm>
            <a:custGeom>
              <a:avLst/>
              <a:gdLst/>
              <a:ahLst/>
              <a:cxnLst/>
              <a:rect l="l" t="t" r="r" b="b"/>
              <a:pathLst>
                <a:path w="906223" h="1564556" extrusionOk="0">
                  <a:moveTo>
                    <a:pt x="29194" y="108484"/>
                  </a:moveTo>
                  <a:lnTo>
                    <a:pt x="855695" y="1535449"/>
                  </a:lnTo>
                  <a:lnTo>
                    <a:pt x="29194" y="1535449"/>
                  </a:lnTo>
                  <a:lnTo>
                    <a:pt x="29194" y="108484"/>
                  </a:lnTo>
                  <a:moveTo>
                    <a:pt x="198312" y="1366331"/>
                  </a:moveTo>
                  <a:lnTo>
                    <a:pt x="562373" y="1366331"/>
                  </a:lnTo>
                  <a:lnTo>
                    <a:pt x="537066" y="1322540"/>
                  </a:lnTo>
                  <a:lnTo>
                    <a:pt x="252727" y="831684"/>
                  </a:lnTo>
                  <a:lnTo>
                    <a:pt x="198312" y="737797"/>
                  </a:lnTo>
                  <a:lnTo>
                    <a:pt x="198312" y="1366331"/>
                  </a:lnTo>
                  <a:moveTo>
                    <a:pt x="0" y="0"/>
                  </a:moveTo>
                  <a:lnTo>
                    <a:pt x="0" y="1564557"/>
                  </a:lnTo>
                  <a:lnTo>
                    <a:pt x="906223" y="1564557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227420" y="1337224"/>
                  </a:moveTo>
                  <a:lnTo>
                    <a:pt x="227420" y="846367"/>
                  </a:lnTo>
                  <a:lnTo>
                    <a:pt x="511759" y="1337224"/>
                  </a:lnTo>
                  <a:lnTo>
                    <a:pt x="227420" y="1337224"/>
                  </a:lnTo>
                  <a:close/>
                </a:path>
              </a:pathLst>
            </a:custGeom>
            <a:solidFill>
              <a:srgbClr val="F398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8" name="Google Shape;1528;p39"/>
            <p:cNvSpPr/>
            <p:nvPr/>
          </p:nvSpPr>
          <p:spPr>
            <a:xfrm>
              <a:off x="1353097" y="1651879"/>
              <a:ext cx="906223" cy="1564556"/>
            </a:xfrm>
            <a:custGeom>
              <a:avLst/>
              <a:gdLst/>
              <a:ahLst/>
              <a:cxnLst/>
              <a:rect l="l" t="t" r="r" b="b"/>
              <a:pathLst>
                <a:path w="906223" h="1564556" extrusionOk="0">
                  <a:moveTo>
                    <a:pt x="29194" y="108484"/>
                  </a:moveTo>
                  <a:lnTo>
                    <a:pt x="855695" y="1535449"/>
                  </a:lnTo>
                  <a:lnTo>
                    <a:pt x="29194" y="1535449"/>
                  </a:lnTo>
                  <a:lnTo>
                    <a:pt x="29194" y="108484"/>
                  </a:lnTo>
                  <a:moveTo>
                    <a:pt x="198312" y="1366331"/>
                  </a:moveTo>
                  <a:lnTo>
                    <a:pt x="562373" y="1366331"/>
                  </a:lnTo>
                  <a:lnTo>
                    <a:pt x="537066" y="1322540"/>
                  </a:lnTo>
                  <a:lnTo>
                    <a:pt x="252727" y="831684"/>
                  </a:lnTo>
                  <a:lnTo>
                    <a:pt x="198312" y="737797"/>
                  </a:lnTo>
                  <a:lnTo>
                    <a:pt x="198312" y="1366331"/>
                  </a:lnTo>
                  <a:moveTo>
                    <a:pt x="0" y="0"/>
                  </a:moveTo>
                  <a:lnTo>
                    <a:pt x="0" y="1564557"/>
                  </a:lnTo>
                  <a:lnTo>
                    <a:pt x="906223" y="1564557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227420" y="1337224"/>
                  </a:moveTo>
                  <a:lnTo>
                    <a:pt x="227420" y="846367"/>
                  </a:lnTo>
                  <a:lnTo>
                    <a:pt x="511759" y="1337224"/>
                  </a:lnTo>
                  <a:lnTo>
                    <a:pt x="227420" y="133722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529" name="Google Shape;1529;p39"/>
            <p:cNvGrpSpPr/>
            <p:nvPr/>
          </p:nvGrpSpPr>
          <p:grpSpPr>
            <a:xfrm>
              <a:off x="1353097" y="1907975"/>
              <a:ext cx="113234" cy="1268557"/>
              <a:chOff x="1353097" y="1907975"/>
              <a:chExt cx="113234" cy="1268557"/>
            </a:xfrm>
          </p:grpSpPr>
          <p:sp>
            <p:nvSpPr>
              <p:cNvPr id="1530" name="Google Shape;1530;p39"/>
              <p:cNvSpPr/>
              <p:nvPr/>
            </p:nvSpPr>
            <p:spPr>
              <a:xfrm>
                <a:off x="1353097" y="1907975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1" name="Google Shape;1531;p39"/>
              <p:cNvSpPr/>
              <p:nvPr/>
            </p:nvSpPr>
            <p:spPr>
              <a:xfrm>
                <a:off x="1353097" y="2012918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2" name="Google Shape;1532;p39"/>
              <p:cNvSpPr/>
              <p:nvPr/>
            </p:nvSpPr>
            <p:spPr>
              <a:xfrm>
                <a:off x="1353097" y="2117947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3" name="Google Shape;1533;p39"/>
              <p:cNvSpPr/>
              <p:nvPr/>
            </p:nvSpPr>
            <p:spPr>
              <a:xfrm>
                <a:off x="1353097" y="2222976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4" name="Google Shape;1534;p39"/>
              <p:cNvSpPr/>
              <p:nvPr/>
            </p:nvSpPr>
            <p:spPr>
              <a:xfrm>
                <a:off x="1353097" y="2327919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5" name="Google Shape;1535;p39"/>
              <p:cNvSpPr/>
              <p:nvPr/>
            </p:nvSpPr>
            <p:spPr>
              <a:xfrm>
                <a:off x="1353097" y="2432948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6" name="Google Shape;1536;p39"/>
              <p:cNvSpPr/>
              <p:nvPr/>
            </p:nvSpPr>
            <p:spPr>
              <a:xfrm>
                <a:off x="1353097" y="2537891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7" name="Google Shape;1537;p39"/>
              <p:cNvSpPr/>
              <p:nvPr/>
            </p:nvSpPr>
            <p:spPr>
              <a:xfrm>
                <a:off x="1353097" y="2642921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8" name="Google Shape;1538;p39"/>
              <p:cNvSpPr/>
              <p:nvPr/>
            </p:nvSpPr>
            <p:spPr>
              <a:xfrm>
                <a:off x="1353097" y="2747950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9" name="Google Shape;1539;p39"/>
              <p:cNvSpPr/>
              <p:nvPr/>
            </p:nvSpPr>
            <p:spPr>
              <a:xfrm>
                <a:off x="1353097" y="2852893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0" name="Google Shape;1540;p39"/>
              <p:cNvSpPr/>
              <p:nvPr/>
            </p:nvSpPr>
            <p:spPr>
              <a:xfrm>
                <a:off x="1353097" y="2957922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1" name="Google Shape;1541;p39"/>
              <p:cNvSpPr/>
              <p:nvPr/>
            </p:nvSpPr>
            <p:spPr>
              <a:xfrm>
                <a:off x="1353097" y="3062865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2" name="Google Shape;1542;p39"/>
              <p:cNvSpPr/>
              <p:nvPr/>
            </p:nvSpPr>
            <p:spPr>
              <a:xfrm>
                <a:off x="1353097" y="3167895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552" name="Google Shape;1552;p39"/>
          <p:cNvSpPr/>
          <p:nvPr/>
        </p:nvSpPr>
        <p:spPr>
          <a:xfrm rot="1701538">
            <a:off x="8043657" y="1729296"/>
            <a:ext cx="520112" cy="163237"/>
          </a:xfrm>
          <a:custGeom>
            <a:avLst/>
            <a:gdLst/>
            <a:ahLst/>
            <a:cxnLst/>
            <a:rect l="l" t="t" r="r" b="b"/>
            <a:pathLst>
              <a:path w="520105" h="163235" extrusionOk="0">
                <a:moveTo>
                  <a:pt x="368351" y="77"/>
                </a:moveTo>
                <a:cubicBezTo>
                  <a:pt x="361787" y="77"/>
                  <a:pt x="355222" y="77"/>
                  <a:pt x="348658" y="77"/>
                </a:cubicBezTo>
                <a:cubicBezTo>
                  <a:pt x="339934" y="77"/>
                  <a:pt x="331211" y="77"/>
                  <a:pt x="322401" y="77"/>
                </a:cubicBezTo>
                <a:cubicBezTo>
                  <a:pt x="315836" y="77"/>
                  <a:pt x="309272" y="77"/>
                  <a:pt x="302708" y="77"/>
                </a:cubicBezTo>
                <a:cubicBezTo>
                  <a:pt x="295539" y="77"/>
                  <a:pt x="288370" y="77"/>
                  <a:pt x="281201" y="77"/>
                </a:cubicBezTo>
                <a:cubicBezTo>
                  <a:pt x="272995" y="77"/>
                  <a:pt x="264790" y="77"/>
                  <a:pt x="256584" y="77"/>
                </a:cubicBezTo>
                <a:cubicBezTo>
                  <a:pt x="247947" y="77"/>
                  <a:pt x="239224" y="77"/>
                  <a:pt x="230586" y="77"/>
                </a:cubicBezTo>
                <a:cubicBezTo>
                  <a:pt x="222381" y="77"/>
                  <a:pt x="214175" y="77"/>
                  <a:pt x="205970" y="77"/>
                </a:cubicBezTo>
                <a:cubicBezTo>
                  <a:pt x="195778" y="77"/>
                  <a:pt x="185672" y="77"/>
                  <a:pt x="175480" y="77"/>
                </a:cubicBezTo>
                <a:cubicBezTo>
                  <a:pt x="167189" y="77"/>
                  <a:pt x="158983" y="77"/>
                  <a:pt x="150691" y="77"/>
                </a:cubicBezTo>
                <a:cubicBezTo>
                  <a:pt x="140499" y="77"/>
                  <a:pt x="130394" y="77"/>
                  <a:pt x="120202" y="77"/>
                </a:cubicBezTo>
                <a:cubicBezTo>
                  <a:pt x="111219" y="77"/>
                  <a:pt x="102236" y="-182"/>
                  <a:pt x="93167" y="250"/>
                </a:cubicBezTo>
                <a:cubicBezTo>
                  <a:pt x="85653" y="595"/>
                  <a:pt x="78311" y="1632"/>
                  <a:pt x="71142" y="3446"/>
                </a:cubicBezTo>
                <a:cubicBezTo>
                  <a:pt x="49808" y="8801"/>
                  <a:pt x="32361" y="18734"/>
                  <a:pt x="19232" y="33503"/>
                </a:cubicBezTo>
                <a:cubicBezTo>
                  <a:pt x="7658" y="46459"/>
                  <a:pt x="1266" y="61143"/>
                  <a:pt x="144" y="77208"/>
                </a:cubicBezTo>
                <a:cubicBezTo>
                  <a:pt x="-720" y="90941"/>
                  <a:pt x="2303" y="103984"/>
                  <a:pt x="9472" y="116421"/>
                </a:cubicBezTo>
                <a:cubicBezTo>
                  <a:pt x="15777" y="127391"/>
                  <a:pt x="24587" y="136719"/>
                  <a:pt x="35902" y="144406"/>
                </a:cubicBezTo>
                <a:cubicBezTo>
                  <a:pt x="49549" y="153648"/>
                  <a:pt x="65096" y="159608"/>
                  <a:pt x="82630" y="162026"/>
                </a:cubicBezTo>
                <a:cubicBezTo>
                  <a:pt x="86689" y="162544"/>
                  <a:pt x="90835" y="163063"/>
                  <a:pt x="94981" y="163149"/>
                </a:cubicBezTo>
                <a:cubicBezTo>
                  <a:pt x="135749" y="163149"/>
                  <a:pt x="176430" y="163149"/>
                  <a:pt x="217198" y="163235"/>
                </a:cubicBezTo>
                <a:cubicBezTo>
                  <a:pt x="254080" y="163235"/>
                  <a:pt x="290961" y="163235"/>
                  <a:pt x="327842" y="163235"/>
                </a:cubicBezTo>
                <a:cubicBezTo>
                  <a:pt x="351681" y="163235"/>
                  <a:pt x="375520" y="163235"/>
                  <a:pt x="399359" y="163235"/>
                </a:cubicBezTo>
                <a:cubicBezTo>
                  <a:pt x="406700" y="163235"/>
                  <a:pt x="412574" y="158226"/>
                  <a:pt x="412746" y="152180"/>
                </a:cubicBezTo>
                <a:cubicBezTo>
                  <a:pt x="412919" y="146133"/>
                  <a:pt x="407305" y="140951"/>
                  <a:pt x="399963" y="140692"/>
                </a:cubicBezTo>
                <a:cubicBezTo>
                  <a:pt x="393485" y="140519"/>
                  <a:pt x="386921" y="140606"/>
                  <a:pt x="380443" y="140606"/>
                </a:cubicBezTo>
                <a:cubicBezTo>
                  <a:pt x="371979" y="140606"/>
                  <a:pt x="363514" y="140606"/>
                  <a:pt x="355049" y="140606"/>
                </a:cubicBezTo>
                <a:cubicBezTo>
                  <a:pt x="346671" y="140606"/>
                  <a:pt x="338207" y="140606"/>
                  <a:pt x="329829" y="140606"/>
                </a:cubicBezTo>
                <a:cubicBezTo>
                  <a:pt x="321364" y="140606"/>
                  <a:pt x="312900" y="140606"/>
                  <a:pt x="304435" y="140606"/>
                </a:cubicBezTo>
                <a:cubicBezTo>
                  <a:pt x="295884" y="140606"/>
                  <a:pt x="287333" y="140606"/>
                  <a:pt x="278782" y="140606"/>
                </a:cubicBezTo>
                <a:cubicBezTo>
                  <a:pt x="270231" y="140606"/>
                  <a:pt x="262112" y="140606"/>
                  <a:pt x="253734" y="140606"/>
                </a:cubicBezTo>
                <a:cubicBezTo>
                  <a:pt x="245270" y="140606"/>
                  <a:pt x="236805" y="140606"/>
                  <a:pt x="228341" y="140606"/>
                </a:cubicBezTo>
                <a:cubicBezTo>
                  <a:pt x="219962" y="140606"/>
                  <a:pt x="211498" y="140606"/>
                  <a:pt x="203120" y="140606"/>
                </a:cubicBezTo>
                <a:cubicBezTo>
                  <a:pt x="194655" y="140606"/>
                  <a:pt x="186191" y="140606"/>
                  <a:pt x="177726" y="140606"/>
                </a:cubicBezTo>
                <a:cubicBezTo>
                  <a:pt x="169262" y="140606"/>
                  <a:pt x="160797" y="140606"/>
                  <a:pt x="152332" y="140606"/>
                </a:cubicBezTo>
                <a:cubicBezTo>
                  <a:pt x="143954" y="140606"/>
                  <a:pt x="135490" y="140606"/>
                  <a:pt x="127112" y="140606"/>
                </a:cubicBezTo>
                <a:cubicBezTo>
                  <a:pt x="118647" y="140606"/>
                  <a:pt x="110183" y="140606"/>
                  <a:pt x="101718" y="140606"/>
                </a:cubicBezTo>
                <a:cubicBezTo>
                  <a:pt x="92390" y="140606"/>
                  <a:pt x="83321" y="139569"/>
                  <a:pt x="74597" y="136892"/>
                </a:cubicBezTo>
                <a:cubicBezTo>
                  <a:pt x="67083" y="134560"/>
                  <a:pt x="60259" y="131364"/>
                  <a:pt x="54127" y="127131"/>
                </a:cubicBezTo>
                <a:cubicBezTo>
                  <a:pt x="44798" y="120740"/>
                  <a:pt x="37802" y="113053"/>
                  <a:pt x="33224" y="103811"/>
                </a:cubicBezTo>
                <a:cubicBezTo>
                  <a:pt x="27437" y="92064"/>
                  <a:pt x="26487" y="79972"/>
                  <a:pt x="30029" y="67707"/>
                </a:cubicBezTo>
                <a:cubicBezTo>
                  <a:pt x="33138" y="57083"/>
                  <a:pt x="39443" y="47841"/>
                  <a:pt x="49031" y="40154"/>
                </a:cubicBezTo>
                <a:cubicBezTo>
                  <a:pt x="63109" y="28753"/>
                  <a:pt x="80125" y="22966"/>
                  <a:pt x="99991" y="22880"/>
                </a:cubicBezTo>
                <a:cubicBezTo>
                  <a:pt x="114933" y="22880"/>
                  <a:pt x="129789" y="22880"/>
                  <a:pt x="144732" y="22880"/>
                </a:cubicBezTo>
                <a:cubicBezTo>
                  <a:pt x="159329" y="22880"/>
                  <a:pt x="174012" y="22880"/>
                  <a:pt x="188609" y="22880"/>
                </a:cubicBezTo>
                <a:cubicBezTo>
                  <a:pt x="204674" y="22880"/>
                  <a:pt x="220740" y="22880"/>
                  <a:pt x="236805" y="22880"/>
                </a:cubicBezTo>
                <a:cubicBezTo>
                  <a:pt x="249847" y="22880"/>
                  <a:pt x="262976" y="22880"/>
                  <a:pt x="276018" y="22793"/>
                </a:cubicBezTo>
                <a:cubicBezTo>
                  <a:pt x="289924" y="22793"/>
                  <a:pt x="303830" y="22793"/>
                  <a:pt x="317736" y="22793"/>
                </a:cubicBezTo>
                <a:cubicBezTo>
                  <a:pt x="333802" y="22793"/>
                  <a:pt x="349867" y="22793"/>
                  <a:pt x="365932" y="22880"/>
                </a:cubicBezTo>
                <a:cubicBezTo>
                  <a:pt x="380529" y="22880"/>
                  <a:pt x="395213" y="22880"/>
                  <a:pt x="409810" y="22880"/>
                </a:cubicBezTo>
                <a:cubicBezTo>
                  <a:pt x="419915" y="22880"/>
                  <a:pt x="430021" y="22966"/>
                  <a:pt x="440127" y="22880"/>
                </a:cubicBezTo>
                <a:cubicBezTo>
                  <a:pt x="459733" y="22793"/>
                  <a:pt x="475021" y="29357"/>
                  <a:pt x="485213" y="43091"/>
                </a:cubicBezTo>
                <a:cubicBezTo>
                  <a:pt x="497910" y="60365"/>
                  <a:pt x="493246" y="82131"/>
                  <a:pt x="475108" y="95174"/>
                </a:cubicBezTo>
                <a:cubicBezTo>
                  <a:pt x="465607" y="101997"/>
                  <a:pt x="454551" y="105366"/>
                  <a:pt x="441940" y="105366"/>
                </a:cubicBezTo>
                <a:cubicBezTo>
                  <a:pt x="415165" y="105366"/>
                  <a:pt x="388476" y="105366"/>
                  <a:pt x="361700" y="105366"/>
                </a:cubicBezTo>
                <a:cubicBezTo>
                  <a:pt x="302880" y="105366"/>
                  <a:pt x="244147" y="105366"/>
                  <a:pt x="185327" y="105366"/>
                </a:cubicBezTo>
                <a:cubicBezTo>
                  <a:pt x="167966" y="105366"/>
                  <a:pt x="154837" y="93360"/>
                  <a:pt x="156478" y="79281"/>
                </a:cubicBezTo>
                <a:cubicBezTo>
                  <a:pt x="157860" y="67189"/>
                  <a:pt x="169866" y="58120"/>
                  <a:pt x="185241" y="57861"/>
                </a:cubicBezTo>
                <a:cubicBezTo>
                  <a:pt x="198369" y="57688"/>
                  <a:pt x="211584" y="57861"/>
                  <a:pt x="224713" y="57861"/>
                </a:cubicBezTo>
                <a:cubicBezTo>
                  <a:pt x="240778" y="57861"/>
                  <a:pt x="256844" y="57861"/>
                  <a:pt x="272995" y="57861"/>
                </a:cubicBezTo>
                <a:cubicBezTo>
                  <a:pt x="289147" y="57861"/>
                  <a:pt x="305299" y="57861"/>
                  <a:pt x="321450" y="57861"/>
                </a:cubicBezTo>
                <a:cubicBezTo>
                  <a:pt x="337602" y="57861"/>
                  <a:pt x="353754" y="57861"/>
                  <a:pt x="369906" y="57861"/>
                </a:cubicBezTo>
                <a:cubicBezTo>
                  <a:pt x="379407" y="57861"/>
                  <a:pt x="388908" y="57947"/>
                  <a:pt x="398409" y="57947"/>
                </a:cubicBezTo>
                <a:cubicBezTo>
                  <a:pt x="403332" y="57947"/>
                  <a:pt x="407564" y="56479"/>
                  <a:pt x="410501" y="53024"/>
                </a:cubicBezTo>
                <a:cubicBezTo>
                  <a:pt x="413351" y="49655"/>
                  <a:pt x="413956" y="45855"/>
                  <a:pt x="411883" y="42054"/>
                </a:cubicBezTo>
                <a:cubicBezTo>
                  <a:pt x="409551" y="37736"/>
                  <a:pt x="405491" y="35231"/>
                  <a:pt x="399704" y="35231"/>
                </a:cubicBezTo>
                <a:cubicBezTo>
                  <a:pt x="386057" y="35144"/>
                  <a:pt x="372410" y="35231"/>
                  <a:pt x="358763" y="35231"/>
                </a:cubicBezTo>
                <a:cubicBezTo>
                  <a:pt x="340971" y="35231"/>
                  <a:pt x="323178" y="35231"/>
                  <a:pt x="305385" y="35231"/>
                </a:cubicBezTo>
                <a:cubicBezTo>
                  <a:pt x="286210" y="35231"/>
                  <a:pt x="267122" y="35231"/>
                  <a:pt x="247947" y="35231"/>
                </a:cubicBezTo>
                <a:cubicBezTo>
                  <a:pt x="230068" y="35231"/>
                  <a:pt x="212102" y="35231"/>
                  <a:pt x="194223" y="35231"/>
                </a:cubicBezTo>
                <a:cubicBezTo>
                  <a:pt x="187313" y="35231"/>
                  <a:pt x="180317" y="34885"/>
                  <a:pt x="173580" y="36267"/>
                </a:cubicBezTo>
                <a:cubicBezTo>
                  <a:pt x="151901" y="40586"/>
                  <a:pt x="137476" y="51469"/>
                  <a:pt x="130826" y="69003"/>
                </a:cubicBezTo>
                <a:cubicBezTo>
                  <a:pt x="127371" y="78072"/>
                  <a:pt x="127803" y="87141"/>
                  <a:pt x="131430" y="96124"/>
                </a:cubicBezTo>
                <a:cubicBezTo>
                  <a:pt x="135058" y="105366"/>
                  <a:pt x="141622" y="112880"/>
                  <a:pt x="151037" y="118753"/>
                </a:cubicBezTo>
                <a:cubicBezTo>
                  <a:pt x="158897" y="123590"/>
                  <a:pt x="167707" y="126613"/>
                  <a:pt x="177467" y="127736"/>
                </a:cubicBezTo>
                <a:cubicBezTo>
                  <a:pt x="182995" y="128341"/>
                  <a:pt x="188609" y="128168"/>
                  <a:pt x="194137" y="128168"/>
                </a:cubicBezTo>
                <a:cubicBezTo>
                  <a:pt x="207266" y="128168"/>
                  <a:pt x="220481" y="128168"/>
                  <a:pt x="233609" y="128168"/>
                </a:cubicBezTo>
                <a:cubicBezTo>
                  <a:pt x="246479" y="128168"/>
                  <a:pt x="259435" y="128168"/>
                  <a:pt x="272304" y="128168"/>
                </a:cubicBezTo>
                <a:cubicBezTo>
                  <a:pt x="285433" y="128168"/>
                  <a:pt x="298648" y="128168"/>
                  <a:pt x="311777" y="128168"/>
                </a:cubicBezTo>
                <a:cubicBezTo>
                  <a:pt x="324646" y="128168"/>
                  <a:pt x="337602" y="128168"/>
                  <a:pt x="350472" y="128168"/>
                </a:cubicBezTo>
                <a:cubicBezTo>
                  <a:pt x="363600" y="128168"/>
                  <a:pt x="376815" y="128168"/>
                  <a:pt x="389944" y="128168"/>
                </a:cubicBezTo>
                <a:cubicBezTo>
                  <a:pt x="403073" y="128168"/>
                  <a:pt x="416115" y="128168"/>
                  <a:pt x="429244" y="128168"/>
                </a:cubicBezTo>
                <a:cubicBezTo>
                  <a:pt x="436672" y="128168"/>
                  <a:pt x="444100" y="128427"/>
                  <a:pt x="451441" y="127650"/>
                </a:cubicBezTo>
                <a:cubicBezTo>
                  <a:pt x="471739" y="125490"/>
                  <a:pt x="488495" y="118062"/>
                  <a:pt x="501710" y="105193"/>
                </a:cubicBezTo>
                <a:cubicBezTo>
                  <a:pt x="512766" y="94396"/>
                  <a:pt x="518812" y="81872"/>
                  <a:pt x="519935" y="67880"/>
                </a:cubicBezTo>
                <a:cubicBezTo>
                  <a:pt x="520712" y="58465"/>
                  <a:pt x="518812" y="49223"/>
                  <a:pt x="514494" y="40413"/>
                </a:cubicBezTo>
                <a:cubicBezTo>
                  <a:pt x="508102" y="27457"/>
                  <a:pt x="497651" y="17179"/>
                  <a:pt x="483140" y="9751"/>
                </a:cubicBezTo>
                <a:cubicBezTo>
                  <a:pt x="470098" y="3014"/>
                  <a:pt x="455674" y="77"/>
                  <a:pt x="440299" y="77"/>
                </a:cubicBezTo>
                <a:cubicBezTo>
                  <a:pt x="433217" y="77"/>
                  <a:pt x="426221" y="77"/>
                  <a:pt x="419138" y="77"/>
                </a:cubicBezTo>
                <a:cubicBezTo>
                  <a:pt x="411105" y="77"/>
                  <a:pt x="402986" y="77"/>
                  <a:pt x="394954" y="77"/>
                </a:cubicBezTo>
                <a:cubicBezTo>
                  <a:pt x="386144" y="77"/>
                  <a:pt x="377334" y="77"/>
                  <a:pt x="368524" y="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3" name="Google Shape;1553;p39"/>
          <p:cNvSpPr/>
          <p:nvPr/>
        </p:nvSpPr>
        <p:spPr>
          <a:xfrm rot="-1247444">
            <a:off x="8392437" y="2044586"/>
            <a:ext cx="520170" cy="163255"/>
          </a:xfrm>
          <a:custGeom>
            <a:avLst/>
            <a:gdLst/>
            <a:ahLst/>
            <a:cxnLst/>
            <a:rect l="l" t="t" r="r" b="b"/>
            <a:pathLst>
              <a:path w="520105" h="163235" extrusionOk="0">
                <a:moveTo>
                  <a:pt x="368351" y="77"/>
                </a:moveTo>
                <a:cubicBezTo>
                  <a:pt x="361787" y="77"/>
                  <a:pt x="355222" y="77"/>
                  <a:pt x="348658" y="77"/>
                </a:cubicBezTo>
                <a:cubicBezTo>
                  <a:pt x="339934" y="77"/>
                  <a:pt x="331211" y="77"/>
                  <a:pt x="322401" y="77"/>
                </a:cubicBezTo>
                <a:cubicBezTo>
                  <a:pt x="315836" y="77"/>
                  <a:pt x="309272" y="77"/>
                  <a:pt x="302708" y="77"/>
                </a:cubicBezTo>
                <a:cubicBezTo>
                  <a:pt x="295539" y="77"/>
                  <a:pt x="288370" y="77"/>
                  <a:pt x="281201" y="77"/>
                </a:cubicBezTo>
                <a:cubicBezTo>
                  <a:pt x="272995" y="77"/>
                  <a:pt x="264790" y="77"/>
                  <a:pt x="256584" y="77"/>
                </a:cubicBezTo>
                <a:cubicBezTo>
                  <a:pt x="247947" y="77"/>
                  <a:pt x="239224" y="77"/>
                  <a:pt x="230586" y="77"/>
                </a:cubicBezTo>
                <a:cubicBezTo>
                  <a:pt x="222381" y="77"/>
                  <a:pt x="214175" y="77"/>
                  <a:pt x="205970" y="77"/>
                </a:cubicBezTo>
                <a:cubicBezTo>
                  <a:pt x="195778" y="77"/>
                  <a:pt x="185672" y="77"/>
                  <a:pt x="175480" y="77"/>
                </a:cubicBezTo>
                <a:cubicBezTo>
                  <a:pt x="167189" y="77"/>
                  <a:pt x="158983" y="77"/>
                  <a:pt x="150691" y="77"/>
                </a:cubicBezTo>
                <a:cubicBezTo>
                  <a:pt x="140499" y="77"/>
                  <a:pt x="130394" y="77"/>
                  <a:pt x="120202" y="77"/>
                </a:cubicBezTo>
                <a:cubicBezTo>
                  <a:pt x="111219" y="77"/>
                  <a:pt x="102236" y="-182"/>
                  <a:pt x="93167" y="250"/>
                </a:cubicBezTo>
                <a:cubicBezTo>
                  <a:pt x="85653" y="595"/>
                  <a:pt x="78311" y="1632"/>
                  <a:pt x="71142" y="3446"/>
                </a:cubicBezTo>
                <a:cubicBezTo>
                  <a:pt x="49808" y="8801"/>
                  <a:pt x="32361" y="18734"/>
                  <a:pt x="19232" y="33503"/>
                </a:cubicBezTo>
                <a:cubicBezTo>
                  <a:pt x="7658" y="46459"/>
                  <a:pt x="1266" y="61143"/>
                  <a:pt x="144" y="77208"/>
                </a:cubicBezTo>
                <a:cubicBezTo>
                  <a:pt x="-720" y="90941"/>
                  <a:pt x="2303" y="103984"/>
                  <a:pt x="9472" y="116421"/>
                </a:cubicBezTo>
                <a:cubicBezTo>
                  <a:pt x="15777" y="127391"/>
                  <a:pt x="24587" y="136719"/>
                  <a:pt x="35902" y="144406"/>
                </a:cubicBezTo>
                <a:cubicBezTo>
                  <a:pt x="49549" y="153648"/>
                  <a:pt x="65096" y="159608"/>
                  <a:pt x="82630" y="162026"/>
                </a:cubicBezTo>
                <a:cubicBezTo>
                  <a:pt x="86689" y="162544"/>
                  <a:pt x="90835" y="163063"/>
                  <a:pt x="94981" y="163149"/>
                </a:cubicBezTo>
                <a:cubicBezTo>
                  <a:pt x="135749" y="163149"/>
                  <a:pt x="176430" y="163149"/>
                  <a:pt x="217198" y="163235"/>
                </a:cubicBezTo>
                <a:cubicBezTo>
                  <a:pt x="254080" y="163235"/>
                  <a:pt x="290961" y="163235"/>
                  <a:pt x="327842" y="163235"/>
                </a:cubicBezTo>
                <a:cubicBezTo>
                  <a:pt x="351681" y="163235"/>
                  <a:pt x="375520" y="163235"/>
                  <a:pt x="399359" y="163235"/>
                </a:cubicBezTo>
                <a:cubicBezTo>
                  <a:pt x="406700" y="163235"/>
                  <a:pt x="412574" y="158226"/>
                  <a:pt x="412746" y="152180"/>
                </a:cubicBezTo>
                <a:cubicBezTo>
                  <a:pt x="412919" y="146134"/>
                  <a:pt x="407305" y="140951"/>
                  <a:pt x="399963" y="140692"/>
                </a:cubicBezTo>
                <a:cubicBezTo>
                  <a:pt x="393485" y="140519"/>
                  <a:pt x="386921" y="140606"/>
                  <a:pt x="380443" y="140606"/>
                </a:cubicBezTo>
                <a:cubicBezTo>
                  <a:pt x="371979" y="140606"/>
                  <a:pt x="363514" y="140606"/>
                  <a:pt x="355049" y="140606"/>
                </a:cubicBezTo>
                <a:cubicBezTo>
                  <a:pt x="346671" y="140606"/>
                  <a:pt x="338207" y="140606"/>
                  <a:pt x="329829" y="140606"/>
                </a:cubicBezTo>
                <a:cubicBezTo>
                  <a:pt x="321364" y="140606"/>
                  <a:pt x="312900" y="140606"/>
                  <a:pt x="304435" y="140606"/>
                </a:cubicBezTo>
                <a:cubicBezTo>
                  <a:pt x="295884" y="140606"/>
                  <a:pt x="287333" y="140606"/>
                  <a:pt x="278782" y="140606"/>
                </a:cubicBezTo>
                <a:cubicBezTo>
                  <a:pt x="270231" y="140606"/>
                  <a:pt x="262112" y="140606"/>
                  <a:pt x="253734" y="140606"/>
                </a:cubicBezTo>
                <a:cubicBezTo>
                  <a:pt x="245270" y="140606"/>
                  <a:pt x="236805" y="140606"/>
                  <a:pt x="228341" y="140606"/>
                </a:cubicBezTo>
                <a:cubicBezTo>
                  <a:pt x="219962" y="140606"/>
                  <a:pt x="211498" y="140606"/>
                  <a:pt x="203120" y="140606"/>
                </a:cubicBezTo>
                <a:cubicBezTo>
                  <a:pt x="194655" y="140606"/>
                  <a:pt x="186191" y="140606"/>
                  <a:pt x="177726" y="140606"/>
                </a:cubicBezTo>
                <a:cubicBezTo>
                  <a:pt x="169262" y="140606"/>
                  <a:pt x="160797" y="140606"/>
                  <a:pt x="152332" y="140606"/>
                </a:cubicBezTo>
                <a:cubicBezTo>
                  <a:pt x="143954" y="140606"/>
                  <a:pt x="135490" y="140606"/>
                  <a:pt x="127112" y="140606"/>
                </a:cubicBezTo>
                <a:cubicBezTo>
                  <a:pt x="118647" y="140606"/>
                  <a:pt x="110183" y="140606"/>
                  <a:pt x="101718" y="140606"/>
                </a:cubicBezTo>
                <a:cubicBezTo>
                  <a:pt x="92390" y="140606"/>
                  <a:pt x="83321" y="139569"/>
                  <a:pt x="74597" y="136892"/>
                </a:cubicBezTo>
                <a:cubicBezTo>
                  <a:pt x="67083" y="134560"/>
                  <a:pt x="60259" y="131364"/>
                  <a:pt x="54127" y="127132"/>
                </a:cubicBezTo>
                <a:cubicBezTo>
                  <a:pt x="44798" y="120826"/>
                  <a:pt x="37802" y="113053"/>
                  <a:pt x="33224" y="103811"/>
                </a:cubicBezTo>
                <a:cubicBezTo>
                  <a:pt x="27437" y="92064"/>
                  <a:pt x="26487" y="79972"/>
                  <a:pt x="30029" y="67707"/>
                </a:cubicBezTo>
                <a:cubicBezTo>
                  <a:pt x="33138" y="57083"/>
                  <a:pt x="39443" y="47841"/>
                  <a:pt x="49031" y="40154"/>
                </a:cubicBezTo>
                <a:cubicBezTo>
                  <a:pt x="63109" y="28753"/>
                  <a:pt x="80125" y="22966"/>
                  <a:pt x="99991" y="22879"/>
                </a:cubicBezTo>
                <a:cubicBezTo>
                  <a:pt x="114933" y="22879"/>
                  <a:pt x="129789" y="22879"/>
                  <a:pt x="144732" y="22879"/>
                </a:cubicBezTo>
                <a:cubicBezTo>
                  <a:pt x="159329" y="22879"/>
                  <a:pt x="174012" y="22879"/>
                  <a:pt x="188609" y="22879"/>
                </a:cubicBezTo>
                <a:cubicBezTo>
                  <a:pt x="204674" y="22879"/>
                  <a:pt x="220740" y="22879"/>
                  <a:pt x="236805" y="22879"/>
                </a:cubicBezTo>
                <a:cubicBezTo>
                  <a:pt x="249847" y="22879"/>
                  <a:pt x="262976" y="22879"/>
                  <a:pt x="276018" y="22793"/>
                </a:cubicBezTo>
                <a:cubicBezTo>
                  <a:pt x="289924" y="22793"/>
                  <a:pt x="303830" y="22793"/>
                  <a:pt x="317736" y="22793"/>
                </a:cubicBezTo>
                <a:cubicBezTo>
                  <a:pt x="333802" y="22793"/>
                  <a:pt x="349867" y="22793"/>
                  <a:pt x="365932" y="22879"/>
                </a:cubicBezTo>
                <a:cubicBezTo>
                  <a:pt x="380529" y="22879"/>
                  <a:pt x="395213" y="22879"/>
                  <a:pt x="409810" y="22879"/>
                </a:cubicBezTo>
                <a:cubicBezTo>
                  <a:pt x="419915" y="22879"/>
                  <a:pt x="430021" y="22966"/>
                  <a:pt x="440127" y="22879"/>
                </a:cubicBezTo>
                <a:cubicBezTo>
                  <a:pt x="459733" y="22793"/>
                  <a:pt x="475021" y="29357"/>
                  <a:pt x="485213" y="43091"/>
                </a:cubicBezTo>
                <a:cubicBezTo>
                  <a:pt x="497910" y="60365"/>
                  <a:pt x="493246" y="82131"/>
                  <a:pt x="475108" y="95174"/>
                </a:cubicBezTo>
                <a:cubicBezTo>
                  <a:pt x="465607" y="101997"/>
                  <a:pt x="454551" y="105366"/>
                  <a:pt x="441940" y="105366"/>
                </a:cubicBezTo>
                <a:cubicBezTo>
                  <a:pt x="415165" y="105366"/>
                  <a:pt x="388476" y="105366"/>
                  <a:pt x="361700" y="105366"/>
                </a:cubicBezTo>
                <a:cubicBezTo>
                  <a:pt x="302880" y="105366"/>
                  <a:pt x="244147" y="105366"/>
                  <a:pt x="185327" y="105366"/>
                </a:cubicBezTo>
                <a:cubicBezTo>
                  <a:pt x="167966" y="105366"/>
                  <a:pt x="154837" y="93360"/>
                  <a:pt x="156478" y="79281"/>
                </a:cubicBezTo>
                <a:cubicBezTo>
                  <a:pt x="157860" y="67189"/>
                  <a:pt x="169866" y="58120"/>
                  <a:pt x="185241" y="57861"/>
                </a:cubicBezTo>
                <a:cubicBezTo>
                  <a:pt x="198369" y="57688"/>
                  <a:pt x="211584" y="57861"/>
                  <a:pt x="224713" y="57861"/>
                </a:cubicBezTo>
                <a:cubicBezTo>
                  <a:pt x="240778" y="57861"/>
                  <a:pt x="256844" y="57861"/>
                  <a:pt x="272995" y="57861"/>
                </a:cubicBezTo>
                <a:cubicBezTo>
                  <a:pt x="289147" y="57861"/>
                  <a:pt x="305299" y="57861"/>
                  <a:pt x="321450" y="57861"/>
                </a:cubicBezTo>
                <a:cubicBezTo>
                  <a:pt x="337602" y="57861"/>
                  <a:pt x="353754" y="57861"/>
                  <a:pt x="369906" y="57861"/>
                </a:cubicBezTo>
                <a:cubicBezTo>
                  <a:pt x="379407" y="57861"/>
                  <a:pt x="388908" y="57947"/>
                  <a:pt x="398409" y="57947"/>
                </a:cubicBezTo>
                <a:cubicBezTo>
                  <a:pt x="403332" y="57947"/>
                  <a:pt x="407564" y="56479"/>
                  <a:pt x="410501" y="53024"/>
                </a:cubicBezTo>
                <a:cubicBezTo>
                  <a:pt x="413351" y="49655"/>
                  <a:pt x="413956" y="45855"/>
                  <a:pt x="411883" y="42054"/>
                </a:cubicBezTo>
                <a:cubicBezTo>
                  <a:pt x="409551" y="37736"/>
                  <a:pt x="405491" y="35231"/>
                  <a:pt x="399704" y="35231"/>
                </a:cubicBezTo>
                <a:cubicBezTo>
                  <a:pt x="386057" y="35144"/>
                  <a:pt x="372410" y="35231"/>
                  <a:pt x="358763" y="35231"/>
                </a:cubicBezTo>
                <a:cubicBezTo>
                  <a:pt x="340971" y="35231"/>
                  <a:pt x="323178" y="35231"/>
                  <a:pt x="305385" y="35231"/>
                </a:cubicBezTo>
                <a:cubicBezTo>
                  <a:pt x="286210" y="35231"/>
                  <a:pt x="267122" y="35231"/>
                  <a:pt x="247947" y="35231"/>
                </a:cubicBezTo>
                <a:cubicBezTo>
                  <a:pt x="230068" y="35231"/>
                  <a:pt x="212102" y="35231"/>
                  <a:pt x="194223" y="35231"/>
                </a:cubicBezTo>
                <a:cubicBezTo>
                  <a:pt x="187313" y="35231"/>
                  <a:pt x="180317" y="34885"/>
                  <a:pt x="173580" y="36267"/>
                </a:cubicBezTo>
                <a:cubicBezTo>
                  <a:pt x="151901" y="40586"/>
                  <a:pt x="137476" y="51469"/>
                  <a:pt x="130826" y="69003"/>
                </a:cubicBezTo>
                <a:cubicBezTo>
                  <a:pt x="127371" y="78072"/>
                  <a:pt x="127803" y="87141"/>
                  <a:pt x="131430" y="96124"/>
                </a:cubicBezTo>
                <a:cubicBezTo>
                  <a:pt x="135058" y="105366"/>
                  <a:pt x="141622" y="112880"/>
                  <a:pt x="151037" y="118753"/>
                </a:cubicBezTo>
                <a:cubicBezTo>
                  <a:pt x="158897" y="123590"/>
                  <a:pt x="167707" y="126613"/>
                  <a:pt x="177467" y="127736"/>
                </a:cubicBezTo>
                <a:cubicBezTo>
                  <a:pt x="182995" y="128341"/>
                  <a:pt x="188609" y="128168"/>
                  <a:pt x="194137" y="128168"/>
                </a:cubicBezTo>
                <a:cubicBezTo>
                  <a:pt x="207266" y="128168"/>
                  <a:pt x="220481" y="128168"/>
                  <a:pt x="233609" y="128168"/>
                </a:cubicBezTo>
                <a:cubicBezTo>
                  <a:pt x="246479" y="128168"/>
                  <a:pt x="259435" y="128168"/>
                  <a:pt x="272304" y="128168"/>
                </a:cubicBezTo>
                <a:cubicBezTo>
                  <a:pt x="285433" y="128168"/>
                  <a:pt x="298648" y="128168"/>
                  <a:pt x="311777" y="128168"/>
                </a:cubicBezTo>
                <a:cubicBezTo>
                  <a:pt x="324646" y="128168"/>
                  <a:pt x="337602" y="128168"/>
                  <a:pt x="350472" y="128168"/>
                </a:cubicBezTo>
                <a:cubicBezTo>
                  <a:pt x="363600" y="128168"/>
                  <a:pt x="376815" y="128168"/>
                  <a:pt x="389944" y="128168"/>
                </a:cubicBezTo>
                <a:cubicBezTo>
                  <a:pt x="403073" y="128168"/>
                  <a:pt x="416115" y="128168"/>
                  <a:pt x="429244" y="128168"/>
                </a:cubicBezTo>
                <a:cubicBezTo>
                  <a:pt x="436672" y="128168"/>
                  <a:pt x="444100" y="128427"/>
                  <a:pt x="451441" y="127650"/>
                </a:cubicBezTo>
                <a:cubicBezTo>
                  <a:pt x="471739" y="125490"/>
                  <a:pt x="488495" y="118062"/>
                  <a:pt x="501710" y="105193"/>
                </a:cubicBezTo>
                <a:cubicBezTo>
                  <a:pt x="512766" y="94396"/>
                  <a:pt x="518812" y="81872"/>
                  <a:pt x="519935" y="67880"/>
                </a:cubicBezTo>
                <a:cubicBezTo>
                  <a:pt x="520712" y="58465"/>
                  <a:pt x="518812" y="49223"/>
                  <a:pt x="514494" y="40413"/>
                </a:cubicBezTo>
                <a:cubicBezTo>
                  <a:pt x="508102" y="27457"/>
                  <a:pt x="497651" y="17179"/>
                  <a:pt x="483140" y="9751"/>
                </a:cubicBezTo>
                <a:cubicBezTo>
                  <a:pt x="470098" y="3014"/>
                  <a:pt x="455674" y="77"/>
                  <a:pt x="440299" y="77"/>
                </a:cubicBezTo>
                <a:cubicBezTo>
                  <a:pt x="433217" y="77"/>
                  <a:pt x="426221" y="77"/>
                  <a:pt x="419138" y="77"/>
                </a:cubicBezTo>
                <a:cubicBezTo>
                  <a:pt x="411105" y="77"/>
                  <a:pt x="402986" y="77"/>
                  <a:pt x="394954" y="77"/>
                </a:cubicBezTo>
                <a:cubicBezTo>
                  <a:pt x="386144" y="77"/>
                  <a:pt x="377334" y="77"/>
                  <a:pt x="368524" y="7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322;p36"/>
          <p:cNvSpPr txBox="1">
            <a:spLocks noGrp="1"/>
          </p:cNvSpPr>
          <p:nvPr>
            <p:ph type="subTitle" idx="1"/>
          </p:nvPr>
        </p:nvSpPr>
        <p:spPr>
          <a:xfrm>
            <a:off x="847185" y="2328817"/>
            <a:ext cx="7456528" cy="20238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defTabSz="457200">
              <a:lnSpc>
                <a:spcPct val="150000"/>
              </a:lnSpc>
              <a:buClrTx/>
              <a:buSzTx/>
            </a:pPr>
            <a:r>
              <a:rPr lang="vi-VN" sz="3900" b="1">
                <a:solidFill>
                  <a:srgbClr val="C00000"/>
                </a:solidFill>
                <a:latin typeface="Arial" panose="020B0604020202020204" pitchFamily="34" charset="0"/>
                <a:cs typeface="Arial"/>
                <a:sym typeface="Arial"/>
              </a:rPr>
              <a:t>BÀI 11. TỈ SỐ LƯỢNG GIÁC CỦA GÓC NHỌN</a:t>
            </a:r>
          </a:p>
        </p:txBody>
      </p:sp>
      <p:sp>
        <p:nvSpPr>
          <p:cNvPr id="112" name="Rectangle 111"/>
          <p:cNvSpPr/>
          <p:nvPr/>
        </p:nvSpPr>
        <p:spPr>
          <a:xfrm>
            <a:off x="661805" y="461094"/>
            <a:ext cx="7836363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>
              <a:lnSpc>
                <a:spcPct val="150000"/>
              </a:lnSpc>
              <a:buClrTx/>
            </a:pPr>
            <a:r>
              <a:rPr lang="vi-VN" sz="3900" b="1">
                <a:solidFill>
                  <a:srgbClr val="002948"/>
                </a:solidFill>
                <a:latin typeface="Arial" panose="020B0604020202020204" pitchFamily="34" charset="0"/>
              </a:rPr>
              <a:t>CHƯƠNG IV. HỆ THỨC LƯỢNG TRONG TAM GIÁC VUÔNG</a:t>
            </a:r>
          </a:p>
        </p:txBody>
      </p:sp>
      <p:grpSp>
        <p:nvGrpSpPr>
          <p:cNvPr id="113" name="Google Shape;1757;p46"/>
          <p:cNvGrpSpPr/>
          <p:nvPr/>
        </p:nvGrpSpPr>
        <p:grpSpPr>
          <a:xfrm rot="-1450910">
            <a:off x="1071205" y="4112955"/>
            <a:ext cx="1360747" cy="1687614"/>
            <a:chOff x="8034810" y="4372104"/>
            <a:chExt cx="567728" cy="669043"/>
          </a:xfrm>
        </p:grpSpPr>
        <p:sp>
          <p:nvSpPr>
            <p:cNvPr id="114" name="Google Shape;1758;p46"/>
            <p:cNvSpPr/>
            <p:nvPr/>
          </p:nvSpPr>
          <p:spPr>
            <a:xfrm>
              <a:off x="8034810" y="4372104"/>
              <a:ext cx="567728" cy="669043"/>
            </a:xfrm>
            <a:custGeom>
              <a:avLst/>
              <a:gdLst/>
              <a:ahLst/>
              <a:cxnLst/>
              <a:rect l="l" t="t" r="r" b="b"/>
              <a:pathLst>
                <a:path w="567728" h="669043" extrusionOk="0">
                  <a:moveTo>
                    <a:pt x="531279" y="0"/>
                  </a:moveTo>
                  <a:cubicBezTo>
                    <a:pt x="551409" y="0"/>
                    <a:pt x="567728" y="16319"/>
                    <a:pt x="567728" y="36449"/>
                  </a:cubicBezTo>
                  <a:lnTo>
                    <a:pt x="567728" y="632594"/>
                  </a:lnTo>
                  <a:cubicBezTo>
                    <a:pt x="567728" y="652725"/>
                    <a:pt x="551409" y="669043"/>
                    <a:pt x="531279" y="669043"/>
                  </a:cubicBezTo>
                  <a:lnTo>
                    <a:pt x="36449" y="669043"/>
                  </a:lnTo>
                  <a:cubicBezTo>
                    <a:pt x="16319" y="669043"/>
                    <a:pt x="0" y="652725"/>
                    <a:pt x="0" y="632594"/>
                  </a:cubicBezTo>
                  <a:lnTo>
                    <a:pt x="0" y="36449"/>
                  </a:lnTo>
                  <a:cubicBezTo>
                    <a:pt x="0" y="16319"/>
                    <a:pt x="16319" y="0"/>
                    <a:pt x="364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5" name="Google Shape;1759;p46"/>
            <p:cNvGrpSpPr/>
            <p:nvPr/>
          </p:nvGrpSpPr>
          <p:grpSpPr>
            <a:xfrm>
              <a:off x="8094493" y="4438697"/>
              <a:ext cx="448447" cy="535857"/>
              <a:chOff x="8094493" y="4438697"/>
              <a:chExt cx="448447" cy="535857"/>
            </a:xfrm>
          </p:grpSpPr>
          <p:sp>
            <p:nvSpPr>
              <p:cNvPr id="116" name="Google Shape;1760;p46"/>
              <p:cNvSpPr/>
              <p:nvPr/>
            </p:nvSpPr>
            <p:spPr>
              <a:xfrm>
                <a:off x="8094493" y="4438697"/>
                <a:ext cx="448447" cy="128349"/>
              </a:xfrm>
              <a:custGeom>
                <a:avLst/>
                <a:gdLst/>
                <a:ahLst/>
                <a:cxnLst/>
                <a:rect l="l" t="t" r="r" b="b"/>
                <a:pathLst>
                  <a:path w="448447" h="128349" extrusionOk="0">
                    <a:moveTo>
                      <a:pt x="415885" y="0"/>
                    </a:moveTo>
                    <a:cubicBezTo>
                      <a:pt x="433869" y="0"/>
                      <a:pt x="448448" y="14579"/>
                      <a:pt x="448448" y="32563"/>
                    </a:cubicBezTo>
                    <a:lnTo>
                      <a:pt x="448448" y="95788"/>
                    </a:lnTo>
                    <a:cubicBezTo>
                      <a:pt x="448448" y="113771"/>
                      <a:pt x="433869" y="128351"/>
                      <a:pt x="415885" y="128351"/>
                    </a:cubicBezTo>
                    <a:lnTo>
                      <a:pt x="32563" y="128351"/>
                    </a:lnTo>
                    <a:cubicBezTo>
                      <a:pt x="14579" y="128351"/>
                      <a:pt x="0" y="113772"/>
                      <a:pt x="0" y="95788"/>
                    </a:cubicBezTo>
                    <a:lnTo>
                      <a:pt x="0" y="32563"/>
                    </a:lnTo>
                    <a:cubicBezTo>
                      <a:pt x="0" y="14579"/>
                      <a:pt x="14579" y="0"/>
                      <a:pt x="325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" name="Google Shape;1761;p46"/>
              <p:cNvSpPr/>
              <p:nvPr/>
            </p:nvSpPr>
            <p:spPr>
              <a:xfrm>
                <a:off x="8094493" y="4621290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0" y="0"/>
                    </a:lnTo>
                    <a:lnTo>
                      <a:pt x="88100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" name="Google Shape;1762;p46"/>
              <p:cNvSpPr/>
              <p:nvPr/>
            </p:nvSpPr>
            <p:spPr>
              <a:xfrm>
                <a:off x="8214551" y="4621290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1" y="0"/>
                    </a:lnTo>
                    <a:lnTo>
                      <a:pt x="88101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" name="Google Shape;1763;p46"/>
              <p:cNvSpPr/>
              <p:nvPr/>
            </p:nvSpPr>
            <p:spPr>
              <a:xfrm>
                <a:off x="8334696" y="4621290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0" y="0"/>
                    </a:lnTo>
                    <a:lnTo>
                      <a:pt x="88100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" name="Google Shape;1764;p46"/>
              <p:cNvSpPr/>
              <p:nvPr/>
            </p:nvSpPr>
            <p:spPr>
              <a:xfrm>
                <a:off x="8454754" y="4621290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1" y="0"/>
                    </a:lnTo>
                    <a:lnTo>
                      <a:pt x="88101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" name="Google Shape;1765;p46"/>
              <p:cNvSpPr/>
              <p:nvPr/>
            </p:nvSpPr>
            <p:spPr>
              <a:xfrm>
                <a:off x="8094493" y="4753872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0" y="0"/>
                    </a:lnTo>
                    <a:lnTo>
                      <a:pt x="88100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" name="Google Shape;1766;p46"/>
              <p:cNvSpPr/>
              <p:nvPr/>
            </p:nvSpPr>
            <p:spPr>
              <a:xfrm>
                <a:off x="8214551" y="4753872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1" y="0"/>
                    </a:lnTo>
                    <a:lnTo>
                      <a:pt x="88101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" name="Google Shape;1767;p46"/>
              <p:cNvSpPr/>
              <p:nvPr/>
            </p:nvSpPr>
            <p:spPr>
              <a:xfrm>
                <a:off x="8334696" y="4753872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0" y="0"/>
                    </a:lnTo>
                    <a:lnTo>
                      <a:pt x="88100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" name="Google Shape;1768;p46"/>
              <p:cNvSpPr/>
              <p:nvPr/>
            </p:nvSpPr>
            <p:spPr>
              <a:xfrm>
                <a:off x="8454754" y="4753872"/>
                <a:ext cx="88100" cy="220682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220682" extrusionOk="0">
                    <a:moveTo>
                      <a:pt x="0" y="0"/>
                    </a:moveTo>
                    <a:lnTo>
                      <a:pt x="88101" y="0"/>
                    </a:lnTo>
                    <a:lnTo>
                      <a:pt x="88101" y="220683"/>
                    </a:lnTo>
                    <a:lnTo>
                      <a:pt x="0" y="220683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" name="Google Shape;1769;p46"/>
              <p:cNvSpPr/>
              <p:nvPr/>
            </p:nvSpPr>
            <p:spPr>
              <a:xfrm>
                <a:off x="8094493" y="4886454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0" y="0"/>
                    </a:lnTo>
                    <a:lnTo>
                      <a:pt x="88100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" name="Google Shape;1770;p46"/>
              <p:cNvSpPr/>
              <p:nvPr/>
            </p:nvSpPr>
            <p:spPr>
              <a:xfrm>
                <a:off x="8214551" y="4886454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1" y="0"/>
                    </a:lnTo>
                    <a:lnTo>
                      <a:pt x="88101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" name="Google Shape;1771;p46"/>
              <p:cNvSpPr/>
              <p:nvPr/>
            </p:nvSpPr>
            <p:spPr>
              <a:xfrm>
                <a:off x="8334696" y="4886454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0" y="0"/>
                    </a:lnTo>
                    <a:lnTo>
                      <a:pt x="88100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72365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wheel spokes="1"/>
      </p:transition>
    </mc:Choice>
    <mc:Fallback>
      <p:transition spd="med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 uiExpand="1" build="p" animBg="1"/>
      <p:bldP spid="1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7" name="Google Shape;1757;p46"/>
          <p:cNvGrpSpPr/>
          <p:nvPr/>
        </p:nvGrpSpPr>
        <p:grpSpPr>
          <a:xfrm rot="2748221">
            <a:off x="368022" y="3966027"/>
            <a:ext cx="949248" cy="1177942"/>
            <a:chOff x="8034810" y="4372104"/>
            <a:chExt cx="567728" cy="669043"/>
          </a:xfrm>
        </p:grpSpPr>
        <p:sp>
          <p:nvSpPr>
            <p:cNvPr id="1758" name="Google Shape;1758;p46"/>
            <p:cNvSpPr/>
            <p:nvPr/>
          </p:nvSpPr>
          <p:spPr>
            <a:xfrm>
              <a:off x="8034810" y="4372104"/>
              <a:ext cx="567728" cy="669043"/>
            </a:xfrm>
            <a:custGeom>
              <a:avLst/>
              <a:gdLst/>
              <a:ahLst/>
              <a:cxnLst/>
              <a:rect l="l" t="t" r="r" b="b"/>
              <a:pathLst>
                <a:path w="567728" h="669043" extrusionOk="0">
                  <a:moveTo>
                    <a:pt x="531279" y="0"/>
                  </a:moveTo>
                  <a:cubicBezTo>
                    <a:pt x="551409" y="0"/>
                    <a:pt x="567728" y="16319"/>
                    <a:pt x="567728" y="36449"/>
                  </a:cubicBezTo>
                  <a:lnTo>
                    <a:pt x="567728" y="632594"/>
                  </a:lnTo>
                  <a:cubicBezTo>
                    <a:pt x="567728" y="652725"/>
                    <a:pt x="551409" y="669043"/>
                    <a:pt x="531279" y="669043"/>
                  </a:cubicBezTo>
                  <a:lnTo>
                    <a:pt x="36449" y="669043"/>
                  </a:lnTo>
                  <a:cubicBezTo>
                    <a:pt x="16319" y="669043"/>
                    <a:pt x="0" y="652725"/>
                    <a:pt x="0" y="632594"/>
                  </a:cubicBezTo>
                  <a:lnTo>
                    <a:pt x="0" y="36449"/>
                  </a:lnTo>
                  <a:cubicBezTo>
                    <a:pt x="0" y="16319"/>
                    <a:pt x="16319" y="0"/>
                    <a:pt x="364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759" name="Google Shape;1759;p46"/>
            <p:cNvGrpSpPr/>
            <p:nvPr/>
          </p:nvGrpSpPr>
          <p:grpSpPr>
            <a:xfrm>
              <a:off x="8094493" y="4438697"/>
              <a:ext cx="448447" cy="535857"/>
              <a:chOff x="8094493" y="4438697"/>
              <a:chExt cx="448447" cy="535857"/>
            </a:xfrm>
          </p:grpSpPr>
          <p:sp>
            <p:nvSpPr>
              <p:cNvPr id="1760" name="Google Shape;1760;p46"/>
              <p:cNvSpPr/>
              <p:nvPr/>
            </p:nvSpPr>
            <p:spPr>
              <a:xfrm>
                <a:off x="8094493" y="4438697"/>
                <a:ext cx="448447" cy="128349"/>
              </a:xfrm>
              <a:custGeom>
                <a:avLst/>
                <a:gdLst/>
                <a:ahLst/>
                <a:cxnLst/>
                <a:rect l="l" t="t" r="r" b="b"/>
                <a:pathLst>
                  <a:path w="448447" h="128349" extrusionOk="0">
                    <a:moveTo>
                      <a:pt x="415885" y="0"/>
                    </a:moveTo>
                    <a:cubicBezTo>
                      <a:pt x="433869" y="0"/>
                      <a:pt x="448448" y="14579"/>
                      <a:pt x="448448" y="32563"/>
                    </a:cubicBezTo>
                    <a:lnTo>
                      <a:pt x="448448" y="95788"/>
                    </a:lnTo>
                    <a:cubicBezTo>
                      <a:pt x="448448" y="113771"/>
                      <a:pt x="433869" y="128351"/>
                      <a:pt x="415885" y="128351"/>
                    </a:cubicBezTo>
                    <a:lnTo>
                      <a:pt x="32563" y="128351"/>
                    </a:lnTo>
                    <a:cubicBezTo>
                      <a:pt x="14579" y="128351"/>
                      <a:pt x="0" y="113772"/>
                      <a:pt x="0" y="95788"/>
                    </a:cubicBezTo>
                    <a:lnTo>
                      <a:pt x="0" y="32563"/>
                    </a:lnTo>
                    <a:cubicBezTo>
                      <a:pt x="0" y="14579"/>
                      <a:pt x="14579" y="0"/>
                      <a:pt x="325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1" name="Google Shape;1761;p46"/>
              <p:cNvSpPr/>
              <p:nvPr/>
            </p:nvSpPr>
            <p:spPr>
              <a:xfrm>
                <a:off x="8094493" y="4621290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0" y="0"/>
                    </a:lnTo>
                    <a:lnTo>
                      <a:pt x="88100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2" name="Google Shape;1762;p46"/>
              <p:cNvSpPr/>
              <p:nvPr/>
            </p:nvSpPr>
            <p:spPr>
              <a:xfrm>
                <a:off x="8214551" y="4621290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1" y="0"/>
                    </a:lnTo>
                    <a:lnTo>
                      <a:pt x="88101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3" name="Google Shape;1763;p46"/>
              <p:cNvSpPr/>
              <p:nvPr/>
            </p:nvSpPr>
            <p:spPr>
              <a:xfrm>
                <a:off x="8334696" y="4621290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0" y="0"/>
                    </a:lnTo>
                    <a:lnTo>
                      <a:pt x="88100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4" name="Google Shape;1764;p46"/>
              <p:cNvSpPr/>
              <p:nvPr/>
            </p:nvSpPr>
            <p:spPr>
              <a:xfrm>
                <a:off x="8454754" y="4621290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1" y="0"/>
                    </a:lnTo>
                    <a:lnTo>
                      <a:pt x="88101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5" name="Google Shape;1765;p46"/>
              <p:cNvSpPr/>
              <p:nvPr/>
            </p:nvSpPr>
            <p:spPr>
              <a:xfrm>
                <a:off x="8094493" y="4753872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0" y="0"/>
                    </a:lnTo>
                    <a:lnTo>
                      <a:pt x="88100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6" name="Google Shape;1766;p46"/>
              <p:cNvSpPr/>
              <p:nvPr/>
            </p:nvSpPr>
            <p:spPr>
              <a:xfrm>
                <a:off x="8214551" y="4753872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1" y="0"/>
                    </a:lnTo>
                    <a:lnTo>
                      <a:pt x="88101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7" name="Google Shape;1767;p46"/>
              <p:cNvSpPr/>
              <p:nvPr/>
            </p:nvSpPr>
            <p:spPr>
              <a:xfrm>
                <a:off x="8334696" y="4753872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0" y="0"/>
                    </a:lnTo>
                    <a:lnTo>
                      <a:pt x="88100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8" name="Google Shape;1768;p46"/>
              <p:cNvSpPr/>
              <p:nvPr/>
            </p:nvSpPr>
            <p:spPr>
              <a:xfrm>
                <a:off x="8454754" y="4753872"/>
                <a:ext cx="88100" cy="220682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220682" extrusionOk="0">
                    <a:moveTo>
                      <a:pt x="0" y="0"/>
                    </a:moveTo>
                    <a:lnTo>
                      <a:pt x="88101" y="0"/>
                    </a:lnTo>
                    <a:lnTo>
                      <a:pt x="88101" y="220683"/>
                    </a:lnTo>
                    <a:lnTo>
                      <a:pt x="0" y="220683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9" name="Google Shape;1769;p46"/>
              <p:cNvSpPr/>
              <p:nvPr/>
            </p:nvSpPr>
            <p:spPr>
              <a:xfrm>
                <a:off x="8094493" y="4886454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0" y="0"/>
                    </a:lnTo>
                    <a:lnTo>
                      <a:pt x="88100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70" name="Google Shape;1770;p46"/>
              <p:cNvSpPr/>
              <p:nvPr/>
            </p:nvSpPr>
            <p:spPr>
              <a:xfrm>
                <a:off x="8214551" y="4886454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1" y="0"/>
                    </a:lnTo>
                    <a:lnTo>
                      <a:pt x="88101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71" name="Google Shape;1771;p46"/>
              <p:cNvSpPr/>
              <p:nvPr/>
            </p:nvSpPr>
            <p:spPr>
              <a:xfrm>
                <a:off x="8334696" y="4886454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0" y="0"/>
                    </a:lnTo>
                    <a:lnTo>
                      <a:pt x="88100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840" name="Google Shape;1840;p46"/>
          <p:cNvGrpSpPr/>
          <p:nvPr/>
        </p:nvGrpSpPr>
        <p:grpSpPr>
          <a:xfrm rot="4573059">
            <a:off x="7793898" y="-235058"/>
            <a:ext cx="277067" cy="1927730"/>
            <a:chOff x="5771324" y="4276662"/>
            <a:chExt cx="124377" cy="865369"/>
          </a:xfrm>
        </p:grpSpPr>
        <p:sp>
          <p:nvSpPr>
            <p:cNvPr id="1841" name="Google Shape;1841;p46"/>
            <p:cNvSpPr/>
            <p:nvPr/>
          </p:nvSpPr>
          <p:spPr>
            <a:xfrm rot="10800000">
              <a:off x="5870653" y="4320367"/>
              <a:ext cx="24875" cy="697028"/>
            </a:xfrm>
            <a:custGeom>
              <a:avLst/>
              <a:gdLst/>
              <a:ahLst/>
              <a:cxnLst/>
              <a:rect l="l" t="t" r="r" b="b"/>
              <a:pathLst>
                <a:path w="24875" h="697028" extrusionOk="0">
                  <a:moveTo>
                    <a:pt x="0" y="0"/>
                  </a:moveTo>
                  <a:lnTo>
                    <a:pt x="24875" y="0"/>
                  </a:lnTo>
                  <a:lnTo>
                    <a:pt x="24875" y="697029"/>
                  </a:lnTo>
                  <a:lnTo>
                    <a:pt x="0" y="69702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2" name="Google Shape;1842;p46"/>
            <p:cNvSpPr/>
            <p:nvPr/>
          </p:nvSpPr>
          <p:spPr>
            <a:xfrm rot="10800000">
              <a:off x="5845864" y="4320367"/>
              <a:ext cx="24875" cy="697028"/>
            </a:xfrm>
            <a:custGeom>
              <a:avLst/>
              <a:gdLst/>
              <a:ahLst/>
              <a:cxnLst/>
              <a:rect l="l" t="t" r="r" b="b"/>
              <a:pathLst>
                <a:path w="24875" h="697028" extrusionOk="0">
                  <a:moveTo>
                    <a:pt x="0" y="0"/>
                  </a:moveTo>
                  <a:lnTo>
                    <a:pt x="24875" y="0"/>
                  </a:lnTo>
                  <a:lnTo>
                    <a:pt x="24875" y="697029"/>
                  </a:lnTo>
                  <a:lnTo>
                    <a:pt x="0" y="69702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3" name="Google Shape;1843;p46"/>
            <p:cNvSpPr/>
            <p:nvPr/>
          </p:nvSpPr>
          <p:spPr>
            <a:xfrm rot="10800000">
              <a:off x="5821075" y="4320367"/>
              <a:ext cx="24875" cy="697028"/>
            </a:xfrm>
            <a:custGeom>
              <a:avLst/>
              <a:gdLst/>
              <a:ahLst/>
              <a:cxnLst/>
              <a:rect l="l" t="t" r="r" b="b"/>
              <a:pathLst>
                <a:path w="24875" h="697028" extrusionOk="0">
                  <a:moveTo>
                    <a:pt x="0" y="0"/>
                  </a:moveTo>
                  <a:lnTo>
                    <a:pt x="24875" y="0"/>
                  </a:lnTo>
                  <a:lnTo>
                    <a:pt x="24875" y="697029"/>
                  </a:lnTo>
                  <a:lnTo>
                    <a:pt x="0" y="69702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4" name="Google Shape;1844;p46"/>
            <p:cNvSpPr/>
            <p:nvPr/>
          </p:nvSpPr>
          <p:spPr>
            <a:xfrm rot="10800000">
              <a:off x="5796113" y="4320367"/>
              <a:ext cx="24875" cy="697028"/>
            </a:xfrm>
            <a:custGeom>
              <a:avLst/>
              <a:gdLst/>
              <a:ahLst/>
              <a:cxnLst/>
              <a:rect l="l" t="t" r="r" b="b"/>
              <a:pathLst>
                <a:path w="24875" h="697028" extrusionOk="0">
                  <a:moveTo>
                    <a:pt x="0" y="0"/>
                  </a:moveTo>
                  <a:lnTo>
                    <a:pt x="24875" y="0"/>
                  </a:lnTo>
                  <a:lnTo>
                    <a:pt x="24875" y="697029"/>
                  </a:lnTo>
                  <a:lnTo>
                    <a:pt x="0" y="69702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5" name="Google Shape;1845;p46"/>
            <p:cNvSpPr/>
            <p:nvPr/>
          </p:nvSpPr>
          <p:spPr>
            <a:xfrm rot="10800000">
              <a:off x="5771324" y="4320367"/>
              <a:ext cx="24875" cy="697028"/>
            </a:xfrm>
            <a:custGeom>
              <a:avLst/>
              <a:gdLst/>
              <a:ahLst/>
              <a:cxnLst/>
              <a:rect l="l" t="t" r="r" b="b"/>
              <a:pathLst>
                <a:path w="24875" h="697028" extrusionOk="0">
                  <a:moveTo>
                    <a:pt x="0" y="0"/>
                  </a:moveTo>
                  <a:lnTo>
                    <a:pt x="24875" y="0"/>
                  </a:lnTo>
                  <a:lnTo>
                    <a:pt x="24875" y="697029"/>
                  </a:lnTo>
                  <a:lnTo>
                    <a:pt x="0" y="69702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6" name="Google Shape;1846;p46"/>
            <p:cNvSpPr/>
            <p:nvPr/>
          </p:nvSpPr>
          <p:spPr>
            <a:xfrm>
              <a:off x="5771324" y="5017395"/>
              <a:ext cx="124204" cy="124635"/>
            </a:xfrm>
            <a:custGeom>
              <a:avLst/>
              <a:gdLst/>
              <a:ahLst/>
              <a:cxnLst/>
              <a:rect l="l" t="t" r="r" b="b"/>
              <a:pathLst>
                <a:path w="124204" h="124635" extrusionOk="0">
                  <a:moveTo>
                    <a:pt x="62102" y="124636"/>
                  </a:moveTo>
                  <a:cubicBezTo>
                    <a:pt x="76872" y="124636"/>
                    <a:pt x="124204" y="0"/>
                    <a:pt x="124204" y="0"/>
                  </a:cubicBezTo>
                  <a:lnTo>
                    <a:pt x="0" y="0"/>
                  </a:lnTo>
                  <a:cubicBezTo>
                    <a:pt x="0" y="0"/>
                    <a:pt x="47851" y="124636"/>
                    <a:pt x="62102" y="1246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7" name="Google Shape;1847;p46"/>
            <p:cNvSpPr/>
            <p:nvPr/>
          </p:nvSpPr>
          <p:spPr>
            <a:xfrm>
              <a:off x="5815720" y="5108691"/>
              <a:ext cx="35499" cy="33340"/>
            </a:xfrm>
            <a:custGeom>
              <a:avLst/>
              <a:gdLst/>
              <a:ahLst/>
              <a:cxnLst/>
              <a:rect l="l" t="t" r="r" b="b"/>
              <a:pathLst>
                <a:path w="35499" h="33340" extrusionOk="0">
                  <a:moveTo>
                    <a:pt x="17706" y="0"/>
                  </a:moveTo>
                  <a:cubicBezTo>
                    <a:pt x="10797" y="0"/>
                    <a:pt x="4492" y="3887"/>
                    <a:pt x="0" y="10192"/>
                  </a:cubicBezTo>
                  <a:cubicBezTo>
                    <a:pt x="7342" y="23839"/>
                    <a:pt x="13734" y="33340"/>
                    <a:pt x="17706" y="33340"/>
                  </a:cubicBezTo>
                  <a:cubicBezTo>
                    <a:pt x="21680" y="33340"/>
                    <a:pt x="28244" y="24012"/>
                    <a:pt x="35499" y="10451"/>
                  </a:cubicBezTo>
                  <a:cubicBezTo>
                    <a:pt x="31008" y="4060"/>
                    <a:pt x="24702" y="86"/>
                    <a:pt x="17706" y="8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8" name="Google Shape;1848;p46"/>
            <p:cNvSpPr/>
            <p:nvPr/>
          </p:nvSpPr>
          <p:spPr>
            <a:xfrm rot="10800000">
              <a:off x="5771411" y="4276662"/>
              <a:ext cx="124290" cy="110470"/>
            </a:xfrm>
            <a:custGeom>
              <a:avLst/>
              <a:gdLst/>
              <a:ahLst/>
              <a:cxnLst/>
              <a:rect l="l" t="t" r="r" b="b"/>
              <a:pathLst>
                <a:path w="124290" h="110470" extrusionOk="0">
                  <a:moveTo>
                    <a:pt x="86" y="0"/>
                  </a:moveTo>
                  <a:lnTo>
                    <a:pt x="124290" y="0"/>
                  </a:lnTo>
                  <a:lnTo>
                    <a:pt x="124290" y="88532"/>
                  </a:lnTo>
                  <a:cubicBezTo>
                    <a:pt x="124290" y="100624"/>
                    <a:pt x="114444" y="110471"/>
                    <a:pt x="102352" y="110471"/>
                  </a:cubicBezTo>
                  <a:lnTo>
                    <a:pt x="21939" y="110471"/>
                  </a:lnTo>
                  <a:cubicBezTo>
                    <a:pt x="9846" y="110471"/>
                    <a:pt x="0" y="100624"/>
                    <a:pt x="0" y="88532"/>
                  </a:cubicBez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00" name="TextBox 99"/>
              <p:cNvSpPr txBox="1"/>
              <p:nvPr/>
            </p:nvSpPr>
            <p:spPr>
              <a:xfrm>
                <a:off x="980301" y="573127"/>
                <a:ext cx="3239450" cy="29869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 defTabSz="457200" eaLnBrk="0" fontAlgn="base" hangingPunct="0">
                  <a:lnSpc>
                    <a:spcPct val="16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kumimoji="0" lang="en-US" sz="19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highlight>
                      <a:srgbClr val="CE4D8E"/>
                    </a:highlight>
                    <a:uLnTx/>
                    <a:uFillTx/>
                    <a:latin typeface="+mn-lt"/>
                    <a:ea typeface="+mn-ea"/>
                    <a:sym typeface="Arial"/>
                  </a:rPr>
                  <a:t>Ví dụ 3:</a:t>
                </a:r>
                <a:r>
                  <a:rPr kumimoji="0" lang="en-US" sz="1900" b="0" i="0" u="none" strike="noStrike" kern="120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+mn-ea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altLang="en-US" sz="1900" kern="1200">
                    <a:latin typeface="Arial" panose="020B0604020202020204" pitchFamily="34" charset="0"/>
                    <a:ea typeface="Open Sans"/>
                  </a:rPr>
                  <a:t>Hãy viết các tỉ số lượng giác sau thành tỉ số lượng giác của các góc nhỏ hơn </a:t>
                </a:r>
                <a14:m>
                  <m:oMath xmlns:m="http://schemas.openxmlformats.org/officeDocument/2006/math">
                    <m:r>
                      <a:rPr lang="en-US" altLang="en-US" sz="1900" i="1" kern="1200">
                        <a:latin typeface="Cambria Math" panose="02040503050406030204" pitchFamily="18" charset="0"/>
                        <a:ea typeface="Open Sans"/>
                        <a:cs typeface="+mn-cs"/>
                      </a:rPr>
                      <m:t>45</m:t>
                    </m:r>
                    <m:r>
                      <a:rPr lang="en-US" altLang="en-US" sz="1900" i="1" kern="1200"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°</m:t>
                    </m:r>
                  </m:oMath>
                </a14:m>
                <a:r>
                  <a:rPr lang="en-US" altLang="en-US" sz="1900" kern="1200">
                    <a:latin typeface="Arial" panose="020B0604020202020204" pitchFamily="34" charset="0"/>
                    <a:ea typeface="Open Sans"/>
                  </a:rPr>
                  <a:t>.</a:t>
                </a:r>
                <a:endParaRPr lang="en-US" altLang="en-US" sz="1900" kern="1200" smtClean="0">
                  <a:latin typeface="Arial" panose="020B0604020202020204" pitchFamily="34" charset="0"/>
                  <a:ea typeface="Open Sans"/>
                </a:endParaRPr>
              </a:p>
              <a:p>
                <a:pPr lvl="0" algn="just" defTabSz="457200" eaLnBrk="0" fontAlgn="base" hangingPunct="0">
                  <a:lnSpc>
                    <a:spcPct val="16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9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sSup>
                            <m:sSupPr>
                              <m:ctrlPr>
                                <a:rPr lang="en-US" sz="19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19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60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vi-VN" sz="19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o</m:t>
                              </m:r>
                            </m:sup>
                          </m:sSup>
                        </m:e>
                      </m:func>
                      <m:r>
                        <a:rPr lang="en-US" sz="19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 </m:t>
                      </m:r>
                      <m:func>
                        <m:funcPr>
                          <m:ctrlPr>
                            <a:rPr lang="en-US" sz="19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sSup>
                            <m:sSupPr>
                              <m:ctrlPr>
                                <a:rPr lang="en-US" sz="19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19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75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vi-VN" sz="19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o</m:t>
                              </m:r>
                            </m:sup>
                          </m:sSup>
                        </m:e>
                      </m:func>
                      <m:r>
                        <a:rPr lang="en-US" sz="19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func>
                        <m:funcPr>
                          <m:ctrlPr>
                            <a:rPr lang="en-US" sz="19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sSup>
                            <m:sSupPr>
                              <m:ctrlPr>
                                <a:rPr lang="en-US" sz="19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900" b="0" i="0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52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vi-VN" sz="19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o</m:t>
                              </m:r>
                            </m:sup>
                          </m:sSup>
                          <m:r>
                            <a:rPr lang="en-US" sz="19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30′</m:t>
                          </m:r>
                        </m:e>
                      </m:func>
                      <m:r>
                        <a:rPr lang="en-US" sz="19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</m:oMath>
                  </m:oMathPara>
                </a14:m>
                <a:endParaRPr lang="en-US" sz="1900" b="0" i="1" smtClean="0"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just" defTabSz="457200" eaLnBrk="0" fontAlgn="base" hangingPunct="0">
                  <a:lnSpc>
                    <a:spcPct val="16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9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tan</m:t>
                          </m:r>
                        </m:fName>
                        <m:e>
                          <m:sSup>
                            <m:sSupPr>
                              <m:ctrlPr>
                                <a:rPr lang="en-US" sz="19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19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80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vi-VN" sz="19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o</m:t>
                              </m:r>
                            </m:sup>
                          </m:sSup>
                        </m:e>
                      </m:func>
                      <m:r>
                        <a:rPr lang="en-US" sz="19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func>
                        <m:funcPr>
                          <m:ctrlPr>
                            <a:rPr lang="en-US" sz="19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900" b="0" i="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cot</m:t>
                          </m:r>
                        </m:fName>
                        <m:e>
                          <m:r>
                            <a:rPr lang="en-US" sz="1900" b="0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82</m:t>
                          </m:r>
                          <m:r>
                            <a:rPr lang="en-US" sz="19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°</m:t>
                          </m:r>
                        </m:e>
                      </m:func>
                    </m:oMath>
                  </m:oMathPara>
                </a14:m>
                <a:endParaRPr lang="vi-VN" altLang="en-US" sz="1900" kern="1200">
                  <a:latin typeface="Arial" panose="020B0604020202020204" pitchFamily="34" charset="0"/>
                  <a:ea typeface="Open Sans"/>
                </a:endParaRPr>
              </a:p>
            </p:txBody>
          </p:sp>
        </mc:Choice>
        <mc:Fallback>
          <p:sp>
            <p:nvSpPr>
              <p:cNvPr id="100" name="TextBox 9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301" y="573127"/>
                <a:ext cx="3239450" cy="2986972"/>
              </a:xfrm>
              <a:prstGeom prst="rect">
                <a:avLst/>
              </a:prstGeom>
              <a:blipFill>
                <a:blip r:embed="rId3"/>
                <a:stretch>
                  <a:fillRect l="-1883" r="-1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1" name="Google Shape;1913;p42"/>
          <p:cNvSpPr/>
          <p:nvPr/>
        </p:nvSpPr>
        <p:spPr>
          <a:xfrm rot="2165">
            <a:off x="4670167" y="801988"/>
            <a:ext cx="921245" cy="389506"/>
          </a:xfrm>
          <a:prstGeom prst="chevron">
            <a:avLst>
              <a:gd name="adj" fmla="val 33665"/>
            </a:avLst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</a:t>
            </a:r>
            <a:r>
              <a:rPr kumimoji="0" lang="en-US" sz="1900" b="1" i="1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iải</a:t>
            </a:r>
            <a:endParaRPr kumimoji="0" sz="1900" b="1" i="1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4535870" y="1425022"/>
                <a:ext cx="4060715" cy="30659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900" i="1" smtClean="0"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sSup>
                            <m:sSupPr>
                              <m:ctrlPr>
                                <a:rPr lang="en-US" sz="1900" i="1"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1900"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60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vi-VN" sz="1900"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o</m:t>
                              </m:r>
                            </m:sup>
                          </m:sSup>
                        </m:e>
                      </m:func>
                      <m:r>
                        <a:rPr lang="vi-VN" sz="1900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1900" i="1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sSup>
                            <m:sSupPr>
                              <m:ctrlPr>
                                <a:rPr lang="en-US" sz="1900" i="1">
                                  <a:solidFill>
                                    <a:schemeClr val="bg1">
                                      <a:lumMod val="10000"/>
                                    </a:schemeClr>
                                  </a:solidFill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1900">
                                  <a:solidFill>
                                    <a:schemeClr val="bg1">
                                      <a:lumMod val="10000"/>
                                    </a:schemeClr>
                                  </a:solidFill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(90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vi-VN" sz="1900">
                                  <a:solidFill>
                                    <a:schemeClr val="bg1">
                                      <a:lumMod val="10000"/>
                                    </a:schemeClr>
                                  </a:solidFill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o</m:t>
                              </m:r>
                            </m:sup>
                          </m:sSup>
                          <m:r>
                            <a:rPr lang="vi-VN" sz="1900" i="1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e>
                      </m:func>
                      <m:sSup>
                        <m:sSupPr>
                          <m:ctrlPr>
                            <a:rPr lang="en-US" sz="1900" i="1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vi-VN" sz="1900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60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vi-VN" sz="1900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o</m:t>
                          </m:r>
                        </m:sup>
                      </m:sSup>
                      <m:r>
                        <a:rPr lang="vi-VN" sz="190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)=</m:t>
                      </m:r>
                      <m:func>
                        <m:funcPr>
                          <m:ctrlPr>
                            <a:rPr lang="en-US" sz="1900" i="1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sSup>
                            <m:sSupPr>
                              <m:ctrlPr>
                                <a:rPr lang="en-US" sz="1900" i="1">
                                  <a:solidFill>
                                    <a:schemeClr val="bg1">
                                      <a:lumMod val="10000"/>
                                    </a:schemeClr>
                                  </a:solidFill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1900">
                                  <a:solidFill>
                                    <a:schemeClr val="bg1">
                                      <a:lumMod val="10000"/>
                                    </a:schemeClr>
                                  </a:solidFill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30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vi-VN" sz="1900">
                                  <a:solidFill>
                                    <a:schemeClr val="bg1">
                                      <a:lumMod val="10000"/>
                                    </a:schemeClr>
                                  </a:solidFill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o</m:t>
                              </m:r>
                            </m:sup>
                          </m:sSup>
                        </m:e>
                      </m:func>
                    </m:oMath>
                  </m:oMathPara>
                </a14:m>
                <a:endParaRPr lang="en-US" sz="1900" i="1" smtClean="0"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900" i="1"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sSup>
                            <m:sSupPr>
                              <m:ctrlPr>
                                <a:rPr lang="en-US" sz="1900" i="1"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1900"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75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vi-VN" sz="1900"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o</m:t>
                              </m:r>
                            </m:sup>
                          </m:sSup>
                        </m:e>
                      </m:func>
                      <m:r>
                        <a:rPr lang="vi-VN" sz="1900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1900" i="1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sSup>
                            <m:sSupPr>
                              <m:ctrlPr>
                                <a:rPr lang="en-US" sz="1900" i="1">
                                  <a:solidFill>
                                    <a:schemeClr val="bg1">
                                      <a:lumMod val="10000"/>
                                    </a:schemeClr>
                                  </a:solidFill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1900">
                                  <a:solidFill>
                                    <a:schemeClr val="bg1">
                                      <a:lumMod val="10000"/>
                                    </a:schemeClr>
                                  </a:solidFill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(90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vi-VN" sz="1900">
                                  <a:solidFill>
                                    <a:schemeClr val="bg1">
                                      <a:lumMod val="10000"/>
                                    </a:schemeClr>
                                  </a:solidFill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o</m:t>
                              </m:r>
                            </m:sup>
                          </m:sSup>
                          <m:r>
                            <a:rPr lang="vi-VN" sz="1900" i="1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e>
                      </m:func>
                      <m:sSup>
                        <m:sSupPr>
                          <m:ctrlPr>
                            <a:rPr lang="en-US" sz="1900" i="1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vi-VN" sz="1900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75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vi-VN" sz="1900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o</m:t>
                          </m:r>
                        </m:sup>
                      </m:sSup>
                      <m:r>
                        <a:rPr lang="vi-VN" sz="190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)=</m:t>
                      </m:r>
                      <m:func>
                        <m:funcPr>
                          <m:ctrlPr>
                            <a:rPr lang="en-US" sz="1900" i="1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sSup>
                            <m:sSupPr>
                              <m:ctrlPr>
                                <a:rPr lang="en-US" sz="1900" i="1">
                                  <a:solidFill>
                                    <a:schemeClr val="bg1">
                                      <a:lumMod val="10000"/>
                                    </a:schemeClr>
                                  </a:solidFill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1900">
                                  <a:solidFill>
                                    <a:schemeClr val="bg1">
                                      <a:lumMod val="10000"/>
                                    </a:schemeClr>
                                  </a:solidFill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15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vi-VN" sz="1900">
                                  <a:solidFill>
                                    <a:schemeClr val="bg1">
                                      <a:lumMod val="10000"/>
                                    </a:schemeClr>
                                  </a:solidFill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o</m:t>
                              </m:r>
                            </m:sup>
                          </m:sSup>
                        </m:e>
                      </m:func>
                    </m:oMath>
                  </m:oMathPara>
                </a14:m>
                <a:endParaRPr lang="en-US" sz="1900" i="1" smtClean="0">
                  <a:solidFill>
                    <a:schemeClr val="bg1">
                      <a:lumMod val="10000"/>
                    </a:schemeClr>
                  </a:solidFill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900" i="1"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sSup>
                            <m:sSupPr>
                              <m:ctrlPr>
                                <a:rPr lang="en-US" sz="1900" i="1"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900"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52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vi-VN" sz="1900"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o</m:t>
                              </m:r>
                            </m:sup>
                          </m:sSup>
                          <m:r>
                            <a:rPr lang="en-US" sz="1900" i="1"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30′</m:t>
                          </m:r>
                        </m:e>
                      </m:func>
                      <m:r>
                        <a:rPr lang="en-US" sz="1900" b="0" i="1" smtClean="0"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1900" i="1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sSup>
                            <m:sSupPr>
                              <m:ctrlPr>
                                <a:rPr lang="en-US" sz="1900" i="1">
                                  <a:solidFill>
                                    <a:schemeClr val="bg1">
                                      <a:lumMod val="10000"/>
                                    </a:schemeClr>
                                  </a:solidFill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1900">
                                  <a:solidFill>
                                    <a:schemeClr val="bg1">
                                      <a:lumMod val="10000"/>
                                    </a:schemeClr>
                                  </a:solidFill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(90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vi-VN" sz="1900">
                                  <a:solidFill>
                                    <a:schemeClr val="bg1">
                                      <a:lumMod val="10000"/>
                                    </a:schemeClr>
                                  </a:solidFill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o</m:t>
                              </m:r>
                            </m:sup>
                          </m:sSup>
                          <m:r>
                            <a:rPr lang="vi-VN" sz="1900" i="1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e>
                      </m:func>
                      <m:sSup>
                        <m:sSupPr>
                          <m:ctrlPr>
                            <a:rPr lang="en-US" sz="1900" i="1"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900"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52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vi-VN" sz="1900"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o</m:t>
                          </m:r>
                        </m:sup>
                      </m:sSup>
                      <m:sSup>
                        <m:sSupPr>
                          <m:ctrlPr>
                            <a:rPr lang="en-US" sz="1900" i="1"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900" i="1"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30</m:t>
                          </m:r>
                        </m:e>
                        <m:sup>
                          <m:r>
                            <a:rPr lang="en-US" sz="1900" i="1"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sup>
                      </m:sSup>
                      <m:r>
                        <a:rPr lang="vi-VN" sz="190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  <m:r>
                        <a:rPr lang="en-US" sz="1900" b="0" i="0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1900" b="0" i="0" smtClean="0">
                  <a:solidFill>
                    <a:schemeClr val="bg1">
                      <a:lumMod val="10000"/>
                    </a:schemeClr>
                  </a:solidFill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defTabSz="457200" eaLnBrk="0" fontAlgn="base" hangingPunct="0">
                  <a:lnSpc>
                    <a:spcPct val="150000"/>
                  </a:lnSpc>
                  <a:buClrTx/>
                  <a:defRPr/>
                </a:pPr>
                <a:r>
                  <a:rPr lang="en-US" sz="1900" smtClean="0">
                    <a:solidFill>
                      <a:schemeClr val="bg1">
                        <a:lumMod val="10000"/>
                      </a:schemeClr>
                    </a:solidFill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 </a:t>
                </a:r>
                <a14:m>
                  <m:oMath xmlns:m="http://schemas.openxmlformats.org/officeDocument/2006/math">
                    <m:r>
                      <a:rPr lang="vi-VN" sz="1900">
                        <a:solidFill>
                          <a:schemeClr val="bg1">
                            <a:lumMod val="10000"/>
                          </a:schemeClr>
                        </a:solidFill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1900" i="1">
                            <a:solidFill>
                              <a:schemeClr val="bg1">
                                <a:lumMod val="10000"/>
                              </a:schemeClr>
                            </a:solidFill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1900">
                            <a:solidFill>
                              <a:schemeClr val="bg1">
                                <a:lumMod val="10000"/>
                              </a:schemeClr>
                            </a:solidFill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sSup>
                          <m:sSupPr>
                            <m:ctrlPr>
                              <a:rPr lang="en-US" sz="1900" i="1">
                                <a:solidFill>
                                  <a:schemeClr val="bg1">
                                    <a:lumMod val="10000"/>
                                  </a:schemeClr>
                                </a:solidFill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1900">
                                <a:solidFill>
                                  <a:schemeClr val="bg1">
                                    <a:lumMod val="10000"/>
                                  </a:schemeClr>
                                </a:solidFill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a:rPr lang="en-US" sz="1900" b="0" i="0" smtClean="0">
                                <a:solidFill>
                                  <a:schemeClr val="bg1">
                                    <a:lumMod val="10000"/>
                                  </a:schemeClr>
                                </a:solidFill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7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vi-VN" sz="1900">
                                <a:solidFill>
                                  <a:schemeClr val="bg1">
                                    <a:lumMod val="10000"/>
                                  </a:schemeClr>
                                </a:solidFill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o</m:t>
                            </m:r>
                          </m:sup>
                        </m:sSup>
                        <m:r>
                          <a:rPr lang="en-US" sz="1900" b="0" i="1" smtClean="0">
                            <a:solidFill>
                              <a:schemeClr val="bg1">
                                <a:lumMod val="10000"/>
                              </a:schemeClr>
                            </a:solidFill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30′</m:t>
                        </m:r>
                      </m:e>
                    </m:func>
                  </m:oMath>
                </a14:m>
                <a:endParaRPr lang="en-US" sz="1900" i="1" smtClean="0">
                  <a:solidFill>
                    <a:schemeClr val="bg1">
                      <a:lumMod val="10000"/>
                    </a:schemeClr>
                  </a:solidFill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defTabSz="457200" eaLnBrk="0" fontAlgn="base" hangingPunct="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900" i="1" smtClean="0"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tan</m:t>
                          </m:r>
                        </m:fName>
                        <m:e>
                          <m:sSup>
                            <m:sSupPr>
                              <m:ctrlPr>
                                <a:rPr lang="en-US" sz="1900" i="1"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1900"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80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vi-VN" sz="1900"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o</m:t>
                              </m:r>
                            </m:sup>
                          </m:sSup>
                        </m:e>
                      </m:func>
                      <m:r>
                        <a:rPr lang="vi-VN" sz="1900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1900" i="1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cot</m:t>
                          </m:r>
                        </m:fName>
                        <m:e>
                          <m:sSup>
                            <m:sSupPr>
                              <m:ctrlPr>
                                <a:rPr lang="en-US" sz="1900" i="1">
                                  <a:solidFill>
                                    <a:schemeClr val="bg1">
                                      <a:lumMod val="10000"/>
                                    </a:schemeClr>
                                  </a:solidFill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1900">
                                  <a:solidFill>
                                    <a:schemeClr val="bg1">
                                      <a:lumMod val="10000"/>
                                    </a:schemeClr>
                                  </a:solidFill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(90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vi-VN" sz="1900">
                                  <a:solidFill>
                                    <a:schemeClr val="bg1">
                                      <a:lumMod val="10000"/>
                                    </a:schemeClr>
                                  </a:solidFill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o</m:t>
                              </m:r>
                            </m:sup>
                          </m:sSup>
                          <m:r>
                            <a:rPr lang="vi-VN" sz="1900" i="1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e>
                      </m:func>
                      <m:sSup>
                        <m:sSupPr>
                          <m:ctrlPr>
                            <a:rPr lang="en-US" sz="1900" i="1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vi-VN" sz="1900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80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vi-VN" sz="1900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o</m:t>
                          </m:r>
                        </m:sup>
                      </m:sSup>
                      <m:r>
                        <a:rPr lang="vi-VN" sz="190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)=</m:t>
                      </m:r>
                      <m:func>
                        <m:funcPr>
                          <m:ctrlPr>
                            <a:rPr lang="en-US" sz="1900" i="1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cot</m:t>
                          </m:r>
                        </m:fName>
                        <m:e>
                          <m:sSup>
                            <m:sSupPr>
                              <m:ctrlPr>
                                <a:rPr lang="en-US" sz="1900" i="1">
                                  <a:solidFill>
                                    <a:schemeClr val="bg1">
                                      <a:lumMod val="10000"/>
                                    </a:schemeClr>
                                  </a:solidFill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1900">
                                  <a:solidFill>
                                    <a:schemeClr val="bg1">
                                      <a:lumMod val="10000"/>
                                    </a:schemeClr>
                                  </a:solidFill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vi-VN" sz="1900">
                                  <a:solidFill>
                                    <a:schemeClr val="bg1">
                                      <a:lumMod val="10000"/>
                                    </a:schemeClr>
                                  </a:solidFill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o</m:t>
                              </m:r>
                            </m:sup>
                          </m:sSup>
                        </m:e>
                      </m:func>
                    </m:oMath>
                  </m:oMathPara>
                </a14:m>
                <a:endParaRPr lang="en-US" sz="1900">
                  <a:solidFill>
                    <a:srgbClr val="C00000"/>
                  </a:solidFill>
                  <a:latin typeface="+mn-lt"/>
                </a:endParaRPr>
              </a:p>
              <a:p>
                <a:pPr lvl="0" defTabSz="457200" eaLnBrk="0" fontAlgn="base" hangingPunct="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defRPr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1900" i="1"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900"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cot</m:t>
                        </m:r>
                      </m:fName>
                      <m:e>
                        <m:r>
                          <a:rPr lang="en-US" sz="1900" i="1"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82</m:t>
                        </m:r>
                        <m:r>
                          <a:rPr lang="en-US" sz="1900" i="1">
                            <a:latin typeface="+mn-lt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°</m:t>
                        </m:r>
                      </m:e>
                    </m:func>
                    <m:r>
                      <a:rPr lang="en-US" sz="1900" b="0" i="1" smtClean="0">
                        <a:latin typeface="+mn-lt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1900" smtClean="0">
                    <a:latin typeface="+mn-lt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1900" i="1">
                            <a:solidFill>
                              <a:srgbClr val="FEFEFE">
                                <a:lumMod val="10000"/>
                              </a:srgbClr>
                            </a:solidFill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1900">
                            <a:solidFill>
                              <a:srgbClr val="FEFEFE">
                                <a:lumMod val="10000"/>
                              </a:srgbClr>
                            </a:solidFill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t</m:t>
                        </m:r>
                        <m:r>
                          <m:rPr>
                            <m:sty m:val="p"/>
                          </m:rPr>
                          <a:rPr lang="en-US" sz="1900" b="0" i="0" smtClean="0">
                            <a:solidFill>
                              <a:srgbClr val="FEFEFE">
                                <a:lumMod val="10000"/>
                              </a:srgbClr>
                            </a:solidFill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an</m:t>
                        </m:r>
                      </m:fName>
                      <m:e>
                        <m:sSup>
                          <m:sSupPr>
                            <m:ctrlPr>
                              <a:rPr lang="en-US" sz="1900" i="1">
                                <a:solidFill>
                                  <a:srgbClr val="FEFEFE">
                                    <a:lumMod val="10000"/>
                                  </a:srgbClr>
                                </a:solidFill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1900">
                                <a:solidFill>
                                  <a:srgbClr val="FEFEFE">
                                    <a:lumMod val="10000"/>
                                  </a:srgbClr>
                                </a:solidFill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(90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vi-VN" sz="1900">
                                <a:solidFill>
                                  <a:srgbClr val="FEFEFE">
                                    <a:lumMod val="10000"/>
                                  </a:srgbClr>
                                </a:solidFill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o</m:t>
                            </m:r>
                          </m:sup>
                        </m:sSup>
                        <m:r>
                          <a:rPr lang="vi-VN" sz="1900" i="1">
                            <a:solidFill>
                              <a:srgbClr val="FEFEFE">
                                <a:lumMod val="10000"/>
                              </a:srgbClr>
                            </a:solidFill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</m:e>
                    </m:func>
                    <m:sSup>
                      <m:sSupPr>
                        <m:ctrlPr>
                          <a:rPr lang="en-US" sz="1900" i="1">
                            <a:solidFill>
                              <a:srgbClr val="FEFEFE">
                                <a:lumMod val="10000"/>
                              </a:srgbClr>
                            </a:solidFill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1900">
                            <a:solidFill>
                              <a:srgbClr val="FEFEFE">
                                <a:lumMod val="10000"/>
                              </a:srgbClr>
                            </a:solidFill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  <m:r>
                          <a:rPr lang="en-US" sz="1900" b="0" i="1" smtClean="0">
                            <a:solidFill>
                              <a:srgbClr val="FEFEFE">
                                <a:lumMod val="10000"/>
                              </a:srgbClr>
                            </a:solidFill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vi-VN" sz="1900">
                            <a:solidFill>
                              <a:srgbClr val="FEFEFE">
                                <a:lumMod val="10000"/>
                              </a:srgbClr>
                            </a:solidFill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</m:sup>
                    </m:sSup>
                    <m:r>
                      <a:rPr lang="vi-VN" sz="1900">
                        <a:solidFill>
                          <a:srgbClr val="FEFEFE">
                            <a:lumMod val="10000"/>
                          </a:srgbClr>
                        </a:solidFill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func>
                      <m:funcPr>
                        <m:ctrlPr>
                          <a:rPr lang="en-US" sz="1900" i="1">
                            <a:solidFill>
                              <a:srgbClr val="FEFEFE">
                                <a:lumMod val="10000"/>
                              </a:srgbClr>
                            </a:solidFill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1900">
                            <a:solidFill>
                              <a:srgbClr val="FEFEFE">
                                <a:lumMod val="10000"/>
                              </a:srgbClr>
                            </a:solidFill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t</m:t>
                        </m:r>
                        <m:r>
                          <m:rPr>
                            <m:sty m:val="p"/>
                          </m:rPr>
                          <a:rPr lang="en-US" sz="1900" b="0" i="0" smtClean="0">
                            <a:solidFill>
                              <a:srgbClr val="FEFEFE">
                                <a:lumMod val="10000"/>
                              </a:srgbClr>
                            </a:solidFill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an</m:t>
                        </m:r>
                      </m:fName>
                      <m:e>
                        <m:sSup>
                          <m:sSupPr>
                            <m:ctrlPr>
                              <a:rPr lang="en-US" sz="1900" i="1">
                                <a:solidFill>
                                  <a:srgbClr val="FEFEFE">
                                    <a:lumMod val="10000"/>
                                  </a:srgbClr>
                                </a:solidFill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900" b="0" i="0" smtClean="0">
                                <a:solidFill>
                                  <a:srgbClr val="FEFEFE">
                                    <a:lumMod val="10000"/>
                                  </a:srgbClr>
                                </a:solidFill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8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vi-VN" sz="1900">
                                <a:solidFill>
                                  <a:srgbClr val="FEFEFE">
                                    <a:lumMod val="10000"/>
                                  </a:srgbClr>
                                </a:solidFill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o</m:t>
                            </m:r>
                          </m:sup>
                        </m:sSup>
                      </m:e>
                    </m:func>
                  </m:oMath>
                </a14:m>
                <a:endParaRPr lang="en-US" sz="1900">
                  <a:latin typeface="+mn-lt"/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5870" y="1425022"/>
                <a:ext cx="4060715" cy="306596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wipe dir="r"/>
      </p:transition>
    </mc:Choice>
    <mc:Fallback>
      <p:transition spd="med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3" name="Google Shape;2293;p53"/>
          <p:cNvGrpSpPr/>
          <p:nvPr/>
        </p:nvGrpSpPr>
        <p:grpSpPr>
          <a:xfrm>
            <a:off x="4315637" y="735290"/>
            <a:ext cx="888547" cy="679278"/>
            <a:chOff x="3227501" y="3766363"/>
            <a:chExt cx="888547" cy="679278"/>
          </a:xfrm>
        </p:grpSpPr>
        <p:sp>
          <p:nvSpPr>
            <p:cNvPr id="2294" name="Google Shape;2294;p53"/>
            <p:cNvSpPr/>
            <p:nvPr/>
          </p:nvSpPr>
          <p:spPr>
            <a:xfrm rot="-1701538" flipH="1">
              <a:off x="3588378" y="3880093"/>
              <a:ext cx="520112" cy="163237"/>
            </a:xfrm>
            <a:custGeom>
              <a:avLst/>
              <a:gdLst/>
              <a:ahLst/>
              <a:cxnLst/>
              <a:rect l="l" t="t" r="r" b="b"/>
              <a:pathLst>
                <a:path w="520105" h="163235" extrusionOk="0">
                  <a:moveTo>
                    <a:pt x="368351" y="77"/>
                  </a:moveTo>
                  <a:cubicBezTo>
                    <a:pt x="361787" y="77"/>
                    <a:pt x="355222" y="77"/>
                    <a:pt x="348658" y="77"/>
                  </a:cubicBezTo>
                  <a:cubicBezTo>
                    <a:pt x="339934" y="77"/>
                    <a:pt x="331211" y="77"/>
                    <a:pt x="322401" y="77"/>
                  </a:cubicBezTo>
                  <a:cubicBezTo>
                    <a:pt x="315836" y="77"/>
                    <a:pt x="309272" y="77"/>
                    <a:pt x="302708" y="77"/>
                  </a:cubicBezTo>
                  <a:cubicBezTo>
                    <a:pt x="295539" y="77"/>
                    <a:pt x="288370" y="77"/>
                    <a:pt x="281201" y="77"/>
                  </a:cubicBezTo>
                  <a:cubicBezTo>
                    <a:pt x="272995" y="77"/>
                    <a:pt x="264790" y="77"/>
                    <a:pt x="256584" y="77"/>
                  </a:cubicBezTo>
                  <a:cubicBezTo>
                    <a:pt x="247947" y="77"/>
                    <a:pt x="239224" y="77"/>
                    <a:pt x="230586" y="77"/>
                  </a:cubicBezTo>
                  <a:cubicBezTo>
                    <a:pt x="222381" y="77"/>
                    <a:pt x="214175" y="77"/>
                    <a:pt x="205970" y="77"/>
                  </a:cubicBezTo>
                  <a:cubicBezTo>
                    <a:pt x="195778" y="77"/>
                    <a:pt x="185672" y="77"/>
                    <a:pt x="175480" y="77"/>
                  </a:cubicBezTo>
                  <a:cubicBezTo>
                    <a:pt x="167189" y="77"/>
                    <a:pt x="158983" y="77"/>
                    <a:pt x="150691" y="77"/>
                  </a:cubicBezTo>
                  <a:cubicBezTo>
                    <a:pt x="140499" y="77"/>
                    <a:pt x="130394" y="77"/>
                    <a:pt x="120202" y="77"/>
                  </a:cubicBezTo>
                  <a:cubicBezTo>
                    <a:pt x="111219" y="77"/>
                    <a:pt x="102236" y="-182"/>
                    <a:pt x="93167" y="250"/>
                  </a:cubicBezTo>
                  <a:cubicBezTo>
                    <a:pt x="85653" y="595"/>
                    <a:pt x="78311" y="1632"/>
                    <a:pt x="71142" y="3446"/>
                  </a:cubicBezTo>
                  <a:cubicBezTo>
                    <a:pt x="49808" y="8801"/>
                    <a:pt x="32361" y="18734"/>
                    <a:pt x="19232" y="33503"/>
                  </a:cubicBezTo>
                  <a:cubicBezTo>
                    <a:pt x="7658" y="46459"/>
                    <a:pt x="1266" y="61143"/>
                    <a:pt x="144" y="77208"/>
                  </a:cubicBezTo>
                  <a:cubicBezTo>
                    <a:pt x="-720" y="90941"/>
                    <a:pt x="2303" y="103984"/>
                    <a:pt x="9472" y="116421"/>
                  </a:cubicBezTo>
                  <a:cubicBezTo>
                    <a:pt x="15777" y="127391"/>
                    <a:pt x="24587" y="136719"/>
                    <a:pt x="35902" y="144406"/>
                  </a:cubicBezTo>
                  <a:cubicBezTo>
                    <a:pt x="49549" y="153648"/>
                    <a:pt x="65096" y="159608"/>
                    <a:pt x="82630" y="162026"/>
                  </a:cubicBezTo>
                  <a:cubicBezTo>
                    <a:pt x="86689" y="162544"/>
                    <a:pt x="90835" y="163063"/>
                    <a:pt x="94981" y="163149"/>
                  </a:cubicBezTo>
                  <a:cubicBezTo>
                    <a:pt x="135749" y="163149"/>
                    <a:pt x="176430" y="163149"/>
                    <a:pt x="217198" y="163235"/>
                  </a:cubicBezTo>
                  <a:cubicBezTo>
                    <a:pt x="254080" y="163235"/>
                    <a:pt x="290961" y="163235"/>
                    <a:pt x="327842" y="163235"/>
                  </a:cubicBezTo>
                  <a:cubicBezTo>
                    <a:pt x="351681" y="163235"/>
                    <a:pt x="375520" y="163235"/>
                    <a:pt x="399359" y="163235"/>
                  </a:cubicBezTo>
                  <a:cubicBezTo>
                    <a:pt x="406700" y="163235"/>
                    <a:pt x="412574" y="158226"/>
                    <a:pt x="412746" y="152180"/>
                  </a:cubicBezTo>
                  <a:cubicBezTo>
                    <a:pt x="412919" y="146133"/>
                    <a:pt x="407305" y="140951"/>
                    <a:pt x="399963" y="140692"/>
                  </a:cubicBezTo>
                  <a:cubicBezTo>
                    <a:pt x="393485" y="140519"/>
                    <a:pt x="386921" y="140606"/>
                    <a:pt x="380443" y="140606"/>
                  </a:cubicBezTo>
                  <a:cubicBezTo>
                    <a:pt x="371979" y="140606"/>
                    <a:pt x="363514" y="140606"/>
                    <a:pt x="355049" y="140606"/>
                  </a:cubicBezTo>
                  <a:cubicBezTo>
                    <a:pt x="346671" y="140606"/>
                    <a:pt x="338207" y="140606"/>
                    <a:pt x="329829" y="140606"/>
                  </a:cubicBezTo>
                  <a:cubicBezTo>
                    <a:pt x="321364" y="140606"/>
                    <a:pt x="312900" y="140606"/>
                    <a:pt x="304435" y="140606"/>
                  </a:cubicBezTo>
                  <a:cubicBezTo>
                    <a:pt x="295884" y="140606"/>
                    <a:pt x="287333" y="140606"/>
                    <a:pt x="278782" y="140606"/>
                  </a:cubicBezTo>
                  <a:cubicBezTo>
                    <a:pt x="270231" y="140606"/>
                    <a:pt x="262112" y="140606"/>
                    <a:pt x="253734" y="140606"/>
                  </a:cubicBezTo>
                  <a:cubicBezTo>
                    <a:pt x="245270" y="140606"/>
                    <a:pt x="236805" y="140606"/>
                    <a:pt x="228341" y="140606"/>
                  </a:cubicBezTo>
                  <a:cubicBezTo>
                    <a:pt x="219962" y="140606"/>
                    <a:pt x="211498" y="140606"/>
                    <a:pt x="203120" y="140606"/>
                  </a:cubicBezTo>
                  <a:cubicBezTo>
                    <a:pt x="194655" y="140606"/>
                    <a:pt x="186191" y="140606"/>
                    <a:pt x="177726" y="140606"/>
                  </a:cubicBezTo>
                  <a:cubicBezTo>
                    <a:pt x="169262" y="140606"/>
                    <a:pt x="160797" y="140606"/>
                    <a:pt x="152332" y="140606"/>
                  </a:cubicBezTo>
                  <a:cubicBezTo>
                    <a:pt x="143954" y="140606"/>
                    <a:pt x="135490" y="140606"/>
                    <a:pt x="127112" y="140606"/>
                  </a:cubicBezTo>
                  <a:cubicBezTo>
                    <a:pt x="118647" y="140606"/>
                    <a:pt x="110183" y="140606"/>
                    <a:pt x="101718" y="140606"/>
                  </a:cubicBezTo>
                  <a:cubicBezTo>
                    <a:pt x="92390" y="140606"/>
                    <a:pt x="83321" y="139569"/>
                    <a:pt x="74597" y="136892"/>
                  </a:cubicBezTo>
                  <a:cubicBezTo>
                    <a:pt x="67083" y="134560"/>
                    <a:pt x="60259" y="131364"/>
                    <a:pt x="54127" y="127131"/>
                  </a:cubicBezTo>
                  <a:cubicBezTo>
                    <a:pt x="44798" y="120740"/>
                    <a:pt x="37802" y="113053"/>
                    <a:pt x="33224" y="103811"/>
                  </a:cubicBezTo>
                  <a:cubicBezTo>
                    <a:pt x="27437" y="92064"/>
                    <a:pt x="26487" y="79972"/>
                    <a:pt x="30029" y="67707"/>
                  </a:cubicBezTo>
                  <a:cubicBezTo>
                    <a:pt x="33138" y="57083"/>
                    <a:pt x="39443" y="47841"/>
                    <a:pt x="49031" y="40154"/>
                  </a:cubicBezTo>
                  <a:cubicBezTo>
                    <a:pt x="63109" y="28753"/>
                    <a:pt x="80125" y="22966"/>
                    <a:pt x="99991" y="22880"/>
                  </a:cubicBezTo>
                  <a:cubicBezTo>
                    <a:pt x="114933" y="22880"/>
                    <a:pt x="129789" y="22880"/>
                    <a:pt x="144732" y="22880"/>
                  </a:cubicBezTo>
                  <a:cubicBezTo>
                    <a:pt x="159329" y="22880"/>
                    <a:pt x="174012" y="22880"/>
                    <a:pt x="188609" y="22880"/>
                  </a:cubicBezTo>
                  <a:cubicBezTo>
                    <a:pt x="204674" y="22880"/>
                    <a:pt x="220740" y="22880"/>
                    <a:pt x="236805" y="22880"/>
                  </a:cubicBezTo>
                  <a:cubicBezTo>
                    <a:pt x="249847" y="22880"/>
                    <a:pt x="262976" y="22880"/>
                    <a:pt x="276018" y="22793"/>
                  </a:cubicBezTo>
                  <a:cubicBezTo>
                    <a:pt x="289924" y="22793"/>
                    <a:pt x="303830" y="22793"/>
                    <a:pt x="317736" y="22793"/>
                  </a:cubicBezTo>
                  <a:cubicBezTo>
                    <a:pt x="333802" y="22793"/>
                    <a:pt x="349867" y="22793"/>
                    <a:pt x="365932" y="22880"/>
                  </a:cubicBezTo>
                  <a:cubicBezTo>
                    <a:pt x="380529" y="22880"/>
                    <a:pt x="395213" y="22880"/>
                    <a:pt x="409810" y="22880"/>
                  </a:cubicBezTo>
                  <a:cubicBezTo>
                    <a:pt x="419915" y="22880"/>
                    <a:pt x="430021" y="22966"/>
                    <a:pt x="440127" y="22880"/>
                  </a:cubicBezTo>
                  <a:cubicBezTo>
                    <a:pt x="459733" y="22793"/>
                    <a:pt x="475021" y="29357"/>
                    <a:pt x="485213" y="43091"/>
                  </a:cubicBezTo>
                  <a:cubicBezTo>
                    <a:pt x="497910" y="60365"/>
                    <a:pt x="493246" y="82131"/>
                    <a:pt x="475108" y="95174"/>
                  </a:cubicBezTo>
                  <a:cubicBezTo>
                    <a:pt x="465607" y="101997"/>
                    <a:pt x="454551" y="105366"/>
                    <a:pt x="441940" y="105366"/>
                  </a:cubicBezTo>
                  <a:cubicBezTo>
                    <a:pt x="415165" y="105366"/>
                    <a:pt x="388476" y="105366"/>
                    <a:pt x="361700" y="105366"/>
                  </a:cubicBezTo>
                  <a:cubicBezTo>
                    <a:pt x="302880" y="105366"/>
                    <a:pt x="244147" y="105366"/>
                    <a:pt x="185327" y="105366"/>
                  </a:cubicBezTo>
                  <a:cubicBezTo>
                    <a:pt x="167966" y="105366"/>
                    <a:pt x="154837" y="93360"/>
                    <a:pt x="156478" y="79281"/>
                  </a:cubicBezTo>
                  <a:cubicBezTo>
                    <a:pt x="157860" y="67189"/>
                    <a:pt x="169866" y="58120"/>
                    <a:pt x="185241" y="57861"/>
                  </a:cubicBezTo>
                  <a:cubicBezTo>
                    <a:pt x="198369" y="57688"/>
                    <a:pt x="211584" y="57861"/>
                    <a:pt x="224713" y="57861"/>
                  </a:cubicBezTo>
                  <a:cubicBezTo>
                    <a:pt x="240778" y="57861"/>
                    <a:pt x="256844" y="57861"/>
                    <a:pt x="272995" y="57861"/>
                  </a:cubicBezTo>
                  <a:cubicBezTo>
                    <a:pt x="289147" y="57861"/>
                    <a:pt x="305299" y="57861"/>
                    <a:pt x="321450" y="57861"/>
                  </a:cubicBezTo>
                  <a:cubicBezTo>
                    <a:pt x="337602" y="57861"/>
                    <a:pt x="353754" y="57861"/>
                    <a:pt x="369906" y="57861"/>
                  </a:cubicBezTo>
                  <a:cubicBezTo>
                    <a:pt x="379407" y="57861"/>
                    <a:pt x="388908" y="57947"/>
                    <a:pt x="398409" y="57947"/>
                  </a:cubicBezTo>
                  <a:cubicBezTo>
                    <a:pt x="403332" y="57947"/>
                    <a:pt x="407564" y="56479"/>
                    <a:pt x="410501" y="53024"/>
                  </a:cubicBezTo>
                  <a:cubicBezTo>
                    <a:pt x="413351" y="49655"/>
                    <a:pt x="413956" y="45855"/>
                    <a:pt x="411883" y="42054"/>
                  </a:cubicBezTo>
                  <a:cubicBezTo>
                    <a:pt x="409551" y="37736"/>
                    <a:pt x="405491" y="35231"/>
                    <a:pt x="399704" y="35231"/>
                  </a:cubicBezTo>
                  <a:cubicBezTo>
                    <a:pt x="386057" y="35144"/>
                    <a:pt x="372410" y="35231"/>
                    <a:pt x="358763" y="35231"/>
                  </a:cubicBezTo>
                  <a:cubicBezTo>
                    <a:pt x="340971" y="35231"/>
                    <a:pt x="323178" y="35231"/>
                    <a:pt x="305385" y="35231"/>
                  </a:cubicBezTo>
                  <a:cubicBezTo>
                    <a:pt x="286210" y="35231"/>
                    <a:pt x="267122" y="35231"/>
                    <a:pt x="247947" y="35231"/>
                  </a:cubicBezTo>
                  <a:cubicBezTo>
                    <a:pt x="230068" y="35231"/>
                    <a:pt x="212102" y="35231"/>
                    <a:pt x="194223" y="35231"/>
                  </a:cubicBezTo>
                  <a:cubicBezTo>
                    <a:pt x="187313" y="35231"/>
                    <a:pt x="180317" y="34885"/>
                    <a:pt x="173580" y="36267"/>
                  </a:cubicBezTo>
                  <a:cubicBezTo>
                    <a:pt x="151901" y="40586"/>
                    <a:pt x="137476" y="51469"/>
                    <a:pt x="130826" y="69003"/>
                  </a:cubicBezTo>
                  <a:cubicBezTo>
                    <a:pt x="127371" y="78072"/>
                    <a:pt x="127803" y="87141"/>
                    <a:pt x="131430" y="96124"/>
                  </a:cubicBezTo>
                  <a:cubicBezTo>
                    <a:pt x="135058" y="105366"/>
                    <a:pt x="141622" y="112880"/>
                    <a:pt x="151037" y="118753"/>
                  </a:cubicBezTo>
                  <a:cubicBezTo>
                    <a:pt x="158897" y="123590"/>
                    <a:pt x="167707" y="126613"/>
                    <a:pt x="177467" y="127736"/>
                  </a:cubicBezTo>
                  <a:cubicBezTo>
                    <a:pt x="182995" y="128341"/>
                    <a:pt x="188609" y="128168"/>
                    <a:pt x="194137" y="128168"/>
                  </a:cubicBezTo>
                  <a:cubicBezTo>
                    <a:pt x="207266" y="128168"/>
                    <a:pt x="220481" y="128168"/>
                    <a:pt x="233609" y="128168"/>
                  </a:cubicBezTo>
                  <a:cubicBezTo>
                    <a:pt x="246479" y="128168"/>
                    <a:pt x="259435" y="128168"/>
                    <a:pt x="272304" y="128168"/>
                  </a:cubicBezTo>
                  <a:cubicBezTo>
                    <a:pt x="285433" y="128168"/>
                    <a:pt x="298648" y="128168"/>
                    <a:pt x="311777" y="128168"/>
                  </a:cubicBezTo>
                  <a:cubicBezTo>
                    <a:pt x="324646" y="128168"/>
                    <a:pt x="337602" y="128168"/>
                    <a:pt x="350472" y="128168"/>
                  </a:cubicBezTo>
                  <a:cubicBezTo>
                    <a:pt x="363600" y="128168"/>
                    <a:pt x="376815" y="128168"/>
                    <a:pt x="389944" y="128168"/>
                  </a:cubicBezTo>
                  <a:cubicBezTo>
                    <a:pt x="403073" y="128168"/>
                    <a:pt x="416115" y="128168"/>
                    <a:pt x="429244" y="128168"/>
                  </a:cubicBezTo>
                  <a:cubicBezTo>
                    <a:pt x="436672" y="128168"/>
                    <a:pt x="444100" y="128427"/>
                    <a:pt x="451441" y="127650"/>
                  </a:cubicBezTo>
                  <a:cubicBezTo>
                    <a:pt x="471739" y="125490"/>
                    <a:pt x="488495" y="118062"/>
                    <a:pt x="501710" y="105193"/>
                  </a:cubicBezTo>
                  <a:cubicBezTo>
                    <a:pt x="512766" y="94396"/>
                    <a:pt x="518812" y="81872"/>
                    <a:pt x="519935" y="67880"/>
                  </a:cubicBezTo>
                  <a:cubicBezTo>
                    <a:pt x="520712" y="58465"/>
                    <a:pt x="518812" y="49223"/>
                    <a:pt x="514494" y="40413"/>
                  </a:cubicBezTo>
                  <a:cubicBezTo>
                    <a:pt x="508102" y="27457"/>
                    <a:pt x="497651" y="17179"/>
                    <a:pt x="483140" y="9751"/>
                  </a:cubicBezTo>
                  <a:cubicBezTo>
                    <a:pt x="470098" y="3014"/>
                    <a:pt x="455674" y="77"/>
                    <a:pt x="440299" y="77"/>
                  </a:cubicBezTo>
                  <a:cubicBezTo>
                    <a:pt x="433217" y="77"/>
                    <a:pt x="426221" y="77"/>
                    <a:pt x="419138" y="77"/>
                  </a:cubicBezTo>
                  <a:cubicBezTo>
                    <a:pt x="411105" y="77"/>
                    <a:pt x="402986" y="77"/>
                    <a:pt x="394954" y="77"/>
                  </a:cubicBezTo>
                  <a:cubicBezTo>
                    <a:pt x="386144" y="77"/>
                    <a:pt x="377334" y="77"/>
                    <a:pt x="368524" y="7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5" name="Google Shape;2295;p53"/>
            <p:cNvSpPr/>
            <p:nvPr/>
          </p:nvSpPr>
          <p:spPr>
            <a:xfrm rot="1247444" flipH="1">
              <a:off x="3239539" y="4195383"/>
              <a:ext cx="520170" cy="163255"/>
            </a:xfrm>
            <a:custGeom>
              <a:avLst/>
              <a:gdLst/>
              <a:ahLst/>
              <a:cxnLst/>
              <a:rect l="l" t="t" r="r" b="b"/>
              <a:pathLst>
                <a:path w="520105" h="163235" extrusionOk="0">
                  <a:moveTo>
                    <a:pt x="368351" y="77"/>
                  </a:moveTo>
                  <a:cubicBezTo>
                    <a:pt x="361787" y="77"/>
                    <a:pt x="355222" y="77"/>
                    <a:pt x="348658" y="77"/>
                  </a:cubicBezTo>
                  <a:cubicBezTo>
                    <a:pt x="339934" y="77"/>
                    <a:pt x="331211" y="77"/>
                    <a:pt x="322401" y="77"/>
                  </a:cubicBezTo>
                  <a:cubicBezTo>
                    <a:pt x="315836" y="77"/>
                    <a:pt x="309272" y="77"/>
                    <a:pt x="302708" y="77"/>
                  </a:cubicBezTo>
                  <a:cubicBezTo>
                    <a:pt x="295539" y="77"/>
                    <a:pt x="288370" y="77"/>
                    <a:pt x="281201" y="77"/>
                  </a:cubicBezTo>
                  <a:cubicBezTo>
                    <a:pt x="272995" y="77"/>
                    <a:pt x="264790" y="77"/>
                    <a:pt x="256584" y="77"/>
                  </a:cubicBezTo>
                  <a:cubicBezTo>
                    <a:pt x="247947" y="77"/>
                    <a:pt x="239224" y="77"/>
                    <a:pt x="230586" y="77"/>
                  </a:cubicBezTo>
                  <a:cubicBezTo>
                    <a:pt x="222381" y="77"/>
                    <a:pt x="214175" y="77"/>
                    <a:pt x="205970" y="77"/>
                  </a:cubicBezTo>
                  <a:cubicBezTo>
                    <a:pt x="195778" y="77"/>
                    <a:pt x="185672" y="77"/>
                    <a:pt x="175480" y="77"/>
                  </a:cubicBezTo>
                  <a:cubicBezTo>
                    <a:pt x="167189" y="77"/>
                    <a:pt x="158983" y="77"/>
                    <a:pt x="150691" y="77"/>
                  </a:cubicBezTo>
                  <a:cubicBezTo>
                    <a:pt x="140499" y="77"/>
                    <a:pt x="130394" y="77"/>
                    <a:pt x="120202" y="77"/>
                  </a:cubicBezTo>
                  <a:cubicBezTo>
                    <a:pt x="111219" y="77"/>
                    <a:pt x="102236" y="-182"/>
                    <a:pt x="93167" y="250"/>
                  </a:cubicBezTo>
                  <a:cubicBezTo>
                    <a:pt x="85653" y="595"/>
                    <a:pt x="78311" y="1632"/>
                    <a:pt x="71142" y="3446"/>
                  </a:cubicBezTo>
                  <a:cubicBezTo>
                    <a:pt x="49808" y="8801"/>
                    <a:pt x="32361" y="18734"/>
                    <a:pt x="19232" y="33503"/>
                  </a:cubicBezTo>
                  <a:cubicBezTo>
                    <a:pt x="7658" y="46459"/>
                    <a:pt x="1266" y="61143"/>
                    <a:pt x="144" y="77208"/>
                  </a:cubicBezTo>
                  <a:cubicBezTo>
                    <a:pt x="-720" y="90941"/>
                    <a:pt x="2303" y="103984"/>
                    <a:pt x="9472" y="116421"/>
                  </a:cubicBezTo>
                  <a:cubicBezTo>
                    <a:pt x="15777" y="127391"/>
                    <a:pt x="24587" y="136719"/>
                    <a:pt x="35902" y="144406"/>
                  </a:cubicBezTo>
                  <a:cubicBezTo>
                    <a:pt x="49549" y="153648"/>
                    <a:pt x="65096" y="159608"/>
                    <a:pt x="82630" y="162026"/>
                  </a:cubicBezTo>
                  <a:cubicBezTo>
                    <a:pt x="86689" y="162544"/>
                    <a:pt x="90835" y="163063"/>
                    <a:pt x="94981" y="163149"/>
                  </a:cubicBezTo>
                  <a:cubicBezTo>
                    <a:pt x="135749" y="163149"/>
                    <a:pt x="176430" y="163149"/>
                    <a:pt x="217198" y="163235"/>
                  </a:cubicBezTo>
                  <a:cubicBezTo>
                    <a:pt x="254080" y="163235"/>
                    <a:pt x="290961" y="163235"/>
                    <a:pt x="327842" y="163235"/>
                  </a:cubicBezTo>
                  <a:cubicBezTo>
                    <a:pt x="351681" y="163235"/>
                    <a:pt x="375520" y="163235"/>
                    <a:pt x="399359" y="163235"/>
                  </a:cubicBezTo>
                  <a:cubicBezTo>
                    <a:pt x="406700" y="163235"/>
                    <a:pt x="412574" y="158226"/>
                    <a:pt x="412746" y="152180"/>
                  </a:cubicBezTo>
                  <a:cubicBezTo>
                    <a:pt x="412919" y="146134"/>
                    <a:pt x="407305" y="140951"/>
                    <a:pt x="399963" y="140692"/>
                  </a:cubicBezTo>
                  <a:cubicBezTo>
                    <a:pt x="393485" y="140519"/>
                    <a:pt x="386921" y="140606"/>
                    <a:pt x="380443" y="140606"/>
                  </a:cubicBezTo>
                  <a:cubicBezTo>
                    <a:pt x="371979" y="140606"/>
                    <a:pt x="363514" y="140606"/>
                    <a:pt x="355049" y="140606"/>
                  </a:cubicBezTo>
                  <a:cubicBezTo>
                    <a:pt x="346671" y="140606"/>
                    <a:pt x="338207" y="140606"/>
                    <a:pt x="329829" y="140606"/>
                  </a:cubicBezTo>
                  <a:cubicBezTo>
                    <a:pt x="321364" y="140606"/>
                    <a:pt x="312900" y="140606"/>
                    <a:pt x="304435" y="140606"/>
                  </a:cubicBezTo>
                  <a:cubicBezTo>
                    <a:pt x="295884" y="140606"/>
                    <a:pt x="287333" y="140606"/>
                    <a:pt x="278782" y="140606"/>
                  </a:cubicBezTo>
                  <a:cubicBezTo>
                    <a:pt x="270231" y="140606"/>
                    <a:pt x="262112" y="140606"/>
                    <a:pt x="253734" y="140606"/>
                  </a:cubicBezTo>
                  <a:cubicBezTo>
                    <a:pt x="245270" y="140606"/>
                    <a:pt x="236805" y="140606"/>
                    <a:pt x="228341" y="140606"/>
                  </a:cubicBezTo>
                  <a:cubicBezTo>
                    <a:pt x="219962" y="140606"/>
                    <a:pt x="211498" y="140606"/>
                    <a:pt x="203120" y="140606"/>
                  </a:cubicBezTo>
                  <a:cubicBezTo>
                    <a:pt x="194655" y="140606"/>
                    <a:pt x="186191" y="140606"/>
                    <a:pt x="177726" y="140606"/>
                  </a:cubicBezTo>
                  <a:cubicBezTo>
                    <a:pt x="169262" y="140606"/>
                    <a:pt x="160797" y="140606"/>
                    <a:pt x="152332" y="140606"/>
                  </a:cubicBezTo>
                  <a:cubicBezTo>
                    <a:pt x="143954" y="140606"/>
                    <a:pt x="135490" y="140606"/>
                    <a:pt x="127112" y="140606"/>
                  </a:cubicBezTo>
                  <a:cubicBezTo>
                    <a:pt x="118647" y="140606"/>
                    <a:pt x="110183" y="140606"/>
                    <a:pt x="101718" y="140606"/>
                  </a:cubicBezTo>
                  <a:cubicBezTo>
                    <a:pt x="92390" y="140606"/>
                    <a:pt x="83321" y="139569"/>
                    <a:pt x="74597" y="136892"/>
                  </a:cubicBezTo>
                  <a:cubicBezTo>
                    <a:pt x="67083" y="134560"/>
                    <a:pt x="60259" y="131364"/>
                    <a:pt x="54127" y="127132"/>
                  </a:cubicBezTo>
                  <a:cubicBezTo>
                    <a:pt x="44798" y="120826"/>
                    <a:pt x="37802" y="113053"/>
                    <a:pt x="33224" y="103811"/>
                  </a:cubicBezTo>
                  <a:cubicBezTo>
                    <a:pt x="27437" y="92064"/>
                    <a:pt x="26487" y="79972"/>
                    <a:pt x="30029" y="67707"/>
                  </a:cubicBezTo>
                  <a:cubicBezTo>
                    <a:pt x="33138" y="57083"/>
                    <a:pt x="39443" y="47841"/>
                    <a:pt x="49031" y="40154"/>
                  </a:cubicBezTo>
                  <a:cubicBezTo>
                    <a:pt x="63109" y="28753"/>
                    <a:pt x="80125" y="22966"/>
                    <a:pt x="99991" y="22879"/>
                  </a:cubicBezTo>
                  <a:cubicBezTo>
                    <a:pt x="114933" y="22879"/>
                    <a:pt x="129789" y="22879"/>
                    <a:pt x="144732" y="22879"/>
                  </a:cubicBezTo>
                  <a:cubicBezTo>
                    <a:pt x="159329" y="22879"/>
                    <a:pt x="174012" y="22879"/>
                    <a:pt x="188609" y="22879"/>
                  </a:cubicBezTo>
                  <a:cubicBezTo>
                    <a:pt x="204674" y="22879"/>
                    <a:pt x="220740" y="22879"/>
                    <a:pt x="236805" y="22879"/>
                  </a:cubicBezTo>
                  <a:cubicBezTo>
                    <a:pt x="249847" y="22879"/>
                    <a:pt x="262976" y="22879"/>
                    <a:pt x="276018" y="22793"/>
                  </a:cubicBezTo>
                  <a:cubicBezTo>
                    <a:pt x="289924" y="22793"/>
                    <a:pt x="303830" y="22793"/>
                    <a:pt x="317736" y="22793"/>
                  </a:cubicBezTo>
                  <a:cubicBezTo>
                    <a:pt x="333802" y="22793"/>
                    <a:pt x="349867" y="22793"/>
                    <a:pt x="365932" y="22879"/>
                  </a:cubicBezTo>
                  <a:cubicBezTo>
                    <a:pt x="380529" y="22879"/>
                    <a:pt x="395213" y="22879"/>
                    <a:pt x="409810" y="22879"/>
                  </a:cubicBezTo>
                  <a:cubicBezTo>
                    <a:pt x="419915" y="22879"/>
                    <a:pt x="430021" y="22966"/>
                    <a:pt x="440127" y="22879"/>
                  </a:cubicBezTo>
                  <a:cubicBezTo>
                    <a:pt x="459733" y="22793"/>
                    <a:pt x="475021" y="29357"/>
                    <a:pt x="485213" y="43091"/>
                  </a:cubicBezTo>
                  <a:cubicBezTo>
                    <a:pt x="497910" y="60365"/>
                    <a:pt x="493246" y="82131"/>
                    <a:pt x="475108" y="95174"/>
                  </a:cubicBezTo>
                  <a:cubicBezTo>
                    <a:pt x="465607" y="101997"/>
                    <a:pt x="454551" y="105366"/>
                    <a:pt x="441940" y="105366"/>
                  </a:cubicBezTo>
                  <a:cubicBezTo>
                    <a:pt x="415165" y="105366"/>
                    <a:pt x="388476" y="105366"/>
                    <a:pt x="361700" y="105366"/>
                  </a:cubicBezTo>
                  <a:cubicBezTo>
                    <a:pt x="302880" y="105366"/>
                    <a:pt x="244147" y="105366"/>
                    <a:pt x="185327" y="105366"/>
                  </a:cubicBezTo>
                  <a:cubicBezTo>
                    <a:pt x="167966" y="105366"/>
                    <a:pt x="154837" y="93360"/>
                    <a:pt x="156478" y="79281"/>
                  </a:cubicBezTo>
                  <a:cubicBezTo>
                    <a:pt x="157860" y="67189"/>
                    <a:pt x="169866" y="58120"/>
                    <a:pt x="185241" y="57861"/>
                  </a:cubicBezTo>
                  <a:cubicBezTo>
                    <a:pt x="198369" y="57688"/>
                    <a:pt x="211584" y="57861"/>
                    <a:pt x="224713" y="57861"/>
                  </a:cubicBezTo>
                  <a:cubicBezTo>
                    <a:pt x="240778" y="57861"/>
                    <a:pt x="256844" y="57861"/>
                    <a:pt x="272995" y="57861"/>
                  </a:cubicBezTo>
                  <a:cubicBezTo>
                    <a:pt x="289147" y="57861"/>
                    <a:pt x="305299" y="57861"/>
                    <a:pt x="321450" y="57861"/>
                  </a:cubicBezTo>
                  <a:cubicBezTo>
                    <a:pt x="337602" y="57861"/>
                    <a:pt x="353754" y="57861"/>
                    <a:pt x="369906" y="57861"/>
                  </a:cubicBezTo>
                  <a:cubicBezTo>
                    <a:pt x="379407" y="57861"/>
                    <a:pt x="388908" y="57947"/>
                    <a:pt x="398409" y="57947"/>
                  </a:cubicBezTo>
                  <a:cubicBezTo>
                    <a:pt x="403332" y="57947"/>
                    <a:pt x="407564" y="56479"/>
                    <a:pt x="410501" y="53024"/>
                  </a:cubicBezTo>
                  <a:cubicBezTo>
                    <a:pt x="413351" y="49655"/>
                    <a:pt x="413956" y="45855"/>
                    <a:pt x="411883" y="42054"/>
                  </a:cubicBezTo>
                  <a:cubicBezTo>
                    <a:pt x="409551" y="37736"/>
                    <a:pt x="405491" y="35231"/>
                    <a:pt x="399704" y="35231"/>
                  </a:cubicBezTo>
                  <a:cubicBezTo>
                    <a:pt x="386057" y="35144"/>
                    <a:pt x="372410" y="35231"/>
                    <a:pt x="358763" y="35231"/>
                  </a:cubicBezTo>
                  <a:cubicBezTo>
                    <a:pt x="340971" y="35231"/>
                    <a:pt x="323178" y="35231"/>
                    <a:pt x="305385" y="35231"/>
                  </a:cubicBezTo>
                  <a:cubicBezTo>
                    <a:pt x="286210" y="35231"/>
                    <a:pt x="267122" y="35231"/>
                    <a:pt x="247947" y="35231"/>
                  </a:cubicBezTo>
                  <a:cubicBezTo>
                    <a:pt x="230068" y="35231"/>
                    <a:pt x="212102" y="35231"/>
                    <a:pt x="194223" y="35231"/>
                  </a:cubicBezTo>
                  <a:cubicBezTo>
                    <a:pt x="187313" y="35231"/>
                    <a:pt x="180317" y="34885"/>
                    <a:pt x="173580" y="36267"/>
                  </a:cubicBezTo>
                  <a:cubicBezTo>
                    <a:pt x="151901" y="40586"/>
                    <a:pt x="137476" y="51469"/>
                    <a:pt x="130826" y="69003"/>
                  </a:cubicBezTo>
                  <a:cubicBezTo>
                    <a:pt x="127371" y="78072"/>
                    <a:pt x="127803" y="87141"/>
                    <a:pt x="131430" y="96124"/>
                  </a:cubicBezTo>
                  <a:cubicBezTo>
                    <a:pt x="135058" y="105366"/>
                    <a:pt x="141622" y="112880"/>
                    <a:pt x="151037" y="118753"/>
                  </a:cubicBezTo>
                  <a:cubicBezTo>
                    <a:pt x="158897" y="123590"/>
                    <a:pt x="167707" y="126613"/>
                    <a:pt x="177467" y="127736"/>
                  </a:cubicBezTo>
                  <a:cubicBezTo>
                    <a:pt x="182995" y="128341"/>
                    <a:pt x="188609" y="128168"/>
                    <a:pt x="194137" y="128168"/>
                  </a:cubicBezTo>
                  <a:cubicBezTo>
                    <a:pt x="207266" y="128168"/>
                    <a:pt x="220481" y="128168"/>
                    <a:pt x="233609" y="128168"/>
                  </a:cubicBezTo>
                  <a:cubicBezTo>
                    <a:pt x="246479" y="128168"/>
                    <a:pt x="259435" y="128168"/>
                    <a:pt x="272304" y="128168"/>
                  </a:cubicBezTo>
                  <a:cubicBezTo>
                    <a:pt x="285433" y="128168"/>
                    <a:pt x="298648" y="128168"/>
                    <a:pt x="311777" y="128168"/>
                  </a:cubicBezTo>
                  <a:cubicBezTo>
                    <a:pt x="324646" y="128168"/>
                    <a:pt x="337602" y="128168"/>
                    <a:pt x="350472" y="128168"/>
                  </a:cubicBezTo>
                  <a:cubicBezTo>
                    <a:pt x="363600" y="128168"/>
                    <a:pt x="376815" y="128168"/>
                    <a:pt x="389944" y="128168"/>
                  </a:cubicBezTo>
                  <a:cubicBezTo>
                    <a:pt x="403073" y="128168"/>
                    <a:pt x="416115" y="128168"/>
                    <a:pt x="429244" y="128168"/>
                  </a:cubicBezTo>
                  <a:cubicBezTo>
                    <a:pt x="436672" y="128168"/>
                    <a:pt x="444100" y="128427"/>
                    <a:pt x="451441" y="127650"/>
                  </a:cubicBezTo>
                  <a:cubicBezTo>
                    <a:pt x="471739" y="125490"/>
                    <a:pt x="488495" y="118062"/>
                    <a:pt x="501710" y="105193"/>
                  </a:cubicBezTo>
                  <a:cubicBezTo>
                    <a:pt x="512766" y="94396"/>
                    <a:pt x="518812" y="81872"/>
                    <a:pt x="519935" y="67880"/>
                  </a:cubicBezTo>
                  <a:cubicBezTo>
                    <a:pt x="520712" y="58465"/>
                    <a:pt x="518812" y="49223"/>
                    <a:pt x="514494" y="40413"/>
                  </a:cubicBezTo>
                  <a:cubicBezTo>
                    <a:pt x="508102" y="27457"/>
                    <a:pt x="497651" y="17179"/>
                    <a:pt x="483140" y="9751"/>
                  </a:cubicBezTo>
                  <a:cubicBezTo>
                    <a:pt x="470098" y="3014"/>
                    <a:pt x="455674" y="77"/>
                    <a:pt x="440299" y="77"/>
                  </a:cubicBezTo>
                  <a:cubicBezTo>
                    <a:pt x="433217" y="77"/>
                    <a:pt x="426221" y="77"/>
                    <a:pt x="419138" y="77"/>
                  </a:cubicBezTo>
                  <a:cubicBezTo>
                    <a:pt x="411105" y="77"/>
                    <a:pt x="402986" y="77"/>
                    <a:pt x="394954" y="77"/>
                  </a:cubicBezTo>
                  <a:cubicBezTo>
                    <a:pt x="386144" y="77"/>
                    <a:pt x="377334" y="77"/>
                    <a:pt x="368524" y="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366876" y="888895"/>
            <a:ext cx="2046666" cy="461665"/>
          </a:xfrm>
          <a:prstGeom prst="rect">
            <a:avLst/>
          </a:prstGeom>
          <a:solidFill>
            <a:srgbClr val="F4FF5C"/>
          </a:solidFill>
          <a:ln w="25400" cap="flat" cmpd="sng" algn="ctr">
            <a:solidFill>
              <a:srgbClr val="F4FF5C">
                <a:shade val="50000"/>
              </a:srgbClr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070185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Luyện</a:t>
            </a:r>
            <a:r>
              <a:rPr kumimoji="0" lang="en-US" sz="2400" b="1" i="0" u="none" strike="noStrike" kern="0" cap="none" spc="0" normalizeH="0" noProof="0" smtClean="0">
                <a:ln>
                  <a:noFill/>
                </a:ln>
                <a:solidFill>
                  <a:srgbClr val="070185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 tập 3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70185"/>
              </a:solidFill>
              <a:effectLst/>
              <a:uLnTx/>
              <a:uFillTx/>
              <a:latin typeface="Arial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"/>
              <p:cNvSpPr>
                <a:spLocks noChangeArrowheads="1"/>
              </p:cNvSpPr>
              <p:nvPr/>
            </p:nvSpPr>
            <p:spPr bwMode="auto">
              <a:xfrm>
                <a:off x="549028" y="1569769"/>
                <a:ext cx="3682361" cy="20406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182880" tIns="91440" rIns="182880" bIns="9144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lvl="0" algn="ctr" defTabSz="1828800" eaLnBrk="1" fontAlgn="auto" hangingPunct="1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  <a:buClr>
                    <a:srgbClr val="2D1549"/>
                  </a:buClr>
                  <a:buSzPts val="1100"/>
                  <a:defRPr/>
                </a:pPr>
                <a:r>
                  <a:rPr kumimoji="0" lang="en-US" sz="2100" b="0" u="none" strike="noStrike" kern="0" cap="none" spc="0" normalizeH="0" noProof="0" smtClean="0">
                    <a:ln>
                      <a:noFill/>
                    </a:ln>
                    <a:solidFill>
                      <a:schemeClr val="bg1">
                        <a:lumMod val="10000"/>
                      </a:schemeClr>
                    </a:solidFill>
                    <a:effectLst/>
                    <a:uLnTx/>
                    <a:uFillTx/>
                    <a:latin typeface="+mn-lt"/>
                    <a:cs typeface="Arial" panose="020B0604020202020204" pitchFamily="34" charset="0"/>
                    <a:sym typeface="Arial"/>
                  </a:rPr>
                  <a:t>Hãy giải thích tại sao </a:t>
                </a:r>
                <a:endParaRPr lang="en-US" sz="2100" smtClean="0">
                  <a:solidFill>
                    <a:schemeClr val="bg1">
                      <a:lumMod val="10000"/>
                    </a:schemeClr>
                  </a:solidFill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ctr" defTabSz="1828800" eaLnBrk="1" fontAlgn="auto" hangingPunct="1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  <a:buClr>
                    <a:srgbClr val="2D1549"/>
                  </a:buClr>
                  <a:buSzPts val="1100"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100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2100" i="0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sSup>
                            <m:sSupPr>
                              <m:ctrlPr>
                                <a:rPr lang="en-US" sz="2100">
                                  <a:solidFill>
                                    <a:schemeClr val="bg1">
                                      <a:lumMod val="10000"/>
                                    </a:schemeClr>
                                  </a:solidFill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100" b="0" i="0" smtClean="0">
                                  <a:solidFill>
                                    <a:schemeClr val="bg1">
                                      <a:lumMod val="10000"/>
                                    </a:schemeClr>
                                  </a:solidFill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35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vi-VN" sz="2100" i="0">
                                  <a:solidFill>
                                    <a:schemeClr val="bg1">
                                      <a:lumMod val="10000"/>
                                    </a:schemeClr>
                                  </a:solidFill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o</m:t>
                              </m:r>
                            </m:sup>
                          </m:sSup>
                        </m:e>
                      </m:func>
                      <m:r>
                        <a:rPr lang="vi-VN" sz="2100" i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100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2100" i="0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sSup>
                            <m:sSupPr>
                              <m:ctrlPr>
                                <a:rPr lang="en-US" sz="2100">
                                  <a:solidFill>
                                    <a:schemeClr val="bg1">
                                      <a:lumMod val="10000"/>
                                    </a:schemeClr>
                                  </a:solidFill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100" b="0" i="0" smtClean="0">
                                  <a:solidFill>
                                    <a:schemeClr val="bg1">
                                      <a:lumMod val="10000"/>
                                    </a:schemeClr>
                                  </a:solidFill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55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vi-VN" sz="2100" i="0">
                                  <a:solidFill>
                                    <a:schemeClr val="bg1">
                                      <a:lumMod val="10000"/>
                                    </a:schemeClr>
                                  </a:solidFill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o</m:t>
                              </m:r>
                            </m:sup>
                          </m:sSup>
                        </m:e>
                      </m:func>
                      <m:r>
                        <a:rPr lang="en-US" sz="2100" b="0" i="0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 </m:t>
                      </m:r>
                    </m:oMath>
                  </m:oMathPara>
                </a14:m>
                <a:endParaRPr lang="en-US" sz="2100" b="0" i="0" smtClean="0">
                  <a:solidFill>
                    <a:schemeClr val="bg1">
                      <a:lumMod val="10000"/>
                    </a:schemeClr>
                  </a:solidFill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ctr" defTabSz="1828800" eaLnBrk="1" fontAlgn="auto" hangingPunct="1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  <a:buClr>
                    <a:srgbClr val="2D1549"/>
                  </a:buClr>
                  <a:buSzPts val="1100"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100" b="0" i="0" smtClean="0">
                        <a:solidFill>
                          <a:schemeClr val="bg1">
                            <a:lumMod val="10000"/>
                          </a:schemeClr>
                        </a:solidFill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tan</m:t>
                    </m:r>
                    <m:r>
                      <a:rPr lang="en-US" sz="2100" b="0" i="0" smtClean="0">
                        <a:solidFill>
                          <a:schemeClr val="bg1">
                            <a:lumMod val="10000"/>
                          </a:schemeClr>
                        </a:solidFill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35</m:t>
                    </m:r>
                    <m:r>
                      <a:rPr lang="en-US" sz="2100" b="0" i="0" smtClean="0">
                        <a:solidFill>
                          <a:schemeClr val="bg1">
                            <a:lumMod val="10000"/>
                          </a:schemeClr>
                        </a:solidFill>
                        <a:latin typeface="+mn-lt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°=</m:t>
                    </m:r>
                    <m:r>
                      <m:rPr>
                        <m:sty m:val="p"/>
                      </m:rPr>
                      <a:rPr lang="en-US" sz="2100" b="0" i="0" smtClean="0">
                        <a:solidFill>
                          <a:schemeClr val="bg1">
                            <a:lumMod val="10000"/>
                          </a:schemeClr>
                        </a:solidFill>
                        <a:latin typeface="+mn-lt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cot</m:t>
                    </m:r>
                    <m:r>
                      <a:rPr lang="en-US" sz="2100" b="0" i="0" smtClean="0">
                        <a:solidFill>
                          <a:schemeClr val="bg1">
                            <a:lumMod val="10000"/>
                          </a:schemeClr>
                        </a:solidFill>
                        <a:latin typeface="+mn-lt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55</m:t>
                    </m:r>
                    <m:r>
                      <a:rPr lang="en-US" sz="2100" b="0" i="1" smtClean="0">
                        <a:solidFill>
                          <a:schemeClr val="bg1">
                            <a:lumMod val="10000"/>
                          </a:schemeClr>
                        </a:solidFill>
                        <a:latin typeface="+mn-lt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kumimoji="0" lang="en-US" sz="2100" b="0" i="0" u="none" strike="noStrike" kern="0" cap="none" spc="0" normalizeH="0" noProof="0" smtClean="0">
                    <a:ln>
                      <a:noFill/>
                    </a:ln>
                    <a:solidFill>
                      <a:schemeClr val="bg1">
                        <a:lumMod val="10000"/>
                      </a:schemeClr>
                    </a:solidFill>
                    <a:effectLst/>
                    <a:uLnTx/>
                    <a:uFillTx/>
                    <a:latin typeface="+mn-lt"/>
                    <a:cs typeface="Arial" panose="020B0604020202020204" pitchFamily="34" charset="0"/>
                    <a:sym typeface="Arial"/>
                  </a:rPr>
                  <a:t> </a:t>
                </a:r>
                <a:endParaRPr lang="en-US" sz="2100" kern="1200">
                  <a:solidFill>
                    <a:schemeClr val="bg1">
                      <a:lumMod val="10000"/>
                    </a:schemeClr>
                  </a:solidFill>
                  <a:latin typeface="+mn-lt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7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9028" y="1569769"/>
                <a:ext cx="3682361" cy="20406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Google Shape;1913;p42"/>
          <p:cNvSpPr/>
          <p:nvPr/>
        </p:nvSpPr>
        <p:spPr>
          <a:xfrm rot="2165">
            <a:off x="6245150" y="924973"/>
            <a:ext cx="971676" cy="389506"/>
          </a:xfrm>
          <a:prstGeom prst="chevron">
            <a:avLst>
              <a:gd name="adj" fmla="val 33665"/>
            </a:avLst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</a:t>
            </a:r>
            <a:r>
              <a:rPr kumimoji="0" lang="en-US" sz="2000" b="1" i="1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iải</a:t>
            </a:r>
            <a:endParaRPr kumimoji="0" sz="2000" b="1" i="1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5289540" y="1649066"/>
                <a:ext cx="2882899" cy="24929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2100" i="1"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2100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sSup>
                          <m:sSupPr>
                            <m:ctrlPr>
                              <a:rPr lang="en-US" sz="2100" i="1">
                                <a:effectLst/>
                                <a:latin typeface="+mn-lt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2100" i="1">
                                <a:effectLst/>
                                <a:latin typeface="+mn-lt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35</m:t>
                            </m:r>
                          </m:e>
                          <m:sup>
                            <m:r>
                              <a:rPr lang="vi-VN" sz="2100" i="1">
                                <a:effectLst/>
                                <a:latin typeface="+mn-lt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𝑜</m:t>
                            </m:r>
                          </m:sup>
                        </m:sSup>
                      </m:e>
                    </m:func>
                    <m:r>
                      <a:rPr lang="vi-VN" sz="2100" i="1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2100" i="1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2100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sSup>
                          <m:sSupPr>
                            <m:ctrlPr>
                              <a:rPr lang="en-US" sz="2100" i="1">
                                <a:effectLst/>
                                <a:latin typeface="+mn-lt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2100" i="1">
                                <a:effectLst/>
                                <a:latin typeface="+mn-lt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55</m:t>
                            </m:r>
                          </m:e>
                          <m:sup>
                            <m:r>
                              <a:rPr lang="vi-VN" sz="2100" i="1">
                                <a:effectLst/>
                                <a:latin typeface="+mn-lt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𝑜</m:t>
                            </m:r>
                          </m:sup>
                        </m:sSup>
                      </m:e>
                    </m:func>
                  </m:oMath>
                </a14:m>
                <a:r>
                  <a:rPr lang="vi-VN" sz="21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endParaRPr lang="en-US" sz="2100" smtClean="0">
                  <a:effectLst/>
                  <a:latin typeface="+mn-lt"/>
                  <a:ea typeface="Dotum" panose="020B0600000101010101" pitchFamily="34" charset="-127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2100" smtClean="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vi-VN" sz="2100" i="1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(</m:t>
                    </m:r>
                    <m:sSup>
                      <m:sSupPr>
                        <m:ctrlPr>
                          <a:rPr lang="en-US" sz="2100" i="1"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2100" i="1"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35</m:t>
                        </m:r>
                      </m:e>
                      <m:sup>
                        <m:r>
                          <a:rPr lang="vi-VN" sz="2100" i="1"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𝑜</m:t>
                        </m:r>
                      </m:sup>
                    </m:sSup>
                    <m:r>
                      <a:rPr lang="vi-VN" sz="2100" i="1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2100" i="1"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2100" i="1"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55</m:t>
                        </m:r>
                      </m:e>
                      <m:sup>
                        <m:r>
                          <a:rPr lang="vi-VN" sz="2100" i="1"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𝑜</m:t>
                        </m:r>
                      </m:sup>
                    </m:sSup>
                    <m:r>
                      <a:rPr lang="vi-VN" sz="2100" i="1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100" i="1"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2100" i="1"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90</m:t>
                        </m:r>
                      </m:e>
                      <m:sup>
                        <m:r>
                          <a:rPr lang="vi-VN" sz="2100" i="1"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𝑜</m:t>
                        </m:r>
                      </m:sup>
                    </m:sSup>
                    <m:r>
                      <a:rPr lang="vi-VN" sz="2100" i="1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1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2100" i="1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2100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tan</m:t>
                        </m:r>
                      </m:fName>
                      <m:e>
                        <m:sSup>
                          <m:sSupPr>
                            <m:ctrlPr>
                              <a:rPr lang="en-US" sz="2100" i="1">
                                <a:effectLst/>
                                <a:latin typeface="+mn-lt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2100" i="1">
                                <a:effectLst/>
                                <a:latin typeface="+mn-lt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35</m:t>
                            </m:r>
                          </m:e>
                          <m:sup>
                            <m:r>
                              <a:rPr lang="vi-VN" sz="2100" i="1">
                                <a:effectLst/>
                                <a:latin typeface="+mn-lt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𝑜</m:t>
                            </m:r>
                          </m:sup>
                        </m:sSup>
                      </m:e>
                    </m:func>
                    <m:r>
                      <a:rPr lang="vi-VN" sz="2100" i="1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2100" i="1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2100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cot</m:t>
                        </m:r>
                      </m:fName>
                      <m:e>
                        <m:sSup>
                          <m:sSupPr>
                            <m:ctrlPr>
                              <a:rPr lang="en-US" sz="2100" i="1">
                                <a:effectLst/>
                                <a:latin typeface="+mn-lt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2100" i="1">
                                <a:effectLst/>
                                <a:latin typeface="+mn-lt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55</m:t>
                            </m:r>
                          </m:e>
                          <m:sup>
                            <m:r>
                              <a:rPr lang="vi-VN" sz="2100" i="1">
                                <a:effectLst/>
                                <a:latin typeface="+mn-lt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𝑜</m:t>
                            </m:r>
                          </m:sup>
                        </m:sSup>
                      </m:e>
                    </m:func>
                  </m:oMath>
                </a14:m>
                <a:r>
                  <a:rPr lang="vi-VN" sz="21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endParaRPr lang="en-US" sz="2100" smtClean="0">
                  <a:effectLst/>
                  <a:latin typeface="+mn-lt"/>
                  <a:ea typeface="Dotum" panose="020B0600000101010101" pitchFamily="34" charset="-127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2100" smtClean="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vi-VN" sz="2100" i="1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(</m:t>
                    </m:r>
                    <m:sSup>
                      <m:sSupPr>
                        <m:ctrlPr>
                          <a:rPr lang="en-US" sz="2100" i="1"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2100" i="1"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35</m:t>
                        </m:r>
                      </m:e>
                      <m:sup>
                        <m:r>
                          <a:rPr lang="vi-VN" sz="2100" i="1"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𝑜</m:t>
                        </m:r>
                      </m:sup>
                    </m:sSup>
                    <m:r>
                      <a:rPr lang="vi-VN" sz="2100" i="1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2100" i="1"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2100" i="1"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55</m:t>
                        </m:r>
                      </m:e>
                      <m:sup>
                        <m:r>
                          <a:rPr lang="vi-VN" sz="2100" i="1"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𝑜</m:t>
                        </m:r>
                      </m:sup>
                    </m:sSup>
                    <m:r>
                      <a:rPr lang="vi-VN" sz="2100" i="1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100" i="1"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2100" i="1"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90</m:t>
                        </m:r>
                      </m:e>
                      <m:sup>
                        <m:r>
                          <a:rPr lang="vi-VN" sz="2100" i="1"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𝑜</m:t>
                        </m:r>
                      </m:sup>
                    </m:sSup>
                    <m:r>
                      <a:rPr lang="vi-VN" sz="2100" i="1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1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9540" y="1649066"/>
                <a:ext cx="2882899" cy="2492990"/>
              </a:xfrm>
              <a:prstGeom prst="rect">
                <a:avLst/>
              </a:prstGeom>
              <a:blipFill>
                <a:blip r:embed="rId4"/>
                <a:stretch>
                  <a:fillRect l="-2537" b="-1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split orient="vert"/>
      </p:transition>
    </mc:Choice>
    <mc:Fallback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" name="Google Shape;1464;p39"/>
          <p:cNvSpPr txBox="1">
            <a:spLocks noGrp="1"/>
          </p:cNvSpPr>
          <p:nvPr>
            <p:ph type="title" idx="2"/>
          </p:nvPr>
        </p:nvSpPr>
        <p:spPr>
          <a:xfrm>
            <a:off x="780067" y="430711"/>
            <a:ext cx="1419037" cy="116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200" smtClean="0">
                <a:latin typeface="+mn-lt"/>
              </a:rPr>
              <a:t>03</a:t>
            </a:r>
            <a:endParaRPr sz="6200">
              <a:latin typeface="+mn-lt"/>
            </a:endParaRPr>
          </a:p>
        </p:txBody>
      </p:sp>
      <p:grpSp>
        <p:nvGrpSpPr>
          <p:cNvPr id="1524" name="Google Shape;1524;p39"/>
          <p:cNvGrpSpPr/>
          <p:nvPr/>
        </p:nvGrpSpPr>
        <p:grpSpPr>
          <a:xfrm rot="19803810">
            <a:off x="332529" y="3682731"/>
            <a:ext cx="858502" cy="1480487"/>
            <a:chOff x="1353097" y="1651879"/>
            <a:chExt cx="906223" cy="1564556"/>
          </a:xfrm>
        </p:grpSpPr>
        <p:sp>
          <p:nvSpPr>
            <p:cNvPr id="1525" name="Google Shape;1525;p39"/>
            <p:cNvSpPr/>
            <p:nvPr/>
          </p:nvSpPr>
          <p:spPr>
            <a:xfrm>
              <a:off x="1353097" y="1651879"/>
              <a:ext cx="906223" cy="1564556"/>
            </a:xfrm>
            <a:custGeom>
              <a:avLst/>
              <a:gdLst/>
              <a:ahLst/>
              <a:cxnLst/>
              <a:rect l="l" t="t" r="r" b="b"/>
              <a:pathLst>
                <a:path w="906223" h="1564556" extrusionOk="0">
                  <a:moveTo>
                    <a:pt x="0" y="0"/>
                  </a:moveTo>
                  <a:lnTo>
                    <a:pt x="0" y="1564557"/>
                  </a:lnTo>
                  <a:lnTo>
                    <a:pt x="906223" y="1564557"/>
                  </a:lnTo>
                  <a:lnTo>
                    <a:pt x="0" y="0"/>
                  </a:lnTo>
                  <a:close/>
                  <a:moveTo>
                    <a:pt x="227420" y="846367"/>
                  </a:moveTo>
                  <a:lnTo>
                    <a:pt x="511759" y="1337224"/>
                  </a:lnTo>
                  <a:lnTo>
                    <a:pt x="227420" y="1337224"/>
                  </a:lnTo>
                  <a:lnTo>
                    <a:pt x="227420" y="84636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6" name="Google Shape;1526;p39"/>
            <p:cNvSpPr/>
            <p:nvPr/>
          </p:nvSpPr>
          <p:spPr>
            <a:xfrm>
              <a:off x="2061613" y="3109420"/>
              <a:ext cx="38867" cy="38867"/>
            </a:xfrm>
            <a:custGeom>
              <a:avLst/>
              <a:gdLst/>
              <a:ahLst/>
              <a:cxnLst/>
              <a:rect l="l" t="t" r="r" b="b"/>
              <a:pathLst>
                <a:path w="38867" h="38867" extrusionOk="0">
                  <a:moveTo>
                    <a:pt x="38868" y="19434"/>
                  </a:moveTo>
                  <a:cubicBezTo>
                    <a:pt x="38868" y="30144"/>
                    <a:pt x="30144" y="38868"/>
                    <a:pt x="19434" y="38868"/>
                  </a:cubicBezTo>
                  <a:cubicBezTo>
                    <a:pt x="8724" y="38868"/>
                    <a:pt x="0" y="30144"/>
                    <a:pt x="0" y="19434"/>
                  </a:cubicBezTo>
                  <a:cubicBezTo>
                    <a:pt x="0" y="8724"/>
                    <a:pt x="8724" y="0"/>
                    <a:pt x="19434" y="0"/>
                  </a:cubicBezTo>
                  <a:cubicBezTo>
                    <a:pt x="30144" y="0"/>
                    <a:pt x="38868" y="8724"/>
                    <a:pt x="38868" y="194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7" name="Google Shape;1527;p39"/>
            <p:cNvSpPr/>
            <p:nvPr/>
          </p:nvSpPr>
          <p:spPr>
            <a:xfrm>
              <a:off x="1353097" y="1651879"/>
              <a:ext cx="906223" cy="1564556"/>
            </a:xfrm>
            <a:custGeom>
              <a:avLst/>
              <a:gdLst/>
              <a:ahLst/>
              <a:cxnLst/>
              <a:rect l="l" t="t" r="r" b="b"/>
              <a:pathLst>
                <a:path w="906223" h="1564556" extrusionOk="0">
                  <a:moveTo>
                    <a:pt x="29194" y="108484"/>
                  </a:moveTo>
                  <a:lnTo>
                    <a:pt x="855695" y="1535449"/>
                  </a:lnTo>
                  <a:lnTo>
                    <a:pt x="29194" y="1535449"/>
                  </a:lnTo>
                  <a:lnTo>
                    <a:pt x="29194" y="108484"/>
                  </a:lnTo>
                  <a:moveTo>
                    <a:pt x="198312" y="1366331"/>
                  </a:moveTo>
                  <a:lnTo>
                    <a:pt x="562373" y="1366331"/>
                  </a:lnTo>
                  <a:lnTo>
                    <a:pt x="537066" y="1322540"/>
                  </a:lnTo>
                  <a:lnTo>
                    <a:pt x="252727" y="831684"/>
                  </a:lnTo>
                  <a:lnTo>
                    <a:pt x="198312" y="737797"/>
                  </a:lnTo>
                  <a:lnTo>
                    <a:pt x="198312" y="1366331"/>
                  </a:lnTo>
                  <a:moveTo>
                    <a:pt x="0" y="0"/>
                  </a:moveTo>
                  <a:lnTo>
                    <a:pt x="0" y="1564557"/>
                  </a:lnTo>
                  <a:lnTo>
                    <a:pt x="906223" y="1564557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227420" y="1337224"/>
                  </a:moveTo>
                  <a:lnTo>
                    <a:pt x="227420" y="846367"/>
                  </a:lnTo>
                  <a:lnTo>
                    <a:pt x="511759" y="1337224"/>
                  </a:lnTo>
                  <a:lnTo>
                    <a:pt x="227420" y="1337224"/>
                  </a:lnTo>
                  <a:close/>
                </a:path>
              </a:pathLst>
            </a:custGeom>
            <a:solidFill>
              <a:srgbClr val="F398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8" name="Google Shape;1528;p39"/>
            <p:cNvSpPr/>
            <p:nvPr/>
          </p:nvSpPr>
          <p:spPr>
            <a:xfrm>
              <a:off x="1353097" y="1651879"/>
              <a:ext cx="906223" cy="1564556"/>
            </a:xfrm>
            <a:custGeom>
              <a:avLst/>
              <a:gdLst/>
              <a:ahLst/>
              <a:cxnLst/>
              <a:rect l="l" t="t" r="r" b="b"/>
              <a:pathLst>
                <a:path w="906223" h="1564556" extrusionOk="0">
                  <a:moveTo>
                    <a:pt x="29194" y="108484"/>
                  </a:moveTo>
                  <a:lnTo>
                    <a:pt x="855695" y="1535449"/>
                  </a:lnTo>
                  <a:lnTo>
                    <a:pt x="29194" y="1535449"/>
                  </a:lnTo>
                  <a:lnTo>
                    <a:pt x="29194" y="108484"/>
                  </a:lnTo>
                  <a:moveTo>
                    <a:pt x="198312" y="1366331"/>
                  </a:moveTo>
                  <a:lnTo>
                    <a:pt x="562373" y="1366331"/>
                  </a:lnTo>
                  <a:lnTo>
                    <a:pt x="537066" y="1322540"/>
                  </a:lnTo>
                  <a:lnTo>
                    <a:pt x="252727" y="831684"/>
                  </a:lnTo>
                  <a:lnTo>
                    <a:pt x="198312" y="737797"/>
                  </a:lnTo>
                  <a:lnTo>
                    <a:pt x="198312" y="1366331"/>
                  </a:lnTo>
                  <a:moveTo>
                    <a:pt x="0" y="0"/>
                  </a:moveTo>
                  <a:lnTo>
                    <a:pt x="0" y="1564557"/>
                  </a:lnTo>
                  <a:lnTo>
                    <a:pt x="906223" y="1564557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227420" y="1337224"/>
                  </a:moveTo>
                  <a:lnTo>
                    <a:pt x="227420" y="846367"/>
                  </a:lnTo>
                  <a:lnTo>
                    <a:pt x="511759" y="1337224"/>
                  </a:lnTo>
                  <a:lnTo>
                    <a:pt x="227420" y="133722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529" name="Google Shape;1529;p39"/>
            <p:cNvGrpSpPr/>
            <p:nvPr/>
          </p:nvGrpSpPr>
          <p:grpSpPr>
            <a:xfrm>
              <a:off x="1353097" y="1907975"/>
              <a:ext cx="113234" cy="1268557"/>
              <a:chOff x="1353097" y="1907975"/>
              <a:chExt cx="113234" cy="1268557"/>
            </a:xfrm>
          </p:grpSpPr>
          <p:sp>
            <p:nvSpPr>
              <p:cNvPr id="1530" name="Google Shape;1530;p39"/>
              <p:cNvSpPr/>
              <p:nvPr/>
            </p:nvSpPr>
            <p:spPr>
              <a:xfrm>
                <a:off x="1353097" y="1907975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1" name="Google Shape;1531;p39"/>
              <p:cNvSpPr/>
              <p:nvPr/>
            </p:nvSpPr>
            <p:spPr>
              <a:xfrm>
                <a:off x="1353097" y="2012918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2" name="Google Shape;1532;p39"/>
              <p:cNvSpPr/>
              <p:nvPr/>
            </p:nvSpPr>
            <p:spPr>
              <a:xfrm>
                <a:off x="1353097" y="2117947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3" name="Google Shape;1533;p39"/>
              <p:cNvSpPr/>
              <p:nvPr/>
            </p:nvSpPr>
            <p:spPr>
              <a:xfrm>
                <a:off x="1353097" y="2222976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4" name="Google Shape;1534;p39"/>
              <p:cNvSpPr/>
              <p:nvPr/>
            </p:nvSpPr>
            <p:spPr>
              <a:xfrm>
                <a:off x="1353097" y="2327919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5" name="Google Shape;1535;p39"/>
              <p:cNvSpPr/>
              <p:nvPr/>
            </p:nvSpPr>
            <p:spPr>
              <a:xfrm>
                <a:off x="1353097" y="2432948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6" name="Google Shape;1536;p39"/>
              <p:cNvSpPr/>
              <p:nvPr/>
            </p:nvSpPr>
            <p:spPr>
              <a:xfrm>
                <a:off x="1353097" y="2537891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7" name="Google Shape;1537;p39"/>
              <p:cNvSpPr/>
              <p:nvPr/>
            </p:nvSpPr>
            <p:spPr>
              <a:xfrm>
                <a:off x="1353097" y="2642921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8" name="Google Shape;1538;p39"/>
              <p:cNvSpPr/>
              <p:nvPr/>
            </p:nvSpPr>
            <p:spPr>
              <a:xfrm>
                <a:off x="1353097" y="2747950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9" name="Google Shape;1539;p39"/>
              <p:cNvSpPr/>
              <p:nvPr/>
            </p:nvSpPr>
            <p:spPr>
              <a:xfrm>
                <a:off x="1353097" y="2852893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0" name="Google Shape;1540;p39"/>
              <p:cNvSpPr/>
              <p:nvPr/>
            </p:nvSpPr>
            <p:spPr>
              <a:xfrm>
                <a:off x="1353097" y="2957922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1" name="Google Shape;1541;p39"/>
              <p:cNvSpPr/>
              <p:nvPr/>
            </p:nvSpPr>
            <p:spPr>
              <a:xfrm>
                <a:off x="1353097" y="3062865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2" name="Google Shape;1542;p39"/>
              <p:cNvSpPr/>
              <p:nvPr/>
            </p:nvSpPr>
            <p:spPr>
              <a:xfrm>
                <a:off x="1353097" y="3167895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543" name="Google Shape;1543;p39"/>
          <p:cNvGrpSpPr/>
          <p:nvPr/>
        </p:nvGrpSpPr>
        <p:grpSpPr>
          <a:xfrm rot="4183742">
            <a:off x="8241481" y="-187730"/>
            <a:ext cx="277071" cy="1927758"/>
            <a:chOff x="5771324" y="4276662"/>
            <a:chExt cx="124377" cy="865369"/>
          </a:xfrm>
        </p:grpSpPr>
        <p:sp>
          <p:nvSpPr>
            <p:cNvPr id="1544" name="Google Shape;1544;p39"/>
            <p:cNvSpPr/>
            <p:nvPr/>
          </p:nvSpPr>
          <p:spPr>
            <a:xfrm rot="10800000">
              <a:off x="5870653" y="4320367"/>
              <a:ext cx="24875" cy="697028"/>
            </a:xfrm>
            <a:custGeom>
              <a:avLst/>
              <a:gdLst/>
              <a:ahLst/>
              <a:cxnLst/>
              <a:rect l="l" t="t" r="r" b="b"/>
              <a:pathLst>
                <a:path w="24875" h="697028" extrusionOk="0">
                  <a:moveTo>
                    <a:pt x="0" y="0"/>
                  </a:moveTo>
                  <a:lnTo>
                    <a:pt x="24875" y="0"/>
                  </a:lnTo>
                  <a:lnTo>
                    <a:pt x="24875" y="697029"/>
                  </a:lnTo>
                  <a:lnTo>
                    <a:pt x="0" y="69702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5" name="Google Shape;1545;p39"/>
            <p:cNvSpPr/>
            <p:nvPr/>
          </p:nvSpPr>
          <p:spPr>
            <a:xfrm rot="10800000">
              <a:off x="5845864" y="4320367"/>
              <a:ext cx="24875" cy="697028"/>
            </a:xfrm>
            <a:custGeom>
              <a:avLst/>
              <a:gdLst/>
              <a:ahLst/>
              <a:cxnLst/>
              <a:rect l="l" t="t" r="r" b="b"/>
              <a:pathLst>
                <a:path w="24875" h="697028" extrusionOk="0">
                  <a:moveTo>
                    <a:pt x="0" y="0"/>
                  </a:moveTo>
                  <a:lnTo>
                    <a:pt x="24875" y="0"/>
                  </a:lnTo>
                  <a:lnTo>
                    <a:pt x="24875" y="697029"/>
                  </a:lnTo>
                  <a:lnTo>
                    <a:pt x="0" y="69702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6" name="Google Shape;1546;p39"/>
            <p:cNvSpPr/>
            <p:nvPr/>
          </p:nvSpPr>
          <p:spPr>
            <a:xfrm rot="10800000">
              <a:off x="5821075" y="4320367"/>
              <a:ext cx="24875" cy="697028"/>
            </a:xfrm>
            <a:custGeom>
              <a:avLst/>
              <a:gdLst/>
              <a:ahLst/>
              <a:cxnLst/>
              <a:rect l="l" t="t" r="r" b="b"/>
              <a:pathLst>
                <a:path w="24875" h="697028" extrusionOk="0">
                  <a:moveTo>
                    <a:pt x="0" y="0"/>
                  </a:moveTo>
                  <a:lnTo>
                    <a:pt x="24875" y="0"/>
                  </a:lnTo>
                  <a:lnTo>
                    <a:pt x="24875" y="697029"/>
                  </a:lnTo>
                  <a:lnTo>
                    <a:pt x="0" y="69702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7" name="Google Shape;1547;p39"/>
            <p:cNvSpPr/>
            <p:nvPr/>
          </p:nvSpPr>
          <p:spPr>
            <a:xfrm rot="10800000">
              <a:off x="5796113" y="4320367"/>
              <a:ext cx="24875" cy="697028"/>
            </a:xfrm>
            <a:custGeom>
              <a:avLst/>
              <a:gdLst/>
              <a:ahLst/>
              <a:cxnLst/>
              <a:rect l="l" t="t" r="r" b="b"/>
              <a:pathLst>
                <a:path w="24875" h="697028" extrusionOk="0">
                  <a:moveTo>
                    <a:pt x="0" y="0"/>
                  </a:moveTo>
                  <a:lnTo>
                    <a:pt x="24875" y="0"/>
                  </a:lnTo>
                  <a:lnTo>
                    <a:pt x="24875" y="697029"/>
                  </a:lnTo>
                  <a:lnTo>
                    <a:pt x="0" y="69702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8" name="Google Shape;1548;p39"/>
            <p:cNvSpPr/>
            <p:nvPr/>
          </p:nvSpPr>
          <p:spPr>
            <a:xfrm rot="10800000">
              <a:off x="5771324" y="4320367"/>
              <a:ext cx="24875" cy="697028"/>
            </a:xfrm>
            <a:custGeom>
              <a:avLst/>
              <a:gdLst/>
              <a:ahLst/>
              <a:cxnLst/>
              <a:rect l="l" t="t" r="r" b="b"/>
              <a:pathLst>
                <a:path w="24875" h="697028" extrusionOk="0">
                  <a:moveTo>
                    <a:pt x="0" y="0"/>
                  </a:moveTo>
                  <a:lnTo>
                    <a:pt x="24875" y="0"/>
                  </a:lnTo>
                  <a:lnTo>
                    <a:pt x="24875" y="697029"/>
                  </a:lnTo>
                  <a:lnTo>
                    <a:pt x="0" y="69702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9" name="Google Shape;1549;p39"/>
            <p:cNvSpPr/>
            <p:nvPr/>
          </p:nvSpPr>
          <p:spPr>
            <a:xfrm>
              <a:off x="5771324" y="5017395"/>
              <a:ext cx="124204" cy="124635"/>
            </a:xfrm>
            <a:custGeom>
              <a:avLst/>
              <a:gdLst/>
              <a:ahLst/>
              <a:cxnLst/>
              <a:rect l="l" t="t" r="r" b="b"/>
              <a:pathLst>
                <a:path w="124204" h="124635" extrusionOk="0">
                  <a:moveTo>
                    <a:pt x="62102" y="124636"/>
                  </a:moveTo>
                  <a:cubicBezTo>
                    <a:pt x="76872" y="124636"/>
                    <a:pt x="124204" y="0"/>
                    <a:pt x="124204" y="0"/>
                  </a:cubicBezTo>
                  <a:lnTo>
                    <a:pt x="0" y="0"/>
                  </a:lnTo>
                  <a:cubicBezTo>
                    <a:pt x="0" y="0"/>
                    <a:pt x="47851" y="124636"/>
                    <a:pt x="62102" y="1246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0" name="Google Shape;1550;p39"/>
            <p:cNvSpPr/>
            <p:nvPr/>
          </p:nvSpPr>
          <p:spPr>
            <a:xfrm>
              <a:off x="5815720" y="5108691"/>
              <a:ext cx="35499" cy="33340"/>
            </a:xfrm>
            <a:custGeom>
              <a:avLst/>
              <a:gdLst/>
              <a:ahLst/>
              <a:cxnLst/>
              <a:rect l="l" t="t" r="r" b="b"/>
              <a:pathLst>
                <a:path w="35499" h="33340" extrusionOk="0">
                  <a:moveTo>
                    <a:pt x="17706" y="0"/>
                  </a:moveTo>
                  <a:cubicBezTo>
                    <a:pt x="10797" y="0"/>
                    <a:pt x="4492" y="3887"/>
                    <a:pt x="0" y="10192"/>
                  </a:cubicBezTo>
                  <a:cubicBezTo>
                    <a:pt x="7342" y="23839"/>
                    <a:pt x="13734" y="33340"/>
                    <a:pt x="17706" y="33340"/>
                  </a:cubicBezTo>
                  <a:cubicBezTo>
                    <a:pt x="21680" y="33340"/>
                    <a:pt x="28244" y="24012"/>
                    <a:pt x="35499" y="10451"/>
                  </a:cubicBezTo>
                  <a:cubicBezTo>
                    <a:pt x="31008" y="4060"/>
                    <a:pt x="24702" y="86"/>
                    <a:pt x="17706" y="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1" name="Google Shape;1551;p39"/>
            <p:cNvSpPr/>
            <p:nvPr/>
          </p:nvSpPr>
          <p:spPr>
            <a:xfrm rot="10800000">
              <a:off x="5771411" y="4276662"/>
              <a:ext cx="124290" cy="110470"/>
            </a:xfrm>
            <a:custGeom>
              <a:avLst/>
              <a:gdLst/>
              <a:ahLst/>
              <a:cxnLst/>
              <a:rect l="l" t="t" r="r" b="b"/>
              <a:pathLst>
                <a:path w="124290" h="110470" extrusionOk="0">
                  <a:moveTo>
                    <a:pt x="86" y="0"/>
                  </a:moveTo>
                  <a:lnTo>
                    <a:pt x="124290" y="0"/>
                  </a:lnTo>
                  <a:lnTo>
                    <a:pt x="124290" y="88532"/>
                  </a:lnTo>
                  <a:cubicBezTo>
                    <a:pt x="124290" y="100624"/>
                    <a:pt x="114444" y="110471"/>
                    <a:pt x="102352" y="110471"/>
                  </a:cubicBezTo>
                  <a:lnTo>
                    <a:pt x="21939" y="110471"/>
                  </a:lnTo>
                  <a:cubicBezTo>
                    <a:pt x="9846" y="110471"/>
                    <a:pt x="0" y="100624"/>
                    <a:pt x="0" y="88532"/>
                  </a:cubicBez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" name="Google Shape;226;p36"/>
          <p:cNvSpPr txBox="1">
            <a:spLocks/>
          </p:cNvSpPr>
          <p:nvPr/>
        </p:nvSpPr>
        <p:spPr>
          <a:xfrm>
            <a:off x="941263" y="2774046"/>
            <a:ext cx="8064155" cy="16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Epilogue"/>
              <a:buNone/>
              <a:defRPr sz="50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Epilogue"/>
              <a:buNone/>
              <a:defRPr sz="36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Epilogue"/>
              <a:buNone/>
              <a:defRPr sz="36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Epilogue"/>
              <a:buNone/>
              <a:defRPr sz="36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Epilogue"/>
              <a:buNone/>
              <a:defRPr sz="36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Epilogue"/>
              <a:buNone/>
              <a:defRPr sz="36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Epilogue"/>
              <a:buNone/>
              <a:defRPr sz="36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Epilogue"/>
              <a:buNone/>
              <a:defRPr sz="36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Epilogue"/>
              <a:buNone/>
              <a:defRPr sz="3600" b="1" i="0" u="none" strike="noStrike" cap="none">
                <a:solidFill>
                  <a:schemeClr val="dk1"/>
                </a:solidFill>
                <a:latin typeface="Epilogue"/>
                <a:ea typeface="Epilogue"/>
                <a:cs typeface="Epilogue"/>
                <a:sym typeface="Epilogue"/>
              </a:defRPr>
            </a:lvl9pPr>
          </a:lstStyle>
          <a:p>
            <a:pPr algn="l">
              <a:lnSpc>
                <a:spcPct val="155000"/>
              </a:lnSpc>
            </a:pPr>
            <a:r>
              <a:rPr lang="en-US" sz="3800" smtClean="0">
                <a:latin typeface="+mn-lt"/>
              </a:rPr>
              <a:t>SỬ DỤNG </a:t>
            </a:r>
            <a:r>
              <a:rPr lang="vi-VN" sz="3800" smtClean="0">
                <a:latin typeface="+mn-lt"/>
              </a:rPr>
              <a:t>MÁY TÍNH CẦM TAY</a:t>
            </a:r>
            <a:r>
              <a:rPr lang="en-US" sz="3800" smtClean="0">
                <a:latin typeface="+mn-lt"/>
              </a:rPr>
              <a:t> </a:t>
            </a:r>
            <a:r>
              <a:rPr lang="vi-VN" sz="3800"/>
              <a:t>TÍNH TỈ SỐ LƯỢNG GIÁC </a:t>
            </a:r>
            <a:r>
              <a:rPr lang="vi-VN" sz="3800"/>
              <a:t/>
            </a:r>
            <a:br>
              <a:rPr lang="vi-VN" sz="3800"/>
            </a:br>
            <a:r>
              <a:rPr lang="vi-VN" sz="3800" smtClean="0"/>
              <a:t>CỦA</a:t>
            </a:r>
            <a:r>
              <a:rPr lang="en-US" sz="3800" smtClean="0"/>
              <a:t> MỘT</a:t>
            </a:r>
            <a:r>
              <a:rPr lang="vi-VN" sz="3800" smtClean="0"/>
              <a:t> </a:t>
            </a:r>
            <a:r>
              <a:rPr lang="vi-VN" sz="3800"/>
              <a:t>GÓC NHỌN</a:t>
            </a:r>
            <a:endParaRPr lang="vi-VN" sz="3800">
              <a:latin typeface="+mn-lt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7292" y="3567281"/>
            <a:ext cx="1000260" cy="119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9244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p14:dur="700">
        <p15:prstTrans prst="peelOff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" grpId="0"/>
      <p:bldP spid="3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7" name="Google Shape;2307;p54"/>
          <p:cNvGrpSpPr/>
          <p:nvPr/>
        </p:nvGrpSpPr>
        <p:grpSpPr>
          <a:xfrm>
            <a:off x="8087078" y="3061206"/>
            <a:ext cx="888547" cy="679278"/>
            <a:chOff x="4539976" y="914388"/>
            <a:chExt cx="888547" cy="679278"/>
          </a:xfrm>
        </p:grpSpPr>
        <p:sp>
          <p:nvSpPr>
            <p:cNvPr id="2308" name="Google Shape;2308;p54"/>
            <p:cNvSpPr/>
            <p:nvPr/>
          </p:nvSpPr>
          <p:spPr>
            <a:xfrm rot="1701538">
              <a:off x="4547535" y="1028118"/>
              <a:ext cx="520112" cy="163237"/>
            </a:xfrm>
            <a:custGeom>
              <a:avLst/>
              <a:gdLst/>
              <a:ahLst/>
              <a:cxnLst/>
              <a:rect l="l" t="t" r="r" b="b"/>
              <a:pathLst>
                <a:path w="520105" h="163235" extrusionOk="0">
                  <a:moveTo>
                    <a:pt x="368351" y="77"/>
                  </a:moveTo>
                  <a:cubicBezTo>
                    <a:pt x="361787" y="77"/>
                    <a:pt x="355222" y="77"/>
                    <a:pt x="348658" y="77"/>
                  </a:cubicBezTo>
                  <a:cubicBezTo>
                    <a:pt x="339934" y="77"/>
                    <a:pt x="331211" y="77"/>
                    <a:pt x="322401" y="77"/>
                  </a:cubicBezTo>
                  <a:cubicBezTo>
                    <a:pt x="315836" y="77"/>
                    <a:pt x="309272" y="77"/>
                    <a:pt x="302708" y="77"/>
                  </a:cubicBezTo>
                  <a:cubicBezTo>
                    <a:pt x="295539" y="77"/>
                    <a:pt x="288370" y="77"/>
                    <a:pt x="281201" y="77"/>
                  </a:cubicBezTo>
                  <a:cubicBezTo>
                    <a:pt x="272995" y="77"/>
                    <a:pt x="264790" y="77"/>
                    <a:pt x="256584" y="77"/>
                  </a:cubicBezTo>
                  <a:cubicBezTo>
                    <a:pt x="247947" y="77"/>
                    <a:pt x="239224" y="77"/>
                    <a:pt x="230586" y="77"/>
                  </a:cubicBezTo>
                  <a:cubicBezTo>
                    <a:pt x="222381" y="77"/>
                    <a:pt x="214175" y="77"/>
                    <a:pt x="205970" y="77"/>
                  </a:cubicBezTo>
                  <a:cubicBezTo>
                    <a:pt x="195778" y="77"/>
                    <a:pt x="185672" y="77"/>
                    <a:pt x="175480" y="77"/>
                  </a:cubicBezTo>
                  <a:cubicBezTo>
                    <a:pt x="167189" y="77"/>
                    <a:pt x="158983" y="77"/>
                    <a:pt x="150691" y="77"/>
                  </a:cubicBezTo>
                  <a:cubicBezTo>
                    <a:pt x="140499" y="77"/>
                    <a:pt x="130394" y="77"/>
                    <a:pt x="120202" y="77"/>
                  </a:cubicBezTo>
                  <a:cubicBezTo>
                    <a:pt x="111219" y="77"/>
                    <a:pt x="102236" y="-182"/>
                    <a:pt x="93167" y="250"/>
                  </a:cubicBezTo>
                  <a:cubicBezTo>
                    <a:pt x="85653" y="595"/>
                    <a:pt x="78311" y="1632"/>
                    <a:pt x="71142" y="3446"/>
                  </a:cubicBezTo>
                  <a:cubicBezTo>
                    <a:pt x="49808" y="8801"/>
                    <a:pt x="32361" y="18734"/>
                    <a:pt x="19232" y="33503"/>
                  </a:cubicBezTo>
                  <a:cubicBezTo>
                    <a:pt x="7658" y="46459"/>
                    <a:pt x="1266" y="61143"/>
                    <a:pt x="144" y="77208"/>
                  </a:cubicBezTo>
                  <a:cubicBezTo>
                    <a:pt x="-720" y="90941"/>
                    <a:pt x="2303" y="103984"/>
                    <a:pt x="9472" y="116421"/>
                  </a:cubicBezTo>
                  <a:cubicBezTo>
                    <a:pt x="15777" y="127391"/>
                    <a:pt x="24587" y="136719"/>
                    <a:pt x="35902" y="144406"/>
                  </a:cubicBezTo>
                  <a:cubicBezTo>
                    <a:pt x="49549" y="153648"/>
                    <a:pt x="65096" y="159608"/>
                    <a:pt x="82630" y="162026"/>
                  </a:cubicBezTo>
                  <a:cubicBezTo>
                    <a:pt x="86689" y="162544"/>
                    <a:pt x="90835" y="163063"/>
                    <a:pt x="94981" y="163149"/>
                  </a:cubicBezTo>
                  <a:cubicBezTo>
                    <a:pt x="135749" y="163149"/>
                    <a:pt x="176430" y="163149"/>
                    <a:pt x="217198" y="163235"/>
                  </a:cubicBezTo>
                  <a:cubicBezTo>
                    <a:pt x="254080" y="163235"/>
                    <a:pt x="290961" y="163235"/>
                    <a:pt x="327842" y="163235"/>
                  </a:cubicBezTo>
                  <a:cubicBezTo>
                    <a:pt x="351681" y="163235"/>
                    <a:pt x="375520" y="163235"/>
                    <a:pt x="399359" y="163235"/>
                  </a:cubicBezTo>
                  <a:cubicBezTo>
                    <a:pt x="406700" y="163235"/>
                    <a:pt x="412574" y="158226"/>
                    <a:pt x="412746" y="152180"/>
                  </a:cubicBezTo>
                  <a:cubicBezTo>
                    <a:pt x="412919" y="146133"/>
                    <a:pt x="407305" y="140951"/>
                    <a:pt x="399963" y="140692"/>
                  </a:cubicBezTo>
                  <a:cubicBezTo>
                    <a:pt x="393485" y="140519"/>
                    <a:pt x="386921" y="140606"/>
                    <a:pt x="380443" y="140606"/>
                  </a:cubicBezTo>
                  <a:cubicBezTo>
                    <a:pt x="371979" y="140606"/>
                    <a:pt x="363514" y="140606"/>
                    <a:pt x="355049" y="140606"/>
                  </a:cubicBezTo>
                  <a:cubicBezTo>
                    <a:pt x="346671" y="140606"/>
                    <a:pt x="338207" y="140606"/>
                    <a:pt x="329829" y="140606"/>
                  </a:cubicBezTo>
                  <a:cubicBezTo>
                    <a:pt x="321364" y="140606"/>
                    <a:pt x="312900" y="140606"/>
                    <a:pt x="304435" y="140606"/>
                  </a:cubicBezTo>
                  <a:cubicBezTo>
                    <a:pt x="295884" y="140606"/>
                    <a:pt x="287333" y="140606"/>
                    <a:pt x="278782" y="140606"/>
                  </a:cubicBezTo>
                  <a:cubicBezTo>
                    <a:pt x="270231" y="140606"/>
                    <a:pt x="262112" y="140606"/>
                    <a:pt x="253734" y="140606"/>
                  </a:cubicBezTo>
                  <a:cubicBezTo>
                    <a:pt x="245270" y="140606"/>
                    <a:pt x="236805" y="140606"/>
                    <a:pt x="228341" y="140606"/>
                  </a:cubicBezTo>
                  <a:cubicBezTo>
                    <a:pt x="219962" y="140606"/>
                    <a:pt x="211498" y="140606"/>
                    <a:pt x="203120" y="140606"/>
                  </a:cubicBezTo>
                  <a:cubicBezTo>
                    <a:pt x="194655" y="140606"/>
                    <a:pt x="186191" y="140606"/>
                    <a:pt x="177726" y="140606"/>
                  </a:cubicBezTo>
                  <a:cubicBezTo>
                    <a:pt x="169262" y="140606"/>
                    <a:pt x="160797" y="140606"/>
                    <a:pt x="152332" y="140606"/>
                  </a:cubicBezTo>
                  <a:cubicBezTo>
                    <a:pt x="143954" y="140606"/>
                    <a:pt x="135490" y="140606"/>
                    <a:pt x="127112" y="140606"/>
                  </a:cubicBezTo>
                  <a:cubicBezTo>
                    <a:pt x="118647" y="140606"/>
                    <a:pt x="110183" y="140606"/>
                    <a:pt x="101718" y="140606"/>
                  </a:cubicBezTo>
                  <a:cubicBezTo>
                    <a:pt x="92390" y="140606"/>
                    <a:pt x="83321" y="139569"/>
                    <a:pt x="74597" y="136892"/>
                  </a:cubicBezTo>
                  <a:cubicBezTo>
                    <a:pt x="67083" y="134560"/>
                    <a:pt x="60259" y="131364"/>
                    <a:pt x="54127" y="127131"/>
                  </a:cubicBezTo>
                  <a:cubicBezTo>
                    <a:pt x="44798" y="120740"/>
                    <a:pt x="37802" y="113053"/>
                    <a:pt x="33224" y="103811"/>
                  </a:cubicBezTo>
                  <a:cubicBezTo>
                    <a:pt x="27437" y="92064"/>
                    <a:pt x="26487" y="79972"/>
                    <a:pt x="30029" y="67707"/>
                  </a:cubicBezTo>
                  <a:cubicBezTo>
                    <a:pt x="33138" y="57083"/>
                    <a:pt x="39443" y="47841"/>
                    <a:pt x="49031" y="40154"/>
                  </a:cubicBezTo>
                  <a:cubicBezTo>
                    <a:pt x="63109" y="28753"/>
                    <a:pt x="80125" y="22966"/>
                    <a:pt x="99991" y="22880"/>
                  </a:cubicBezTo>
                  <a:cubicBezTo>
                    <a:pt x="114933" y="22880"/>
                    <a:pt x="129789" y="22880"/>
                    <a:pt x="144732" y="22880"/>
                  </a:cubicBezTo>
                  <a:cubicBezTo>
                    <a:pt x="159329" y="22880"/>
                    <a:pt x="174012" y="22880"/>
                    <a:pt x="188609" y="22880"/>
                  </a:cubicBezTo>
                  <a:cubicBezTo>
                    <a:pt x="204674" y="22880"/>
                    <a:pt x="220740" y="22880"/>
                    <a:pt x="236805" y="22880"/>
                  </a:cubicBezTo>
                  <a:cubicBezTo>
                    <a:pt x="249847" y="22880"/>
                    <a:pt x="262976" y="22880"/>
                    <a:pt x="276018" y="22793"/>
                  </a:cubicBezTo>
                  <a:cubicBezTo>
                    <a:pt x="289924" y="22793"/>
                    <a:pt x="303830" y="22793"/>
                    <a:pt x="317736" y="22793"/>
                  </a:cubicBezTo>
                  <a:cubicBezTo>
                    <a:pt x="333802" y="22793"/>
                    <a:pt x="349867" y="22793"/>
                    <a:pt x="365932" y="22880"/>
                  </a:cubicBezTo>
                  <a:cubicBezTo>
                    <a:pt x="380529" y="22880"/>
                    <a:pt x="395213" y="22880"/>
                    <a:pt x="409810" y="22880"/>
                  </a:cubicBezTo>
                  <a:cubicBezTo>
                    <a:pt x="419915" y="22880"/>
                    <a:pt x="430021" y="22966"/>
                    <a:pt x="440127" y="22880"/>
                  </a:cubicBezTo>
                  <a:cubicBezTo>
                    <a:pt x="459733" y="22793"/>
                    <a:pt x="475021" y="29357"/>
                    <a:pt x="485213" y="43091"/>
                  </a:cubicBezTo>
                  <a:cubicBezTo>
                    <a:pt x="497910" y="60365"/>
                    <a:pt x="493246" y="82131"/>
                    <a:pt x="475108" y="95174"/>
                  </a:cubicBezTo>
                  <a:cubicBezTo>
                    <a:pt x="465607" y="101997"/>
                    <a:pt x="454551" y="105366"/>
                    <a:pt x="441940" y="105366"/>
                  </a:cubicBezTo>
                  <a:cubicBezTo>
                    <a:pt x="415165" y="105366"/>
                    <a:pt x="388476" y="105366"/>
                    <a:pt x="361700" y="105366"/>
                  </a:cubicBezTo>
                  <a:cubicBezTo>
                    <a:pt x="302880" y="105366"/>
                    <a:pt x="244147" y="105366"/>
                    <a:pt x="185327" y="105366"/>
                  </a:cubicBezTo>
                  <a:cubicBezTo>
                    <a:pt x="167966" y="105366"/>
                    <a:pt x="154837" y="93360"/>
                    <a:pt x="156478" y="79281"/>
                  </a:cubicBezTo>
                  <a:cubicBezTo>
                    <a:pt x="157860" y="67189"/>
                    <a:pt x="169866" y="58120"/>
                    <a:pt x="185241" y="57861"/>
                  </a:cubicBezTo>
                  <a:cubicBezTo>
                    <a:pt x="198369" y="57688"/>
                    <a:pt x="211584" y="57861"/>
                    <a:pt x="224713" y="57861"/>
                  </a:cubicBezTo>
                  <a:cubicBezTo>
                    <a:pt x="240778" y="57861"/>
                    <a:pt x="256844" y="57861"/>
                    <a:pt x="272995" y="57861"/>
                  </a:cubicBezTo>
                  <a:cubicBezTo>
                    <a:pt x="289147" y="57861"/>
                    <a:pt x="305299" y="57861"/>
                    <a:pt x="321450" y="57861"/>
                  </a:cubicBezTo>
                  <a:cubicBezTo>
                    <a:pt x="337602" y="57861"/>
                    <a:pt x="353754" y="57861"/>
                    <a:pt x="369906" y="57861"/>
                  </a:cubicBezTo>
                  <a:cubicBezTo>
                    <a:pt x="379407" y="57861"/>
                    <a:pt x="388908" y="57947"/>
                    <a:pt x="398409" y="57947"/>
                  </a:cubicBezTo>
                  <a:cubicBezTo>
                    <a:pt x="403332" y="57947"/>
                    <a:pt x="407564" y="56479"/>
                    <a:pt x="410501" y="53024"/>
                  </a:cubicBezTo>
                  <a:cubicBezTo>
                    <a:pt x="413351" y="49655"/>
                    <a:pt x="413956" y="45855"/>
                    <a:pt x="411883" y="42054"/>
                  </a:cubicBezTo>
                  <a:cubicBezTo>
                    <a:pt x="409551" y="37736"/>
                    <a:pt x="405491" y="35231"/>
                    <a:pt x="399704" y="35231"/>
                  </a:cubicBezTo>
                  <a:cubicBezTo>
                    <a:pt x="386057" y="35144"/>
                    <a:pt x="372410" y="35231"/>
                    <a:pt x="358763" y="35231"/>
                  </a:cubicBezTo>
                  <a:cubicBezTo>
                    <a:pt x="340971" y="35231"/>
                    <a:pt x="323178" y="35231"/>
                    <a:pt x="305385" y="35231"/>
                  </a:cubicBezTo>
                  <a:cubicBezTo>
                    <a:pt x="286210" y="35231"/>
                    <a:pt x="267122" y="35231"/>
                    <a:pt x="247947" y="35231"/>
                  </a:cubicBezTo>
                  <a:cubicBezTo>
                    <a:pt x="230068" y="35231"/>
                    <a:pt x="212102" y="35231"/>
                    <a:pt x="194223" y="35231"/>
                  </a:cubicBezTo>
                  <a:cubicBezTo>
                    <a:pt x="187313" y="35231"/>
                    <a:pt x="180317" y="34885"/>
                    <a:pt x="173580" y="36267"/>
                  </a:cubicBezTo>
                  <a:cubicBezTo>
                    <a:pt x="151901" y="40586"/>
                    <a:pt x="137476" y="51469"/>
                    <a:pt x="130826" y="69003"/>
                  </a:cubicBezTo>
                  <a:cubicBezTo>
                    <a:pt x="127371" y="78072"/>
                    <a:pt x="127803" y="87141"/>
                    <a:pt x="131430" y="96124"/>
                  </a:cubicBezTo>
                  <a:cubicBezTo>
                    <a:pt x="135058" y="105366"/>
                    <a:pt x="141622" y="112880"/>
                    <a:pt x="151037" y="118753"/>
                  </a:cubicBezTo>
                  <a:cubicBezTo>
                    <a:pt x="158897" y="123590"/>
                    <a:pt x="167707" y="126613"/>
                    <a:pt x="177467" y="127736"/>
                  </a:cubicBezTo>
                  <a:cubicBezTo>
                    <a:pt x="182995" y="128341"/>
                    <a:pt x="188609" y="128168"/>
                    <a:pt x="194137" y="128168"/>
                  </a:cubicBezTo>
                  <a:cubicBezTo>
                    <a:pt x="207266" y="128168"/>
                    <a:pt x="220481" y="128168"/>
                    <a:pt x="233609" y="128168"/>
                  </a:cubicBezTo>
                  <a:cubicBezTo>
                    <a:pt x="246479" y="128168"/>
                    <a:pt x="259435" y="128168"/>
                    <a:pt x="272304" y="128168"/>
                  </a:cubicBezTo>
                  <a:cubicBezTo>
                    <a:pt x="285433" y="128168"/>
                    <a:pt x="298648" y="128168"/>
                    <a:pt x="311777" y="128168"/>
                  </a:cubicBezTo>
                  <a:cubicBezTo>
                    <a:pt x="324646" y="128168"/>
                    <a:pt x="337602" y="128168"/>
                    <a:pt x="350472" y="128168"/>
                  </a:cubicBezTo>
                  <a:cubicBezTo>
                    <a:pt x="363600" y="128168"/>
                    <a:pt x="376815" y="128168"/>
                    <a:pt x="389944" y="128168"/>
                  </a:cubicBezTo>
                  <a:cubicBezTo>
                    <a:pt x="403073" y="128168"/>
                    <a:pt x="416115" y="128168"/>
                    <a:pt x="429244" y="128168"/>
                  </a:cubicBezTo>
                  <a:cubicBezTo>
                    <a:pt x="436672" y="128168"/>
                    <a:pt x="444100" y="128427"/>
                    <a:pt x="451441" y="127650"/>
                  </a:cubicBezTo>
                  <a:cubicBezTo>
                    <a:pt x="471739" y="125490"/>
                    <a:pt x="488495" y="118062"/>
                    <a:pt x="501710" y="105193"/>
                  </a:cubicBezTo>
                  <a:cubicBezTo>
                    <a:pt x="512766" y="94396"/>
                    <a:pt x="518812" y="81872"/>
                    <a:pt x="519935" y="67880"/>
                  </a:cubicBezTo>
                  <a:cubicBezTo>
                    <a:pt x="520712" y="58465"/>
                    <a:pt x="518812" y="49223"/>
                    <a:pt x="514494" y="40413"/>
                  </a:cubicBezTo>
                  <a:cubicBezTo>
                    <a:pt x="508102" y="27457"/>
                    <a:pt x="497651" y="17179"/>
                    <a:pt x="483140" y="9751"/>
                  </a:cubicBezTo>
                  <a:cubicBezTo>
                    <a:pt x="470098" y="3014"/>
                    <a:pt x="455674" y="77"/>
                    <a:pt x="440299" y="77"/>
                  </a:cubicBezTo>
                  <a:cubicBezTo>
                    <a:pt x="433217" y="77"/>
                    <a:pt x="426221" y="77"/>
                    <a:pt x="419138" y="77"/>
                  </a:cubicBezTo>
                  <a:cubicBezTo>
                    <a:pt x="411105" y="77"/>
                    <a:pt x="402986" y="77"/>
                    <a:pt x="394954" y="77"/>
                  </a:cubicBezTo>
                  <a:cubicBezTo>
                    <a:pt x="386144" y="77"/>
                    <a:pt x="377334" y="77"/>
                    <a:pt x="368524" y="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9" name="Google Shape;2309;p54"/>
            <p:cNvSpPr/>
            <p:nvPr/>
          </p:nvSpPr>
          <p:spPr>
            <a:xfrm rot="-1247444">
              <a:off x="4896315" y="1343408"/>
              <a:ext cx="520170" cy="163255"/>
            </a:xfrm>
            <a:custGeom>
              <a:avLst/>
              <a:gdLst/>
              <a:ahLst/>
              <a:cxnLst/>
              <a:rect l="l" t="t" r="r" b="b"/>
              <a:pathLst>
                <a:path w="520105" h="163235" extrusionOk="0">
                  <a:moveTo>
                    <a:pt x="368351" y="77"/>
                  </a:moveTo>
                  <a:cubicBezTo>
                    <a:pt x="361787" y="77"/>
                    <a:pt x="355222" y="77"/>
                    <a:pt x="348658" y="77"/>
                  </a:cubicBezTo>
                  <a:cubicBezTo>
                    <a:pt x="339934" y="77"/>
                    <a:pt x="331211" y="77"/>
                    <a:pt x="322401" y="77"/>
                  </a:cubicBezTo>
                  <a:cubicBezTo>
                    <a:pt x="315836" y="77"/>
                    <a:pt x="309272" y="77"/>
                    <a:pt x="302708" y="77"/>
                  </a:cubicBezTo>
                  <a:cubicBezTo>
                    <a:pt x="295539" y="77"/>
                    <a:pt x="288370" y="77"/>
                    <a:pt x="281201" y="77"/>
                  </a:cubicBezTo>
                  <a:cubicBezTo>
                    <a:pt x="272995" y="77"/>
                    <a:pt x="264790" y="77"/>
                    <a:pt x="256584" y="77"/>
                  </a:cubicBezTo>
                  <a:cubicBezTo>
                    <a:pt x="247947" y="77"/>
                    <a:pt x="239224" y="77"/>
                    <a:pt x="230586" y="77"/>
                  </a:cubicBezTo>
                  <a:cubicBezTo>
                    <a:pt x="222381" y="77"/>
                    <a:pt x="214175" y="77"/>
                    <a:pt x="205970" y="77"/>
                  </a:cubicBezTo>
                  <a:cubicBezTo>
                    <a:pt x="195778" y="77"/>
                    <a:pt x="185672" y="77"/>
                    <a:pt x="175480" y="77"/>
                  </a:cubicBezTo>
                  <a:cubicBezTo>
                    <a:pt x="167189" y="77"/>
                    <a:pt x="158983" y="77"/>
                    <a:pt x="150691" y="77"/>
                  </a:cubicBezTo>
                  <a:cubicBezTo>
                    <a:pt x="140499" y="77"/>
                    <a:pt x="130394" y="77"/>
                    <a:pt x="120202" y="77"/>
                  </a:cubicBezTo>
                  <a:cubicBezTo>
                    <a:pt x="111219" y="77"/>
                    <a:pt x="102236" y="-182"/>
                    <a:pt x="93167" y="250"/>
                  </a:cubicBezTo>
                  <a:cubicBezTo>
                    <a:pt x="85653" y="595"/>
                    <a:pt x="78311" y="1632"/>
                    <a:pt x="71142" y="3446"/>
                  </a:cubicBezTo>
                  <a:cubicBezTo>
                    <a:pt x="49808" y="8801"/>
                    <a:pt x="32361" y="18734"/>
                    <a:pt x="19232" y="33503"/>
                  </a:cubicBezTo>
                  <a:cubicBezTo>
                    <a:pt x="7658" y="46459"/>
                    <a:pt x="1266" y="61143"/>
                    <a:pt x="144" y="77208"/>
                  </a:cubicBezTo>
                  <a:cubicBezTo>
                    <a:pt x="-720" y="90941"/>
                    <a:pt x="2303" y="103984"/>
                    <a:pt x="9472" y="116421"/>
                  </a:cubicBezTo>
                  <a:cubicBezTo>
                    <a:pt x="15777" y="127391"/>
                    <a:pt x="24587" y="136719"/>
                    <a:pt x="35902" y="144406"/>
                  </a:cubicBezTo>
                  <a:cubicBezTo>
                    <a:pt x="49549" y="153648"/>
                    <a:pt x="65096" y="159608"/>
                    <a:pt x="82630" y="162026"/>
                  </a:cubicBezTo>
                  <a:cubicBezTo>
                    <a:pt x="86689" y="162544"/>
                    <a:pt x="90835" y="163063"/>
                    <a:pt x="94981" y="163149"/>
                  </a:cubicBezTo>
                  <a:cubicBezTo>
                    <a:pt x="135749" y="163149"/>
                    <a:pt x="176430" y="163149"/>
                    <a:pt x="217198" y="163235"/>
                  </a:cubicBezTo>
                  <a:cubicBezTo>
                    <a:pt x="254080" y="163235"/>
                    <a:pt x="290961" y="163235"/>
                    <a:pt x="327842" y="163235"/>
                  </a:cubicBezTo>
                  <a:cubicBezTo>
                    <a:pt x="351681" y="163235"/>
                    <a:pt x="375520" y="163235"/>
                    <a:pt x="399359" y="163235"/>
                  </a:cubicBezTo>
                  <a:cubicBezTo>
                    <a:pt x="406700" y="163235"/>
                    <a:pt x="412574" y="158226"/>
                    <a:pt x="412746" y="152180"/>
                  </a:cubicBezTo>
                  <a:cubicBezTo>
                    <a:pt x="412919" y="146134"/>
                    <a:pt x="407305" y="140951"/>
                    <a:pt x="399963" y="140692"/>
                  </a:cubicBezTo>
                  <a:cubicBezTo>
                    <a:pt x="393485" y="140519"/>
                    <a:pt x="386921" y="140606"/>
                    <a:pt x="380443" y="140606"/>
                  </a:cubicBezTo>
                  <a:cubicBezTo>
                    <a:pt x="371979" y="140606"/>
                    <a:pt x="363514" y="140606"/>
                    <a:pt x="355049" y="140606"/>
                  </a:cubicBezTo>
                  <a:cubicBezTo>
                    <a:pt x="346671" y="140606"/>
                    <a:pt x="338207" y="140606"/>
                    <a:pt x="329829" y="140606"/>
                  </a:cubicBezTo>
                  <a:cubicBezTo>
                    <a:pt x="321364" y="140606"/>
                    <a:pt x="312900" y="140606"/>
                    <a:pt x="304435" y="140606"/>
                  </a:cubicBezTo>
                  <a:cubicBezTo>
                    <a:pt x="295884" y="140606"/>
                    <a:pt x="287333" y="140606"/>
                    <a:pt x="278782" y="140606"/>
                  </a:cubicBezTo>
                  <a:cubicBezTo>
                    <a:pt x="270231" y="140606"/>
                    <a:pt x="262112" y="140606"/>
                    <a:pt x="253734" y="140606"/>
                  </a:cubicBezTo>
                  <a:cubicBezTo>
                    <a:pt x="245270" y="140606"/>
                    <a:pt x="236805" y="140606"/>
                    <a:pt x="228341" y="140606"/>
                  </a:cubicBezTo>
                  <a:cubicBezTo>
                    <a:pt x="219962" y="140606"/>
                    <a:pt x="211498" y="140606"/>
                    <a:pt x="203120" y="140606"/>
                  </a:cubicBezTo>
                  <a:cubicBezTo>
                    <a:pt x="194655" y="140606"/>
                    <a:pt x="186191" y="140606"/>
                    <a:pt x="177726" y="140606"/>
                  </a:cubicBezTo>
                  <a:cubicBezTo>
                    <a:pt x="169262" y="140606"/>
                    <a:pt x="160797" y="140606"/>
                    <a:pt x="152332" y="140606"/>
                  </a:cubicBezTo>
                  <a:cubicBezTo>
                    <a:pt x="143954" y="140606"/>
                    <a:pt x="135490" y="140606"/>
                    <a:pt x="127112" y="140606"/>
                  </a:cubicBezTo>
                  <a:cubicBezTo>
                    <a:pt x="118647" y="140606"/>
                    <a:pt x="110183" y="140606"/>
                    <a:pt x="101718" y="140606"/>
                  </a:cubicBezTo>
                  <a:cubicBezTo>
                    <a:pt x="92390" y="140606"/>
                    <a:pt x="83321" y="139569"/>
                    <a:pt x="74597" y="136892"/>
                  </a:cubicBezTo>
                  <a:cubicBezTo>
                    <a:pt x="67083" y="134560"/>
                    <a:pt x="60259" y="131364"/>
                    <a:pt x="54127" y="127132"/>
                  </a:cubicBezTo>
                  <a:cubicBezTo>
                    <a:pt x="44798" y="120826"/>
                    <a:pt x="37802" y="113053"/>
                    <a:pt x="33224" y="103811"/>
                  </a:cubicBezTo>
                  <a:cubicBezTo>
                    <a:pt x="27437" y="92064"/>
                    <a:pt x="26487" y="79972"/>
                    <a:pt x="30029" y="67707"/>
                  </a:cubicBezTo>
                  <a:cubicBezTo>
                    <a:pt x="33138" y="57083"/>
                    <a:pt x="39443" y="47841"/>
                    <a:pt x="49031" y="40154"/>
                  </a:cubicBezTo>
                  <a:cubicBezTo>
                    <a:pt x="63109" y="28753"/>
                    <a:pt x="80125" y="22966"/>
                    <a:pt x="99991" y="22879"/>
                  </a:cubicBezTo>
                  <a:cubicBezTo>
                    <a:pt x="114933" y="22879"/>
                    <a:pt x="129789" y="22879"/>
                    <a:pt x="144732" y="22879"/>
                  </a:cubicBezTo>
                  <a:cubicBezTo>
                    <a:pt x="159329" y="22879"/>
                    <a:pt x="174012" y="22879"/>
                    <a:pt x="188609" y="22879"/>
                  </a:cubicBezTo>
                  <a:cubicBezTo>
                    <a:pt x="204674" y="22879"/>
                    <a:pt x="220740" y="22879"/>
                    <a:pt x="236805" y="22879"/>
                  </a:cubicBezTo>
                  <a:cubicBezTo>
                    <a:pt x="249847" y="22879"/>
                    <a:pt x="262976" y="22879"/>
                    <a:pt x="276018" y="22793"/>
                  </a:cubicBezTo>
                  <a:cubicBezTo>
                    <a:pt x="289924" y="22793"/>
                    <a:pt x="303830" y="22793"/>
                    <a:pt x="317736" y="22793"/>
                  </a:cubicBezTo>
                  <a:cubicBezTo>
                    <a:pt x="333802" y="22793"/>
                    <a:pt x="349867" y="22793"/>
                    <a:pt x="365932" y="22879"/>
                  </a:cubicBezTo>
                  <a:cubicBezTo>
                    <a:pt x="380529" y="22879"/>
                    <a:pt x="395213" y="22879"/>
                    <a:pt x="409810" y="22879"/>
                  </a:cubicBezTo>
                  <a:cubicBezTo>
                    <a:pt x="419915" y="22879"/>
                    <a:pt x="430021" y="22966"/>
                    <a:pt x="440127" y="22879"/>
                  </a:cubicBezTo>
                  <a:cubicBezTo>
                    <a:pt x="459733" y="22793"/>
                    <a:pt x="475021" y="29357"/>
                    <a:pt x="485213" y="43091"/>
                  </a:cubicBezTo>
                  <a:cubicBezTo>
                    <a:pt x="497910" y="60365"/>
                    <a:pt x="493246" y="82131"/>
                    <a:pt x="475108" y="95174"/>
                  </a:cubicBezTo>
                  <a:cubicBezTo>
                    <a:pt x="465607" y="101997"/>
                    <a:pt x="454551" y="105366"/>
                    <a:pt x="441940" y="105366"/>
                  </a:cubicBezTo>
                  <a:cubicBezTo>
                    <a:pt x="415165" y="105366"/>
                    <a:pt x="388476" y="105366"/>
                    <a:pt x="361700" y="105366"/>
                  </a:cubicBezTo>
                  <a:cubicBezTo>
                    <a:pt x="302880" y="105366"/>
                    <a:pt x="244147" y="105366"/>
                    <a:pt x="185327" y="105366"/>
                  </a:cubicBezTo>
                  <a:cubicBezTo>
                    <a:pt x="167966" y="105366"/>
                    <a:pt x="154837" y="93360"/>
                    <a:pt x="156478" y="79281"/>
                  </a:cubicBezTo>
                  <a:cubicBezTo>
                    <a:pt x="157860" y="67189"/>
                    <a:pt x="169866" y="58120"/>
                    <a:pt x="185241" y="57861"/>
                  </a:cubicBezTo>
                  <a:cubicBezTo>
                    <a:pt x="198369" y="57688"/>
                    <a:pt x="211584" y="57861"/>
                    <a:pt x="224713" y="57861"/>
                  </a:cubicBezTo>
                  <a:cubicBezTo>
                    <a:pt x="240778" y="57861"/>
                    <a:pt x="256844" y="57861"/>
                    <a:pt x="272995" y="57861"/>
                  </a:cubicBezTo>
                  <a:cubicBezTo>
                    <a:pt x="289147" y="57861"/>
                    <a:pt x="305299" y="57861"/>
                    <a:pt x="321450" y="57861"/>
                  </a:cubicBezTo>
                  <a:cubicBezTo>
                    <a:pt x="337602" y="57861"/>
                    <a:pt x="353754" y="57861"/>
                    <a:pt x="369906" y="57861"/>
                  </a:cubicBezTo>
                  <a:cubicBezTo>
                    <a:pt x="379407" y="57861"/>
                    <a:pt x="388908" y="57947"/>
                    <a:pt x="398409" y="57947"/>
                  </a:cubicBezTo>
                  <a:cubicBezTo>
                    <a:pt x="403332" y="57947"/>
                    <a:pt x="407564" y="56479"/>
                    <a:pt x="410501" y="53024"/>
                  </a:cubicBezTo>
                  <a:cubicBezTo>
                    <a:pt x="413351" y="49655"/>
                    <a:pt x="413956" y="45855"/>
                    <a:pt x="411883" y="42054"/>
                  </a:cubicBezTo>
                  <a:cubicBezTo>
                    <a:pt x="409551" y="37736"/>
                    <a:pt x="405491" y="35231"/>
                    <a:pt x="399704" y="35231"/>
                  </a:cubicBezTo>
                  <a:cubicBezTo>
                    <a:pt x="386057" y="35144"/>
                    <a:pt x="372410" y="35231"/>
                    <a:pt x="358763" y="35231"/>
                  </a:cubicBezTo>
                  <a:cubicBezTo>
                    <a:pt x="340971" y="35231"/>
                    <a:pt x="323178" y="35231"/>
                    <a:pt x="305385" y="35231"/>
                  </a:cubicBezTo>
                  <a:cubicBezTo>
                    <a:pt x="286210" y="35231"/>
                    <a:pt x="267122" y="35231"/>
                    <a:pt x="247947" y="35231"/>
                  </a:cubicBezTo>
                  <a:cubicBezTo>
                    <a:pt x="230068" y="35231"/>
                    <a:pt x="212102" y="35231"/>
                    <a:pt x="194223" y="35231"/>
                  </a:cubicBezTo>
                  <a:cubicBezTo>
                    <a:pt x="187313" y="35231"/>
                    <a:pt x="180317" y="34885"/>
                    <a:pt x="173580" y="36267"/>
                  </a:cubicBezTo>
                  <a:cubicBezTo>
                    <a:pt x="151901" y="40586"/>
                    <a:pt x="137476" y="51469"/>
                    <a:pt x="130826" y="69003"/>
                  </a:cubicBezTo>
                  <a:cubicBezTo>
                    <a:pt x="127371" y="78072"/>
                    <a:pt x="127803" y="87141"/>
                    <a:pt x="131430" y="96124"/>
                  </a:cubicBezTo>
                  <a:cubicBezTo>
                    <a:pt x="135058" y="105366"/>
                    <a:pt x="141622" y="112880"/>
                    <a:pt x="151037" y="118753"/>
                  </a:cubicBezTo>
                  <a:cubicBezTo>
                    <a:pt x="158897" y="123590"/>
                    <a:pt x="167707" y="126613"/>
                    <a:pt x="177467" y="127736"/>
                  </a:cubicBezTo>
                  <a:cubicBezTo>
                    <a:pt x="182995" y="128341"/>
                    <a:pt x="188609" y="128168"/>
                    <a:pt x="194137" y="128168"/>
                  </a:cubicBezTo>
                  <a:cubicBezTo>
                    <a:pt x="207266" y="128168"/>
                    <a:pt x="220481" y="128168"/>
                    <a:pt x="233609" y="128168"/>
                  </a:cubicBezTo>
                  <a:cubicBezTo>
                    <a:pt x="246479" y="128168"/>
                    <a:pt x="259435" y="128168"/>
                    <a:pt x="272304" y="128168"/>
                  </a:cubicBezTo>
                  <a:cubicBezTo>
                    <a:pt x="285433" y="128168"/>
                    <a:pt x="298648" y="128168"/>
                    <a:pt x="311777" y="128168"/>
                  </a:cubicBezTo>
                  <a:cubicBezTo>
                    <a:pt x="324646" y="128168"/>
                    <a:pt x="337602" y="128168"/>
                    <a:pt x="350472" y="128168"/>
                  </a:cubicBezTo>
                  <a:cubicBezTo>
                    <a:pt x="363600" y="128168"/>
                    <a:pt x="376815" y="128168"/>
                    <a:pt x="389944" y="128168"/>
                  </a:cubicBezTo>
                  <a:cubicBezTo>
                    <a:pt x="403073" y="128168"/>
                    <a:pt x="416115" y="128168"/>
                    <a:pt x="429244" y="128168"/>
                  </a:cubicBezTo>
                  <a:cubicBezTo>
                    <a:pt x="436672" y="128168"/>
                    <a:pt x="444100" y="128427"/>
                    <a:pt x="451441" y="127650"/>
                  </a:cubicBezTo>
                  <a:cubicBezTo>
                    <a:pt x="471739" y="125490"/>
                    <a:pt x="488495" y="118062"/>
                    <a:pt x="501710" y="105193"/>
                  </a:cubicBezTo>
                  <a:cubicBezTo>
                    <a:pt x="512766" y="94396"/>
                    <a:pt x="518812" y="81872"/>
                    <a:pt x="519935" y="67880"/>
                  </a:cubicBezTo>
                  <a:cubicBezTo>
                    <a:pt x="520712" y="58465"/>
                    <a:pt x="518812" y="49223"/>
                    <a:pt x="514494" y="40413"/>
                  </a:cubicBezTo>
                  <a:cubicBezTo>
                    <a:pt x="508102" y="27457"/>
                    <a:pt x="497651" y="17179"/>
                    <a:pt x="483140" y="9751"/>
                  </a:cubicBezTo>
                  <a:cubicBezTo>
                    <a:pt x="470098" y="3014"/>
                    <a:pt x="455674" y="77"/>
                    <a:pt x="440299" y="77"/>
                  </a:cubicBezTo>
                  <a:cubicBezTo>
                    <a:pt x="433217" y="77"/>
                    <a:pt x="426221" y="77"/>
                    <a:pt x="419138" y="77"/>
                  </a:cubicBezTo>
                  <a:cubicBezTo>
                    <a:pt x="411105" y="77"/>
                    <a:pt x="402986" y="77"/>
                    <a:pt x="394954" y="77"/>
                  </a:cubicBezTo>
                  <a:cubicBezTo>
                    <a:pt x="386144" y="77"/>
                    <a:pt x="377334" y="77"/>
                    <a:pt x="368524" y="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/>
              <p:cNvSpPr txBox="1"/>
              <p:nvPr/>
            </p:nvSpPr>
            <p:spPr>
              <a:xfrm>
                <a:off x="604945" y="323891"/>
                <a:ext cx="7926407" cy="10064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defTabSz="457200" eaLnBrk="0" fontAlgn="base" hangingPunct="0">
                  <a:lnSpc>
                    <a:spcPct val="16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kumimoji="0" lang="en-US" sz="18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highlight>
                      <a:srgbClr val="CE4D8E"/>
                    </a:highlight>
                    <a:uLnTx/>
                    <a:uFillTx/>
                    <a:latin typeface="+mn-lt"/>
                    <a:ea typeface="+mn-ea"/>
                    <a:sym typeface="Arial"/>
                  </a:rPr>
                  <a:t>Ví dụ 4:</a:t>
                </a:r>
                <a:r>
                  <a: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+mn-ea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altLang="en-US" sz="1800" kern="1200" smtClean="0">
                    <a:latin typeface="Arial" panose="020B0604020202020204" pitchFamily="34" charset="0"/>
                    <a:ea typeface="Open Sans"/>
                  </a:rPr>
                  <a:t>Dùng MTCT, tính</a:t>
                </a:r>
                <a:r>
                  <a:rPr lang="en-US" altLang="en-US" sz="1800" kern="1200">
                    <a:latin typeface="Arial" panose="020B0604020202020204" pitchFamily="34" charset="0"/>
                    <a:ea typeface="Open Sans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1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1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sSup>
                          <m:sSupPr>
                            <m:ctrlPr>
                              <a:rPr lang="en-US" sz="1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800" b="0" i="0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27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vi-VN" sz="18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o</m:t>
                            </m:r>
                          </m:sup>
                        </m:sSup>
                      </m:e>
                    </m:func>
                    <m:r>
                      <a:rPr lang="en-US" sz="1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func>
                      <m:funcPr>
                        <m:ctrlPr>
                          <a:rPr lang="en-US" sz="1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1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sSup>
                          <m:sSupPr>
                            <m:ctrlPr>
                              <a:rPr lang="en-US" sz="1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800" b="0" i="0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32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vi-VN" sz="18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o</m:t>
                            </m:r>
                          </m:sup>
                        </m:sSup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15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e>
                    </m:func>
                    <m:r>
                      <a:rPr lang="en-US" sz="1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func>
                      <m:funcPr>
                        <m:ctrlPr>
                          <a:rPr lang="en-US" sz="1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1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tan</m:t>
                        </m:r>
                      </m:fName>
                      <m:e>
                        <m:sSup>
                          <m:sSupPr>
                            <m:ctrlPr>
                              <a:rPr lang="en-US" sz="1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800" b="0" i="0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52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vi-VN" sz="18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o</m:t>
                            </m:r>
                          </m:sup>
                        </m:sSup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12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e>
                    </m:func>
                  </m:oMath>
                </a14:m>
                <a:r>
                  <a:rPr lang="en-US" altLang="en-US" sz="1800" kern="1200" smtClean="0">
                    <a:latin typeface="Arial" panose="020B0604020202020204" pitchFamily="34" charset="0"/>
                    <a:ea typeface="Open Sans"/>
                  </a:rPr>
                  <a:t> và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1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cot</m:t>
                        </m:r>
                      </m:fName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35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°</m:t>
                        </m:r>
                      </m:e>
                    </m:func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23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en-US" altLang="en-US" sz="1800" kern="1200" smtClean="0">
                    <a:latin typeface="Arial" panose="020B0604020202020204" pitchFamily="34" charset="0"/>
                    <a:ea typeface="Open Sans"/>
                  </a:rPr>
                  <a:t>      (làm tròn đến chữ số thập phân thứ ba).</a:t>
                </a:r>
                <a:endParaRPr lang="vi-VN" altLang="en-US" sz="1800" kern="1200">
                  <a:latin typeface="Arial" panose="020B0604020202020204" pitchFamily="34" charset="0"/>
                  <a:ea typeface="Open Sans"/>
                </a:endParaRPr>
              </a:p>
            </p:txBody>
          </p:sp>
        </mc:Choice>
        <mc:Fallback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945" y="323891"/>
                <a:ext cx="7926407" cy="1006429"/>
              </a:xfrm>
              <a:prstGeom prst="rect">
                <a:avLst/>
              </a:prstGeom>
              <a:blipFill>
                <a:blip r:embed="rId3"/>
                <a:stretch>
                  <a:fillRect l="-615" r="-77" b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Google Shape;1913;p42"/>
          <p:cNvSpPr/>
          <p:nvPr/>
        </p:nvSpPr>
        <p:spPr>
          <a:xfrm rot="2165">
            <a:off x="715329" y="1479007"/>
            <a:ext cx="866696" cy="355452"/>
          </a:xfrm>
          <a:prstGeom prst="chevron">
            <a:avLst>
              <a:gd name="adj" fmla="val 33665"/>
            </a:avLst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</a:t>
            </a:r>
            <a:r>
              <a:rPr kumimoji="0" lang="en-US" sz="1800" b="1" i="1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iải</a:t>
            </a:r>
            <a:endParaRPr kumimoji="0" sz="1800" b="1" i="1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437" y="1528760"/>
            <a:ext cx="5874756" cy="216631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604945" y="3722196"/>
                <a:ext cx="8067547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en-US" sz="1800" kern="1200" smtClean="0">
                    <a:latin typeface="Arial" panose="020B0604020202020204" pitchFamily="34" charset="0"/>
                    <a:ea typeface="Open Sans"/>
                  </a:rPr>
                  <a:t>Làm </a:t>
                </a:r>
                <a:r>
                  <a:rPr lang="en-US" altLang="en-US" sz="1800" kern="1200">
                    <a:latin typeface="Arial" panose="020B0604020202020204" pitchFamily="34" charset="0"/>
                    <a:ea typeface="Open Sans"/>
                  </a:rPr>
                  <a:t>tròn đến chữ số thập phân </a:t>
                </a:r>
                <a:r>
                  <a:rPr lang="en-US" altLang="en-US" sz="1800" kern="1200">
                    <a:latin typeface="Arial" panose="020B0604020202020204" pitchFamily="34" charset="0"/>
                    <a:ea typeface="Open Sans"/>
                  </a:rPr>
                  <a:t>thứ </a:t>
                </a:r>
                <a:r>
                  <a:rPr lang="en-US" altLang="en-US" sz="1800" kern="1200" smtClean="0">
                    <a:latin typeface="Arial" panose="020B0604020202020204" pitchFamily="34" charset="0"/>
                    <a:ea typeface="Open Sans"/>
                  </a:rPr>
                  <a:t>ba ta được </a:t>
                </a:r>
              </a:p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1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1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sSup>
                          <m:sSupPr>
                            <m:ctrlPr>
                              <a:rPr lang="en-US" sz="1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8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27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vi-VN" sz="18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o</m:t>
                            </m:r>
                          </m:sup>
                        </m:sSup>
                      </m:e>
                    </m:func>
                    <m:r>
                      <a:rPr lang="vi-VN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≈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454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; </m:t>
                    </m:r>
                    <m:func>
                      <m:funcPr>
                        <m:ctrlPr>
                          <a:rPr lang="en-US" sz="1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1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sSup>
                          <m:sSupPr>
                            <m:ctrlPr>
                              <a:rPr lang="en-US" sz="1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8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32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vi-VN" sz="18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o</m:t>
                            </m:r>
                          </m:sup>
                        </m:sSup>
                        <m:sSup>
                          <m:sSupPr>
                            <m:ctrlPr>
                              <a:rPr lang="en-US" sz="1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15</m:t>
                            </m:r>
                          </m:e>
                          <m:sup>
                            <m:r>
                              <a:rPr lang="en-US" sz="1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</m:e>
                    </m:func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≈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846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;</m:t>
                    </m:r>
                    <m:func>
                      <m:funcPr>
                        <m:ctrlPr>
                          <a:rPr lang="en-US" sz="1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1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tan</m:t>
                        </m:r>
                      </m:fName>
                      <m:e>
                        <m:sSup>
                          <m:sSupPr>
                            <m:ctrlPr>
                              <a:rPr lang="en-US" sz="1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8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52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vi-VN" sz="18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o</m:t>
                            </m:r>
                          </m:sup>
                        </m:sSup>
                        <m:sSup>
                          <m:sSupPr>
                            <m:ctrlPr>
                              <a:rPr lang="en-US" sz="1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12</m:t>
                            </m:r>
                          </m:e>
                          <m:sup>
                            <m:r>
                              <a:rPr lang="en-US" sz="1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</m:e>
                    </m:func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≈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289</m:t>
                    </m:r>
                    <m:r>
                      <a:rPr lang="en-US" sz="1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; </m:t>
                    </m:r>
                    <m:func>
                      <m:funcPr>
                        <m:ctrlPr>
                          <a:rPr lang="en-US" sz="1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cot</m:t>
                        </m:r>
                      </m:fName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35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°</m:t>
                        </m:r>
                      </m:e>
                    </m:func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23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′</m:t>
                    </m:r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≈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408</m:t>
                    </m:r>
                  </m:oMath>
                </a14:m>
                <a:r>
                  <a:rPr lang="en-US" altLang="en-US" sz="1800" kern="1200">
                    <a:latin typeface="Arial" panose="020B0604020202020204" pitchFamily="34" charset="0"/>
                    <a:ea typeface="Open Sans"/>
                  </a:rPr>
                  <a:t> </a:t>
                </a:r>
                <a:endParaRPr lang="en-US" sz="1800"/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945" y="3722196"/>
                <a:ext cx="8067547" cy="923330"/>
              </a:xfrm>
              <a:prstGeom prst="rect">
                <a:avLst/>
              </a:prstGeom>
              <a:blipFill>
                <a:blip r:embed="rId6"/>
                <a:stretch>
                  <a:fillRect l="-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sh dir="u"/>
      </p:transition>
    </mc:Choice>
    <mc:Fallback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911;p39"/>
          <p:cNvSpPr txBox="1">
            <a:spLocks noGrp="1"/>
          </p:cNvSpPr>
          <p:nvPr>
            <p:ph type="title"/>
          </p:nvPr>
        </p:nvSpPr>
        <p:spPr>
          <a:xfrm>
            <a:off x="3351141" y="431798"/>
            <a:ext cx="243113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sz="3300" smtClean="0">
                <a:solidFill>
                  <a:srgbClr val="00487E"/>
                </a:solidFill>
                <a:latin typeface="+mj-lt"/>
              </a:rPr>
              <a:t>Chú ý</a:t>
            </a:r>
            <a:endParaRPr lang="en-US" sz="3300" b="1" dirty="0">
              <a:solidFill>
                <a:srgbClr val="00487E"/>
              </a:solidFill>
              <a:latin typeface="+mj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1489842" y="1290029"/>
                <a:ext cx="6364854" cy="31364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000" smtClean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vi-VN" sz="2000" smtClean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ách </a:t>
                </a:r>
                <a:r>
                  <a:rPr lang="vi-VN" sz="200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tính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2000"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cot</m:t>
                        </m:r>
                      </m:fName>
                      <m:e>
                        <m:sSup>
                          <m:sSupPr>
                            <m:ctrlPr>
                              <a:rPr lang="en-US" sz="2000" i="1"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2000"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35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vi-VN" sz="2000"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o</m:t>
                            </m:r>
                          </m:sup>
                        </m:sSup>
                        <m:r>
                          <a:rPr lang="vi-VN" sz="2000"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23</m:t>
                        </m:r>
                        <m:r>
                          <a:rPr lang="vi-VN" sz="2000" i="1"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e>
                    </m:func>
                  </m:oMath>
                </a14:m>
                <a:endParaRPr lang="en-US" sz="20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000" i="1"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2000"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cot</m:t>
                          </m:r>
                        </m:fName>
                        <m:e>
                          <m:sSup>
                            <m:sSupPr>
                              <m:ctrlPr>
                                <a:rPr lang="en-US" sz="2000" i="1"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2000"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35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vi-VN" sz="2000"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o</m:t>
                              </m:r>
                            </m:sup>
                          </m:sSup>
                          <m:r>
                            <a:rPr lang="vi-VN" sz="2000"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23</m:t>
                          </m:r>
                          <m:r>
                            <a:rPr lang="vi-VN" sz="2000" i="1"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e>
                      </m:func>
                      <m:r>
                        <a:rPr lang="vi-VN" sz="2000"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2000"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func>
                            <m:funcPr>
                              <m:ctrlPr>
                                <a:rPr lang="en-US" sz="2000" i="1"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vi-VN" sz="2000"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tan</m:t>
                              </m:r>
                            </m:fName>
                            <m:e>
                              <m:sSup>
                                <m:sSupPr>
                                  <m:ctrlPr>
                                    <a:rPr lang="en-US" sz="2000" i="1">
                                      <a:latin typeface="+mn-lt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vi-VN" sz="2000">
                                      <a:latin typeface="+mn-lt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35</m:t>
                                  </m:r>
                                </m:e>
                                <m:sup>
                                  <m:r>
                                    <m:rPr>
                                      <m:sty m:val="p"/>
                                    </m:rPr>
                                    <a:rPr lang="vi-VN" sz="2000">
                                      <a:latin typeface="+mn-lt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o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2000" i="1">
                                      <a:latin typeface="+mn-lt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vi-VN" sz="2000">
                                      <a:latin typeface="+mn-lt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23</m:t>
                                  </m:r>
                                </m:e>
                                <m:sup>
                                  <m:r>
                                    <a:rPr lang="vi-VN" sz="2000" i="1">
                                      <a:latin typeface="+mn-lt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func>
                        </m:den>
                      </m:f>
                    </m:oMath>
                  </m:oMathPara>
                </a14:m>
                <a:endParaRPr lang="en-US" sz="2000" smtClean="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2000" smtClean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Hoặc</a:t>
                </a:r>
                <a:r>
                  <a:rPr lang="en-US" sz="2000" smtClean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c</a:t>
                </a:r>
                <a:r>
                  <a:rPr lang="vi-VN" sz="2000" smtClean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ó </a:t>
                </a:r>
                <a:r>
                  <a:rPr lang="vi-VN" sz="200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thể sử dụng góc phụ nhau</a:t>
                </a:r>
                <a:r>
                  <a:rPr lang="vi-VN" sz="200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:endParaRPr lang="en-US" sz="2000" smtClean="0"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2000" smtClean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Góc </a:t>
                </a:r>
                <a:r>
                  <a:rPr lang="vi-VN" sz="200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phụ của góc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2000"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35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vi-VN" sz="2000"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</m:sup>
                    </m:sSup>
                    <m:sSup>
                      <m:sSupPr>
                        <m:ctrlPr>
                          <a:rPr lang="en-US" sz="2000" i="1"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2000"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23</m:t>
                        </m:r>
                      </m:e>
                      <m:sup>
                        <m:r>
                          <a:rPr lang="vi-VN" sz="2000" i="1"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vi-VN" sz="200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là góc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2000"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54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vi-VN" sz="2000"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</m:sup>
                    </m:sSup>
                    <m:r>
                      <a:rPr lang="vi-VN" sz="200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37</m:t>
                    </m:r>
                    <m:r>
                      <a:rPr lang="vi-VN" sz="2000" i="1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endParaRPr lang="en-US" sz="20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a:rPr lang="vi-VN" sz="200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→</m:t>
                    </m:r>
                  </m:oMath>
                </a14:m>
                <a:r>
                  <a:rPr lang="vi-VN" sz="200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Vậy ta có: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2000"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cot</m:t>
                        </m:r>
                      </m:fName>
                      <m:e>
                        <m:sSup>
                          <m:sSupPr>
                            <m:ctrlPr>
                              <a:rPr lang="en-US" sz="2000" i="1"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2000"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35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vi-VN" sz="2000"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o</m:t>
                            </m:r>
                          </m:sup>
                        </m:sSup>
                        <m:r>
                          <a:rPr lang="vi-VN" sz="2000"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23</m:t>
                        </m:r>
                        <m:r>
                          <a:rPr lang="vi-VN" sz="2000" i="1"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e>
                    </m:func>
                    <m:r>
                      <a:rPr lang="vi-VN" sz="200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2000" i="1"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2000"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tan</m:t>
                        </m:r>
                      </m:fName>
                      <m:e>
                        <m:sSup>
                          <m:sSupPr>
                            <m:ctrlPr>
                              <a:rPr lang="en-US" sz="2000" i="1"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2000"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54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vi-VN" sz="2000"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o</m:t>
                            </m:r>
                          </m:sup>
                        </m:sSup>
                        <m:r>
                          <a:rPr lang="vi-VN" sz="2000"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37</m:t>
                        </m:r>
                        <m:r>
                          <a:rPr lang="vi-VN" sz="2000" i="1"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e>
                    </m:func>
                  </m:oMath>
                </a14:m>
                <a:r>
                  <a:rPr lang="vi-VN" sz="2000" smtClean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0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9842" y="1290029"/>
                <a:ext cx="6364854" cy="3136436"/>
              </a:xfrm>
              <a:prstGeom prst="rect">
                <a:avLst/>
              </a:prstGeom>
              <a:blipFill>
                <a:blip r:embed="rId3"/>
                <a:stretch>
                  <a:fillRect l="-957" b="-9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42662" y="559479"/>
            <a:ext cx="563104" cy="4912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1274" y="3548904"/>
            <a:ext cx="797798" cy="118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684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randomBar dir="vert"/>
      </p:transition>
    </mc:Choice>
    <mc:Fallback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/>
          <p:cNvSpPr txBox="1"/>
          <p:nvPr/>
        </p:nvSpPr>
        <p:spPr>
          <a:xfrm>
            <a:off x="1443373" y="403842"/>
            <a:ext cx="1987685" cy="572464"/>
          </a:xfrm>
          <a:prstGeom prst="rect">
            <a:avLst/>
          </a:prstGeom>
          <a:solidFill>
            <a:srgbClr val="F4FF5C"/>
          </a:solidFill>
          <a:ln w="25400" cap="flat" cmpd="sng" algn="ctr">
            <a:solidFill>
              <a:srgbClr val="F4FF5C">
                <a:shade val="50000"/>
              </a:srgbClr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070185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Luyện tập 4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70185"/>
              </a:solidFill>
              <a:effectLst/>
              <a:uLnTx/>
              <a:uFillTx/>
              <a:latin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7" name="Rectangle 1"/>
          <p:cNvSpPr>
            <a:spLocks noChangeArrowheads="1"/>
          </p:cNvSpPr>
          <p:nvPr/>
        </p:nvSpPr>
        <p:spPr bwMode="auto">
          <a:xfrm>
            <a:off x="599219" y="1091490"/>
            <a:ext cx="3734331" cy="2147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182880" bIns="9144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defTabSz="457200">
              <a:lnSpc>
                <a:spcPct val="165000"/>
              </a:lnSpc>
              <a:buClrTx/>
              <a:defRPr/>
            </a:pPr>
            <a:r>
              <a:rPr lang="en-US" altLang="en-US" sz="2000" kern="1200" smtClean="0">
                <a:solidFill>
                  <a:srgbClr val="000000"/>
                </a:solidFill>
                <a:ea typeface="Open Sans"/>
              </a:rPr>
              <a:t>Sử dụng MTCT tính các tỉ số lượng giác và làm tròn kết quả đến </a:t>
            </a:r>
            <a:r>
              <a:rPr lang="en-US" altLang="en-US" sz="2000" kern="1200">
                <a:solidFill>
                  <a:srgbClr val="000000"/>
                </a:solidFill>
                <a:ea typeface="Open Sans"/>
              </a:rPr>
              <a:t>chữ số thập phân </a:t>
            </a:r>
            <a:r>
              <a:rPr lang="en-US" altLang="en-US" sz="2000" kern="1200">
                <a:solidFill>
                  <a:srgbClr val="000000"/>
                </a:solidFill>
                <a:ea typeface="Open Sans"/>
              </a:rPr>
              <a:t>thứ </a:t>
            </a:r>
            <a:r>
              <a:rPr lang="en-US" altLang="en-US" sz="2000" kern="1200" smtClean="0">
                <a:solidFill>
                  <a:srgbClr val="000000"/>
                </a:solidFill>
                <a:ea typeface="Open Sans"/>
              </a:rPr>
              <a:t>ba</a:t>
            </a:r>
            <a:r>
              <a:rPr lang="en-US" altLang="en-US" sz="2000" kern="1200">
                <a:solidFill>
                  <a:srgbClr val="000000"/>
                </a:solidFill>
                <a:ea typeface="Open Sans"/>
              </a:rPr>
              <a:t>:</a:t>
            </a:r>
            <a:endParaRPr lang="vi-VN" altLang="en-US" sz="2000" kern="1200">
              <a:solidFill>
                <a:srgbClr val="000000"/>
              </a:solidFill>
              <a:ea typeface="Open Sans"/>
            </a:endParaRPr>
          </a:p>
        </p:txBody>
      </p:sp>
      <p:sp>
        <p:nvSpPr>
          <p:cNvPr id="48" name="Google Shape;1678;p43"/>
          <p:cNvSpPr/>
          <p:nvPr/>
        </p:nvSpPr>
        <p:spPr>
          <a:xfrm rot="1701538">
            <a:off x="7661606" y="484988"/>
            <a:ext cx="520112" cy="163237"/>
          </a:xfrm>
          <a:custGeom>
            <a:avLst/>
            <a:gdLst/>
            <a:ahLst/>
            <a:cxnLst/>
            <a:rect l="l" t="t" r="r" b="b"/>
            <a:pathLst>
              <a:path w="520105" h="163235" extrusionOk="0">
                <a:moveTo>
                  <a:pt x="368351" y="77"/>
                </a:moveTo>
                <a:cubicBezTo>
                  <a:pt x="361787" y="77"/>
                  <a:pt x="355222" y="77"/>
                  <a:pt x="348658" y="77"/>
                </a:cubicBezTo>
                <a:cubicBezTo>
                  <a:pt x="339934" y="77"/>
                  <a:pt x="331211" y="77"/>
                  <a:pt x="322401" y="77"/>
                </a:cubicBezTo>
                <a:cubicBezTo>
                  <a:pt x="315836" y="77"/>
                  <a:pt x="309272" y="77"/>
                  <a:pt x="302708" y="77"/>
                </a:cubicBezTo>
                <a:cubicBezTo>
                  <a:pt x="295539" y="77"/>
                  <a:pt x="288370" y="77"/>
                  <a:pt x="281201" y="77"/>
                </a:cubicBezTo>
                <a:cubicBezTo>
                  <a:pt x="272995" y="77"/>
                  <a:pt x="264790" y="77"/>
                  <a:pt x="256584" y="77"/>
                </a:cubicBezTo>
                <a:cubicBezTo>
                  <a:pt x="247947" y="77"/>
                  <a:pt x="239224" y="77"/>
                  <a:pt x="230586" y="77"/>
                </a:cubicBezTo>
                <a:cubicBezTo>
                  <a:pt x="222381" y="77"/>
                  <a:pt x="214175" y="77"/>
                  <a:pt x="205970" y="77"/>
                </a:cubicBezTo>
                <a:cubicBezTo>
                  <a:pt x="195778" y="77"/>
                  <a:pt x="185672" y="77"/>
                  <a:pt x="175480" y="77"/>
                </a:cubicBezTo>
                <a:cubicBezTo>
                  <a:pt x="167189" y="77"/>
                  <a:pt x="158983" y="77"/>
                  <a:pt x="150691" y="77"/>
                </a:cubicBezTo>
                <a:cubicBezTo>
                  <a:pt x="140499" y="77"/>
                  <a:pt x="130394" y="77"/>
                  <a:pt x="120202" y="77"/>
                </a:cubicBezTo>
                <a:cubicBezTo>
                  <a:pt x="111219" y="77"/>
                  <a:pt x="102236" y="-182"/>
                  <a:pt x="93167" y="250"/>
                </a:cubicBezTo>
                <a:cubicBezTo>
                  <a:pt x="85653" y="595"/>
                  <a:pt x="78311" y="1632"/>
                  <a:pt x="71142" y="3446"/>
                </a:cubicBezTo>
                <a:cubicBezTo>
                  <a:pt x="49808" y="8801"/>
                  <a:pt x="32361" y="18734"/>
                  <a:pt x="19232" y="33503"/>
                </a:cubicBezTo>
                <a:cubicBezTo>
                  <a:pt x="7658" y="46459"/>
                  <a:pt x="1266" y="61143"/>
                  <a:pt x="144" y="77208"/>
                </a:cubicBezTo>
                <a:cubicBezTo>
                  <a:pt x="-720" y="90941"/>
                  <a:pt x="2303" y="103984"/>
                  <a:pt x="9472" y="116421"/>
                </a:cubicBezTo>
                <a:cubicBezTo>
                  <a:pt x="15777" y="127391"/>
                  <a:pt x="24587" y="136719"/>
                  <a:pt x="35902" y="144406"/>
                </a:cubicBezTo>
                <a:cubicBezTo>
                  <a:pt x="49549" y="153648"/>
                  <a:pt x="65096" y="159608"/>
                  <a:pt x="82630" y="162026"/>
                </a:cubicBezTo>
                <a:cubicBezTo>
                  <a:pt x="86689" y="162544"/>
                  <a:pt x="90835" y="163063"/>
                  <a:pt x="94981" y="163149"/>
                </a:cubicBezTo>
                <a:cubicBezTo>
                  <a:pt x="135749" y="163149"/>
                  <a:pt x="176430" y="163149"/>
                  <a:pt x="217198" y="163235"/>
                </a:cubicBezTo>
                <a:cubicBezTo>
                  <a:pt x="254080" y="163235"/>
                  <a:pt x="290961" y="163235"/>
                  <a:pt x="327842" y="163235"/>
                </a:cubicBezTo>
                <a:cubicBezTo>
                  <a:pt x="351681" y="163235"/>
                  <a:pt x="375520" y="163235"/>
                  <a:pt x="399359" y="163235"/>
                </a:cubicBezTo>
                <a:cubicBezTo>
                  <a:pt x="406700" y="163235"/>
                  <a:pt x="412574" y="158226"/>
                  <a:pt x="412746" y="152180"/>
                </a:cubicBezTo>
                <a:cubicBezTo>
                  <a:pt x="412919" y="146133"/>
                  <a:pt x="407305" y="140951"/>
                  <a:pt x="399963" y="140692"/>
                </a:cubicBezTo>
                <a:cubicBezTo>
                  <a:pt x="393485" y="140519"/>
                  <a:pt x="386921" y="140606"/>
                  <a:pt x="380443" y="140606"/>
                </a:cubicBezTo>
                <a:cubicBezTo>
                  <a:pt x="371979" y="140606"/>
                  <a:pt x="363514" y="140606"/>
                  <a:pt x="355049" y="140606"/>
                </a:cubicBezTo>
                <a:cubicBezTo>
                  <a:pt x="346671" y="140606"/>
                  <a:pt x="338207" y="140606"/>
                  <a:pt x="329829" y="140606"/>
                </a:cubicBezTo>
                <a:cubicBezTo>
                  <a:pt x="321364" y="140606"/>
                  <a:pt x="312900" y="140606"/>
                  <a:pt x="304435" y="140606"/>
                </a:cubicBezTo>
                <a:cubicBezTo>
                  <a:pt x="295884" y="140606"/>
                  <a:pt x="287333" y="140606"/>
                  <a:pt x="278782" y="140606"/>
                </a:cubicBezTo>
                <a:cubicBezTo>
                  <a:pt x="270231" y="140606"/>
                  <a:pt x="262112" y="140606"/>
                  <a:pt x="253734" y="140606"/>
                </a:cubicBezTo>
                <a:cubicBezTo>
                  <a:pt x="245270" y="140606"/>
                  <a:pt x="236805" y="140606"/>
                  <a:pt x="228341" y="140606"/>
                </a:cubicBezTo>
                <a:cubicBezTo>
                  <a:pt x="219962" y="140606"/>
                  <a:pt x="211498" y="140606"/>
                  <a:pt x="203120" y="140606"/>
                </a:cubicBezTo>
                <a:cubicBezTo>
                  <a:pt x="194655" y="140606"/>
                  <a:pt x="186191" y="140606"/>
                  <a:pt x="177726" y="140606"/>
                </a:cubicBezTo>
                <a:cubicBezTo>
                  <a:pt x="169262" y="140606"/>
                  <a:pt x="160797" y="140606"/>
                  <a:pt x="152332" y="140606"/>
                </a:cubicBezTo>
                <a:cubicBezTo>
                  <a:pt x="143954" y="140606"/>
                  <a:pt x="135490" y="140606"/>
                  <a:pt x="127112" y="140606"/>
                </a:cubicBezTo>
                <a:cubicBezTo>
                  <a:pt x="118647" y="140606"/>
                  <a:pt x="110183" y="140606"/>
                  <a:pt x="101718" y="140606"/>
                </a:cubicBezTo>
                <a:cubicBezTo>
                  <a:pt x="92390" y="140606"/>
                  <a:pt x="83321" y="139569"/>
                  <a:pt x="74597" y="136892"/>
                </a:cubicBezTo>
                <a:cubicBezTo>
                  <a:pt x="67083" y="134560"/>
                  <a:pt x="60259" y="131364"/>
                  <a:pt x="54127" y="127131"/>
                </a:cubicBezTo>
                <a:cubicBezTo>
                  <a:pt x="44798" y="120740"/>
                  <a:pt x="37802" y="113053"/>
                  <a:pt x="33224" y="103811"/>
                </a:cubicBezTo>
                <a:cubicBezTo>
                  <a:pt x="27437" y="92064"/>
                  <a:pt x="26487" y="79972"/>
                  <a:pt x="30029" y="67707"/>
                </a:cubicBezTo>
                <a:cubicBezTo>
                  <a:pt x="33138" y="57083"/>
                  <a:pt x="39443" y="47841"/>
                  <a:pt x="49031" y="40154"/>
                </a:cubicBezTo>
                <a:cubicBezTo>
                  <a:pt x="63109" y="28753"/>
                  <a:pt x="80125" y="22966"/>
                  <a:pt x="99991" y="22880"/>
                </a:cubicBezTo>
                <a:cubicBezTo>
                  <a:pt x="114933" y="22880"/>
                  <a:pt x="129789" y="22880"/>
                  <a:pt x="144732" y="22880"/>
                </a:cubicBezTo>
                <a:cubicBezTo>
                  <a:pt x="159329" y="22880"/>
                  <a:pt x="174012" y="22880"/>
                  <a:pt x="188609" y="22880"/>
                </a:cubicBezTo>
                <a:cubicBezTo>
                  <a:pt x="204674" y="22880"/>
                  <a:pt x="220740" y="22880"/>
                  <a:pt x="236805" y="22880"/>
                </a:cubicBezTo>
                <a:cubicBezTo>
                  <a:pt x="249847" y="22880"/>
                  <a:pt x="262976" y="22880"/>
                  <a:pt x="276018" y="22793"/>
                </a:cubicBezTo>
                <a:cubicBezTo>
                  <a:pt x="289924" y="22793"/>
                  <a:pt x="303830" y="22793"/>
                  <a:pt x="317736" y="22793"/>
                </a:cubicBezTo>
                <a:cubicBezTo>
                  <a:pt x="333802" y="22793"/>
                  <a:pt x="349867" y="22793"/>
                  <a:pt x="365932" y="22880"/>
                </a:cubicBezTo>
                <a:cubicBezTo>
                  <a:pt x="380529" y="22880"/>
                  <a:pt x="395213" y="22880"/>
                  <a:pt x="409810" y="22880"/>
                </a:cubicBezTo>
                <a:cubicBezTo>
                  <a:pt x="419915" y="22880"/>
                  <a:pt x="430021" y="22966"/>
                  <a:pt x="440127" y="22880"/>
                </a:cubicBezTo>
                <a:cubicBezTo>
                  <a:pt x="459733" y="22793"/>
                  <a:pt x="475021" y="29357"/>
                  <a:pt x="485213" y="43091"/>
                </a:cubicBezTo>
                <a:cubicBezTo>
                  <a:pt x="497910" y="60365"/>
                  <a:pt x="493246" y="82131"/>
                  <a:pt x="475108" y="95174"/>
                </a:cubicBezTo>
                <a:cubicBezTo>
                  <a:pt x="465607" y="101997"/>
                  <a:pt x="454551" y="105366"/>
                  <a:pt x="441940" y="105366"/>
                </a:cubicBezTo>
                <a:cubicBezTo>
                  <a:pt x="415165" y="105366"/>
                  <a:pt x="388476" y="105366"/>
                  <a:pt x="361700" y="105366"/>
                </a:cubicBezTo>
                <a:cubicBezTo>
                  <a:pt x="302880" y="105366"/>
                  <a:pt x="244147" y="105366"/>
                  <a:pt x="185327" y="105366"/>
                </a:cubicBezTo>
                <a:cubicBezTo>
                  <a:pt x="167966" y="105366"/>
                  <a:pt x="154837" y="93360"/>
                  <a:pt x="156478" y="79281"/>
                </a:cubicBezTo>
                <a:cubicBezTo>
                  <a:pt x="157860" y="67189"/>
                  <a:pt x="169866" y="58120"/>
                  <a:pt x="185241" y="57861"/>
                </a:cubicBezTo>
                <a:cubicBezTo>
                  <a:pt x="198369" y="57688"/>
                  <a:pt x="211584" y="57861"/>
                  <a:pt x="224713" y="57861"/>
                </a:cubicBezTo>
                <a:cubicBezTo>
                  <a:pt x="240778" y="57861"/>
                  <a:pt x="256844" y="57861"/>
                  <a:pt x="272995" y="57861"/>
                </a:cubicBezTo>
                <a:cubicBezTo>
                  <a:pt x="289147" y="57861"/>
                  <a:pt x="305299" y="57861"/>
                  <a:pt x="321450" y="57861"/>
                </a:cubicBezTo>
                <a:cubicBezTo>
                  <a:pt x="337602" y="57861"/>
                  <a:pt x="353754" y="57861"/>
                  <a:pt x="369906" y="57861"/>
                </a:cubicBezTo>
                <a:cubicBezTo>
                  <a:pt x="379407" y="57861"/>
                  <a:pt x="388908" y="57947"/>
                  <a:pt x="398409" y="57947"/>
                </a:cubicBezTo>
                <a:cubicBezTo>
                  <a:pt x="403332" y="57947"/>
                  <a:pt x="407564" y="56479"/>
                  <a:pt x="410501" y="53024"/>
                </a:cubicBezTo>
                <a:cubicBezTo>
                  <a:pt x="413351" y="49655"/>
                  <a:pt x="413956" y="45855"/>
                  <a:pt x="411883" y="42054"/>
                </a:cubicBezTo>
                <a:cubicBezTo>
                  <a:pt x="409551" y="37736"/>
                  <a:pt x="405491" y="35231"/>
                  <a:pt x="399704" y="35231"/>
                </a:cubicBezTo>
                <a:cubicBezTo>
                  <a:pt x="386057" y="35144"/>
                  <a:pt x="372410" y="35231"/>
                  <a:pt x="358763" y="35231"/>
                </a:cubicBezTo>
                <a:cubicBezTo>
                  <a:pt x="340971" y="35231"/>
                  <a:pt x="323178" y="35231"/>
                  <a:pt x="305385" y="35231"/>
                </a:cubicBezTo>
                <a:cubicBezTo>
                  <a:pt x="286210" y="35231"/>
                  <a:pt x="267122" y="35231"/>
                  <a:pt x="247947" y="35231"/>
                </a:cubicBezTo>
                <a:cubicBezTo>
                  <a:pt x="230068" y="35231"/>
                  <a:pt x="212102" y="35231"/>
                  <a:pt x="194223" y="35231"/>
                </a:cubicBezTo>
                <a:cubicBezTo>
                  <a:pt x="187313" y="35231"/>
                  <a:pt x="180317" y="34885"/>
                  <a:pt x="173580" y="36267"/>
                </a:cubicBezTo>
                <a:cubicBezTo>
                  <a:pt x="151901" y="40586"/>
                  <a:pt x="137476" y="51469"/>
                  <a:pt x="130826" y="69003"/>
                </a:cubicBezTo>
                <a:cubicBezTo>
                  <a:pt x="127371" y="78072"/>
                  <a:pt x="127803" y="87141"/>
                  <a:pt x="131430" y="96124"/>
                </a:cubicBezTo>
                <a:cubicBezTo>
                  <a:pt x="135058" y="105366"/>
                  <a:pt x="141622" y="112880"/>
                  <a:pt x="151037" y="118753"/>
                </a:cubicBezTo>
                <a:cubicBezTo>
                  <a:pt x="158897" y="123590"/>
                  <a:pt x="167707" y="126613"/>
                  <a:pt x="177467" y="127736"/>
                </a:cubicBezTo>
                <a:cubicBezTo>
                  <a:pt x="182995" y="128341"/>
                  <a:pt x="188609" y="128168"/>
                  <a:pt x="194137" y="128168"/>
                </a:cubicBezTo>
                <a:cubicBezTo>
                  <a:pt x="207266" y="128168"/>
                  <a:pt x="220481" y="128168"/>
                  <a:pt x="233609" y="128168"/>
                </a:cubicBezTo>
                <a:cubicBezTo>
                  <a:pt x="246479" y="128168"/>
                  <a:pt x="259435" y="128168"/>
                  <a:pt x="272304" y="128168"/>
                </a:cubicBezTo>
                <a:cubicBezTo>
                  <a:pt x="285433" y="128168"/>
                  <a:pt x="298648" y="128168"/>
                  <a:pt x="311777" y="128168"/>
                </a:cubicBezTo>
                <a:cubicBezTo>
                  <a:pt x="324646" y="128168"/>
                  <a:pt x="337602" y="128168"/>
                  <a:pt x="350472" y="128168"/>
                </a:cubicBezTo>
                <a:cubicBezTo>
                  <a:pt x="363600" y="128168"/>
                  <a:pt x="376815" y="128168"/>
                  <a:pt x="389944" y="128168"/>
                </a:cubicBezTo>
                <a:cubicBezTo>
                  <a:pt x="403073" y="128168"/>
                  <a:pt x="416115" y="128168"/>
                  <a:pt x="429244" y="128168"/>
                </a:cubicBezTo>
                <a:cubicBezTo>
                  <a:pt x="436672" y="128168"/>
                  <a:pt x="444100" y="128427"/>
                  <a:pt x="451441" y="127650"/>
                </a:cubicBezTo>
                <a:cubicBezTo>
                  <a:pt x="471739" y="125490"/>
                  <a:pt x="488495" y="118062"/>
                  <a:pt x="501710" y="105193"/>
                </a:cubicBezTo>
                <a:cubicBezTo>
                  <a:pt x="512766" y="94396"/>
                  <a:pt x="518812" y="81872"/>
                  <a:pt x="519935" y="67880"/>
                </a:cubicBezTo>
                <a:cubicBezTo>
                  <a:pt x="520712" y="58465"/>
                  <a:pt x="518812" y="49223"/>
                  <a:pt x="514494" y="40413"/>
                </a:cubicBezTo>
                <a:cubicBezTo>
                  <a:pt x="508102" y="27457"/>
                  <a:pt x="497651" y="17179"/>
                  <a:pt x="483140" y="9751"/>
                </a:cubicBezTo>
                <a:cubicBezTo>
                  <a:pt x="470098" y="3014"/>
                  <a:pt x="455674" y="77"/>
                  <a:pt x="440299" y="77"/>
                </a:cubicBezTo>
                <a:cubicBezTo>
                  <a:pt x="433217" y="77"/>
                  <a:pt x="426221" y="77"/>
                  <a:pt x="419138" y="77"/>
                </a:cubicBezTo>
                <a:cubicBezTo>
                  <a:pt x="411105" y="77"/>
                  <a:pt x="402986" y="77"/>
                  <a:pt x="394954" y="77"/>
                </a:cubicBezTo>
                <a:cubicBezTo>
                  <a:pt x="386144" y="77"/>
                  <a:pt x="377334" y="77"/>
                  <a:pt x="368524" y="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1679;p43"/>
          <p:cNvSpPr/>
          <p:nvPr/>
        </p:nvSpPr>
        <p:spPr>
          <a:xfrm rot="-1247444">
            <a:off x="7962170" y="848959"/>
            <a:ext cx="520170" cy="163255"/>
          </a:xfrm>
          <a:custGeom>
            <a:avLst/>
            <a:gdLst/>
            <a:ahLst/>
            <a:cxnLst/>
            <a:rect l="l" t="t" r="r" b="b"/>
            <a:pathLst>
              <a:path w="520105" h="163235" extrusionOk="0">
                <a:moveTo>
                  <a:pt x="368351" y="77"/>
                </a:moveTo>
                <a:cubicBezTo>
                  <a:pt x="361787" y="77"/>
                  <a:pt x="355222" y="77"/>
                  <a:pt x="348658" y="77"/>
                </a:cubicBezTo>
                <a:cubicBezTo>
                  <a:pt x="339934" y="77"/>
                  <a:pt x="331211" y="77"/>
                  <a:pt x="322401" y="77"/>
                </a:cubicBezTo>
                <a:cubicBezTo>
                  <a:pt x="315836" y="77"/>
                  <a:pt x="309272" y="77"/>
                  <a:pt x="302708" y="77"/>
                </a:cubicBezTo>
                <a:cubicBezTo>
                  <a:pt x="295539" y="77"/>
                  <a:pt x="288370" y="77"/>
                  <a:pt x="281201" y="77"/>
                </a:cubicBezTo>
                <a:cubicBezTo>
                  <a:pt x="272995" y="77"/>
                  <a:pt x="264790" y="77"/>
                  <a:pt x="256584" y="77"/>
                </a:cubicBezTo>
                <a:cubicBezTo>
                  <a:pt x="247947" y="77"/>
                  <a:pt x="239224" y="77"/>
                  <a:pt x="230586" y="77"/>
                </a:cubicBezTo>
                <a:cubicBezTo>
                  <a:pt x="222381" y="77"/>
                  <a:pt x="214175" y="77"/>
                  <a:pt x="205970" y="77"/>
                </a:cubicBezTo>
                <a:cubicBezTo>
                  <a:pt x="195778" y="77"/>
                  <a:pt x="185672" y="77"/>
                  <a:pt x="175480" y="77"/>
                </a:cubicBezTo>
                <a:cubicBezTo>
                  <a:pt x="167189" y="77"/>
                  <a:pt x="158983" y="77"/>
                  <a:pt x="150691" y="77"/>
                </a:cubicBezTo>
                <a:cubicBezTo>
                  <a:pt x="140499" y="77"/>
                  <a:pt x="130394" y="77"/>
                  <a:pt x="120202" y="77"/>
                </a:cubicBezTo>
                <a:cubicBezTo>
                  <a:pt x="111219" y="77"/>
                  <a:pt x="102236" y="-182"/>
                  <a:pt x="93167" y="250"/>
                </a:cubicBezTo>
                <a:cubicBezTo>
                  <a:pt x="85653" y="595"/>
                  <a:pt x="78311" y="1632"/>
                  <a:pt x="71142" y="3446"/>
                </a:cubicBezTo>
                <a:cubicBezTo>
                  <a:pt x="49808" y="8801"/>
                  <a:pt x="32361" y="18734"/>
                  <a:pt x="19232" y="33503"/>
                </a:cubicBezTo>
                <a:cubicBezTo>
                  <a:pt x="7658" y="46459"/>
                  <a:pt x="1266" y="61143"/>
                  <a:pt x="144" y="77208"/>
                </a:cubicBezTo>
                <a:cubicBezTo>
                  <a:pt x="-720" y="90941"/>
                  <a:pt x="2303" y="103984"/>
                  <a:pt x="9472" y="116421"/>
                </a:cubicBezTo>
                <a:cubicBezTo>
                  <a:pt x="15777" y="127391"/>
                  <a:pt x="24587" y="136719"/>
                  <a:pt x="35902" y="144406"/>
                </a:cubicBezTo>
                <a:cubicBezTo>
                  <a:pt x="49549" y="153648"/>
                  <a:pt x="65096" y="159608"/>
                  <a:pt x="82630" y="162026"/>
                </a:cubicBezTo>
                <a:cubicBezTo>
                  <a:pt x="86689" y="162544"/>
                  <a:pt x="90835" y="163063"/>
                  <a:pt x="94981" y="163149"/>
                </a:cubicBezTo>
                <a:cubicBezTo>
                  <a:pt x="135749" y="163149"/>
                  <a:pt x="176430" y="163149"/>
                  <a:pt x="217198" y="163235"/>
                </a:cubicBezTo>
                <a:cubicBezTo>
                  <a:pt x="254080" y="163235"/>
                  <a:pt x="290961" y="163235"/>
                  <a:pt x="327842" y="163235"/>
                </a:cubicBezTo>
                <a:cubicBezTo>
                  <a:pt x="351681" y="163235"/>
                  <a:pt x="375520" y="163235"/>
                  <a:pt x="399359" y="163235"/>
                </a:cubicBezTo>
                <a:cubicBezTo>
                  <a:pt x="406700" y="163235"/>
                  <a:pt x="412574" y="158226"/>
                  <a:pt x="412746" y="152180"/>
                </a:cubicBezTo>
                <a:cubicBezTo>
                  <a:pt x="412919" y="146134"/>
                  <a:pt x="407305" y="140951"/>
                  <a:pt x="399963" y="140692"/>
                </a:cubicBezTo>
                <a:cubicBezTo>
                  <a:pt x="393485" y="140519"/>
                  <a:pt x="386921" y="140606"/>
                  <a:pt x="380443" y="140606"/>
                </a:cubicBezTo>
                <a:cubicBezTo>
                  <a:pt x="371979" y="140606"/>
                  <a:pt x="363514" y="140606"/>
                  <a:pt x="355049" y="140606"/>
                </a:cubicBezTo>
                <a:cubicBezTo>
                  <a:pt x="346671" y="140606"/>
                  <a:pt x="338207" y="140606"/>
                  <a:pt x="329829" y="140606"/>
                </a:cubicBezTo>
                <a:cubicBezTo>
                  <a:pt x="321364" y="140606"/>
                  <a:pt x="312900" y="140606"/>
                  <a:pt x="304435" y="140606"/>
                </a:cubicBezTo>
                <a:cubicBezTo>
                  <a:pt x="295884" y="140606"/>
                  <a:pt x="287333" y="140606"/>
                  <a:pt x="278782" y="140606"/>
                </a:cubicBezTo>
                <a:cubicBezTo>
                  <a:pt x="270231" y="140606"/>
                  <a:pt x="262112" y="140606"/>
                  <a:pt x="253734" y="140606"/>
                </a:cubicBezTo>
                <a:cubicBezTo>
                  <a:pt x="245270" y="140606"/>
                  <a:pt x="236805" y="140606"/>
                  <a:pt x="228341" y="140606"/>
                </a:cubicBezTo>
                <a:cubicBezTo>
                  <a:pt x="219962" y="140606"/>
                  <a:pt x="211498" y="140606"/>
                  <a:pt x="203120" y="140606"/>
                </a:cubicBezTo>
                <a:cubicBezTo>
                  <a:pt x="194655" y="140606"/>
                  <a:pt x="186191" y="140606"/>
                  <a:pt x="177726" y="140606"/>
                </a:cubicBezTo>
                <a:cubicBezTo>
                  <a:pt x="169262" y="140606"/>
                  <a:pt x="160797" y="140606"/>
                  <a:pt x="152332" y="140606"/>
                </a:cubicBezTo>
                <a:cubicBezTo>
                  <a:pt x="143954" y="140606"/>
                  <a:pt x="135490" y="140606"/>
                  <a:pt x="127112" y="140606"/>
                </a:cubicBezTo>
                <a:cubicBezTo>
                  <a:pt x="118647" y="140606"/>
                  <a:pt x="110183" y="140606"/>
                  <a:pt x="101718" y="140606"/>
                </a:cubicBezTo>
                <a:cubicBezTo>
                  <a:pt x="92390" y="140606"/>
                  <a:pt x="83321" y="139569"/>
                  <a:pt x="74597" y="136892"/>
                </a:cubicBezTo>
                <a:cubicBezTo>
                  <a:pt x="67083" y="134560"/>
                  <a:pt x="60259" y="131364"/>
                  <a:pt x="54127" y="127132"/>
                </a:cubicBezTo>
                <a:cubicBezTo>
                  <a:pt x="44798" y="120826"/>
                  <a:pt x="37802" y="113053"/>
                  <a:pt x="33224" y="103811"/>
                </a:cubicBezTo>
                <a:cubicBezTo>
                  <a:pt x="27437" y="92064"/>
                  <a:pt x="26487" y="79972"/>
                  <a:pt x="30029" y="67707"/>
                </a:cubicBezTo>
                <a:cubicBezTo>
                  <a:pt x="33138" y="57083"/>
                  <a:pt x="39443" y="47841"/>
                  <a:pt x="49031" y="40154"/>
                </a:cubicBezTo>
                <a:cubicBezTo>
                  <a:pt x="63109" y="28753"/>
                  <a:pt x="80125" y="22966"/>
                  <a:pt x="99991" y="22879"/>
                </a:cubicBezTo>
                <a:cubicBezTo>
                  <a:pt x="114933" y="22879"/>
                  <a:pt x="129789" y="22879"/>
                  <a:pt x="144732" y="22879"/>
                </a:cubicBezTo>
                <a:cubicBezTo>
                  <a:pt x="159329" y="22879"/>
                  <a:pt x="174012" y="22879"/>
                  <a:pt x="188609" y="22879"/>
                </a:cubicBezTo>
                <a:cubicBezTo>
                  <a:pt x="204674" y="22879"/>
                  <a:pt x="220740" y="22879"/>
                  <a:pt x="236805" y="22879"/>
                </a:cubicBezTo>
                <a:cubicBezTo>
                  <a:pt x="249847" y="22879"/>
                  <a:pt x="262976" y="22879"/>
                  <a:pt x="276018" y="22793"/>
                </a:cubicBezTo>
                <a:cubicBezTo>
                  <a:pt x="289924" y="22793"/>
                  <a:pt x="303830" y="22793"/>
                  <a:pt x="317736" y="22793"/>
                </a:cubicBezTo>
                <a:cubicBezTo>
                  <a:pt x="333802" y="22793"/>
                  <a:pt x="349867" y="22793"/>
                  <a:pt x="365932" y="22879"/>
                </a:cubicBezTo>
                <a:cubicBezTo>
                  <a:pt x="380529" y="22879"/>
                  <a:pt x="395213" y="22879"/>
                  <a:pt x="409810" y="22879"/>
                </a:cubicBezTo>
                <a:cubicBezTo>
                  <a:pt x="419915" y="22879"/>
                  <a:pt x="430021" y="22966"/>
                  <a:pt x="440127" y="22879"/>
                </a:cubicBezTo>
                <a:cubicBezTo>
                  <a:pt x="459733" y="22793"/>
                  <a:pt x="475021" y="29357"/>
                  <a:pt x="485213" y="43091"/>
                </a:cubicBezTo>
                <a:cubicBezTo>
                  <a:pt x="497910" y="60365"/>
                  <a:pt x="493246" y="82131"/>
                  <a:pt x="475108" y="95174"/>
                </a:cubicBezTo>
                <a:cubicBezTo>
                  <a:pt x="465607" y="101997"/>
                  <a:pt x="454551" y="105366"/>
                  <a:pt x="441940" y="105366"/>
                </a:cubicBezTo>
                <a:cubicBezTo>
                  <a:pt x="415165" y="105366"/>
                  <a:pt x="388476" y="105366"/>
                  <a:pt x="361700" y="105366"/>
                </a:cubicBezTo>
                <a:cubicBezTo>
                  <a:pt x="302880" y="105366"/>
                  <a:pt x="244147" y="105366"/>
                  <a:pt x="185327" y="105366"/>
                </a:cubicBezTo>
                <a:cubicBezTo>
                  <a:pt x="167966" y="105366"/>
                  <a:pt x="154837" y="93360"/>
                  <a:pt x="156478" y="79281"/>
                </a:cubicBezTo>
                <a:cubicBezTo>
                  <a:pt x="157860" y="67189"/>
                  <a:pt x="169866" y="58120"/>
                  <a:pt x="185241" y="57861"/>
                </a:cubicBezTo>
                <a:cubicBezTo>
                  <a:pt x="198369" y="57688"/>
                  <a:pt x="211584" y="57861"/>
                  <a:pt x="224713" y="57861"/>
                </a:cubicBezTo>
                <a:cubicBezTo>
                  <a:pt x="240778" y="57861"/>
                  <a:pt x="256844" y="57861"/>
                  <a:pt x="272995" y="57861"/>
                </a:cubicBezTo>
                <a:cubicBezTo>
                  <a:pt x="289147" y="57861"/>
                  <a:pt x="305299" y="57861"/>
                  <a:pt x="321450" y="57861"/>
                </a:cubicBezTo>
                <a:cubicBezTo>
                  <a:pt x="337602" y="57861"/>
                  <a:pt x="353754" y="57861"/>
                  <a:pt x="369906" y="57861"/>
                </a:cubicBezTo>
                <a:cubicBezTo>
                  <a:pt x="379407" y="57861"/>
                  <a:pt x="388908" y="57947"/>
                  <a:pt x="398409" y="57947"/>
                </a:cubicBezTo>
                <a:cubicBezTo>
                  <a:pt x="403332" y="57947"/>
                  <a:pt x="407564" y="56479"/>
                  <a:pt x="410501" y="53024"/>
                </a:cubicBezTo>
                <a:cubicBezTo>
                  <a:pt x="413351" y="49655"/>
                  <a:pt x="413956" y="45855"/>
                  <a:pt x="411883" y="42054"/>
                </a:cubicBezTo>
                <a:cubicBezTo>
                  <a:pt x="409551" y="37736"/>
                  <a:pt x="405491" y="35231"/>
                  <a:pt x="399704" y="35231"/>
                </a:cubicBezTo>
                <a:cubicBezTo>
                  <a:pt x="386057" y="35144"/>
                  <a:pt x="372410" y="35231"/>
                  <a:pt x="358763" y="35231"/>
                </a:cubicBezTo>
                <a:cubicBezTo>
                  <a:pt x="340971" y="35231"/>
                  <a:pt x="323178" y="35231"/>
                  <a:pt x="305385" y="35231"/>
                </a:cubicBezTo>
                <a:cubicBezTo>
                  <a:pt x="286210" y="35231"/>
                  <a:pt x="267122" y="35231"/>
                  <a:pt x="247947" y="35231"/>
                </a:cubicBezTo>
                <a:cubicBezTo>
                  <a:pt x="230068" y="35231"/>
                  <a:pt x="212102" y="35231"/>
                  <a:pt x="194223" y="35231"/>
                </a:cubicBezTo>
                <a:cubicBezTo>
                  <a:pt x="187313" y="35231"/>
                  <a:pt x="180317" y="34885"/>
                  <a:pt x="173580" y="36267"/>
                </a:cubicBezTo>
                <a:cubicBezTo>
                  <a:pt x="151901" y="40586"/>
                  <a:pt x="137476" y="51469"/>
                  <a:pt x="130826" y="69003"/>
                </a:cubicBezTo>
                <a:cubicBezTo>
                  <a:pt x="127371" y="78072"/>
                  <a:pt x="127803" y="87141"/>
                  <a:pt x="131430" y="96124"/>
                </a:cubicBezTo>
                <a:cubicBezTo>
                  <a:pt x="135058" y="105366"/>
                  <a:pt x="141622" y="112880"/>
                  <a:pt x="151037" y="118753"/>
                </a:cubicBezTo>
                <a:cubicBezTo>
                  <a:pt x="158897" y="123590"/>
                  <a:pt x="167707" y="126613"/>
                  <a:pt x="177467" y="127736"/>
                </a:cubicBezTo>
                <a:cubicBezTo>
                  <a:pt x="182995" y="128341"/>
                  <a:pt x="188609" y="128168"/>
                  <a:pt x="194137" y="128168"/>
                </a:cubicBezTo>
                <a:cubicBezTo>
                  <a:pt x="207266" y="128168"/>
                  <a:pt x="220481" y="128168"/>
                  <a:pt x="233609" y="128168"/>
                </a:cubicBezTo>
                <a:cubicBezTo>
                  <a:pt x="246479" y="128168"/>
                  <a:pt x="259435" y="128168"/>
                  <a:pt x="272304" y="128168"/>
                </a:cubicBezTo>
                <a:cubicBezTo>
                  <a:pt x="285433" y="128168"/>
                  <a:pt x="298648" y="128168"/>
                  <a:pt x="311777" y="128168"/>
                </a:cubicBezTo>
                <a:cubicBezTo>
                  <a:pt x="324646" y="128168"/>
                  <a:pt x="337602" y="128168"/>
                  <a:pt x="350472" y="128168"/>
                </a:cubicBezTo>
                <a:cubicBezTo>
                  <a:pt x="363600" y="128168"/>
                  <a:pt x="376815" y="128168"/>
                  <a:pt x="389944" y="128168"/>
                </a:cubicBezTo>
                <a:cubicBezTo>
                  <a:pt x="403073" y="128168"/>
                  <a:pt x="416115" y="128168"/>
                  <a:pt x="429244" y="128168"/>
                </a:cubicBezTo>
                <a:cubicBezTo>
                  <a:pt x="436672" y="128168"/>
                  <a:pt x="444100" y="128427"/>
                  <a:pt x="451441" y="127650"/>
                </a:cubicBezTo>
                <a:cubicBezTo>
                  <a:pt x="471739" y="125490"/>
                  <a:pt x="488495" y="118062"/>
                  <a:pt x="501710" y="105193"/>
                </a:cubicBezTo>
                <a:cubicBezTo>
                  <a:pt x="512766" y="94396"/>
                  <a:pt x="518812" y="81872"/>
                  <a:pt x="519935" y="67880"/>
                </a:cubicBezTo>
                <a:cubicBezTo>
                  <a:pt x="520712" y="58465"/>
                  <a:pt x="518812" y="49223"/>
                  <a:pt x="514494" y="40413"/>
                </a:cubicBezTo>
                <a:cubicBezTo>
                  <a:pt x="508102" y="27457"/>
                  <a:pt x="497651" y="17179"/>
                  <a:pt x="483140" y="9751"/>
                </a:cubicBezTo>
                <a:cubicBezTo>
                  <a:pt x="470098" y="3014"/>
                  <a:pt x="455674" y="77"/>
                  <a:pt x="440299" y="77"/>
                </a:cubicBezTo>
                <a:cubicBezTo>
                  <a:pt x="433217" y="77"/>
                  <a:pt x="426221" y="77"/>
                  <a:pt x="419138" y="77"/>
                </a:cubicBezTo>
                <a:cubicBezTo>
                  <a:pt x="411105" y="77"/>
                  <a:pt x="402986" y="77"/>
                  <a:pt x="394954" y="77"/>
                </a:cubicBezTo>
                <a:cubicBezTo>
                  <a:pt x="386144" y="77"/>
                  <a:pt x="377334" y="77"/>
                  <a:pt x="368524" y="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1913;p42"/>
          <p:cNvSpPr/>
          <p:nvPr/>
        </p:nvSpPr>
        <p:spPr>
          <a:xfrm rot="2165">
            <a:off x="4874190" y="889258"/>
            <a:ext cx="1047060" cy="419918"/>
          </a:xfrm>
          <a:prstGeom prst="chevron">
            <a:avLst>
              <a:gd name="adj" fmla="val 33665"/>
            </a:avLst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</a:t>
            </a:r>
            <a:r>
              <a:rPr kumimoji="0" lang="en-US" sz="2000" b="1" i="1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iải</a:t>
            </a:r>
            <a:endParaRPr kumimoji="0" sz="2000" b="1" i="1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5209752" y="1590749"/>
                <a:ext cx="3218688" cy="28414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vi-VN" sz="2000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2000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sSup>
                          <m:sSupPr>
                            <m:ctrlPr>
                              <a:rPr lang="en-US" sz="2000" i="1">
                                <a:effectLst/>
                                <a:latin typeface="+mn-lt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2000">
                                <a:effectLst/>
                                <a:latin typeface="+mn-lt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40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vi-VN" sz="2000">
                                <a:effectLst/>
                                <a:latin typeface="+mn-lt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o</m:t>
                            </m:r>
                          </m:sup>
                        </m:sSup>
                        <m:r>
                          <a:rPr lang="vi-VN" sz="2000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54</m:t>
                        </m:r>
                        <m:r>
                          <a:rPr lang="vi-VN" sz="2000" i="1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e>
                    </m:func>
                    <m:r>
                      <a:rPr lang="vi-VN" sz="200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≈</m:t>
                    </m:r>
                    <m:r>
                      <a:rPr lang="vi-VN" sz="200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vi-VN" sz="200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vi-VN" sz="200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655</m:t>
                    </m:r>
                  </m:oMath>
                </a14:m>
                <a:r>
                  <a:rPr lang="vi-VN" sz="20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;</a:t>
                </a:r>
                <a:endParaRPr lang="en-US" sz="20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vi-VN" sz="20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2000"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sSup>
                          <m:sSupPr>
                            <m:ctrlPr>
                              <a:rPr lang="en-US" sz="2000" i="1">
                                <a:effectLst/>
                                <a:latin typeface="+mn-lt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2000">
                                <a:effectLst/>
                                <a:latin typeface="+mn-lt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52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vi-VN" sz="2000">
                                <a:effectLst/>
                                <a:latin typeface="+mn-lt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o</m:t>
                            </m:r>
                          </m:sup>
                        </m:sSup>
                        <m:r>
                          <a:rPr lang="vi-VN" sz="2000"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15</m:t>
                        </m:r>
                        <m:r>
                          <a:rPr lang="vi-VN" sz="2000" i="1"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′</m:t>
                        </m:r>
                      </m:e>
                    </m:func>
                    <m:r>
                      <a:rPr lang="vi-VN" sz="2000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≈</m:t>
                    </m:r>
                    <m:r>
                      <a:rPr lang="vi-VN" sz="2000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0</m:t>
                    </m:r>
                    <m:r>
                      <a:rPr lang="vi-VN" sz="2000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,</m:t>
                    </m:r>
                    <m:r>
                      <a:rPr lang="vi-VN" sz="2000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612</m:t>
                    </m:r>
                  </m:oMath>
                </a14:m>
                <a:r>
                  <a:rPr lang="vi-VN" sz="20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;</a:t>
                </a:r>
                <a:endParaRPr lang="en-US" sz="20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vi-VN" sz="20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2000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tan</m:t>
                        </m:r>
                      </m:fName>
                      <m:e>
                        <m:sSup>
                          <m:sSupPr>
                            <m:ctrlPr>
                              <a:rPr lang="en-US" sz="2000" i="1">
                                <a:effectLst/>
                                <a:latin typeface="+mn-lt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2000">
                                <a:effectLst/>
                                <a:latin typeface="+mn-lt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69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vi-VN" sz="2000">
                                <a:effectLst/>
                                <a:latin typeface="+mn-lt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o</m:t>
                            </m:r>
                          </m:sup>
                        </m:sSup>
                        <m:sSup>
                          <m:sSupPr>
                            <m:ctrlPr>
                              <a:rPr lang="en-US" sz="2000" i="1">
                                <a:effectLst/>
                                <a:latin typeface="+mn-lt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2000">
                                <a:effectLst/>
                                <a:latin typeface="+mn-lt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36</m:t>
                            </m:r>
                          </m:e>
                          <m:sup>
                            <m:r>
                              <a:rPr lang="vi-VN" sz="2000" i="1">
                                <a:effectLst/>
                                <a:latin typeface="+mn-lt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</m:e>
                    </m:func>
                    <m:r>
                      <a:rPr lang="vi-VN" sz="200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≈</m:t>
                    </m:r>
                    <m:r>
                      <a:rPr lang="vi-VN" sz="200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vi-VN" sz="200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vi-VN" sz="200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689</m:t>
                    </m:r>
                  </m:oMath>
                </a14:m>
                <a:r>
                  <a:rPr lang="vi-VN" sz="20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;</a:t>
                </a:r>
                <a:endParaRPr lang="en-US" sz="20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vi-VN" sz="20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d)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2000"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cot</m:t>
                        </m:r>
                      </m:fName>
                      <m:e>
                        <m:sSup>
                          <m:sSupPr>
                            <m:ctrlPr>
                              <a:rPr lang="en-US" sz="2000" i="1">
                                <a:effectLst/>
                                <a:latin typeface="+mn-lt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2000">
                                <a:effectLst/>
                                <a:latin typeface="+mn-lt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25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vi-VN" sz="2000">
                                <a:effectLst/>
                                <a:latin typeface="+mn-lt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o</m:t>
                            </m:r>
                          </m:sup>
                        </m:sSup>
                        <m:r>
                          <a:rPr lang="vi-VN" sz="2000"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18</m:t>
                        </m:r>
                        <m:r>
                          <a:rPr lang="vi-VN" sz="2000" i="1"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′</m:t>
                        </m:r>
                      </m:e>
                    </m:func>
                    <m:r>
                      <a:rPr lang="vi-VN" sz="2000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≈</m:t>
                    </m:r>
                    <m:r>
                      <a:rPr lang="vi-VN" sz="2000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2</m:t>
                    </m:r>
                    <m:r>
                      <a:rPr lang="vi-VN" sz="2000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,</m:t>
                    </m:r>
                    <m:r>
                      <a:rPr lang="vi-VN" sz="2000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116</m:t>
                    </m:r>
                  </m:oMath>
                </a14:m>
                <a:r>
                  <a:rPr lang="vi-VN" sz="20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.</a:t>
                </a:r>
                <a:endParaRPr lang="en-US" sz="20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9752" y="1590749"/>
                <a:ext cx="3218688" cy="2841483"/>
              </a:xfrm>
              <a:prstGeom prst="rect">
                <a:avLst/>
              </a:prstGeom>
              <a:blipFill>
                <a:blip r:embed="rId3"/>
                <a:stretch>
                  <a:fillRect l="-2083" b="-30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747871" y="3262681"/>
                <a:ext cx="3589535" cy="11695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2000">
                    <a:latin typeface="Arial" panose="020B0604020202020204" pitchFamily="34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2000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2000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40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vi-VN" sz="2000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o</m:t>
                            </m:r>
                          </m:sup>
                        </m:sSup>
                        <m:r>
                          <a:rPr lang="vi-VN" sz="2000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54</m:t>
                        </m:r>
                        <m:r>
                          <a:rPr lang="vi-VN" sz="2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e>
                    </m:func>
                  </m:oMath>
                </a14:m>
                <a:r>
                  <a:rPr lang="vi-VN" sz="2000" smtClean="0"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;</a:t>
                </a:r>
                <a:r>
                  <a:rPr lang="en-US" sz="2000"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r>
                  <a:rPr lang="en-US" sz="2000" smtClean="0">
                    <a:ea typeface="Dotum" panose="020B0600000101010101" pitchFamily="34" charset="-127"/>
                    <a:cs typeface="Times New Roman" panose="02020603050405020304" pitchFamily="18" charset="0"/>
                  </a:rPr>
                  <a:t>   </a:t>
                </a:r>
                <a:r>
                  <a:rPr lang="vi-VN" sz="2000" smtClean="0"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b</a:t>
                </a:r>
                <a:r>
                  <a:rPr lang="vi-VN" sz="2000"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200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2000"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52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vi-VN" sz="2000"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o</m:t>
                            </m:r>
                          </m:sup>
                        </m:sSup>
                        <m:r>
                          <a:rPr lang="vi-VN" sz="200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15</m:t>
                        </m:r>
                        <m:r>
                          <a:rPr lang="vi-VN" sz="20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′</m:t>
                        </m:r>
                      </m:e>
                    </m:func>
                  </m:oMath>
                </a14:m>
                <a:r>
                  <a:rPr lang="vi-VN" sz="2000"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;</a:t>
                </a:r>
                <a:endParaRPr lang="en-US" sz="2000"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2000"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2000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tan</m:t>
                        </m:r>
                      </m:fName>
                      <m:e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2000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69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vi-VN" sz="2000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o</m:t>
                            </m:r>
                          </m:sup>
                        </m:sSup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2000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36</m:t>
                            </m:r>
                          </m:e>
                          <m:sup>
                            <m:r>
                              <a:rPr lang="vi-VN" sz="2000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</m:e>
                    </m:func>
                  </m:oMath>
                </a14:m>
                <a:r>
                  <a:rPr lang="vi-VN" sz="2000" smtClean="0"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;</a:t>
                </a:r>
                <a:r>
                  <a:rPr lang="en-US" sz="2000"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r>
                  <a:rPr lang="en-US" sz="2000" smtClean="0">
                    <a:ea typeface="Dotum" panose="020B0600000101010101" pitchFamily="34" charset="-127"/>
                    <a:cs typeface="Times New Roman" panose="02020603050405020304" pitchFamily="18" charset="0"/>
                  </a:rPr>
                  <a:t>   </a:t>
                </a:r>
                <a:r>
                  <a:rPr lang="vi-VN" sz="2000" smtClean="0"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d</a:t>
                </a:r>
                <a:r>
                  <a:rPr lang="vi-VN" sz="2000"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200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cot</m:t>
                        </m:r>
                      </m:fName>
                      <m:e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2000"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25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vi-VN" sz="2000"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o</m:t>
                            </m:r>
                          </m:sup>
                        </m:sSup>
                        <m:r>
                          <a:rPr lang="vi-VN" sz="200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18</m:t>
                        </m:r>
                        <m:r>
                          <a:rPr lang="vi-VN" sz="20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′</m:t>
                        </m:r>
                      </m:e>
                    </m:func>
                  </m:oMath>
                </a14:m>
                <a:r>
                  <a:rPr lang="vi-VN" sz="2000"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.</a:t>
                </a:r>
                <a:endParaRPr lang="en-US" sz="2000"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871" y="3262681"/>
                <a:ext cx="3589535" cy="1169551"/>
              </a:xfrm>
              <a:prstGeom prst="rect">
                <a:avLst/>
              </a:prstGeom>
              <a:blipFill>
                <a:blip r:embed="rId4"/>
                <a:stretch>
                  <a:fillRect l="-1868" b="-36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61011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ll/>
      </p:transition>
    </mc:Choice>
    <mc:Fallback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/>
      <p:bldP spid="52" grpId="0" animBg="1"/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68" name="TextBox 67"/>
              <p:cNvSpPr txBox="1"/>
              <p:nvPr/>
            </p:nvSpPr>
            <p:spPr>
              <a:xfrm>
                <a:off x="604918" y="229670"/>
                <a:ext cx="7908148" cy="9447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defTabSz="457200" eaLnBrk="0" fontAlgn="base" hangingPunct="0">
                  <a:lnSpc>
                    <a:spcPct val="16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:r>
                  <a:rPr kumimoji="0" lang="en-US" sz="1800" b="1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highlight>
                      <a:srgbClr val="CE4D8E"/>
                    </a:highlight>
                    <a:uLnTx/>
                    <a:uFillTx/>
                    <a:latin typeface="+mn-lt"/>
                    <a:ea typeface="+mn-ea"/>
                    <a:sym typeface="Arial"/>
                  </a:rPr>
                  <a:t>Ví dụ 5:</a:t>
                </a:r>
                <a:r>
                  <a: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+mn-lt"/>
                    <a:ea typeface="+mn-ea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altLang="en-US" sz="1800" kern="1200" smtClean="0">
                    <a:latin typeface="Arial" panose="020B0604020202020204" pitchFamily="34" charset="0"/>
                    <a:ea typeface="Open Sans"/>
                  </a:rPr>
                  <a:t>Dùng MTCT, tìm các góc (làm tròn đến phút) biết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1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1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sSub>
                          <m:sSubPr>
                            <m:ctrlPr>
                              <a:rPr lang="vi-VN" sz="1800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vi-VN" sz="1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3214</m:t>
                        </m:r>
                      </m:e>
                    </m:func>
                    <m:r>
                      <a:rPr lang="en-US" sz="1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</m:oMath>
                </a14:m>
                <a:endParaRPr lang="en-US" sz="1800" b="0" i="1" smtClean="0"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 defTabSz="457200" eaLnBrk="0" fontAlgn="base" hangingPunct="0">
                  <a:lnSpc>
                    <a:spcPct val="16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1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1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sSub>
                          <m:sSubPr>
                            <m:ctrlPr>
                              <a:rPr lang="vi-VN" sz="1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vi-VN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4321</m:t>
                        </m:r>
                      </m:e>
                    </m:func>
                    <m:r>
                      <a:rPr lang="en-US" sz="1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func>
                      <m:funcPr>
                        <m:ctrlPr>
                          <a:rPr lang="en-US" sz="1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1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tan</m:t>
                        </m:r>
                      </m:fName>
                      <m:e>
                        <m:sSub>
                          <m:sSubPr>
                            <m:ctrlPr>
                              <a:rPr lang="vi-VN" sz="1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vi-VN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sz="1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2742</m:t>
                        </m:r>
                      </m:e>
                    </m:func>
                  </m:oMath>
                </a14:m>
                <a:r>
                  <a:rPr lang="en-US" altLang="en-US" sz="1800" kern="1200" smtClean="0">
                    <a:latin typeface="Arial" panose="020B0604020202020204" pitchFamily="34" charset="0"/>
                    <a:ea typeface="Open Sans"/>
                  </a:rPr>
                  <a:t> và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1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8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cot</m:t>
                        </m:r>
                      </m:fName>
                      <m:e>
                        <m:sSub>
                          <m:sSubPr>
                            <m:ctrlPr>
                              <a:rPr lang="vi-VN" sz="1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vi-VN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sub>
                        </m:sSub>
                        <m:r>
                          <a:rPr lang="en-US" sz="1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5384</m:t>
                        </m:r>
                      </m:e>
                    </m:func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vi-VN" altLang="en-US" sz="1800" kern="1200">
                  <a:latin typeface="Arial" panose="020B0604020202020204" pitchFamily="34" charset="0"/>
                  <a:ea typeface="Open Sans"/>
                </a:endParaRPr>
              </a:p>
            </p:txBody>
          </p:sp>
        </mc:Choice>
        <mc:Fallback>
          <p:sp>
            <p:nvSpPr>
              <p:cNvPr id="68" name="TextBox 6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918" y="229670"/>
                <a:ext cx="7908148" cy="944746"/>
              </a:xfrm>
              <a:prstGeom prst="rect">
                <a:avLst/>
              </a:prstGeom>
              <a:blipFill>
                <a:blip r:embed="rId3"/>
                <a:stretch>
                  <a:fillRect l="-616"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Google Shape;1913;p42"/>
          <p:cNvSpPr/>
          <p:nvPr/>
        </p:nvSpPr>
        <p:spPr>
          <a:xfrm rot="2165">
            <a:off x="605030" y="1307415"/>
            <a:ext cx="866696" cy="355452"/>
          </a:xfrm>
          <a:prstGeom prst="chevron">
            <a:avLst>
              <a:gd name="adj" fmla="val 33665"/>
            </a:avLst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</a:t>
            </a:r>
            <a:r>
              <a:rPr kumimoji="0" lang="en-US" sz="1800" b="1" i="1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iải</a:t>
            </a:r>
            <a:endParaRPr kumimoji="0" sz="1800" b="1" i="1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2" name="Rectangle 71"/>
              <p:cNvSpPr/>
              <p:nvPr/>
            </p:nvSpPr>
            <p:spPr>
              <a:xfrm>
                <a:off x="604942" y="3207975"/>
                <a:ext cx="8067547" cy="4565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en-US" sz="1800" kern="1200" smtClean="0">
                    <a:latin typeface="Arial" panose="020B0604020202020204" pitchFamily="34" charset="0"/>
                    <a:ea typeface="Open Sans"/>
                  </a:rPr>
                  <a:t>Làm </a:t>
                </a:r>
                <a:r>
                  <a:rPr lang="en-US" altLang="en-US" sz="1800" kern="1200">
                    <a:latin typeface="Arial" panose="020B0604020202020204" pitchFamily="34" charset="0"/>
                    <a:ea typeface="Open Sans"/>
                  </a:rPr>
                  <a:t>tròn đến phút </a:t>
                </a:r>
                <a:r>
                  <a:rPr lang="en-US" altLang="en-US" sz="1800" kern="1200" smtClean="0">
                    <a:latin typeface="Arial" panose="020B0604020202020204" pitchFamily="34" charset="0"/>
                    <a:ea typeface="Open Sans"/>
                  </a:rPr>
                  <a:t>ta được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vi-VN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vi-VN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vi-VN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≈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18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45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′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;</m:t>
                    </m:r>
                    <m:sSub>
                      <m:sSubPr>
                        <m:ctrlPr>
                          <a:rPr lang="vi-VN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vi-VN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vi-VN" sz="1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≈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64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′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;</m:t>
                    </m:r>
                  </m:oMath>
                </a14:m>
                <a:r>
                  <a:rPr lang="vi-VN" sz="1800"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vi-VN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vi-VN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  <m:r>
                      <a:rPr lang="vi-VN" sz="1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≈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;</m:t>
                    </m:r>
                    <m:sSub>
                      <m:sSubPr>
                        <m:ctrlPr>
                          <a:rPr lang="vi-VN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vi-VN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</m:sSub>
                    <m:r>
                      <a:rPr lang="vi-VN" sz="1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≈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33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  <m:sSup>
                      <m:sSupPr>
                        <m:ctrlP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1800"/>
              </a:p>
            </p:txBody>
          </p:sp>
        </mc:Choice>
        <mc:Fallback>
          <p:sp>
            <p:nvSpPr>
              <p:cNvPr id="72" name="Rectangle 7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942" y="3207975"/>
                <a:ext cx="8067547" cy="456535"/>
              </a:xfrm>
              <a:prstGeom prst="rect">
                <a:avLst/>
              </a:prstGeom>
              <a:blipFill>
                <a:blip r:embed="rId4"/>
                <a:stretch>
                  <a:fillRect l="-604" b="-2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419" y="1409127"/>
            <a:ext cx="6535405" cy="177170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670878" y="3785539"/>
                <a:ext cx="7776252" cy="872034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1800" b="1" smtClean="0">
                    <a:solidFill>
                      <a:srgbClr val="00487E"/>
                    </a:solidFill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Chú ý:</a:t>
                </a:r>
                <a:r>
                  <a:rPr lang="vi-VN" sz="1800">
                    <a:solidFill>
                      <a:srgbClr val="00487E"/>
                    </a:solidFill>
                    <a:effectLst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Để tìm góc </a:t>
                </a:r>
                <a14:m>
                  <m:oMath xmlns:m="http://schemas.openxmlformats.org/officeDocument/2006/math">
                    <m:r>
                      <a:rPr lang="vi-VN" sz="1800" i="1">
                        <a:solidFill>
                          <a:srgbClr val="00487E"/>
                        </a:solidFill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lang="vi-VN" sz="1800">
                    <a:solidFill>
                      <a:srgbClr val="00487E"/>
                    </a:solidFill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khi biết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1800" i="1">
                            <a:solidFill>
                              <a:srgbClr val="00487E"/>
                            </a:solidFill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1800">
                            <a:solidFill>
                              <a:srgbClr val="00487E"/>
                            </a:solidFill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cot</m:t>
                        </m:r>
                      </m:fName>
                      <m:e>
                        <m:r>
                          <a:rPr lang="vi-VN" sz="1800" i="1">
                            <a:solidFill>
                              <a:srgbClr val="00487E"/>
                            </a:solidFill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func>
                  </m:oMath>
                </a14:m>
                <a:r>
                  <a:rPr lang="vi-VN" sz="1800">
                    <a:solidFill>
                      <a:srgbClr val="00487E"/>
                    </a:solidFill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, ta có thể tìm góc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800" i="1">
                            <a:solidFill>
                              <a:srgbClr val="00487E"/>
                            </a:solidFill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800" i="1">
                                <a:solidFill>
                                  <a:srgbClr val="00487E"/>
                                </a:solidFill>
                                <a:effectLst/>
                                <a:latin typeface="+mn-lt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1800">
                                <a:solidFill>
                                  <a:srgbClr val="00487E"/>
                                </a:solidFill>
                                <a:effectLst/>
                                <a:latin typeface="+mn-lt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90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vi-VN" sz="1800">
                                <a:solidFill>
                                  <a:srgbClr val="00487E"/>
                                </a:solidFill>
                                <a:effectLst/>
                                <a:latin typeface="+mn-lt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o</m:t>
                            </m:r>
                          </m:sup>
                        </m:sSup>
                        <m:r>
                          <a:rPr lang="vi-VN" sz="1800" i="1">
                            <a:solidFill>
                              <a:srgbClr val="00487E"/>
                            </a:solidFill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vi-VN" sz="1800" i="1">
                            <a:solidFill>
                              <a:srgbClr val="00487E"/>
                            </a:solidFill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d>
                  </m:oMath>
                </a14:m>
                <a:r>
                  <a:rPr lang="vi-VN" sz="1800">
                    <a:solidFill>
                      <a:srgbClr val="00487E"/>
                    </a:solidFill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(vì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1800" i="1">
                            <a:solidFill>
                              <a:srgbClr val="00487E"/>
                            </a:solidFill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1800">
                            <a:solidFill>
                              <a:srgbClr val="00487E"/>
                            </a:solidFill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tan</m:t>
                        </m:r>
                      </m:fName>
                      <m:e>
                        <m:d>
                          <m:dPr>
                            <m:ctrlPr>
                              <a:rPr lang="en-US" sz="1800" i="1">
                                <a:solidFill>
                                  <a:srgbClr val="00487E"/>
                                </a:solidFill>
                                <a:effectLst/>
                                <a:latin typeface="+mn-lt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1800" i="1">
                                    <a:solidFill>
                                      <a:srgbClr val="00487E"/>
                                    </a:solidFill>
                                    <a:effectLst/>
                                    <a:latin typeface="+mn-lt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vi-VN" sz="1800">
                                    <a:solidFill>
                                      <a:srgbClr val="00487E"/>
                                    </a:solidFill>
                                    <a:effectLst/>
                                    <a:latin typeface="+mn-lt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  <m:t>90</m:t>
                                </m:r>
                              </m:e>
                              <m:sup>
                                <m:r>
                                  <m:rPr>
                                    <m:sty m:val="p"/>
                                  </m:rPr>
                                  <a:rPr lang="vi-VN" sz="1800">
                                    <a:solidFill>
                                      <a:srgbClr val="00487E"/>
                                    </a:solidFill>
                                    <a:effectLst/>
                                    <a:latin typeface="+mn-lt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  <m:t>o</m:t>
                                </m:r>
                              </m:sup>
                            </m:sSup>
                            <m:r>
                              <a:rPr lang="vi-VN" sz="1800" i="1">
                                <a:solidFill>
                                  <a:srgbClr val="00487E"/>
                                </a:solidFill>
                                <a:effectLst/>
                                <a:latin typeface="+mn-lt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vi-VN" sz="1800" i="1">
                                <a:solidFill>
                                  <a:srgbClr val="00487E"/>
                                </a:solidFill>
                                <a:effectLst/>
                                <a:latin typeface="+mn-lt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𝛼</m:t>
                            </m:r>
                          </m:e>
                        </m:d>
                      </m:e>
                    </m:func>
                    <m:r>
                      <a:rPr lang="vi-VN" sz="1800" i="1">
                        <a:solidFill>
                          <a:srgbClr val="00487E"/>
                        </a:solidFill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1800" i="1">
                            <a:solidFill>
                              <a:srgbClr val="00487E"/>
                            </a:solidFill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1800">
                            <a:solidFill>
                              <a:srgbClr val="00487E"/>
                            </a:solidFill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cot</m:t>
                        </m:r>
                      </m:fName>
                      <m:e>
                        <m:r>
                          <a:rPr lang="vi-VN" sz="1800" i="1">
                            <a:solidFill>
                              <a:srgbClr val="00487E"/>
                            </a:solidFill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func>
                  </m:oMath>
                </a14:m>
                <a:r>
                  <a:rPr lang="vi-VN" sz="1800">
                    <a:solidFill>
                      <a:srgbClr val="00487E"/>
                    </a:solidFill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).</a:t>
                </a:r>
                <a:endParaRPr lang="en-US" sz="1800">
                  <a:solidFill>
                    <a:srgbClr val="00487E"/>
                  </a:solidFill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878" y="3785539"/>
                <a:ext cx="7776252" cy="87203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5" name="Picture 7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8052824" y="4325312"/>
            <a:ext cx="460242" cy="4015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split orient="vert"/>
      </p:transition>
    </mc:Choice>
    <mc:Fallback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9" grpId="0" animBg="1"/>
      <p:bldP spid="72" grpId="0"/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08" name="Google Shape;2408;p56"/>
          <p:cNvGrpSpPr/>
          <p:nvPr/>
        </p:nvGrpSpPr>
        <p:grpSpPr>
          <a:xfrm rot="1870923">
            <a:off x="4408460" y="3864515"/>
            <a:ext cx="750803" cy="734250"/>
            <a:chOff x="3943638" y="3815072"/>
            <a:chExt cx="357933" cy="342676"/>
          </a:xfrm>
        </p:grpSpPr>
        <p:sp>
          <p:nvSpPr>
            <p:cNvPr id="2409" name="Google Shape;2409;p56"/>
            <p:cNvSpPr/>
            <p:nvPr/>
          </p:nvSpPr>
          <p:spPr>
            <a:xfrm>
              <a:off x="4136918" y="3996389"/>
              <a:ext cx="87215" cy="87514"/>
            </a:xfrm>
            <a:custGeom>
              <a:avLst/>
              <a:gdLst/>
              <a:ahLst/>
              <a:cxnLst/>
              <a:rect l="l" t="t" r="r" b="b"/>
              <a:pathLst>
                <a:path w="5825" h="5845" extrusionOk="0">
                  <a:moveTo>
                    <a:pt x="1073" y="0"/>
                  </a:moveTo>
                  <a:lnTo>
                    <a:pt x="1" y="1072"/>
                  </a:lnTo>
                  <a:lnTo>
                    <a:pt x="4752" y="5845"/>
                  </a:lnTo>
                  <a:lnTo>
                    <a:pt x="5824" y="4752"/>
                  </a:lnTo>
                  <a:lnTo>
                    <a:pt x="107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56"/>
            <p:cNvSpPr/>
            <p:nvPr/>
          </p:nvSpPr>
          <p:spPr>
            <a:xfrm>
              <a:off x="4173750" y="4034240"/>
              <a:ext cx="127820" cy="123508"/>
            </a:xfrm>
            <a:custGeom>
              <a:avLst/>
              <a:gdLst/>
              <a:ahLst/>
              <a:cxnLst/>
              <a:rect l="l" t="t" r="r" b="b"/>
              <a:pathLst>
                <a:path w="8537" h="8249" extrusionOk="0">
                  <a:moveTo>
                    <a:pt x="1790" y="0"/>
                  </a:moveTo>
                  <a:cubicBezTo>
                    <a:pt x="1628" y="0"/>
                    <a:pt x="1467" y="63"/>
                    <a:pt x="1346" y="184"/>
                  </a:cubicBezTo>
                  <a:lnTo>
                    <a:pt x="253" y="1299"/>
                  </a:lnTo>
                  <a:cubicBezTo>
                    <a:pt x="0" y="1530"/>
                    <a:pt x="0" y="1908"/>
                    <a:pt x="211" y="2161"/>
                  </a:cubicBezTo>
                  <a:lnTo>
                    <a:pt x="4983" y="7606"/>
                  </a:lnTo>
                  <a:cubicBezTo>
                    <a:pt x="5355" y="8032"/>
                    <a:pt x="5874" y="8248"/>
                    <a:pt x="6396" y="8248"/>
                  </a:cubicBezTo>
                  <a:cubicBezTo>
                    <a:pt x="6879" y="8248"/>
                    <a:pt x="7364" y="8064"/>
                    <a:pt x="7737" y="7690"/>
                  </a:cubicBezTo>
                  <a:lnTo>
                    <a:pt x="7758" y="7690"/>
                  </a:lnTo>
                  <a:cubicBezTo>
                    <a:pt x="8536" y="6912"/>
                    <a:pt x="8494" y="5651"/>
                    <a:pt x="7653" y="4936"/>
                  </a:cubicBezTo>
                  <a:lnTo>
                    <a:pt x="2208" y="163"/>
                  </a:lnTo>
                  <a:cubicBezTo>
                    <a:pt x="2087" y="53"/>
                    <a:pt x="1938" y="0"/>
                    <a:pt x="17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56"/>
            <p:cNvSpPr/>
            <p:nvPr/>
          </p:nvSpPr>
          <p:spPr>
            <a:xfrm>
              <a:off x="4173750" y="4042969"/>
              <a:ext cx="122460" cy="114779"/>
            </a:xfrm>
            <a:custGeom>
              <a:avLst/>
              <a:gdLst/>
              <a:ahLst/>
              <a:cxnLst/>
              <a:rect l="l" t="t" r="r" b="b"/>
              <a:pathLst>
                <a:path w="8179" h="7666" extrusionOk="0">
                  <a:moveTo>
                    <a:pt x="967" y="1"/>
                  </a:moveTo>
                  <a:lnTo>
                    <a:pt x="253" y="716"/>
                  </a:lnTo>
                  <a:cubicBezTo>
                    <a:pt x="0" y="947"/>
                    <a:pt x="0" y="1325"/>
                    <a:pt x="211" y="1578"/>
                  </a:cubicBezTo>
                  <a:lnTo>
                    <a:pt x="4983" y="7023"/>
                  </a:lnTo>
                  <a:cubicBezTo>
                    <a:pt x="5366" y="7449"/>
                    <a:pt x="5884" y="7665"/>
                    <a:pt x="6404" y="7665"/>
                  </a:cubicBezTo>
                  <a:cubicBezTo>
                    <a:pt x="6883" y="7665"/>
                    <a:pt x="7364" y="7481"/>
                    <a:pt x="7737" y="7107"/>
                  </a:cubicBezTo>
                  <a:cubicBezTo>
                    <a:pt x="7927" y="6918"/>
                    <a:pt x="8095" y="6666"/>
                    <a:pt x="8179" y="6413"/>
                  </a:cubicBezTo>
                  <a:lnTo>
                    <a:pt x="8179" y="6413"/>
                  </a:lnTo>
                  <a:cubicBezTo>
                    <a:pt x="7964" y="6493"/>
                    <a:pt x="7742" y="6532"/>
                    <a:pt x="7523" y="6532"/>
                  </a:cubicBezTo>
                  <a:cubicBezTo>
                    <a:pt x="6991" y="6532"/>
                    <a:pt x="6476" y="6304"/>
                    <a:pt x="6118" y="5888"/>
                  </a:cubicBezTo>
                  <a:lnTo>
                    <a:pt x="96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56"/>
            <p:cNvSpPr/>
            <p:nvPr/>
          </p:nvSpPr>
          <p:spPr>
            <a:xfrm>
              <a:off x="3943638" y="3815072"/>
              <a:ext cx="268846" cy="245235"/>
            </a:xfrm>
            <a:custGeom>
              <a:avLst/>
              <a:gdLst/>
              <a:ahLst/>
              <a:cxnLst/>
              <a:rect l="l" t="t" r="r" b="b"/>
              <a:pathLst>
                <a:path w="17956" h="16379" extrusionOk="0">
                  <a:moveTo>
                    <a:pt x="8978" y="0"/>
                  </a:moveTo>
                  <a:cubicBezTo>
                    <a:pt x="6886" y="0"/>
                    <a:pt x="4794" y="799"/>
                    <a:pt x="3196" y="2397"/>
                  </a:cubicBezTo>
                  <a:cubicBezTo>
                    <a:pt x="1" y="5593"/>
                    <a:pt x="1" y="10786"/>
                    <a:pt x="3196" y="13981"/>
                  </a:cubicBezTo>
                  <a:cubicBezTo>
                    <a:pt x="4794" y="15579"/>
                    <a:pt x="6886" y="16378"/>
                    <a:pt x="8978" y="16378"/>
                  </a:cubicBezTo>
                  <a:cubicBezTo>
                    <a:pt x="11070" y="16378"/>
                    <a:pt x="13162" y="15579"/>
                    <a:pt x="14760" y="13981"/>
                  </a:cubicBezTo>
                  <a:cubicBezTo>
                    <a:pt x="17955" y="10786"/>
                    <a:pt x="17955" y="5593"/>
                    <a:pt x="14760" y="2397"/>
                  </a:cubicBezTo>
                  <a:cubicBezTo>
                    <a:pt x="13162" y="799"/>
                    <a:pt x="11070" y="0"/>
                    <a:pt x="8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56"/>
            <p:cNvSpPr/>
            <p:nvPr/>
          </p:nvSpPr>
          <p:spPr>
            <a:xfrm>
              <a:off x="3974795" y="3843715"/>
              <a:ext cx="206516" cy="187860"/>
            </a:xfrm>
            <a:custGeom>
              <a:avLst/>
              <a:gdLst/>
              <a:ahLst/>
              <a:cxnLst/>
              <a:rect l="l" t="t" r="r" b="b"/>
              <a:pathLst>
                <a:path w="13793" h="12547" extrusionOk="0">
                  <a:moveTo>
                    <a:pt x="6897" y="0"/>
                  </a:moveTo>
                  <a:cubicBezTo>
                    <a:pt x="5294" y="0"/>
                    <a:pt x="3691" y="610"/>
                    <a:pt x="2461" y="1829"/>
                  </a:cubicBezTo>
                  <a:cubicBezTo>
                    <a:pt x="1" y="4289"/>
                    <a:pt x="1" y="8263"/>
                    <a:pt x="2461" y="10702"/>
                  </a:cubicBezTo>
                  <a:cubicBezTo>
                    <a:pt x="3691" y="11932"/>
                    <a:pt x="5294" y="12547"/>
                    <a:pt x="6897" y="12547"/>
                  </a:cubicBezTo>
                  <a:cubicBezTo>
                    <a:pt x="8500" y="12547"/>
                    <a:pt x="10103" y="11932"/>
                    <a:pt x="11333" y="10702"/>
                  </a:cubicBezTo>
                  <a:cubicBezTo>
                    <a:pt x="13793" y="8263"/>
                    <a:pt x="13793" y="4289"/>
                    <a:pt x="11333" y="1829"/>
                  </a:cubicBezTo>
                  <a:cubicBezTo>
                    <a:pt x="10103" y="610"/>
                    <a:pt x="8500" y="0"/>
                    <a:pt x="68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56"/>
            <p:cNvSpPr/>
            <p:nvPr/>
          </p:nvSpPr>
          <p:spPr>
            <a:xfrm>
              <a:off x="3973538" y="3863538"/>
              <a:ext cx="178817" cy="167857"/>
            </a:xfrm>
            <a:custGeom>
              <a:avLst/>
              <a:gdLst/>
              <a:ahLst/>
              <a:cxnLst/>
              <a:rect l="l" t="t" r="r" b="b"/>
              <a:pathLst>
                <a:path w="11943" h="11211" extrusionOk="0">
                  <a:moveTo>
                    <a:pt x="3134" y="1"/>
                  </a:moveTo>
                  <a:cubicBezTo>
                    <a:pt x="2923" y="148"/>
                    <a:pt x="2734" y="337"/>
                    <a:pt x="2545" y="527"/>
                  </a:cubicBezTo>
                  <a:cubicBezTo>
                    <a:pt x="1" y="3070"/>
                    <a:pt x="148" y="7254"/>
                    <a:pt x="2860" y="9651"/>
                  </a:cubicBezTo>
                  <a:cubicBezTo>
                    <a:pt x="4056" y="10699"/>
                    <a:pt x="5530" y="11211"/>
                    <a:pt x="6995" y="11211"/>
                  </a:cubicBezTo>
                  <a:cubicBezTo>
                    <a:pt x="8853" y="11211"/>
                    <a:pt x="10697" y="10388"/>
                    <a:pt x="11943" y="8789"/>
                  </a:cubicBezTo>
                  <a:lnTo>
                    <a:pt x="11943" y="8789"/>
                  </a:lnTo>
                  <a:cubicBezTo>
                    <a:pt x="10805" y="9668"/>
                    <a:pt x="9455" y="10100"/>
                    <a:pt x="8111" y="10100"/>
                  </a:cubicBezTo>
                  <a:cubicBezTo>
                    <a:pt x="6499" y="10100"/>
                    <a:pt x="4896" y="9479"/>
                    <a:pt x="3680" y="8263"/>
                  </a:cubicBezTo>
                  <a:cubicBezTo>
                    <a:pt x="1452" y="6035"/>
                    <a:pt x="1220" y="2482"/>
                    <a:pt x="3134" y="1"/>
                  </a:cubicBezTo>
                  <a:close/>
                </a:path>
              </a:pathLst>
            </a:custGeom>
            <a:solidFill>
              <a:srgbClr val="212121">
                <a:alpha val="13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56"/>
            <p:cNvSpPr/>
            <p:nvPr/>
          </p:nvSpPr>
          <p:spPr>
            <a:xfrm>
              <a:off x="4028008" y="3869842"/>
              <a:ext cx="102202" cy="29017"/>
            </a:xfrm>
            <a:custGeom>
              <a:avLst/>
              <a:gdLst/>
              <a:ahLst/>
              <a:cxnLst/>
              <a:rect l="l" t="t" r="r" b="b"/>
              <a:pathLst>
                <a:path w="6826" h="1938" extrusionOk="0">
                  <a:moveTo>
                    <a:pt x="3332" y="0"/>
                  </a:moveTo>
                  <a:cubicBezTo>
                    <a:pt x="2171" y="0"/>
                    <a:pt x="1009" y="442"/>
                    <a:pt x="126" y="1325"/>
                  </a:cubicBezTo>
                  <a:cubicBezTo>
                    <a:pt x="0" y="1451"/>
                    <a:pt x="0" y="1661"/>
                    <a:pt x="126" y="1808"/>
                  </a:cubicBezTo>
                  <a:cubicBezTo>
                    <a:pt x="189" y="1872"/>
                    <a:pt x="273" y="1903"/>
                    <a:pt x="360" y="1903"/>
                  </a:cubicBezTo>
                  <a:cubicBezTo>
                    <a:pt x="447" y="1903"/>
                    <a:pt x="536" y="1872"/>
                    <a:pt x="610" y="1808"/>
                  </a:cubicBezTo>
                  <a:cubicBezTo>
                    <a:pt x="1356" y="1052"/>
                    <a:pt x="2344" y="673"/>
                    <a:pt x="3332" y="673"/>
                  </a:cubicBezTo>
                  <a:cubicBezTo>
                    <a:pt x="4321" y="673"/>
                    <a:pt x="5309" y="1052"/>
                    <a:pt x="6055" y="1808"/>
                  </a:cubicBezTo>
                  <a:cubicBezTo>
                    <a:pt x="6131" y="1900"/>
                    <a:pt x="6220" y="1937"/>
                    <a:pt x="6307" y="1937"/>
                  </a:cubicBezTo>
                  <a:cubicBezTo>
                    <a:pt x="6580" y="1937"/>
                    <a:pt x="6826" y="1564"/>
                    <a:pt x="6539" y="1325"/>
                  </a:cubicBezTo>
                  <a:cubicBezTo>
                    <a:pt x="5656" y="442"/>
                    <a:pt x="4494" y="0"/>
                    <a:pt x="3332" y="0"/>
                  </a:cubicBezTo>
                  <a:close/>
                </a:path>
              </a:pathLst>
            </a:custGeom>
            <a:solidFill>
              <a:srgbClr val="F8FA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56"/>
            <p:cNvSpPr/>
            <p:nvPr/>
          </p:nvSpPr>
          <p:spPr>
            <a:xfrm>
              <a:off x="4173750" y="4034240"/>
              <a:ext cx="51640" cy="50936"/>
            </a:xfrm>
            <a:custGeom>
              <a:avLst/>
              <a:gdLst/>
              <a:ahLst/>
              <a:cxnLst/>
              <a:rect l="l" t="t" r="r" b="b"/>
              <a:pathLst>
                <a:path w="3449" h="3402" extrusionOk="0">
                  <a:moveTo>
                    <a:pt x="1790" y="0"/>
                  </a:moveTo>
                  <a:cubicBezTo>
                    <a:pt x="1628" y="0"/>
                    <a:pt x="1467" y="63"/>
                    <a:pt x="1346" y="184"/>
                  </a:cubicBezTo>
                  <a:lnTo>
                    <a:pt x="253" y="1299"/>
                  </a:lnTo>
                  <a:cubicBezTo>
                    <a:pt x="0" y="1530"/>
                    <a:pt x="0" y="1908"/>
                    <a:pt x="211" y="2140"/>
                  </a:cubicBezTo>
                  <a:lnTo>
                    <a:pt x="1304" y="3401"/>
                  </a:lnTo>
                  <a:lnTo>
                    <a:pt x="3448" y="1257"/>
                  </a:lnTo>
                  <a:lnTo>
                    <a:pt x="2208" y="163"/>
                  </a:lnTo>
                  <a:cubicBezTo>
                    <a:pt x="2087" y="53"/>
                    <a:pt x="1938" y="0"/>
                    <a:pt x="17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56"/>
            <p:cNvSpPr/>
            <p:nvPr/>
          </p:nvSpPr>
          <p:spPr>
            <a:xfrm>
              <a:off x="4173750" y="4042969"/>
              <a:ext cx="36533" cy="42207"/>
            </a:xfrm>
            <a:custGeom>
              <a:avLst/>
              <a:gdLst/>
              <a:ahLst/>
              <a:cxnLst/>
              <a:rect l="l" t="t" r="r" b="b"/>
              <a:pathLst>
                <a:path w="2440" h="2819" extrusionOk="0">
                  <a:moveTo>
                    <a:pt x="967" y="1"/>
                  </a:moveTo>
                  <a:lnTo>
                    <a:pt x="253" y="716"/>
                  </a:lnTo>
                  <a:cubicBezTo>
                    <a:pt x="0" y="947"/>
                    <a:pt x="0" y="1325"/>
                    <a:pt x="211" y="1578"/>
                  </a:cubicBezTo>
                  <a:lnTo>
                    <a:pt x="1304" y="2818"/>
                  </a:lnTo>
                  <a:lnTo>
                    <a:pt x="2439" y="1662"/>
                  </a:lnTo>
                  <a:lnTo>
                    <a:pt x="96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" name="TextBox 62"/>
          <p:cNvSpPr txBox="1"/>
          <p:nvPr/>
        </p:nvSpPr>
        <p:spPr>
          <a:xfrm>
            <a:off x="1607840" y="350861"/>
            <a:ext cx="1987685" cy="572464"/>
          </a:xfrm>
          <a:prstGeom prst="rect">
            <a:avLst/>
          </a:prstGeom>
          <a:solidFill>
            <a:srgbClr val="F4FF5C"/>
          </a:solidFill>
          <a:ln w="25400" cap="flat" cmpd="sng" algn="ctr">
            <a:solidFill>
              <a:srgbClr val="F4FF5C">
                <a:shade val="50000"/>
              </a:srgbClr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070185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Luyện tập 5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70185"/>
              </a:solidFill>
              <a:effectLst/>
              <a:uLnTx/>
              <a:uFillTx/>
              <a:latin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64" name="Rectangle 1"/>
          <p:cNvSpPr>
            <a:spLocks noChangeArrowheads="1"/>
          </p:cNvSpPr>
          <p:nvPr/>
        </p:nvSpPr>
        <p:spPr bwMode="auto">
          <a:xfrm>
            <a:off x="599215" y="895893"/>
            <a:ext cx="4004937" cy="1708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82880" tIns="91440" rIns="182880" bIns="9144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defTabSz="457200">
              <a:lnSpc>
                <a:spcPct val="165000"/>
              </a:lnSpc>
              <a:buClrTx/>
              <a:defRPr/>
            </a:pPr>
            <a:r>
              <a:rPr lang="en-US" altLang="en-US" sz="2000" kern="1200" smtClean="0">
                <a:solidFill>
                  <a:srgbClr val="000000"/>
                </a:solidFill>
                <a:ea typeface="Open Sans"/>
              </a:rPr>
              <a:t>Sử dụng MTCT tính các tỉ số lượng giác và làm tròn kết quả đến </a:t>
            </a:r>
            <a:r>
              <a:rPr lang="en-US" altLang="en-US" sz="2000" kern="1200">
                <a:solidFill>
                  <a:srgbClr val="000000"/>
                </a:solidFill>
                <a:ea typeface="Open Sans"/>
              </a:rPr>
              <a:t>chữ số thập phân </a:t>
            </a:r>
            <a:r>
              <a:rPr lang="en-US" altLang="en-US" sz="2000" kern="1200">
                <a:solidFill>
                  <a:srgbClr val="000000"/>
                </a:solidFill>
                <a:ea typeface="Open Sans"/>
              </a:rPr>
              <a:t>thứ </a:t>
            </a:r>
            <a:r>
              <a:rPr lang="en-US" altLang="en-US" sz="2000" kern="1200" smtClean="0">
                <a:solidFill>
                  <a:srgbClr val="000000"/>
                </a:solidFill>
                <a:ea typeface="Open Sans"/>
              </a:rPr>
              <a:t>ba</a:t>
            </a:r>
            <a:r>
              <a:rPr lang="en-US" altLang="en-US" sz="2000" kern="1200">
                <a:solidFill>
                  <a:srgbClr val="000000"/>
                </a:solidFill>
                <a:ea typeface="Open Sans"/>
              </a:rPr>
              <a:t>:</a:t>
            </a:r>
            <a:endParaRPr lang="vi-VN" altLang="en-US" sz="2000" kern="1200">
              <a:solidFill>
                <a:srgbClr val="000000"/>
              </a:solidFill>
              <a:ea typeface="Open San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5" name="Rectangle 64"/>
              <p:cNvSpPr/>
              <p:nvPr/>
            </p:nvSpPr>
            <p:spPr>
              <a:xfrm>
                <a:off x="708947" y="2499725"/>
                <a:ext cx="2409157" cy="21128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2000" smtClean="0">
                    <a:latin typeface="Arial" panose="020B0604020202020204" pitchFamily="34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2000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r>
                          <a:rPr lang="vi-VN" sz="2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func>
                    <m:r>
                      <a:rPr lang="en-US" sz="2000" b="0" i="1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3782</m:t>
                    </m:r>
                  </m:oMath>
                </a14:m>
                <a:r>
                  <a:rPr lang="vi-VN" sz="2000" smtClean="0"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;</a:t>
                </a:r>
                <a:r>
                  <a:rPr lang="en-US" sz="2000"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r>
                  <a:rPr lang="en-US" sz="2000" smtClean="0">
                    <a:ea typeface="Dotum" panose="020B0600000101010101" pitchFamily="34" charset="-127"/>
                    <a:cs typeface="Times New Roman" panose="02020603050405020304" pitchFamily="18" charset="0"/>
                  </a:rPr>
                  <a:t>  </a:t>
                </a:r>
              </a:p>
              <a:p>
                <a:pPr lvl="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2000" smtClean="0"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b)</a:t>
                </a:r>
                <a:r>
                  <a:rPr lang="vi-VN" sz="2000" smtClean="0"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200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r>
                          <a:rPr lang="vi-VN" sz="2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func>
                    <m:r>
                      <a:rPr lang="en-US" sz="2000" b="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6251</m:t>
                    </m:r>
                  </m:oMath>
                </a14:m>
                <a:r>
                  <a:rPr lang="vi-VN" sz="2000" smtClean="0"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;</a:t>
                </a:r>
                <a:endParaRPr lang="en-US" sz="2000"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2000"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2000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tan</m:t>
                        </m:r>
                      </m:fName>
                      <m:e>
                        <m:r>
                          <a:rPr lang="vi-VN" sz="2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func>
                    <m:r>
                      <a:rPr lang="en-US" sz="2000" b="0" i="1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154</m:t>
                    </m:r>
                  </m:oMath>
                </a14:m>
                <a:r>
                  <a:rPr lang="vi-VN" sz="2000" smtClean="0"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;</a:t>
                </a:r>
                <a:r>
                  <a:rPr lang="en-US" sz="2000"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r>
                  <a:rPr lang="en-US" sz="2000" smtClean="0">
                    <a:ea typeface="Dotum" panose="020B0600000101010101" pitchFamily="34" charset="-127"/>
                    <a:cs typeface="Times New Roman" panose="02020603050405020304" pitchFamily="18" charset="0"/>
                  </a:rPr>
                  <a:t>   </a:t>
                </a:r>
              </a:p>
              <a:p>
                <a:pPr lvl="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2000" smtClean="0"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d</a:t>
                </a:r>
                <a:r>
                  <a:rPr lang="vi-VN" sz="2000"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200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cot</m:t>
                        </m:r>
                      </m:fName>
                      <m:e>
                        <m:r>
                          <a:rPr lang="vi-VN" sz="2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func>
                    <m:r>
                      <a:rPr lang="en-US" sz="2000" b="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253</m:t>
                    </m:r>
                  </m:oMath>
                </a14:m>
                <a:r>
                  <a:rPr lang="vi-VN" sz="2000">
                    <a:latin typeface="Arial" panose="020B0604020202020204" pitchFamily="34" charset="0"/>
                    <a:ea typeface="Dotum" panose="020B0600000101010101" pitchFamily="34" charset="-127"/>
                    <a:cs typeface="Times New Roman" panose="02020603050405020304" pitchFamily="18" charset="0"/>
                  </a:rPr>
                  <a:t>.</a:t>
                </a:r>
                <a:endParaRPr lang="en-US" sz="2000"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5" name="Rectangle 6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947" y="2499725"/>
                <a:ext cx="2409157" cy="2112822"/>
              </a:xfrm>
              <a:prstGeom prst="rect">
                <a:avLst/>
              </a:prstGeom>
              <a:blipFill>
                <a:blip r:embed="rId3"/>
                <a:stretch>
                  <a:fillRect l="-2525" b="-43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Google Shape;1913;p42"/>
          <p:cNvSpPr/>
          <p:nvPr/>
        </p:nvSpPr>
        <p:spPr>
          <a:xfrm rot="2165">
            <a:off x="6315676" y="1118653"/>
            <a:ext cx="1047060" cy="419918"/>
          </a:xfrm>
          <a:prstGeom prst="chevron">
            <a:avLst>
              <a:gd name="adj" fmla="val 33665"/>
            </a:avLst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</a:t>
            </a:r>
            <a:r>
              <a:rPr kumimoji="0" lang="en-US" sz="2000" b="1" i="1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iải</a:t>
            </a:r>
            <a:endParaRPr kumimoji="0" sz="2000" b="1" i="1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5821040" y="1801058"/>
                <a:ext cx="2036331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vi-VN" sz="2000" smtClean="0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vi-VN" sz="2000" i="1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vi-VN" sz="2000" i="1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≈</m:t>
                    </m:r>
                    <m:sSup>
                      <m:sSupPr>
                        <m:ctrlPr>
                          <a:rPr lang="en-US" sz="2000" i="1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2000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22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vi-VN" sz="2000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</m:sup>
                    </m:sSup>
                    <m:r>
                      <a:rPr lang="vi-VN" sz="200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13</m:t>
                    </m:r>
                    <m:r>
                      <a:rPr lang="vi-VN" sz="2000" i="1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vi-VN" sz="20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;     </a:t>
                </a:r>
                <a:endParaRPr lang="en-US" sz="2000" smtClean="0">
                  <a:effectLst/>
                  <a:latin typeface="+mn-lt"/>
                  <a:ea typeface="Dotum" panose="020B0600000101010101" pitchFamily="34" charset="-127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vi-VN" sz="2000" smtClean="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b</a:t>
                </a:r>
                <a:r>
                  <a:rPr lang="vi-VN" sz="20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vi-VN" sz="2000" i="1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𝛼</m:t>
                    </m:r>
                    <m:r>
                      <a:rPr lang="vi-VN" sz="2000" i="1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≈</m:t>
                    </m:r>
                    <m:sSup>
                      <m:sSupPr>
                        <m:ctrlPr>
                          <a:rPr lang="en-US" sz="2000" i="1"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2000"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51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vi-VN" sz="2000"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o</m:t>
                        </m:r>
                      </m:sup>
                    </m:sSup>
                    <m:r>
                      <a:rPr lang="vi-VN" sz="2000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19</m:t>
                    </m:r>
                    <m:r>
                      <a:rPr lang="vi-VN" sz="2000" i="1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vi-VN" sz="20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;</a:t>
                </a:r>
                <a:endParaRPr lang="en-US" sz="20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vi-VN" sz="20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vi-VN" sz="2000" i="1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𝛼</m:t>
                    </m:r>
                    <m:r>
                      <a:rPr lang="vi-VN" sz="2000" i="1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≈</m:t>
                    </m:r>
                    <m:sSup>
                      <m:sSupPr>
                        <m:ctrlPr>
                          <a:rPr lang="en-US" sz="2000" i="1"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2000"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65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vi-VN" sz="2000"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o</m:t>
                        </m:r>
                      </m:sup>
                    </m:sSup>
                    <m:r>
                      <a:rPr lang="vi-VN" sz="2000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6</m:t>
                    </m:r>
                    <m:r>
                      <a:rPr lang="vi-VN" sz="2000" i="1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vi-VN" sz="20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;       </a:t>
                </a:r>
                <a:endParaRPr lang="en-US" sz="2000" smtClean="0">
                  <a:effectLst/>
                  <a:latin typeface="+mn-lt"/>
                  <a:ea typeface="Dotum" panose="020B0600000101010101" pitchFamily="34" charset="-127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vi-VN" sz="2000" smtClean="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d</a:t>
                </a:r>
                <a:r>
                  <a:rPr lang="vi-VN" sz="20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vi-VN" sz="2000" i="1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𝛼</m:t>
                    </m:r>
                    <m:r>
                      <a:rPr lang="vi-VN" sz="2000" i="1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≈</m:t>
                    </m:r>
                    <m:sSup>
                      <m:sSupPr>
                        <m:ctrlPr>
                          <a:rPr lang="en-US" sz="2000" i="1"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2000" i="1"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17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vi-VN" sz="2000"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o</m:t>
                        </m:r>
                      </m:sup>
                    </m:sSup>
                    <m:r>
                      <a:rPr lang="vi-VN" sz="2000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5</m:t>
                    </m:r>
                    <m:r>
                      <a:rPr lang="vi-VN" sz="2000" i="1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vi-VN" sz="20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.</a:t>
                </a:r>
                <a:endParaRPr lang="en-US" sz="20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1040" y="1801058"/>
                <a:ext cx="2036331" cy="2862322"/>
              </a:xfrm>
              <a:prstGeom prst="rect">
                <a:avLst/>
              </a:prstGeom>
              <a:blipFill>
                <a:blip r:embed="rId4"/>
                <a:stretch>
                  <a:fillRect l="-3293" b="-8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sh dir="u"/>
      </p:transition>
    </mc:Choice>
    <mc:Fallback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4" grpId="0"/>
      <p:bldP spid="65" grpId="0"/>
      <p:bldP spid="6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3686972" y="406651"/>
            <a:ext cx="1789745" cy="552459"/>
          </a:xfrm>
          <a:prstGeom prst="rect">
            <a:avLst/>
          </a:prstGeom>
          <a:solidFill>
            <a:srgbClr val="F4FF5C"/>
          </a:solidFill>
          <a:ln w="25400" cap="flat" cmpd="sng" algn="ctr">
            <a:solidFill>
              <a:srgbClr val="F4FF5C">
                <a:shade val="50000"/>
              </a:srgbClr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300" b="1" i="0" u="none" strike="noStrike" kern="0" cap="none" spc="0" normalizeH="0" baseline="0" noProof="0" smtClean="0">
                <a:ln>
                  <a:noFill/>
                </a:ln>
                <a:solidFill>
                  <a:srgbClr val="070185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Vận</a:t>
            </a:r>
            <a:r>
              <a:rPr kumimoji="0" lang="en-US" sz="2300" b="1" i="0" u="none" strike="noStrike" kern="0" cap="none" spc="0" normalizeH="0" noProof="0" smtClean="0">
                <a:ln>
                  <a:noFill/>
                </a:ln>
                <a:solidFill>
                  <a:srgbClr val="070185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 dụng</a:t>
            </a:r>
            <a:endParaRPr kumimoji="0" lang="en-US" sz="2300" b="1" i="0" u="none" strike="noStrike" kern="0" cap="none" spc="0" normalizeH="0" baseline="0" noProof="0" dirty="0">
              <a:ln>
                <a:noFill/>
              </a:ln>
              <a:solidFill>
                <a:srgbClr val="070185"/>
              </a:solidFill>
              <a:effectLst/>
              <a:uLnTx/>
              <a:uFillTx/>
              <a:latin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04790" y="987047"/>
            <a:ext cx="7754112" cy="1792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9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</a:rPr>
              <a:t>Trở lại bài toán ở tình huống mở đầu. Trong một toà chung cư, biết đoạn dốc vào sảnh toà nhà dài 4 m, độ cao của đỉnh dốc bằng 0,4 m.</a:t>
            </a:r>
            <a:endParaRPr lang="vi-VN" sz="1900">
              <a:solidFill>
                <a:schemeClr val="bg1">
                  <a:lumMod val="10000"/>
                </a:schemeClr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vi-VN" sz="19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</a:rPr>
              <a:t>a) Hãy tính góc dốc.</a:t>
            </a:r>
            <a:endParaRPr lang="vi-VN" sz="1900">
              <a:solidFill>
                <a:schemeClr val="bg1">
                  <a:lumMod val="10000"/>
                </a:schemeClr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vi-VN" sz="19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</a:rPr>
              <a:t>b) Hỏi góc đó có đúng tiêu chuẩn của dốc cho người đi xe </a:t>
            </a:r>
            <a:r>
              <a:rPr lang="vi-VN" sz="19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</a:rPr>
              <a:t>lăn </a:t>
            </a:r>
            <a:r>
              <a:rPr lang="vi-VN" sz="1900" smtClean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</a:rPr>
              <a:t>không?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704790" y="3278844"/>
                <a:ext cx="6355080" cy="12978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1900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Arial" panose="020B060402020202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vi-VN" sz="1900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Arial" panose="020B0604020202020204" pitchFamily="34" charset="0"/>
                        </a:rPr>
                        <m:t>)</m:t>
                      </m:r>
                      <m:r>
                        <a:rPr lang="en-US" sz="1900" b="0" i="1" smtClean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lang="en-US" sz="1900" i="1"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vi-VN" sz="1900" i="1"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𝛼</m:t>
                          </m:r>
                        </m:e>
                      </m:func>
                      <m:r>
                        <a:rPr lang="vi-VN" sz="1900" i="1"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900" i="1"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900" i="1"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0,4</m:t>
                          </m:r>
                        </m:num>
                        <m:den>
                          <m:r>
                            <a:rPr lang="vi-VN" sz="1900" i="1"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vi-VN" sz="1900" i="1"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=0,1</m:t>
                      </m:r>
                      <m:r>
                        <a:rPr lang="en-US" sz="1900" b="0" i="0" smtClea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r>
                        <a:rPr lang="vi-VN" sz="1900" i="1">
                          <a:effectLst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𝛼</m:t>
                      </m:r>
                      <m:r>
                        <a:rPr lang="vi-VN" sz="1900" i="1">
                          <a:effectLst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≈</m:t>
                      </m:r>
                      <m:sSup>
                        <m:sSupPr>
                          <m:ctrlPr>
                            <a:rPr lang="en-US" sz="19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vi-VN" sz="19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vi-VN" sz="19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𝑜</m:t>
                          </m:r>
                        </m:sup>
                      </m:sSup>
                      <m:r>
                        <a:rPr lang="vi-VN" sz="1900" i="1">
                          <a:effectLst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44′</m:t>
                      </m:r>
                    </m:oMath>
                  </m:oMathPara>
                </a14:m>
                <a:endParaRPr lang="en-US" sz="19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1900">
                    <a:effectLst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b) Góc dốc đúng tiêu chuẩn đi xe lăn vì bé hơn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900" i="1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1900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vi-VN" sz="1900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</m:sup>
                    </m:sSup>
                  </m:oMath>
                </a14:m>
                <a:r>
                  <a:rPr lang="vi-VN" sz="19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.</a:t>
                </a:r>
                <a:endParaRPr lang="en-US" sz="19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790" y="3278844"/>
                <a:ext cx="6355080" cy="1297856"/>
              </a:xfrm>
              <a:prstGeom prst="rect">
                <a:avLst/>
              </a:prstGeom>
              <a:blipFill>
                <a:blip r:embed="rId3"/>
                <a:stretch>
                  <a:fillRect l="-960" b="-70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Google Shape;1913;p42"/>
          <p:cNvSpPr/>
          <p:nvPr/>
        </p:nvSpPr>
        <p:spPr>
          <a:xfrm rot="2165">
            <a:off x="4132428" y="2999748"/>
            <a:ext cx="898835" cy="375311"/>
          </a:xfrm>
          <a:prstGeom prst="chevron">
            <a:avLst>
              <a:gd name="adj" fmla="val 33665"/>
            </a:avLst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</a:t>
            </a:r>
            <a:r>
              <a:rPr kumimoji="0" lang="en-US" sz="1900" b="1" i="1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iải</a:t>
            </a:r>
            <a:endParaRPr kumimoji="0" sz="1900" b="1" i="1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5" name="Google Shape;1840;p46"/>
          <p:cNvGrpSpPr/>
          <p:nvPr/>
        </p:nvGrpSpPr>
        <p:grpSpPr>
          <a:xfrm rot="13534682">
            <a:off x="8256693" y="3316212"/>
            <a:ext cx="404417" cy="1979920"/>
            <a:chOff x="5771324" y="4276662"/>
            <a:chExt cx="124377" cy="865369"/>
          </a:xfrm>
        </p:grpSpPr>
        <p:sp>
          <p:nvSpPr>
            <p:cNvPr id="26" name="Google Shape;1841;p46"/>
            <p:cNvSpPr/>
            <p:nvPr/>
          </p:nvSpPr>
          <p:spPr>
            <a:xfrm rot="10800000">
              <a:off x="5870653" y="4320367"/>
              <a:ext cx="24875" cy="697028"/>
            </a:xfrm>
            <a:custGeom>
              <a:avLst/>
              <a:gdLst/>
              <a:ahLst/>
              <a:cxnLst/>
              <a:rect l="l" t="t" r="r" b="b"/>
              <a:pathLst>
                <a:path w="24875" h="697028" extrusionOk="0">
                  <a:moveTo>
                    <a:pt x="0" y="0"/>
                  </a:moveTo>
                  <a:lnTo>
                    <a:pt x="24875" y="0"/>
                  </a:lnTo>
                  <a:lnTo>
                    <a:pt x="24875" y="697029"/>
                  </a:lnTo>
                  <a:lnTo>
                    <a:pt x="0" y="69702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1842;p46"/>
            <p:cNvSpPr/>
            <p:nvPr/>
          </p:nvSpPr>
          <p:spPr>
            <a:xfrm rot="10800000">
              <a:off x="5845864" y="4320367"/>
              <a:ext cx="24875" cy="697028"/>
            </a:xfrm>
            <a:custGeom>
              <a:avLst/>
              <a:gdLst/>
              <a:ahLst/>
              <a:cxnLst/>
              <a:rect l="l" t="t" r="r" b="b"/>
              <a:pathLst>
                <a:path w="24875" h="697028" extrusionOk="0">
                  <a:moveTo>
                    <a:pt x="0" y="0"/>
                  </a:moveTo>
                  <a:lnTo>
                    <a:pt x="24875" y="0"/>
                  </a:lnTo>
                  <a:lnTo>
                    <a:pt x="24875" y="697029"/>
                  </a:lnTo>
                  <a:lnTo>
                    <a:pt x="0" y="69702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1843;p46"/>
            <p:cNvSpPr/>
            <p:nvPr/>
          </p:nvSpPr>
          <p:spPr>
            <a:xfrm rot="10800000">
              <a:off x="5821075" y="4320367"/>
              <a:ext cx="24875" cy="697028"/>
            </a:xfrm>
            <a:custGeom>
              <a:avLst/>
              <a:gdLst/>
              <a:ahLst/>
              <a:cxnLst/>
              <a:rect l="l" t="t" r="r" b="b"/>
              <a:pathLst>
                <a:path w="24875" h="697028" extrusionOk="0">
                  <a:moveTo>
                    <a:pt x="0" y="0"/>
                  </a:moveTo>
                  <a:lnTo>
                    <a:pt x="24875" y="0"/>
                  </a:lnTo>
                  <a:lnTo>
                    <a:pt x="24875" y="697029"/>
                  </a:lnTo>
                  <a:lnTo>
                    <a:pt x="0" y="69702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1844;p46"/>
            <p:cNvSpPr/>
            <p:nvPr/>
          </p:nvSpPr>
          <p:spPr>
            <a:xfrm rot="10800000">
              <a:off x="5796113" y="4320367"/>
              <a:ext cx="24875" cy="697028"/>
            </a:xfrm>
            <a:custGeom>
              <a:avLst/>
              <a:gdLst/>
              <a:ahLst/>
              <a:cxnLst/>
              <a:rect l="l" t="t" r="r" b="b"/>
              <a:pathLst>
                <a:path w="24875" h="697028" extrusionOk="0">
                  <a:moveTo>
                    <a:pt x="0" y="0"/>
                  </a:moveTo>
                  <a:lnTo>
                    <a:pt x="24875" y="0"/>
                  </a:lnTo>
                  <a:lnTo>
                    <a:pt x="24875" y="697029"/>
                  </a:lnTo>
                  <a:lnTo>
                    <a:pt x="0" y="69702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1845;p46"/>
            <p:cNvSpPr/>
            <p:nvPr/>
          </p:nvSpPr>
          <p:spPr>
            <a:xfrm rot="10800000">
              <a:off x="5771324" y="4320367"/>
              <a:ext cx="24875" cy="697028"/>
            </a:xfrm>
            <a:custGeom>
              <a:avLst/>
              <a:gdLst/>
              <a:ahLst/>
              <a:cxnLst/>
              <a:rect l="l" t="t" r="r" b="b"/>
              <a:pathLst>
                <a:path w="24875" h="697028" extrusionOk="0">
                  <a:moveTo>
                    <a:pt x="0" y="0"/>
                  </a:moveTo>
                  <a:lnTo>
                    <a:pt x="24875" y="0"/>
                  </a:lnTo>
                  <a:lnTo>
                    <a:pt x="24875" y="697029"/>
                  </a:lnTo>
                  <a:lnTo>
                    <a:pt x="0" y="69702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1846;p46"/>
            <p:cNvSpPr/>
            <p:nvPr/>
          </p:nvSpPr>
          <p:spPr>
            <a:xfrm>
              <a:off x="5771324" y="5017395"/>
              <a:ext cx="124204" cy="124635"/>
            </a:xfrm>
            <a:custGeom>
              <a:avLst/>
              <a:gdLst/>
              <a:ahLst/>
              <a:cxnLst/>
              <a:rect l="l" t="t" r="r" b="b"/>
              <a:pathLst>
                <a:path w="124204" h="124635" extrusionOk="0">
                  <a:moveTo>
                    <a:pt x="62102" y="124636"/>
                  </a:moveTo>
                  <a:cubicBezTo>
                    <a:pt x="76872" y="124636"/>
                    <a:pt x="124204" y="0"/>
                    <a:pt x="124204" y="0"/>
                  </a:cubicBezTo>
                  <a:lnTo>
                    <a:pt x="0" y="0"/>
                  </a:lnTo>
                  <a:cubicBezTo>
                    <a:pt x="0" y="0"/>
                    <a:pt x="47851" y="124636"/>
                    <a:pt x="62102" y="1246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1847;p46"/>
            <p:cNvSpPr/>
            <p:nvPr/>
          </p:nvSpPr>
          <p:spPr>
            <a:xfrm>
              <a:off x="5815720" y="5108691"/>
              <a:ext cx="35499" cy="33340"/>
            </a:xfrm>
            <a:custGeom>
              <a:avLst/>
              <a:gdLst/>
              <a:ahLst/>
              <a:cxnLst/>
              <a:rect l="l" t="t" r="r" b="b"/>
              <a:pathLst>
                <a:path w="35499" h="33340" extrusionOk="0">
                  <a:moveTo>
                    <a:pt x="17706" y="0"/>
                  </a:moveTo>
                  <a:cubicBezTo>
                    <a:pt x="10797" y="0"/>
                    <a:pt x="4492" y="3887"/>
                    <a:pt x="0" y="10192"/>
                  </a:cubicBezTo>
                  <a:cubicBezTo>
                    <a:pt x="7342" y="23839"/>
                    <a:pt x="13734" y="33340"/>
                    <a:pt x="17706" y="33340"/>
                  </a:cubicBezTo>
                  <a:cubicBezTo>
                    <a:pt x="21680" y="33340"/>
                    <a:pt x="28244" y="24012"/>
                    <a:pt x="35499" y="10451"/>
                  </a:cubicBezTo>
                  <a:cubicBezTo>
                    <a:pt x="31008" y="4060"/>
                    <a:pt x="24702" y="86"/>
                    <a:pt x="17706" y="8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1848;p46"/>
            <p:cNvSpPr/>
            <p:nvPr/>
          </p:nvSpPr>
          <p:spPr>
            <a:xfrm rot="10800000">
              <a:off x="5771411" y="4276662"/>
              <a:ext cx="124290" cy="110470"/>
            </a:xfrm>
            <a:custGeom>
              <a:avLst/>
              <a:gdLst/>
              <a:ahLst/>
              <a:cxnLst/>
              <a:rect l="l" t="t" r="r" b="b"/>
              <a:pathLst>
                <a:path w="124290" h="110470" extrusionOk="0">
                  <a:moveTo>
                    <a:pt x="86" y="0"/>
                  </a:moveTo>
                  <a:lnTo>
                    <a:pt x="124290" y="0"/>
                  </a:lnTo>
                  <a:lnTo>
                    <a:pt x="124290" y="88532"/>
                  </a:lnTo>
                  <a:cubicBezTo>
                    <a:pt x="124290" y="100624"/>
                    <a:pt x="114444" y="110471"/>
                    <a:pt x="102352" y="110471"/>
                  </a:cubicBezTo>
                  <a:lnTo>
                    <a:pt x="21939" y="110471"/>
                  </a:lnTo>
                  <a:cubicBezTo>
                    <a:pt x="9846" y="110471"/>
                    <a:pt x="0" y="100624"/>
                    <a:pt x="0" y="88532"/>
                  </a:cubicBez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ll/>
      </p:transition>
    </mc:Choice>
    <mc:Fallback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5" grpId="0"/>
      <p:bldP spid="2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369768" y="445327"/>
            <a:ext cx="2384644" cy="55245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300" b="1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TRANH</a:t>
            </a:r>
            <a:r>
              <a:rPr kumimoji="0" lang="en-US" sz="2300" b="1" i="0" u="none" strike="noStrike" kern="0" cap="none" spc="0" normalizeH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cs typeface="Arial" panose="020B0604020202020204" pitchFamily="34" charset="0"/>
                <a:sym typeface="Arial"/>
              </a:rPr>
              <a:t> LUẬN</a:t>
            </a:r>
            <a:endParaRPr kumimoji="0" lang="en-US" sz="23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651164" y="1093247"/>
                <a:ext cx="7821853" cy="9694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1900"/>
                  <a:t>Để tính khoảng cách giữa hai địa điểm </a:t>
                </a:r>
                <a14:m>
                  <m:oMath xmlns:m="http://schemas.openxmlformats.org/officeDocument/2006/math">
                    <m:r>
                      <a:rPr lang="vi-VN" sz="190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vi-VN" sz="190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vi-VN" sz="190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vi-VN" sz="190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1900"/>
                  <a:t>không đo trực tiếp được, chẳng hạn </a:t>
                </a:r>
                <a14:m>
                  <m:oMath xmlns:m="http://schemas.openxmlformats.org/officeDocument/2006/math">
                    <m:r>
                      <a:rPr lang="vi-VN" sz="190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vi-VN" sz="1900"/>
                  <a:t> và </a:t>
                </a:r>
                <a14:m>
                  <m:oMath xmlns:m="http://schemas.openxmlformats.org/officeDocument/2006/math">
                    <m:r>
                      <a:rPr lang="vi-VN" sz="190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vi-VN" sz="1900"/>
                  <a:t> là hai địa điểm ở hai bên sông, người ta lấy điểm </a:t>
                </a:r>
                <a14:m>
                  <m:oMath xmlns:m="http://schemas.openxmlformats.org/officeDocument/2006/math">
                    <m:r>
                      <a:rPr lang="vi-VN" sz="1900" i="1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endParaRPr lang="en-US" sz="1900"/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164" y="1093247"/>
                <a:ext cx="7821853" cy="969496"/>
              </a:xfrm>
              <a:prstGeom prst="rect">
                <a:avLst/>
              </a:prstGeom>
              <a:blipFill>
                <a:blip r:embed="rId3"/>
                <a:stretch>
                  <a:fillRect l="-779" r="-701" b="-44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651164" y="1973788"/>
                <a:ext cx="4844380" cy="27385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vi-VN" sz="1900"/>
                  <a:t>về phía bờ sông có chứa </a:t>
                </a:r>
                <a14:m>
                  <m:oMath xmlns:m="http://schemas.openxmlformats.org/officeDocument/2006/math">
                    <m:r>
                      <a:rPr lang="vi-VN" sz="1900" i="1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vi-VN" sz="1900"/>
                  <a:t> sao cho tam giác </a:t>
                </a:r>
                <a14:m>
                  <m:oMath xmlns:m="http://schemas.openxmlformats.org/officeDocument/2006/math">
                    <m:r>
                      <a:rPr lang="vi-VN" sz="1900" i="1">
                        <a:latin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vi-VN" sz="1900"/>
                  <a:t> vuông tại </a:t>
                </a:r>
                <a14:m>
                  <m:oMath xmlns:m="http://schemas.openxmlformats.org/officeDocument/2006/math">
                    <m:r>
                      <a:rPr lang="vi-VN" sz="1900" i="1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vi-VN" sz="1900"/>
                  <a:t>. Ở bên bờ sông chứa </a:t>
                </a:r>
                <a14:m>
                  <m:oMath xmlns:m="http://schemas.openxmlformats.org/officeDocument/2006/math">
                    <m:r>
                      <a:rPr lang="vi-VN" sz="1900" i="1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vi-VN" sz="1900"/>
                  <a:t>, người ta đo được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vi-VN" sz="19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1900" i="1">
                            <a:latin typeface="Cambria Math" panose="02040503050406030204" pitchFamily="18" charset="0"/>
                          </a:rPr>
                          <m:t>𝐴𝐶𝐵</m:t>
                        </m:r>
                      </m:e>
                    </m:acc>
                    <m:r>
                      <a:rPr lang="vi-VN" sz="19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19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vi-VN" sz="1900"/>
                  <a:t> và </a:t>
                </a:r>
                <a14:m>
                  <m:oMath xmlns:m="http://schemas.openxmlformats.org/officeDocument/2006/math">
                    <m:r>
                      <a:rPr lang="vi-VN" sz="1900" i="1">
                        <a:latin typeface="Cambria Math" panose="02040503050406030204" pitchFamily="18" charset="0"/>
                      </a:rPr>
                      <m:t>𝐵𝐶</m:t>
                    </m:r>
                    <m:r>
                      <a:rPr lang="vi-VN" sz="19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1900" i="1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sz="1900" smtClean="0"/>
                  <a:t> </a:t>
                </a:r>
                <a:r>
                  <a:rPr lang="vi-VN" sz="1900"/>
                  <a:t>(H.4.10). Với các dữ liệu đó, đã tính được khoảng cách </a:t>
                </a:r>
                <a14:m>
                  <m:oMath xmlns:m="http://schemas.openxmlformats.org/officeDocument/2006/math">
                    <m:r>
                      <a:rPr lang="vi-VN" sz="1900" i="1">
                        <a:latin typeface="Cambria Math" panose="02040503050406030204" pitchFamily="18" charset="0"/>
                      </a:rPr>
                      <m:t>𝐴𝐵</m:t>
                    </m:r>
                  </m:oMath>
                </a14:m>
                <a:r>
                  <a:rPr lang="vi-VN" sz="1900"/>
                  <a:t> chưa? Nếu được, hãy tính </a:t>
                </a:r>
                <a14:m>
                  <m:oMath xmlns:m="http://schemas.openxmlformats.org/officeDocument/2006/math">
                    <m:r>
                      <a:rPr lang="vi-VN" sz="1900" i="1">
                        <a:latin typeface="Cambria Math" panose="02040503050406030204" pitchFamily="18" charset="0"/>
                      </a:rPr>
                      <m:t>𝐴𝐵</m:t>
                    </m:r>
                  </m:oMath>
                </a14:m>
                <a:r>
                  <a:rPr lang="vi-VN" sz="1900"/>
                  <a:t>, biết</a:t>
                </a:r>
                <a:r>
                  <a:rPr lang="en-US" sz="1900" smtClean="0"/>
                  <a:t> </a:t>
                </a:r>
                <a14:m>
                  <m:oMath xmlns:m="http://schemas.openxmlformats.org/officeDocument/2006/math">
                    <m:r>
                      <a:rPr lang="vi-VN" sz="19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vi-VN" sz="19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1900" i="1">
                        <a:latin typeface="Cambria Math" panose="02040503050406030204" pitchFamily="18" charset="0"/>
                      </a:rPr>
                      <m:t>55</m:t>
                    </m:r>
                    <m:r>
                      <a:rPr lang="vi-VN" sz="1900" i="1">
                        <a:latin typeface="Cambria Math" panose="02040503050406030204" pitchFamily="18" charset="0"/>
                      </a:rPr>
                      <m:t>°, </m:t>
                    </m:r>
                    <m:r>
                      <a:rPr lang="vi-VN" sz="19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vi-VN" sz="19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1900" i="1">
                        <a:latin typeface="Cambria Math" panose="02040503050406030204" pitchFamily="18" charset="0"/>
                      </a:rPr>
                      <m:t>70</m:t>
                    </m:r>
                    <m:r>
                      <a:rPr lang="vi-VN" sz="19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vi-VN" sz="1900" i="1">
                        <a:latin typeface="Cambria Math" panose="02040503050406030204" pitchFamily="18" charset="0"/>
                      </a:rPr>
                      <m:t>𝑚</m:t>
                    </m:r>
                    <m:r>
                      <a:rPr lang="vi-VN" sz="1900" i="1">
                        <a:latin typeface="Cambria Math" panose="02040503050406030204" pitchFamily="18" charset="0"/>
                      </a:rPr>
                      <m:t>. </m:t>
                    </m:r>
                  </m:oMath>
                </a14:m>
                <a:endParaRPr lang="en-US" sz="1900"/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164" y="1973788"/>
                <a:ext cx="4844380" cy="2738570"/>
              </a:xfrm>
              <a:prstGeom prst="rect">
                <a:avLst/>
              </a:prstGeom>
              <a:blipFill>
                <a:blip r:embed="rId4"/>
                <a:stretch>
                  <a:fillRect l="-1258" r="-1132" b="-8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/>
          <p:cNvGrpSpPr/>
          <p:nvPr/>
        </p:nvGrpSpPr>
        <p:grpSpPr>
          <a:xfrm>
            <a:off x="5652750" y="2083458"/>
            <a:ext cx="2663061" cy="2640471"/>
            <a:chOff x="5652750" y="2120034"/>
            <a:chExt cx="2663061" cy="264047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2750" y="2120034"/>
              <a:ext cx="2663061" cy="2592324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904412" y="4421951"/>
              <a:ext cx="788999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none">
              <a:spAutoFit/>
            </a:bodyPr>
            <a:lstStyle/>
            <a:p>
              <a:r>
                <a:rPr lang="vi-VN" sz="1600" smtClean="0"/>
                <a:t>H.4.10</a:t>
              </a:r>
              <a:endParaRPr lang="en-US" sz="160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sh dir="u"/>
      </p:transition>
    </mc:Choice>
    <mc:Fallback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0" name="Google Shape;1910;p47"/>
          <p:cNvGrpSpPr/>
          <p:nvPr/>
        </p:nvGrpSpPr>
        <p:grpSpPr>
          <a:xfrm rot="20771554" flipH="1">
            <a:off x="559133" y="2195551"/>
            <a:ext cx="305506" cy="2239206"/>
            <a:chOff x="4265846" y="1371340"/>
            <a:chExt cx="126709" cy="928680"/>
          </a:xfrm>
        </p:grpSpPr>
        <p:sp>
          <p:nvSpPr>
            <p:cNvPr id="1911" name="Google Shape;1911;p47"/>
            <p:cNvSpPr/>
            <p:nvPr/>
          </p:nvSpPr>
          <p:spPr>
            <a:xfrm>
              <a:off x="4289685" y="1944338"/>
              <a:ext cx="102870" cy="202457"/>
            </a:xfrm>
            <a:custGeom>
              <a:avLst/>
              <a:gdLst/>
              <a:ahLst/>
              <a:cxnLst/>
              <a:rect l="l" t="t" r="r" b="b"/>
              <a:pathLst>
                <a:path w="102870" h="202457" extrusionOk="0">
                  <a:moveTo>
                    <a:pt x="102870" y="86"/>
                  </a:moveTo>
                  <a:lnTo>
                    <a:pt x="102179" y="202458"/>
                  </a:lnTo>
                  <a:lnTo>
                    <a:pt x="0" y="202285"/>
                  </a:lnTo>
                  <a:lnTo>
                    <a:pt x="777" y="0"/>
                  </a:lnTo>
                  <a:lnTo>
                    <a:pt x="102870" y="8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2" name="Google Shape;1912;p47"/>
            <p:cNvSpPr/>
            <p:nvPr/>
          </p:nvSpPr>
          <p:spPr>
            <a:xfrm>
              <a:off x="4299791" y="1484834"/>
              <a:ext cx="85163" cy="459589"/>
            </a:xfrm>
            <a:custGeom>
              <a:avLst/>
              <a:gdLst/>
              <a:ahLst/>
              <a:cxnLst/>
              <a:rect l="l" t="t" r="r" b="b"/>
              <a:pathLst>
                <a:path w="85163" h="459589" extrusionOk="0">
                  <a:moveTo>
                    <a:pt x="85163" y="86"/>
                  </a:moveTo>
                  <a:lnTo>
                    <a:pt x="83436" y="459590"/>
                  </a:lnTo>
                  <a:lnTo>
                    <a:pt x="0" y="459503"/>
                  </a:lnTo>
                  <a:lnTo>
                    <a:pt x="1727" y="0"/>
                  </a:lnTo>
                  <a:lnTo>
                    <a:pt x="85163" y="8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3" name="Google Shape;1913;p47"/>
            <p:cNvSpPr/>
            <p:nvPr/>
          </p:nvSpPr>
          <p:spPr>
            <a:xfrm>
              <a:off x="4301432" y="2146623"/>
              <a:ext cx="78512" cy="124290"/>
            </a:xfrm>
            <a:custGeom>
              <a:avLst/>
              <a:gdLst/>
              <a:ahLst/>
              <a:cxnLst/>
              <a:rect l="l" t="t" r="r" b="b"/>
              <a:pathLst>
                <a:path w="78512" h="124290" extrusionOk="0">
                  <a:moveTo>
                    <a:pt x="0" y="41459"/>
                  </a:moveTo>
                  <a:lnTo>
                    <a:pt x="27466" y="124291"/>
                  </a:lnTo>
                  <a:lnTo>
                    <a:pt x="50269" y="124291"/>
                  </a:lnTo>
                  <a:lnTo>
                    <a:pt x="78340" y="41545"/>
                  </a:lnTo>
                  <a:lnTo>
                    <a:pt x="78513" y="86"/>
                  </a:lnTo>
                  <a:lnTo>
                    <a:pt x="173" y="0"/>
                  </a:lnTo>
                  <a:lnTo>
                    <a:pt x="0" y="4145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4" name="Google Shape;1914;p47"/>
            <p:cNvSpPr/>
            <p:nvPr/>
          </p:nvSpPr>
          <p:spPr>
            <a:xfrm>
              <a:off x="4336759" y="2270913"/>
              <a:ext cx="6909" cy="29107"/>
            </a:xfrm>
            <a:custGeom>
              <a:avLst/>
              <a:gdLst/>
              <a:ahLst/>
              <a:cxnLst/>
              <a:rect l="l" t="t" r="r" b="b"/>
              <a:pathLst>
                <a:path w="6909" h="29107" extrusionOk="0">
                  <a:moveTo>
                    <a:pt x="6823" y="29108"/>
                  </a:moveTo>
                  <a:lnTo>
                    <a:pt x="6910" y="0"/>
                  </a:lnTo>
                  <a:lnTo>
                    <a:pt x="173" y="0"/>
                  </a:lnTo>
                  <a:lnTo>
                    <a:pt x="0" y="29108"/>
                  </a:lnTo>
                  <a:lnTo>
                    <a:pt x="6823" y="2910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5" name="Google Shape;1915;p47"/>
            <p:cNvSpPr/>
            <p:nvPr/>
          </p:nvSpPr>
          <p:spPr>
            <a:xfrm>
              <a:off x="4313006" y="1443634"/>
              <a:ext cx="60633" cy="41286"/>
            </a:xfrm>
            <a:custGeom>
              <a:avLst/>
              <a:gdLst/>
              <a:ahLst/>
              <a:cxnLst/>
              <a:rect l="l" t="t" r="r" b="b"/>
              <a:pathLst>
                <a:path w="60633" h="41286" extrusionOk="0">
                  <a:moveTo>
                    <a:pt x="60634" y="86"/>
                  </a:moveTo>
                  <a:lnTo>
                    <a:pt x="60461" y="41286"/>
                  </a:lnTo>
                  <a:lnTo>
                    <a:pt x="0" y="41200"/>
                  </a:lnTo>
                  <a:lnTo>
                    <a:pt x="173" y="0"/>
                  </a:lnTo>
                  <a:lnTo>
                    <a:pt x="60634" y="86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6" name="Google Shape;1916;p47"/>
            <p:cNvSpPr/>
            <p:nvPr/>
          </p:nvSpPr>
          <p:spPr>
            <a:xfrm>
              <a:off x="4307564" y="1371340"/>
              <a:ext cx="71948" cy="72380"/>
            </a:xfrm>
            <a:custGeom>
              <a:avLst/>
              <a:gdLst/>
              <a:ahLst/>
              <a:cxnLst/>
              <a:rect l="l" t="t" r="r" b="b"/>
              <a:pathLst>
                <a:path w="71948" h="72380" extrusionOk="0">
                  <a:moveTo>
                    <a:pt x="71948" y="86"/>
                  </a:moveTo>
                  <a:lnTo>
                    <a:pt x="71689" y="72380"/>
                  </a:lnTo>
                  <a:lnTo>
                    <a:pt x="0" y="72294"/>
                  </a:lnTo>
                  <a:lnTo>
                    <a:pt x="259" y="0"/>
                  </a:lnTo>
                  <a:lnTo>
                    <a:pt x="71948" y="8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7" name="Google Shape;1917;p47"/>
            <p:cNvSpPr/>
            <p:nvPr/>
          </p:nvSpPr>
          <p:spPr>
            <a:xfrm>
              <a:off x="4265846" y="1496581"/>
              <a:ext cx="35672" cy="247285"/>
            </a:xfrm>
            <a:custGeom>
              <a:avLst/>
              <a:gdLst/>
              <a:ahLst/>
              <a:cxnLst/>
              <a:rect l="l" t="t" r="r" b="b"/>
              <a:pathLst>
                <a:path w="35672" h="247285" extrusionOk="0">
                  <a:moveTo>
                    <a:pt x="0" y="247285"/>
                  </a:moveTo>
                  <a:lnTo>
                    <a:pt x="25307" y="247285"/>
                  </a:lnTo>
                  <a:lnTo>
                    <a:pt x="26085" y="38090"/>
                  </a:lnTo>
                  <a:lnTo>
                    <a:pt x="35499" y="38090"/>
                  </a:lnTo>
                  <a:lnTo>
                    <a:pt x="35672" y="86"/>
                  </a:lnTo>
                  <a:lnTo>
                    <a:pt x="26257" y="86"/>
                  </a:lnTo>
                  <a:lnTo>
                    <a:pt x="11488" y="0"/>
                  </a:lnTo>
                  <a:lnTo>
                    <a:pt x="950" y="0"/>
                  </a:lnTo>
                  <a:lnTo>
                    <a:pt x="0" y="24728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18" name="Google Shape;1918;p47"/>
          <p:cNvGrpSpPr/>
          <p:nvPr/>
        </p:nvGrpSpPr>
        <p:grpSpPr>
          <a:xfrm rot="5003677" flipH="1">
            <a:off x="7853443" y="-289550"/>
            <a:ext cx="520573" cy="1623235"/>
            <a:chOff x="3419954" y="295999"/>
            <a:chExt cx="265198" cy="826933"/>
          </a:xfrm>
        </p:grpSpPr>
        <p:sp>
          <p:nvSpPr>
            <p:cNvPr id="1919" name="Google Shape;1919;p47"/>
            <p:cNvSpPr/>
            <p:nvPr/>
          </p:nvSpPr>
          <p:spPr>
            <a:xfrm>
              <a:off x="3419954" y="300750"/>
              <a:ext cx="265198" cy="615233"/>
            </a:xfrm>
            <a:custGeom>
              <a:avLst/>
              <a:gdLst/>
              <a:ahLst/>
              <a:cxnLst/>
              <a:rect l="l" t="t" r="r" b="b"/>
              <a:pathLst>
                <a:path w="265198" h="615233" extrusionOk="0">
                  <a:moveTo>
                    <a:pt x="202675" y="777"/>
                  </a:moveTo>
                  <a:cubicBezTo>
                    <a:pt x="202675" y="777"/>
                    <a:pt x="201897" y="259"/>
                    <a:pt x="201465" y="0"/>
                  </a:cubicBezTo>
                  <a:cubicBezTo>
                    <a:pt x="144287" y="12179"/>
                    <a:pt x="87194" y="24444"/>
                    <a:pt x="30015" y="36536"/>
                  </a:cubicBezTo>
                  <a:cubicBezTo>
                    <a:pt x="25006" y="37572"/>
                    <a:pt x="23365" y="39472"/>
                    <a:pt x="23192" y="44655"/>
                  </a:cubicBezTo>
                  <a:cubicBezTo>
                    <a:pt x="21119" y="101402"/>
                    <a:pt x="18700" y="158149"/>
                    <a:pt x="16368" y="214809"/>
                  </a:cubicBezTo>
                  <a:cubicBezTo>
                    <a:pt x="11013" y="346182"/>
                    <a:pt x="5744" y="477469"/>
                    <a:pt x="476" y="608842"/>
                  </a:cubicBezTo>
                  <a:cubicBezTo>
                    <a:pt x="389" y="611001"/>
                    <a:pt x="-1338" y="614111"/>
                    <a:pt x="2376" y="615233"/>
                  </a:cubicBezTo>
                  <a:cubicBezTo>
                    <a:pt x="4535" y="613938"/>
                    <a:pt x="6867" y="614542"/>
                    <a:pt x="9113" y="614542"/>
                  </a:cubicBezTo>
                  <a:cubicBezTo>
                    <a:pt x="37702" y="614111"/>
                    <a:pt x="66378" y="613851"/>
                    <a:pt x="94968" y="613506"/>
                  </a:cubicBezTo>
                  <a:cubicBezTo>
                    <a:pt x="141523" y="612988"/>
                    <a:pt x="188164" y="612210"/>
                    <a:pt x="234719" y="611865"/>
                  </a:cubicBezTo>
                  <a:cubicBezTo>
                    <a:pt x="243874" y="611865"/>
                    <a:pt x="253116" y="610397"/>
                    <a:pt x="262185" y="612383"/>
                  </a:cubicBezTo>
                  <a:lnTo>
                    <a:pt x="262013" y="612383"/>
                  </a:lnTo>
                  <a:cubicBezTo>
                    <a:pt x="262444" y="611606"/>
                    <a:pt x="263049" y="611433"/>
                    <a:pt x="263826" y="611865"/>
                  </a:cubicBezTo>
                  <a:cubicBezTo>
                    <a:pt x="266331" y="609446"/>
                    <a:pt x="264690" y="606510"/>
                    <a:pt x="264431" y="604005"/>
                  </a:cubicBezTo>
                  <a:cubicBezTo>
                    <a:pt x="251043" y="475050"/>
                    <a:pt x="237569" y="346182"/>
                    <a:pt x="224181" y="217228"/>
                  </a:cubicBezTo>
                  <a:cubicBezTo>
                    <a:pt x="216840" y="147093"/>
                    <a:pt x="209584" y="76958"/>
                    <a:pt x="202243" y="6737"/>
                  </a:cubicBezTo>
                  <a:cubicBezTo>
                    <a:pt x="202070" y="4750"/>
                    <a:pt x="200947" y="2678"/>
                    <a:pt x="202588" y="69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0" name="Google Shape;1920;p47"/>
            <p:cNvSpPr/>
            <p:nvPr/>
          </p:nvSpPr>
          <p:spPr>
            <a:xfrm>
              <a:off x="3456706" y="295999"/>
              <a:ext cx="150720" cy="40767"/>
            </a:xfrm>
            <a:custGeom>
              <a:avLst/>
              <a:gdLst/>
              <a:ahLst/>
              <a:cxnLst/>
              <a:rect l="l" t="t" r="r" b="b"/>
              <a:pathLst>
                <a:path w="150720" h="40767" extrusionOk="0">
                  <a:moveTo>
                    <a:pt x="0" y="40682"/>
                  </a:moveTo>
                  <a:cubicBezTo>
                    <a:pt x="0" y="39559"/>
                    <a:pt x="86" y="38436"/>
                    <a:pt x="173" y="37313"/>
                  </a:cubicBezTo>
                  <a:cubicBezTo>
                    <a:pt x="346" y="32994"/>
                    <a:pt x="1728" y="31440"/>
                    <a:pt x="5873" y="30576"/>
                  </a:cubicBezTo>
                  <a:cubicBezTo>
                    <a:pt x="53810" y="20470"/>
                    <a:pt x="101747" y="10192"/>
                    <a:pt x="149684" y="0"/>
                  </a:cubicBezTo>
                  <a:cubicBezTo>
                    <a:pt x="150030" y="173"/>
                    <a:pt x="150375" y="432"/>
                    <a:pt x="150634" y="605"/>
                  </a:cubicBezTo>
                  <a:cubicBezTo>
                    <a:pt x="149339" y="2246"/>
                    <a:pt x="150202" y="3973"/>
                    <a:pt x="150375" y="5701"/>
                  </a:cubicBezTo>
                  <a:cubicBezTo>
                    <a:pt x="150462" y="6737"/>
                    <a:pt x="150548" y="7687"/>
                    <a:pt x="150721" y="8724"/>
                  </a:cubicBezTo>
                  <a:cubicBezTo>
                    <a:pt x="100452" y="19434"/>
                    <a:pt x="50269" y="30230"/>
                    <a:pt x="0" y="407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1" name="Google Shape;1921;p47"/>
            <p:cNvSpPr/>
            <p:nvPr/>
          </p:nvSpPr>
          <p:spPr>
            <a:xfrm>
              <a:off x="3531246" y="1027145"/>
              <a:ext cx="74626" cy="95787"/>
            </a:xfrm>
            <a:custGeom>
              <a:avLst/>
              <a:gdLst/>
              <a:ahLst/>
              <a:cxnLst/>
              <a:rect l="l" t="t" r="r" b="b"/>
              <a:pathLst>
                <a:path w="74626" h="95787" extrusionOk="0">
                  <a:moveTo>
                    <a:pt x="0" y="86"/>
                  </a:moveTo>
                  <a:cubicBezTo>
                    <a:pt x="3196" y="15374"/>
                    <a:pt x="6478" y="30576"/>
                    <a:pt x="9501" y="45864"/>
                  </a:cubicBezTo>
                  <a:cubicBezTo>
                    <a:pt x="10192" y="49492"/>
                    <a:pt x="12092" y="51478"/>
                    <a:pt x="15029" y="53292"/>
                  </a:cubicBezTo>
                  <a:cubicBezTo>
                    <a:pt x="39300" y="68926"/>
                    <a:pt x="49578" y="80068"/>
                    <a:pt x="73849" y="95787"/>
                  </a:cubicBezTo>
                  <a:cubicBezTo>
                    <a:pt x="74108" y="95356"/>
                    <a:pt x="74367" y="95010"/>
                    <a:pt x="74626" y="94578"/>
                  </a:cubicBezTo>
                  <a:cubicBezTo>
                    <a:pt x="72899" y="82400"/>
                    <a:pt x="73158" y="38868"/>
                    <a:pt x="72985" y="29367"/>
                  </a:cubicBezTo>
                  <a:cubicBezTo>
                    <a:pt x="60547" y="24444"/>
                    <a:pt x="16929" y="5269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2" name="Google Shape;1922;p47"/>
            <p:cNvSpPr/>
            <p:nvPr/>
          </p:nvSpPr>
          <p:spPr>
            <a:xfrm>
              <a:off x="3422416" y="912239"/>
              <a:ext cx="259809" cy="148504"/>
            </a:xfrm>
            <a:custGeom>
              <a:avLst/>
              <a:gdLst/>
              <a:ahLst/>
              <a:cxnLst/>
              <a:rect l="l" t="t" r="r" b="b"/>
              <a:pathLst>
                <a:path w="259809" h="148504" extrusionOk="0">
                  <a:moveTo>
                    <a:pt x="101402" y="114560"/>
                  </a:moveTo>
                  <a:cubicBezTo>
                    <a:pt x="118331" y="119829"/>
                    <a:pt x="134396" y="127430"/>
                    <a:pt x="150980" y="133648"/>
                  </a:cubicBezTo>
                  <a:cubicBezTo>
                    <a:pt x="163504" y="138313"/>
                    <a:pt x="175855" y="143495"/>
                    <a:pt x="188293" y="148505"/>
                  </a:cubicBezTo>
                  <a:cubicBezTo>
                    <a:pt x="189761" y="126911"/>
                    <a:pt x="192698" y="105664"/>
                    <a:pt x="199953" y="85193"/>
                  </a:cubicBezTo>
                  <a:cubicBezTo>
                    <a:pt x="211700" y="52372"/>
                    <a:pt x="230097" y="24387"/>
                    <a:pt x="258168" y="3139"/>
                  </a:cubicBezTo>
                  <a:cubicBezTo>
                    <a:pt x="258859" y="2621"/>
                    <a:pt x="259291" y="1757"/>
                    <a:pt x="259809" y="1066"/>
                  </a:cubicBezTo>
                  <a:cubicBezTo>
                    <a:pt x="250654" y="-920"/>
                    <a:pt x="241498" y="462"/>
                    <a:pt x="232343" y="548"/>
                  </a:cubicBezTo>
                  <a:cubicBezTo>
                    <a:pt x="185788" y="893"/>
                    <a:pt x="139147" y="1584"/>
                    <a:pt x="92592" y="2189"/>
                  </a:cubicBezTo>
                  <a:cubicBezTo>
                    <a:pt x="64002" y="2535"/>
                    <a:pt x="35326" y="2794"/>
                    <a:pt x="6737" y="3226"/>
                  </a:cubicBezTo>
                  <a:cubicBezTo>
                    <a:pt x="4491" y="3226"/>
                    <a:pt x="2073" y="2621"/>
                    <a:pt x="0" y="3917"/>
                  </a:cubicBezTo>
                  <a:cubicBezTo>
                    <a:pt x="49232" y="26719"/>
                    <a:pt x="82140" y="64464"/>
                    <a:pt x="101488" y="11464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3" name="Google Shape;1923;p47"/>
            <p:cNvSpPr/>
            <p:nvPr/>
          </p:nvSpPr>
          <p:spPr>
            <a:xfrm>
              <a:off x="3682053" y="912512"/>
              <a:ext cx="1814" cy="1273"/>
            </a:xfrm>
            <a:custGeom>
              <a:avLst/>
              <a:gdLst/>
              <a:ahLst/>
              <a:cxnLst/>
              <a:rect l="l" t="t" r="r" b="b"/>
              <a:pathLst>
                <a:path w="1814" h="1273" extrusionOk="0">
                  <a:moveTo>
                    <a:pt x="0" y="794"/>
                  </a:moveTo>
                  <a:cubicBezTo>
                    <a:pt x="1037" y="1917"/>
                    <a:pt x="1382" y="794"/>
                    <a:pt x="1814" y="189"/>
                  </a:cubicBezTo>
                  <a:cubicBezTo>
                    <a:pt x="1037" y="-156"/>
                    <a:pt x="346" y="-70"/>
                    <a:pt x="0" y="794"/>
                  </a:cubicBezTo>
                  <a:close/>
                </a:path>
              </a:pathLst>
            </a:custGeom>
            <a:solidFill>
              <a:srgbClr val="14141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4" name="Google Shape;1924;p47"/>
            <p:cNvSpPr/>
            <p:nvPr/>
          </p:nvSpPr>
          <p:spPr>
            <a:xfrm>
              <a:off x="3556467" y="1061262"/>
              <a:ext cx="34376" cy="24357"/>
            </a:xfrm>
            <a:custGeom>
              <a:avLst/>
              <a:gdLst/>
              <a:ahLst/>
              <a:cxnLst/>
              <a:rect l="l" t="t" r="r" b="b"/>
              <a:pathLst>
                <a:path w="34376" h="24357" extrusionOk="0">
                  <a:moveTo>
                    <a:pt x="34376" y="24357"/>
                  </a:moveTo>
                  <a:lnTo>
                    <a:pt x="20643" y="0"/>
                  </a:lnTo>
                  <a:lnTo>
                    <a:pt x="0" y="9760"/>
                  </a:lnTo>
                </a:path>
              </a:pathLst>
            </a:custGeom>
            <a:noFill/>
            <a:ln w="113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5" name="Google Shape;1925;p47"/>
            <p:cNvSpPr/>
            <p:nvPr/>
          </p:nvSpPr>
          <p:spPr>
            <a:xfrm>
              <a:off x="3501706" y="417526"/>
              <a:ext cx="8637" cy="410357"/>
            </a:xfrm>
            <a:custGeom>
              <a:avLst/>
              <a:gdLst/>
              <a:ahLst/>
              <a:cxnLst/>
              <a:rect l="l" t="t" r="r" b="b"/>
              <a:pathLst>
                <a:path w="8637" h="410357" extrusionOk="0">
                  <a:moveTo>
                    <a:pt x="0" y="410357"/>
                  </a:moveTo>
                  <a:lnTo>
                    <a:pt x="0" y="0"/>
                  </a:lnTo>
                </a:path>
              </a:pathLst>
            </a:custGeom>
            <a:noFill/>
            <a:ln w="28300" cap="rnd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4" name="Google Shape;192;p34"/>
          <p:cNvSpPr txBox="1">
            <a:spLocks/>
          </p:cNvSpPr>
          <p:nvPr/>
        </p:nvSpPr>
        <p:spPr>
          <a:xfrm>
            <a:off x="1601184" y="1691694"/>
            <a:ext cx="793360" cy="639866"/>
          </a:xfrm>
          <a:prstGeom prst="rect">
            <a:avLst/>
          </a:prstGeom>
          <a:noFill/>
          <a:ln w="38100" cap="flat" cmpd="sng" algn="ctr">
            <a:noFill/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3000"/>
              <a:buFont typeface="Nunito"/>
              <a:buNone/>
              <a:tabLst/>
              <a:defRPr/>
            </a:pPr>
            <a:r>
              <a:rPr kumimoji="0" lang="en" sz="3000" b="1" i="0" u="none" strike="noStrike" kern="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sym typeface="Nunito"/>
              </a:rPr>
              <a:t>01</a:t>
            </a:r>
            <a:endParaRPr kumimoji="0" lang="en" sz="3000" b="1" i="0" u="none" strike="noStrike" kern="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sym typeface="Nunito"/>
            </a:endParaRPr>
          </a:p>
        </p:txBody>
      </p:sp>
      <p:sp>
        <p:nvSpPr>
          <p:cNvPr id="95" name="Google Shape;911;p39"/>
          <p:cNvSpPr txBox="1">
            <a:spLocks/>
          </p:cNvSpPr>
          <p:nvPr/>
        </p:nvSpPr>
        <p:spPr>
          <a:xfrm>
            <a:off x="2001061" y="605299"/>
            <a:ext cx="5197064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Nunito"/>
              <a:buNone/>
              <a:defRPr sz="34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Nunito"/>
              <a:buNone/>
              <a:defRPr sz="34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Nunito"/>
              <a:buNone/>
              <a:defRPr sz="34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Nunito"/>
              <a:buNone/>
              <a:defRPr sz="34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Nunito"/>
              <a:buNone/>
              <a:defRPr sz="34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Nunito"/>
              <a:buNone/>
              <a:defRPr sz="34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Nunito"/>
              <a:buNone/>
              <a:defRPr sz="34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Nunito"/>
              <a:buNone/>
              <a:defRPr sz="34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Nunito"/>
              <a:buNone/>
              <a:defRPr sz="34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3400"/>
              <a:buFont typeface="Nunito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sym typeface="Nunito"/>
              </a:rPr>
              <a:t>NỘI DUNG BÀI HỌC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sym typeface="Nunito"/>
            </a:endParaRPr>
          </a:p>
        </p:txBody>
      </p:sp>
      <p:sp>
        <p:nvSpPr>
          <p:cNvPr id="96" name="Google Shape;192;p34"/>
          <p:cNvSpPr txBox="1">
            <a:spLocks/>
          </p:cNvSpPr>
          <p:nvPr/>
        </p:nvSpPr>
        <p:spPr>
          <a:xfrm>
            <a:off x="2549322" y="1715953"/>
            <a:ext cx="5065114" cy="639866"/>
          </a:xfrm>
          <a:prstGeom prst="rect">
            <a:avLst/>
          </a:prstGeom>
          <a:solidFill>
            <a:schemeClr val="bg1"/>
          </a:solidFill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lvl="0" algn="just">
              <a:lnSpc>
                <a:spcPct val="130000"/>
              </a:lnSpc>
              <a:buClr>
                <a:srgbClr val="333333"/>
              </a:buClr>
              <a:buSzPts val="2200"/>
            </a:pPr>
            <a:r>
              <a:rPr lang="vi-VN" sz="2100">
                <a:solidFill>
                  <a:srgbClr val="333333"/>
                </a:solidFill>
                <a:latin typeface="Arial" panose="020B0604020202020204" pitchFamily="34" charset="0"/>
              </a:rPr>
              <a:t>Khái niệm tỉ số lượng giác của một góc nhọn</a:t>
            </a:r>
            <a:endParaRPr kumimoji="0" lang="vi-VN" sz="2100" b="1" i="0" u="none" strike="noStrike" kern="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sym typeface="Nunito"/>
            </a:endParaRPr>
          </a:p>
        </p:txBody>
      </p:sp>
      <p:sp>
        <p:nvSpPr>
          <p:cNvPr id="97" name="Google Shape;192;p34"/>
          <p:cNvSpPr txBox="1">
            <a:spLocks/>
          </p:cNvSpPr>
          <p:nvPr/>
        </p:nvSpPr>
        <p:spPr>
          <a:xfrm>
            <a:off x="1602068" y="2715918"/>
            <a:ext cx="793360" cy="639866"/>
          </a:xfrm>
          <a:prstGeom prst="rect">
            <a:avLst/>
          </a:prstGeom>
          <a:noFill/>
          <a:ln w="38100" cap="flat" cmpd="sng" algn="ctr">
            <a:noFill/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3000"/>
              <a:buFont typeface="Nunito"/>
              <a:buNone/>
              <a:tabLst/>
              <a:defRPr/>
            </a:pPr>
            <a:r>
              <a:rPr kumimoji="0" lang="en" sz="3000" b="1" i="0" u="none" strike="noStrike" kern="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sym typeface="Nunito"/>
              </a:rPr>
              <a:t>02</a:t>
            </a:r>
            <a:endParaRPr kumimoji="0" lang="en" sz="3000" b="1" i="0" u="none" strike="noStrike" kern="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sym typeface="Nunito"/>
            </a:endParaRPr>
          </a:p>
        </p:txBody>
      </p:sp>
      <p:sp>
        <p:nvSpPr>
          <p:cNvPr id="98" name="Google Shape;192;p34"/>
          <p:cNvSpPr txBox="1">
            <a:spLocks/>
          </p:cNvSpPr>
          <p:nvPr/>
        </p:nvSpPr>
        <p:spPr>
          <a:xfrm>
            <a:off x="2549322" y="2718111"/>
            <a:ext cx="5674203" cy="639866"/>
          </a:xfrm>
          <a:prstGeom prst="rect">
            <a:avLst/>
          </a:prstGeom>
          <a:solidFill>
            <a:schemeClr val="bg1"/>
          </a:solidFill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lvl="0" algn="just">
              <a:buClr>
                <a:srgbClr val="333333"/>
              </a:buClr>
              <a:buSzPts val="2200"/>
            </a:pPr>
            <a:r>
              <a:rPr lang="vi-VN" sz="2100">
                <a:solidFill>
                  <a:srgbClr val="333333"/>
                </a:solidFill>
                <a:latin typeface="Arial" panose="020B0604020202020204" pitchFamily="34" charset="0"/>
              </a:rPr>
              <a:t>Tỉ số lượng giác của hai góc phụ nhau</a:t>
            </a:r>
            <a:endParaRPr kumimoji="0" lang="vi-VN" sz="2100" b="1" i="0" u="none" strike="noStrike" kern="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sym typeface="Nunito"/>
            </a:endParaRPr>
          </a:p>
        </p:txBody>
      </p:sp>
      <p:sp>
        <p:nvSpPr>
          <p:cNvPr id="99" name="Google Shape;192;p34"/>
          <p:cNvSpPr txBox="1">
            <a:spLocks/>
          </p:cNvSpPr>
          <p:nvPr/>
        </p:nvSpPr>
        <p:spPr>
          <a:xfrm>
            <a:off x="1601184" y="3749036"/>
            <a:ext cx="793360" cy="639866"/>
          </a:xfrm>
          <a:prstGeom prst="rect">
            <a:avLst/>
          </a:prstGeom>
          <a:noFill/>
          <a:ln w="38100" cap="flat" cmpd="sng" algn="ctr">
            <a:noFill/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3000"/>
              <a:buFont typeface="Nunito"/>
              <a:buNone/>
              <a:tabLst/>
              <a:defRPr/>
            </a:pPr>
            <a:r>
              <a:rPr kumimoji="0" lang="en" sz="3000" b="1" i="0" u="none" strike="noStrike" kern="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sym typeface="Nunito"/>
              </a:rPr>
              <a:t>03</a:t>
            </a:r>
            <a:endParaRPr kumimoji="0" lang="en" sz="3000" b="1" i="0" u="none" strike="noStrike" kern="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sym typeface="Nunito"/>
            </a:endParaRPr>
          </a:p>
        </p:txBody>
      </p:sp>
      <p:sp>
        <p:nvSpPr>
          <p:cNvPr id="100" name="Google Shape;192;p34"/>
          <p:cNvSpPr txBox="1">
            <a:spLocks/>
          </p:cNvSpPr>
          <p:nvPr/>
        </p:nvSpPr>
        <p:spPr>
          <a:xfrm>
            <a:off x="2549323" y="3703900"/>
            <a:ext cx="5065114" cy="766546"/>
          </a:xfrm>
          <a:prstGeom prst="rect">
            <a:avLst/>
          </a:prstGeom>
          <a:solidFill>
            <a:schemeClr val="bg1"/>
          </a:solidFill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lvl="0" algn="just">
              <a:lnSpc>
                <a:spcPct val="130000"/>
              </a:lnSpc>
              <a:buClr>
                <a:srgbClr val="333333"/>
              </a:buClr>
              <a:buSzPts val="2200"/>
            </a:pPr>
            <a:r>
              <a:rPr lang="vi-VN" sz="2100">
                <a:solidFill>
                  <a:srgbClr val="333333"/>
                </a:solidFill>
                <a:latin typeface="Arial" panose="020B0604020202020204" pitchFamily="34" charset="0"/>
              </a:rPr>
              <a:t>Sử dụng máy tính cầm tay tính tỉ số lượng giác của một góc nhọn</a:t>
            </a:r>
            <a:endParaRPr kumimoji="0" lang="vi-VN" sz="2100" b="1" i="0" u="none" strike="noStrike" kern="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sym typeface="Nunito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sh dir="u"/>
      </p:transition>
    </mc:Choice>
    <mc:Fallback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  <p:bldP spid="95" grpId="0"/>
      <p:bldP spid="96" grpId="0" animBg="1"/>
      <p:bldP spid="97" grpId="0"/>
      <p:bldP spid="98" grpId="0" animBg="1"/>
      <p:bldP spid="99" grpId="0"/>
      <p:bldP spid="10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1520" y="2419714"/>
            <a:ext cx="1328724" cy="15543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90138" y="3294434"/>
            <a:ext cx="1184557" cy="1322296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731520" y="484693"/>
            <a:ext cx="4108119" cy="1842516"/>
          </a:xfrm>
          <a:prstGeom prst="wedgeRoundRectCallou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1900">
                <a:solidFill>
                  <a:schemeClr val="bg1">
                    <a:lumMod val="10000"/>
                  </a:schemeClr>
                </a:solidFill>
              </a:rPr>
              <a:t>Không thể tính </a:t>
            </a:r>
            <a:r>
              <a:rPr lang="vi-VN" sz="1900">
                <a:solidFill>
                  <a:schemeClr val="bg1">
                    <a:lumMod val="10000"/>
                  </a:schemeClr>
                </a:solidFill>
              </a:rPr>
              <a:t>được </a:t>
            </a:r>
            <a:r>
              <a:rPr lang="vi-VN" sz="1900" smtClean="0">
                <a:solidFill>
                  <a:schemeClr val="bg1">
                    <a:lumMod val="10000"/>
                  </a:schemeClr>
                </a:solidFill>
              </a:rPr>
              <a:t>AB </a:t>
            </a:r>
            <a:r>
              <a:rPr lang="vi-VN" sz="1900">
                <a:solidFill>
                  <a:schemeClr val="bg1">
                    <a:lumMod val="10000"/>
                  </a:schemeClr>
                </a:solidFill>
              </a:rPr>
              <a:t>vì trong tam giác vuông ABC, theo định lí Pythagore, phải biết được hai cạnh mới tính được cạnh thứ ba.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5020056" y="1607289"/>
            <a:ext cx="3410712" cy="1498164"/>
          </a:xfrm>
          <a:prstGeom prst="wedgeRoundRectCallout">
            <a:avLst>
              <a:gd name="adj1" fmla="val 21794"/>
              <a:gd name="adj2" fmla="val 63110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1900">
                <a:solidFill>
                  <a:schemeClr val="bg1">
                    <a:lumMod val="10000"/>
                  </a:schemeClr>
                </a:solidFill>
              </a:rPr>
              <a:t>Với các dữ liệu đã biết là có thể tính được khoảng cách AB rồi.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31520" y="4066576"/>
            <a:ext cx="3758184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en-US" sz="19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</a:rPr>
              <a:t>Em hãy cho biết ý kiến của </a:t>
            </a:r>
            <a:r>
              <a:rPr lang="en-US" sz="190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</a:rPr>
              <a:t>mình</a:t>
            </a:r>
            <a:r>
              <a:rPr lang="en-US" sz="1900" smtClean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</a:rPr>
              <a:t>.</a:t>
            </a:r>
            <a:endParaRPr lang="en-US" sz="1900">
              <a:solidFill>
                <a:schemeClr val="bg1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560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913;p42"/>
          <p:cNvSpPr/>
          <p:nvPr/>
        </p:nvSpPr>
        <p:spPr>
          <a:xfrm rot="2165">
            <a:off x="749147" y="640596"/>
            <a:ext cx="898835" cy="375311"/>
          </a:xfrm>
          <a:prstGeom prst="chevron">
            <a:avLst>
              <a:gd name="adj" fmla="val 33665"/>
            </a:avLst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</a:t>
            </a:r>
            <a:r>
              <a:rPr kumimoji="0" lang="en-US" sz="1900" b="1" i="1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iải</a:t>
            </a:r>
            <a:endParaRPr kumimoji="0" sz="1900" b="1" i="1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053318" y="1297074"/>
            <a:ext cx="2663061" cy="2640471"/>
            <a:chOff x="5652750" y="2120034"/>
            <a:chExt cx="2663061" cy="2640471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2750" y="2120034"/>
              <a:ext cx="2663061" cy="2592324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6904412" y="4421951"/>
              <a:ext cx="788999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none">
              <a:spAutoFit/>
            </a:bodyPr>
            <a:lstStyle/>
            <a:p>
              <a:r>
                <a:rPr lang="vi-VN" sz="1600" smtClean="0"/>
                <a:t>H.4.10</a:t>
              </a:r>
              <a:endParaRPr lang="en-US" sz="1600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4590288" y="1162494"/>
                <a:ext cx="3995928" cy="30701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1900" smtClean="0"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Với các dữ kiện đã có thì có thể tính được khoảng cách </a:t>
                </a:r>
                <a14:m>
                  <m:oMath xmlns:m="http://schemas.openxmlformats.org/officeDocument/2006/math">
                    <m:r>
                      <a:rPr lang="vi-VN" sz="1900" i="1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𝐴𝐵</m:t>
                    </m:r>
                  </m:oMath>
                </a14:m>
                <a:r>
                  <a:rPr lang="vi-VN" sz="19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.</a:t>
                </a:r>
                <a:endParaRPr lang="en-US" sz="19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1900">
                    <a:effectLst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Xét </a:t>
                </a:r>
                <a14:m>
                  <m:oMath xmlns:m="http://schemas.openxmlformats.org/officeDocument/2006/math">
                    <m:r>
                      <a:rPr lang="vi-VN" sz="1900" i="1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1900" i="1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vi-VN" sz="19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vuông tại </a:t>
                </a:r>
                <a14:m>
                  <m:oMath xmlns:m="http://schemas.openxmlformats.org/officeDocument/2006/math">
                    <m:r>
                      <a:rPr lang="vi-VN" sz="1900" i="1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vi-VN" sz="19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900" i="1"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1900" i="1"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  <m:r>
                      <a:rPr lang="vi-VN" sz="1900" i="1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1900" i="1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endParaRPr lang="en-US" sz="19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900" i="1"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vi-VN" sz="1900" i="1"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𝛼</m:t>
                          </m:r>
                        </m:e>
                      </m:func>
                      <m:r>
                        <a:rPr lang="vi-VN" sz="1900" i="1"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900" i="1"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900" i="1"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𝐴𝐵</m:t>
                          </m:r>
                        </m:num>
                        <m:den>
                          <m:r>
                            <a:rPr lang="vi-VN" sz="1900" i="1"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𝐵𝐶</m:t>
                          </m:r>
                        </m:den>
                      </m:f>
                      <m:r>
                        <a:rPr lang="vi-VN" sz="1900" i="1"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900" i="1"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900" i="1"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𝐴𝐵</m:t>
                          </m:r>
                        </m:num>
                        <m:den>
                          <m:r>
                            <a:rPr lang="vi-VN" sz="1900" i="1"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den>
                      </m:f>
                      <m:r>
                        <a:rPr lang="en-US" sz="1900" b="0" i="0" smtClea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r>
                        <a:rPr lang="vi-VN" sz="1900" i="1">
                          <a:effectLst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𝐴𝐵</m:t>
                      </m:r>
                      <m:r>
                        <a:rPr lang="vi-VN" sz="1900" i="1">
                          <a:effectLst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vi-VN" sz="1900" i="1">
                          <a:effectLst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vi-VN" sz="1900" i="1">
                          <a:effectLst/>
                          <a:latin typeface="+mn-lt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.</m:t>
                      </m:r>
                      <m:func>
                        <m:funcPr>
                          <m:ctrlPr>
                            <a:rPr lang="en-US" sz="19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vi-VN" sz="1900" i="1">
                              <a:effectLst/>
                              <a:latin typeface="+mn-lt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𝛼</m:t>
                          </m:r>
                        </m:e>
                      </m:func>
                    </m:oMath>
                  </m:oMathPara>
                </a14:m>
                <a:endParaRPr lang="en-US" sz="19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1900">
                    <a:effectLst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vi-VN" sz="1900" i="1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𝐴𝐵</m:t>
                    </m:r>
                    <m:r>
                      <a:rPr lang="vi-VN" sz="1900" i="1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=70 .</m:t>
                    </m:r>
                    <m:func>
                      <m:funcPr>
                        <m:ctrlPr>
                          <a:rPr lang="en-US" sz="1900" i="1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1900">
                            <a:effectLst/>
                            <a:latin typeface="+mn-lt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tan</m:t>
                        </m:r>
                      </m:fName>
                      <m:e>
                        <m:sSup>
                          <m:sSupPr>
                            <m:ctrlPr>
                              <a:rPr lang="en-US" sz="1900" i="1">
                                <a:effectLst/>
                                <a:latin typeface="+mn-lt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1900">
                                <a:effectLst/>
                                <a:latin typeface="+mn-lt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55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vi-VN" sz="1900">
                                <a:effectLst/>
                                <a:latin typeface="+mn-lt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o</m:t>
                            </m:r>
                          </m:sup>
                        </m:sSup>
                      </m:e>
                    </m:func>
                    <m:r>
                      <a:rPr lang="vi-VN" sz="1900" i="1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≈100 </m:t>
                    </m:r>
                    <m:r>
                      <m:rPr>
                        <m:sty m:val="p"/>
                      </m:rPr>
                      <a:rPr lang="vi-VN" sz="1900">
                        <a:effectLst/>
                        <a:latin typeface="+mn-lt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m</m:t>
                    </m:r>
                  </m:oMath>
                </a14:m>
                <a:r>
                  <a:rPr lang="vi-VN" sz="19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.</a:t>
                </a:r>
                <a:endParaRPr lang="en-US" sz="19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0288" y="1162494"/>
                <a:ext cx="3995928" cy="3070199"/>
              </a:xfrm>
              <a:prstGeom prst="rect">
                <a:avLst/>
              </a:prstGeom>
              <a:blipFill>
                <a:blip r:embed="rId5"/>
                <a:stretch>
                  <a:fillRect l="-1372" b="-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48157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2" name="Google Shape;2002;p50"/>
          <p:cNvGrpSpPr/>
          <p:nvPr/>
        </p:nvGrpSpPr>
        <p:grpSpPr>
          <a:xfrm rot="-996566">
            <a:off x="7461141" y="4150420"/>
            <a:ext cx="1231690" cy="709534"/>
            <a:chOff x="7008442" y="6231192"/>
            <a:chExt cx="1035004" cy="611001"/>
          </a:xfrm>
        </p:grpSpPr>
        <p:sp>
          <p:nvSpPr>
            <p:cNvPr id="2003" name="Google Shape;2003;p50"/>
            <p:cNvSpPr/>
            <p:nvPr/>
          </p:nvSpPr>
          <p:spPr>
            <a:xfrm>
              <a:off x="7008614" y="6231192"/>
              <a:ext cx="1034832" cy="610914"/>
            </a:xfrm>
            <a:custGeom>
              <a:avLst/>
              <a:gdLst/>
              <a:ahLst/>
              <a:cxnLst/>
              <a:rect l="l" t="t" r="r" b="b"/>
              <a:pathLst>
                <a:path w="1034832" h="610914" extrusionOk="0">
                  <a:moveTo>
                    <a:pt x="517373" y="0"/>
                  </a:moveTo>
                  <a:cubicBezTo>
                    <a:pt x="231652" y="0"/>
                    <a:pt x="0" y="231652"/>
                    <a:pt x="0" y="517373"/>
                  </a:cubicBezTo>
                  <a:lnTo>
                    <a:pt x="0" y="610915"/>
                  </a:lnTo>
                  <a:lnTo>
                    <a:pt x="1034832" y="610915"/>
                  </a:lnTo>
                  <a:lnTo>
                    <a:pt x="1034832" y="517373"/>
                  </a:lnTo>
                  <a:cubicBezTo>
                    <a:pt x="1034832" y="231652"/>
                    <a:pt x="803181" y="0"/>
                    <a:pt x="517460" y="0"/>
                  </a:cubicBezTo>
                  <a:close/>
                  <a:moveTo>
                    <a:pt x="517373" y="501308"/>
                  </a:moveTo>
                  <a:cubicBezTo>
                    <a:pt x="502863" y="501308"/>
                    <a:pt x="491030" y="489561"/>
                    <a:pt x="491030" y="474964"/>
                  </a:cubicBezTo>
                  <a:cubicBezTo>
                    <a:pt x="491030" y="460367"/>
                    <a:pt x="502776" y="448620"/>
                    <a:pt x="517373" y="448620"/>
                  </a:cubicBezTo>
                  <a:cubicBezTo>
                    <a:pt x="531970" y="448620"/>
                    <a:pt x="543717" y="460367"/>
                    <a:pt x="543717" y="474964"/>
                  </a:cubicBezTo>
                  <a:cubicBezTo>
                    <a:pt x="543717" y="489561"/>
                    <a:pt x="531970" y="501308"/>
                    <a:pt x="517373" y="501308"/>
                  </a:cubicBezTo>
                  <a:close/>
                  <a:moveTo>
                    <a:pt x="609446" y="474964"/>
                  </a:moveTo>
                  <a:cubicBezTo>
                    <a:pt x="609446" y="424091"/>
                    <a:pt x="568247" y="382891"/>
                    <a:pt x="517373" y="382891"/>
                  </a:cubicBezTo>
                  <a:cubicBezTo>
                    <a:pt x="466500" y="382891"/>
                    <a:pt x="425300" y="424091"/>
                    <a:pt x="425300" y="474964"/>
                  </a:cubicBezTo>
                  <a:lnTo>
                    <a:pt x="138283" y="474964"/>
                  </a:lnTo>
                  <a:cubicBezTo>
                    <a:pt x="159444" y="284512"/>
                    <a:pt x="321393" y="135864"/>
                    <a:pt x="517460" y="135864"/>
                  </a:cubicBezTo>
                  <a:cubicBezTo>
                    <a:pt x="713526" y="135864"/>
                    <a:pt x="875475" y="284512"/>
                    <a:pt x="896636" y="474964"/>
                  </a:cubicBezTo>
                  <a:lnTo>
                    <a:pt x="609619" y="47496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4" name="Google Shape;2004;p50"/>
            <p:cNvSpPr/>
            <p:nvPr/>
          </p:nvSpPr>
          <p:spPr>
            <a:xfrm>
              <a:off x="7008614" y="6748652"/>
              <a:ext cx="65729" cy="8637"/>
            </a:xfrm>
            <a:custGeom>
              <a:avLst/>
              <a:gdLst/>
              <a:ahLst/>
              <a:cxnLst/>
              <a:rect l="l" t="t" r="r" b="b"/>
              <a:pathLst>
                <a:path w="65729" h="8637" extrusionOk="0">
                  <a:moveTo>
                    <a:pt x="0" y="0"/>
                  </a:moveTo>
                  <a:lnTo>
                    <a:pt x="65730" y="0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5" name="Google Shape;2005;p50"/>
            <p:cNvSpPr/>
            <p:nvPr/>
          </p:nvSpPr>
          <p:spPr>
            <a:xfrm>
              <a:off x="7016474" y="6658824"/>
              <a:ext cx="64779" cy="11401"/>
            </a:xfrm>
            <a:custGeom>
              <a:avLst/>
              <a:gdLst/>
              <a:ahLst/>
              <a:cxnLst/>
              <a:rect l="l" t="t" r="r" b="b"/>
              <a:pathLst>
                <a:path w="64779" h="11401" extrusionOk="0">
                  <a:moveTo>
                    <a:pt x="0" y="0"/>
                  </a:moveTo>
                  <a:lnTo>
                    <a:pt x="64780" y="11401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6" name="Google Shape;2006;p50"/>
            <p:cNvSpPr/>
            <p:nvPr/>
          </p:nvSpPr>
          <p:spPr>
            <a:xfrm>
              <a:off x="7039795" y="6571674"/>
              <a:ext cx="61842" cy="22456"/>
            </a:xfrm>
            <a:custGeom>
              <a:avLst/>
              <a:gdLst/>
              <a:ahLst/>
              <a:cxnLst/>
              <a:rect l="l" t="t" r="r" b="b"/>
              <a:pathLst>
                <a:path w="61842" h="22456" extrusionOk="0">
                  <a:moveTo>
                    <a:pt x="0" y="0"/>
                  </a:moveTo>
                  <a:lnTo>
                    <a:pt x="61843" y="22457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7" name="Google Shape;2007;p50"/>
            <p:cNvSpPr/>
            <p:nvPr/>
          </p:nvSpPr>
          <p:spPr>
            <a:xfrm>
              <a:off x="7077885" y="6489965"/>
              <a:ext cx="57006" cy="32821"/>
            </a:xfrm>
            <a:custGeom>
              <a:avLst/>
              <a:gdLst/>
              <a:ahLst/>
              <a:cxnLst/>
              <a:rect l="l" t="t" r="r" b="b"/>
              <a:pathLst>
                <a:path w="57006" h="32821" extrusionOk="0">
                  <a:moveTo>
                    <a:pt x="0" y="0"/>
                  </a:moveTo>
                  <a:lnTo>
                    <a:pt x="57006" y="32822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8" name="Google Shape;2008;p50"/>
            <p:cNvSpPr/>
            <p:nvPr/>
          </p:nvSpPr>
          <p:spPr>
            <a:xfrm>
              <a:off x="7129623" y="6416030"/>
              <a:ext cx="50441" cy="42322"/>
            </a:xfrm>
            <a:custGeom>
              <a:avLst/>
              <a:gdLst/>
              <a:ahLst/>
              <a:cxnLst/>
              <a:rect l="l" t="t" r="r" b="b"/>
              <a:pathLst>
                <a:path w="50441" h="42322" extrusionOk="0">
                  <a:moveTo>
                    <a:pt x="0" y="0"/>
                  </a:moveTo>
                  <a:lnTo>
                    <a:pt x="50442" y="42323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9" name="Google Shape;2009;p50"/>
            <p:cNvSpPr/>
            <p:nvPr/>
          </p:nvSpPr>
          <p:spPr>
            <a:xfrm>
              <a:off x="7193452" y="6352287"/>
              <a:ext cx="42236" cy="50355"/>
            </a:xfrm>
            <a:custGeom>
              <a:avLst/>
              <a:gdLst/>
              <a:ahLst/>
              <a:cxnLst/>
              <a:rect l="l" t="t" r="r" b="b"/>
              <a:pathLst>
                <a:path w="42236" h="50355" extrusionOk="0">
                  <a:moveTo>
                    <a:pt x="0" y="0"/>
                  </a:moveTo>
                  <a:lnTo>
                    <a:pt x="42236" y="50356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0" name="Google Shape;2010;p50"/>
            <p:cNvSpPr/>
            <p:nvPr/>
          </p:nvSpPr>
          <p:spPr>
            <a:xfrm>
              <a:off x="7267301" y="6300549"/>
              <a:ext cx="32908" cy="57006"/>
            </a:xfrm>
            <a:custGeom>
              <a:avLst/>
              <a:gdLst/>
              <a:ahLst/>
              <a:cxnLst/>
              <a:rect l="l" t="t" r="r" b="b"/>
              <a:pathLst>
                <a:path w="32908" h="57006" extrusionOk="0">
                  <a:moveTo>
                    <a:pt x="0" y="0"/>
                  </a:moveTo>
                  <a:lnTo>
                    <a:pt x="32908" y="57006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1" name="Google Shape;2011;p50"/>
            <p:cNvSpPr/>
            <p:nvPr/>
          </p:nvSpPr>
          <p:spPr>
            <a:xfrm>
              <a:off x="7349010" y="6262459"/>
              <a:ext cx="22543" cy="61756"/>
            </a:xfrm>
            <a:custGeom>
              <a:avLst/>
              <a:gdLst/>
              <a:ahLst/>
              <a:cxnLst/>
              <a:rect l="l" t="t" r="r" b="b"/>
              <a:pathLst>
                <a:path w="22543" h="61756" extrusionOk="0">
                  <a:moveTo>
                    <a:pt x="0" y="0"/>
                  </a:moveTo>
                  <a:lnTo>
                    <a:pt x="22543" y="61757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2" name="Google Shape;2012;p50"/>
            <p:cNvSpPr/>
            <p:nvPr/>
          </p:nvSpPr>
          <p:spPr>
            <a:xfrm>
              <a:off x="7436160" y="6239138"/>
              <a:ext cx="11401" cy="64693"/>
            </a:xfrm>
            <a:custGeom>
              <a:avLst/>
              <a:gdLst/>
              <a:ahLst/>
              <a:cxnLst/>
              <a:rect l="l" t="t" r="r" b="b"/>
              <a:pathLst>
                <a:path w="11401" h="64693" extrusionOk="0">
                  <a:moveTo>
                    <a:pt x="0" y="0"/>
                  </a:moveTo>
                  <a:lnTo>
                    <a:pt x="11401" y="64693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3" name="Google Shape;2013;p50"/>
            <p:cNvSpPr/>
            <p:nvPr/>
          </p:nvSpPr>
          <p:spPr>
            <a:xfrm>
              <a:off x="7525987" y="6231192"/>
              <a:ext cx="8637" cy="65816"/>
            </a:xfrm>
            <a:custGeom>
              <a:avLst/>
              <a:gdLst/>
              <a:ahLst/>
              <a:cxnLst/>
              <a:rect l="l" t="t" r="r" b="b"/>
              <a:pathLst>
                <a:path w="8637" h="65816" extrusionOk="0">
                  <a:moveTo>
                    <a:pt x="0" y="0"/>
                  </a:moveTo>
                  <a:lnTo>
                    <a:pt x="0" y="65816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4" name="Google Shape;2014;p50"/>
            <p:cNvSpPr/>
            <p:nvPr/>
          </p:nvSpPr>
          <p:spPr>
            <a:xfrm>
              <a:off x="7604414" y="6239138"/>
              <a:ext cx="11401" cy="64693"/>
            </a:xfrm>
            <a:custGeom>
              <a:avLst/>
              <a:gdLst/>
              <a:ahLst/>
              <a:cxnLst/>
              <a:rect l="l" t="t" r="r" b="b"/>
              <a:pathLst>
                <a:path w="11401" h="64693" extrusionOk="0">
                  <a:moveTo>
                    <a:pt x="11401" y="0"/>
                  </a:moveTo>
                  <a:lnTo>
                    <a:pt x="0" y="64693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5" name="Google Shape;2015;p50"/>
            <p:cNvSpPr/>
            <p:nvPr/>
          </p:nvSpPr>
          <p:spPr>
            <a:xfrm>
              <a:off x="7680422" y="6262459"/>
              <a:ext cx="22543" cy="61756"/>
            </a:xfrm>
            <a:custGeom>
              <a:avLst/>
              <a:gdLst/>
              <a:ahLst/>
              <a:cxnLst/>
              <a:rect l="l" t="t" r="r" b="b"/>
              <a:pathLst>
                <a:path w="22543" h="61756" extrusionOk="0">
                  <a:moveTo>
                    <a:pt x="22543" y="0"/>
                  </a:moveTo>
                  <a:lnTo>
                    <a:pt x="0" y="61757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6" name="Google Shape;2016;p50"/>
            <p:cNvSpPr/>
            <p:nvPr/>
          </p:nvSpPr>
          <p:spPr>
            <a:xfrm>
              <a:off x="7751852" y="6300549"/>
              <a:ext cx="32821" cy="57006"/>
            </a:xfrm>
            <a:custGeom>
              <a:avLst/>
              <a:gdLst/>
              <a:ahLst/>
              <a:cxnLst/>
              <a:rect l="l" t="t" r="r" b="b"/>
              <a:pathLst>
                <a:path w="32821" h="57006" extrusionOk="0">
                  <a:moveTo>
                    <a:pt x="32822" y="0"/>
                  </a:moveTo>
                  <a:lnTo>
                    <a:pt x="0" y="57006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7" name="Google Shape;2017;p50"/>
            <p:cNvSpPr/>
            <p:nvPr/>
          </p:nvSpPr>
          <p:spPr>
            <a:xfrm>
              <a:off x="7816286" y="6352287"/>
              <a:ext cx="42322" cy="50355"/>
            </a:xfrm>
            <a:custGeom>
              <a:avLst/>
              <a:gdLst/>
              <a:ahLst/>
              <a:cxnLst/>
              <a:rect l="l" t="t" r="r" b="b"/>
              <a:pathLst>
                <a:path w="42322" h="50355" extrusionOk="0">
                  <a:moveTo>
                    <a:pt x="42323" y="0"/>
                  </a:moveTo>
                  <a:lnTo>
                    <a:pt x="0" y="50356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8" name="Google Shape;2018;p50"/>
            <p:cNvSpPr/>
            <p:nvPr/>
          </p:nvSpPr>
          <p:spPr>
            <a:xfrm>
              <a:off x="7871997" y="6416030"/>
              <a:ext cx="50355" cy="42322"/>
            </a:xfrm>
            <a:custGeom>
              <a:avLst/>
              <a:gdLst/>
              <a:ahLst/>
              <a:cxnLst/>
              <a:rect l="l" t="t" r="r" b="b"/>
              <a:pathLst>
                <a:path w="50355" h="42322" extrusionOk="0">
                  <a:moveTo>
                    <a:pt x="50355" y="0"/>
                  </a:moveTo>
                  <a:lnTo>
                    <a:pt x="0" y="42323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9" name="Google Shape;2019;p50"/>
            <p:cNvSpPr/>
            <p:nvPr/>
          </p:nvSpPr>
          <p:spPr>
            <a:xfrm>
              <a:off x="7917083" y="6489965"/>
              <a:ext cx="57006" cy="32821"/>
            </a:xfrm>
            <a:custGeom>
              <a:avLst/>
              <a:gdLst/>
              <a:ahLst/>
              <a:cxnLst/>
              <a:rect l="l" t="t" r="r" b="b"/>
              <a:pathLst>
                <a:path w="57006" h="32821" extrusionOk="0">
                  <a:moveTo>
                    <a:pt x="57006" y="0"/>
                  </a:moveTo>
                  <a:lnTo>
                    <a:pt x="0" y="32822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0" name="Google Shape;2020;p50"/>
            <p:cNvSpPr/>
            <p:nvPr/>
          </p:nvSpPr>
          <p:spPr>
            <a:xfrm>
              <a:off x="7950423" y="6571674"/>
              <a:ext cx="61756" cy="22456"/>
            </a:xfrm>
            <a:custGeom>
              <a:avLst/>
              <a:gdLst/>
              <a:ahLst/>
              <a:cxnLst/>
              <a:rect l="l" t="t" r="r" b="b"/>
              <a:pathLst>
                <a:path w="61756" h="22456" extrusionOk="0">
                  <a:moveTo>
                    <a:pt x="61756" y="0"/>
                  </a:moveTo>
                  <a:lnTo>
                    <a:pt x="0" y="22457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1" name="Google Shape;2021;p50"/>
            <p:cNvSpPr/>
            <p:nvPr/>
          </p:nvSpPr>
          <p:spPr>
            <a:xfrm>
              <a:off x="7970807" y="6658824"/>
              <a:ext cx="64693" cy="11401"/>
            </a:xfrm>
            <a:custGeom>
              <a:avLst/>
              <a:gdLst/>
              <a:ahLst/>
              <a:cxnLst/>
              <a:rect l="l" t="t" r="r" b="b"/>
              <a:pathLst>
                <a:path w="64693" h="11401" extrusionOk="0">
                  <a:moveTo>
                    <a:pt x="64693" y="0"/>
                  </a:moveTo>
                  <a:lnTo>
                    <a:pt x="0" y="11401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2" name="Google Shape;2022;p50"/>
            <p:cNvSpPr/>
            <p:nvPr/>
          </p:nvSpPr>
          <p:spPr>
            <a:xfrm>
              <a:off x="7977631" y="6748652"/>
              <a:ext cx="65729" cy="8637"/>
            </a:xfrm>
            <a:custGeom>
              <a:avLst/>
              <a:gdLst/>
              <a:ahLst/>
              <a:cxnLst/>
              <a:rect l="l" t="t" r="r" b="b"/>
              <a:pathLst>
                <a:path w="65729" h="8637" extrusionOk="0">
                  <a:moveTo>
                    <a:pt x="65730" y="0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3" name="Google Shape;2023;p50"/>
            <p:cNvSpPr/>
            <p:nvPr/>
          </p:nvSpPr>
          <p:spPr>
            <a:xfrm>
              <a:off x="7008442" y="6231279"/>
              <a:ext cx="1034832" cy="610914"/>
            </a:xfrm>
            <a:custGeom>
              <a:avLst/>
              <a:gdLst/>
              <a:ahLst/>
              <a:cxnLst/>
              <a:rect l="l" t="t" r="r" b="b"/>
              <a:pathLst>
                <a:path w="1034832" h="610914" extrusionOk="0">
                  <a:moveTo>
                    <a:pt x="517546" y="26257"/>
                  </a:moveTo>
                  <a:cubicBezTo>
                    <a:pt x="788324" y="26257"/>
                    <a:pt x="1008661" y="246594"/>
                    <a:pt x="1008661" y="517373"/>
                  </a:cubicBezTo>
                  <a:lnTo>
                    <a:pt x="1008661" y="584571"/>
                  </a:lnTo>
                  <a:lnTo>
                    <a:pt x="26430" y="584571"/>
                  </a:lnTo>
                  <a:lnTo>
                    <a:pt x="26430" y="517373"/>
                  </a:lnTo>
                  <a:cubicBezTo>
                    <a:pt x="26430" y="246594"/>
                    <a:pt x="246767" y="26257"/>
                    <a:pt x="517546" y="26257"/>
                  </a:cubicBezTo>
                  <a:moveTo>
                    <a:pt x="109002" y="501308"/>
                  </a:moveTo>
                  <a:lnTo>
                    <a:pt x="451730" y="501308"/>
                  </a:lnTo>
                  <a:lnTo>
                    <a:pt x="451730" y="474964"/>
                  </a:lnTo>
                  <a:cubicBezTo>
                    <a:pt x="451730" y="438687"/>
                    <a:pt x="481269" y="409234"/>
                    <a:pt x="517459" y="409234"/>
                  </a:cubicBezTo>
                  <a:cubicBezTo>
                    <a:pt x="553649" y="409234"/>
                    <a:pt x="583189" y="438774"/>
                    <a:pt x="583189" y="474964"/>
                  </a:cubicBezTo>
                  <a:lnTo>
                    <a:pt x="583189" y="501308"/>
                  </a:lnTo>
                  <a:lnTo>
                    <a:pt x="925916" y="501308"/>
                  </a:lnTo>
                  <a:lnTo>
                    <a:pt x="922634" y="472113"/>
                  </a:lnTo>
                  <a:cubicBezTo>
                    <a:pt x="899659" y="265423"/>
                    <a:pt x="725445" y="109607"/>
                    <a:pt x="517373" y="109607"/>
                  </a:cubicBezTo>
                  <a:cubicBezTo>
                    <a:pt x="309301" y="109607"/>
                    <a:pt x="135001" y="265423"/>
                    <a:pt x="112112" y="472113"/>
                  </a:cubicBezTo>
                  <a:lnTo>
                    <a:pt x="108830" y="501308"/>
                  </a:lnTo>
                  <a:moveTo>
                    <a:pt x="517373" y="527652"/>
                  </a:moveTo>
                  <a:cubicBezTo>
                    <a:pt x="546394" y="527652"/>
                    <a:pt x="569974" y="504072"/>
                    <a:pt x="569974" y="475050"/>
                  </a:cubicBezTo>
                  <a:cubicBezTo>
                    <a:pt x="569974" y="446029"/>
                    <a:pt x="546394" y="422449"/>
                    <a:pt x="517373" y="422449"/>
                  </a:cubicBezTo>
                  <a:cubicBezTo>
                    <a:pt x="488352" y="422449"/>
                    <a:pt x="464772" y="446029"/>
                    <a:pt x="464772" y="475050"/>
                  </a:cubicBezTo>
                  <a:cubicBezTo>
                    <a:pt x="464772" y="504072"/>
                    <a:pt x="488352" y="527652"/>
                    <a:pt x="517373" y="527652"/>
                  </a:cubicBezTo>
                  <a:moveTo>
                    <a:pt x="517373" y="0"/>
                  </a:moveTo>
                  <a:cubicBezTo>
                    <a:pt x="231652" y="0"/>
                    <a:pt x="0" y="231652"/>
                    <a:pt x="0" y="517373"/>
                  </a:cubicBezTo>
                  <a:lnTo>
                    <a:pt x="0" y="610915"/>
                  </a:lnTo>
                  <a:lnTo>
                    <a:pt x="1034832" y="610915"/>
                  </a:lnTo>
                  <a:lnTo>
                    <a:pt x="1034832" y="517373"/>
                  </a:lnTo>
                  <a:cubicBezTo>
                    <a:pt x="1034832" y="231652"/>
                    <a:pt x="803181" y="0"/>
                    <a:pt x="517459" y="0"/>
                  </a:cubicBezTo>
                  <a:lnTo>
                    <a:pt x="517459" y="0"/>
                  </a:lnTo>
                  <a:close/>
                  <a:moveTo>
                    <a:pt x="138196" y="475050"/>
                  </a:moveTo>
                  <a:cubicBezTo>
                    <a:pt x="159358" y="284598"/>
                    <a:pt x="321307" y="135951"/>
                    <a:pt x="517373" y="135951"/>
                  </a:cubicBezTo>
                  <a:cubicBezTo>
                    <a:pt x="713439" y="135951"/>
                    <a:pt x="875388" y="284598"/>
                    <a:pt x="896550" y="475050"/>
                  </a:cubicBezTo>
                  <a:lnTo>
                    <a:pt x="609533" y="475050"/>
                  </a:lnTo>
                  <a:cubicBezTo>
                    <a:pt x="609533" y="424177"/>
                    <a:pt x="568333" y="382977"/>
                    <a:pt x="517459" y="382977"/>
                  </a:cubicBezTo>
                  <a:cubicBezTo>
                    <a:pt x="466585" y="382977"/>
                    <a:pt x="425386" y="424177"/>
                    <a:pt x="425386" y="475050"/>
                  </a:cubicBezTo>
                  <a:lnTo>
                    <a:pt x="138369" y="475050"/>
                  </a:lnTo>
                  <a:close/>
                  <a:moveTo>
                    <a:pt x="517373" y="501394"/>
                  </a:moveTo>
                  <a:cubicBezTo>
                    <a:pt x="502862" y="501394"/>
                    <a:pt x="491029" y="489647"/>
                    <a:pt x="491029" y="475050"/>
                  </a:cubicBezTo>
                  <a:cubicBezTo>
                    <a:pt x="491029" y="460453"/>
                    <a:pt x="502776" y="448707"/>
                    <a:pt x="517373" y="448707"/>
                  </a:cubicBezTo>
                  <a:cubicBezTo>
                    <a:pt x="531970" y="448707"/>
                    <a:pt x="543717" y="460453"/>
                    <a:pt x="543717" y="475050"/>
                  </a:cubicBezTo>
                  <a:cubicBezTo>
                    <a:pt x="543717" y="489647"/>
                    <a:pt x="531970" y="501394"/>
                    <a:pt x="517373" y="501394"/>
                  </a:cubicBezTo>
                  <a:lnTo>
                    <a:pt x="517373" y="501394"/>
                  </a:lnTo>
                  <a:close/>
                </a:path>
              </a:pathLst>
            </a:custGeom>
            <a:solidFill>
              <a:srgbClr val="05135F">
                <a:alpha val="120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4" name="Google Shape;2024;p50"/>
            <p:cNvSpPr/>
            <p:nvPr/>
          </p:nvSpPr>
          <p:spPr>
            <a:xfrm>
              <a:off x="7118567" y="6338640"/>
              <a:ext cx="815013" cy="364493"/>
            </a:xfrm>
            <a:custGeom>
              <a:avLst/>
              <a:gdLst/>
              <a:ahLst/>
              <a:cxnLst/>
              <a:rect l="l" t="t" r="r" b="b"/>
              <a:pathLst>
                <a:path w="815013" h="364493" extrusionOk="0">
                  <a:moveTo>
                    <a:pt x="0" y="364493"/>
                  </a:moveTo>
                  <a:cubicBezTo>
                    <a:pt x="11055" y="264992"/>
                    <a:pt x="58388" y="173005"/>
                    <a:pt x="133273" y="105461"/>
                  </a:cubicBezTo>
                  <a:cubicBezTo>
                    <a:pt x="208676" y="37486"/>
                    <a:pt x="306105" y="0"/>
                    <a:pt x="407507" y="0"/>
                  </a:cubicBezTo>
                  <a:cubicBezTo>
                    <a:pt x="508908" y="0"/>
                    <a:pt x="606251" y="37486"/>
                    <a:pt x="681740" y="105461"/>
                  </a:cubicBezTo>
                  <a:cubicBezTo>
                    <a:pt x="756625" y="172919"/>
                    <a:pt x="803958" y="264905"/>
                    <a:pt x="815014" y="364493"/>
                  </a:cubicBez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53" name="Google Shape;2053;p50"/>
          <p:cNvGrpSpPr/>
          <p:nvPr/>
        </p:nvGrpSpPr>
        <p:grpSpPr>
          <a:xfrm rot="3776744">
            <a:off x="40986" y="3757146"/>
            <a:ext cx="2003546" cy="430052"/>
            <a:chOff x="7017251" y="5781017"/>
            <a:chExt cx="1017558" cy="259118"/>
          </a:xfrm>
        </p:grpSpPr>
        <p:sp>
          <p:nvSpPr>
            <p:cNvPr id="2054" name="Google Shape;2054;p50"/>
            <p:cNvSpPr/>
            <p:nvPr/>
          </p:nvSpPr>
          <p:spPr>
            <a:xfrm>
              <a:off x="7017252" y="5781017"/>
              <a:ext cx="1017557" cy="259118"/>
            </a:xfrm>
            <a:custGeom>
              <a:avLst/>
              <a:gdLst/>
              <a:ahLst/>
              <a:cxnLst/>
              <a:rect l="l" t="t" r="r" b="b"/>
              <a:pathLst>
                <a:path w="1017557" h="259118" extrusionOk="0">
                  <a:moveTo>
                    <a:pt x="1003565" y="0"/>
                  </a:moveTo>
                  <a:cubicBezTo>
                    <a:pt x="1011293" y="0"/>
                    <a:pt x="1017558" y="6264"/>
                    <a:pt x="1017558" y="13992"/>
                  </a:cubicBezTo>
                  <a:lnTo>
                    <a:pt x="1017558" y="245126"/>
                  </a:lnTo>
                  <a:cubicBezTo>
                    <a:pt x="1017558" y="252854"/>
                    <a:pt x="1011293" y="259118"/>
                    <a:pt x="1003565" y="259118"/>
                  </a:cubicBezTo>
                  <a:lnTo>
                    <a:pt x="13992" y="259118"/>
                  </a:lnTo>
                  <a:cubicBezTo>
                    <a:pt x="6264" y="259118"/>
                    <a:pt x="0" y="252854"/>
                    <a:pt x="0" y="245126"/>
                  </a:cubicBezTo>
                  <a:lnTo>
                    <a:pt x="0" y="13992"/>
                  </a:lnTo>
                  <a:cubicBezTo>
                    <a:pt x="0" y="6264"/>
                    <a:pt x="6264" y="0"/>
                    <a:pt x="139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5" name="Google Shape;2055;p50"/>
            <p:cNvSpPr/>
            <p:nvPr/>
          </p:nvSpPr>
          <p:spPr>
            <a:xfrm>
              <a:off x="7017251" y="5781017"/>
              <a:ext cx="1017557" cy="259118"/>
            </a:xfrm>
            <a:custGeom>
              <a:avLst/>
              <a:gdLst/>
              <a:ahLst/>
              <a:cxnLst/>
              <a:rect l="l" t="t" r="r" b="b"/>
              <a:pathLst>
                <a:path w="1017557" h="259118" extrusionOk="0">
                  <a:moveTo>
                    <a:pt x="1003480" y="0"/>
                  </a:moveTo>
                  <a:lnTo>
                    <a:pt x="933344" y="0"/>
                  </a:lnTo>
                  <a:lnTo>
                    <a:pt x="933344" y="160999"/>
                  </a:lnTo>
                  <a:cubicBezTo>
                    <a:pt x="933344" y="168772"/>
                    <a:pt x="927039" y="174991"/>
                    <a:pt x="919352" y="174991"/>
                  </a:cubicBezTo>
                  <a:lnTo>
                    <a:pt x="0" y="174991"/>
                  </a:lnTo>
                  <a:lnTo>
                    <a:pt x="0" y="245126"/>
                  </a:lnTo>
                  <a:cubicBezTo>
                    <a:pt x="0" y="252900"/>
                    <a:pt x="6306" y="259118"/>
                    <a:pt x="13993" y="259118"/>
                  </a:cubicBezTo>
                  <a:lnTo>
                    <a:pt x="1003566" y="259118"/>
                  </a:lnTo>
                  <a:cubicBezTo>
                    <a:pt x="1011339" y="259118"/>
                    <a:pt x="1017558" y="252813"/>
                    <a:pt x="1017558" y="245126"/>
                  </a:cubicBezTo>
                  <a:lnTo>
                    <a:pt x="1017558" y="13992"/>
                  </a:lnTo>
                  <a:cubicBezTo>
                    <a:pt x="1017558" y="6219"/>
                    <a:pt x="1011253" y="0"/>
                    <a:pt x="10035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6" name="Google Shape;2056;p50"/>
            <p:cNvSpPr/>
            <p:nvPr/>
          </p:nvSpPr>
          <p:spPr>
            <a:xfrm>
              <a:off x="7075035" y="5934847"/>
              <a:ext cx="47850" cy="47850"/>
            </a:xfrm>
            <a:custGeom>
              <a:avLst/>
              <a:gdLst/>
              <a:ahLst/>
              <a:cxnLst/>
              <a:rect l="l" t="t" r="r" b="b"/>
              <a:pathLst>
                <a:path w="47850" h="47850" extrusionOk="0">
                  <a:moveTo>
                    <a:pt x="47851" y="23925"/>
                  </a:moveTo>
                  <a:cubicBezTo>
                    <a:pt x="47851" y="30317"/>
                    <a:pt x="45346" y="36363"/>
                    <a:pt x="40855" y="40854"/>
                  </a:cubicBezTo>
                  <a:cubicBezTo>
                    <a:pt x="36363" y="45346"/>
                    <a:pt x="30317" y="47850"/>
                    <a:pt x="23925" y="47850"/>
                  </a:cubicBezTo>
                  <a:cubicBezTo>
                    <a:pt x="17534" y="47850"/>
                    <a:pt x="11488" y="45346"/>
                    <a:pt x="6996" y="40854"/>
                  </a:cubicBezTo>
                  <a:cubicBezTo>
                    <a:pt x="2505" y="36363"/>
                    <a:pt x="0" y="30317"/>
                    <a:pt x="0" y="23925"/>
                  </a:cubicBezTo>
                  <a:cubicBezTo>
                    <a:pt x="0" y="17534"/>
                    <a:pt x="2505" y="11574"/>
                    <a:pt x="6996" y="6996"/>
                  </a:cubicBezTo>
                  <a:cubicBezTo>
                    <a:pt x="11488" y="2505"/>
                    <a:pt x="17534" y="0"/>
                    <a:pt x="23925" y="0"/>
                  </a:cubicBezTo>
                  <a:cubicBezTo>
                    <a:pt x="37141" y="0"/>
                    <a:pt x="47851" y="10710"/>
                    <a:pt x="47851" y="239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7" name="Google Shape;2057;p50"/>
            <p:cNvSpPr/>
            <p:nvPr/>
          </p:nvSpPr>
          <p:spPr>
            <a:xfrm>
              <a:off x="7583944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rgbClr val="F9CDC7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8" name="Google Shape;2058;p50"/>
            <p:cNvSpPr/>
            <p:nvPr/>
          </p:nvSpPr>
          <p:spPr>
            <a:xfrm>
              <a:off x="7635940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9" name="Google Shape;2059;p50"/>
            <p:cNvSpPr/>
            <p:nvPr/>
          </p:nvSpPr>
          <p:spPr>
            <a:xfrm>
              <a:off x="7688023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0" name="Google Shape;2060;p50"/>
            <p:cNvSpPr/>
            <p:nvPr/>
          </p:nvSpPr>
          <p:spPr>
            <a:xfrm>
              <a:off x="7740106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1" name="Google Shape;2061;p50"/>
            <p:cNvSpPr/>
            <p:nvPr/>
          </p:nvSpPr>
          <p:spPr>
            <a:xfrm>
              <a:off x="7792102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2" name="Google Shape;2062;p50"/>
            <p:cNvSpPr/>
            <p:nvPr/>
          </p:nvSpPr>
          <p:spPr>
            <a:xfrm>
              <a:off x="7844185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3" name="Google Shape;2063;p50"/>
            <p:cNvSpPr/>
            <p:nvPr/>
          </p:nvSpPr>
          <p:spPr>
            <a:xfrm>
              <a:off x="7896181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4" name="Google Shape;2064;p50"/>
            <p:cNvSpPr/>
            <p:nvPr/>
          </p:nvSpPr>
          <p:spPr>
            <a:xfrm>
              <a:off x="7948264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5" name="Google Shape;2065;p50"/>
            <p:cNvSpPr/>
            <p:nvPr/>
          </p:nvSpPr>
          <p:spPr>
            <a:xfrm>
              <a:off x="8000347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6" name="Google Shape;2066;p50"/>
            <p:cNvSpPr/>
            <p:nvPr/>
          </p:nvSpPr>
          <p:spPr>
            <a:xfrm>
              <a:off x="7219537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rgbClr val="F9CDC7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7" name="Google Shape;2067;p50"/>
            <p:cNvSpPr/>
            <p:nvPr/>
          </p:nvSpPr>
          <p:spPr>
            <a:xfrm>
              <a:off x="7271620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8" name="Google Shape;2068;p50"/>
            <p:cNvSpPr/>
            <p:nvPr/>
          </p:nvSpPr>
          <p:spPr>
            <a:xfrm>
              <a:off x="7323616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9" name="Google Shape;2069;p50"/>
            <p:cNvSpPr/>
            <p:nvPr/>
          </p:nvSpPr>
          <p:spPr>
            <a:xfrm>
              <a:off x="7375699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0" name="Google Shape;2070;p50"/>
            <p:cNvSpPr/>
            <p:nvPr/>
          </p:nvSpPr>
          <p:spPr>
            <a:xfrm>
              <a:off x="7427782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1" name="Google Shape;2071;p50"/>
            <p:cNvSpPr/>
            <p:nvPr/>
          </p:nvSpPr>
          <p:spPr>
            <a:xfrm>
              <a:off x="7479778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2" name="Google Shape;2072;p50"/>
            <p:cNvSpPr/>
            <p:nvPr/>
          </p:nvSpPr>
          <p:spPr>
            <a:xfrm>
              <a:off x="7531861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3" name="Google Shape;2073;p50"/>
            <p:cNvSpPr/>
            <p:nvPr/>
          </p:nvSpPr>
          <p:spPr>
            <a:xfrm>
              <a:off x="7583944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4" name="Google Shape;2074;p50"/>
            <p:cNvSpPr/>
            <p:nvPr/>
          </p:nvSpPr>
          <p:spPr>
            <a:xfrm>
              <a:off x="7063375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5" name="Google Shape;2075;p50"/>
            <p:cNvSpPr/>
            <p:nvPr/>
          </p:nvSpPr>
          <p:spPr>
            <a:xfrm>
              <a:off x="7115458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6" name="Google Shape;2076;p50"/>
            <p:cNvSpPr/>
            <p:nvPr/>
          </p:nvSpPr>
          <p:spPr>
            <a:xfrm>
              <a:off x="7167454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7" name="Google Shape;2077;p50"/>
            <p:cNvSpPr/>
            <p:nvPr/>
          </p:nvSpPr>
          <p:spPr>
            <a:xfrm>
              <a:off x="7219537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4" name="Google Shape;226;p36"/>
          <p:cNvSpPr txBox="1">
            <a:spLocks noGrp="1"/>
          </p:cNvSpPr>
          <p:nvPr>
            <p:ph type="title"/>
          </p:nvPr>
        </p:nvSpPr>
        <p:spPr>
          <a:xfrm>
            <a:off x="1138284" y="595813"/>
            <a:ext cx="6853190" cy="164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smtClean="0">
                <a:solidFill>
                  <a:srgbClr val="C00000"/>
                </a:solidFill>
                <a:latin typeface="+mj-lt"/>
              </a:rPr>
              <a:t>LUYỆN </a:t>
            </a:r>
            <a:r>
              <a:rPr lang="en" sz="7500" smtClean="0">
                <a:solidFill>
                  <a:srgbClr val="C00000"/>
                </a:solidFill>
                <a:latin typeface="+mj-lt"/>
              </a:rPr>
              <a:t>TẬP</a:t>
            </a:r>
            <a:endParaRPr sz="750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85" name="Freeform 14"/>
          <p:cNvSpPr/>
          <p:nvPr/>
        </p:nvSpPr>
        <p:spPr>
          <a:xfrm>
            <a:off x="3723391" y="2909757"/>
            <a:ext cx="1648595" cy="1946909"/>
          </a:xfrm>
          <a:custGeom>
            <a:avLst/>
            <a:gdLst/>
            <a:ahLst/>
            <a:cxnLst/>
            <a:rect l="l" t="t" r="r" b="b"/>
            <a:pathLst>
              <a:path w="5894451" h="8229600">
                <a:moveTo>
                  <a:pt x="0" y="0"/>
                </a:moveTo>
                <a:lnTo>
                  <a:pt x="5894452" y="0"/>
                </a:lnTo>
                <a:lnTo>
                  <a:pt x="589445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p14:dur="700">
        <p15:prstTrans prst="peelOff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4859"/>
            <a:ext cx="9144000" cy="5486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624" y="517795"/>
            <a:ext cx="3095738" cy="3084723"/>
          </a:xfrm>
          <a:prstGeom prst="rect">
            <a:avLst/>
          </a:prstGeom>
        </p:spPr>
      </p:pic>
      <p:pic>
        <p:nvPicPr>
          <p:cNvPr id="7" name="Nhac-nen-ai-la-trieu-phu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83547" y="62314"/>
            <a:ext cx="421166" cy="421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06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-9144" y="433133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2926282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1104577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386622" y="263552"/>
            <a:ext cx="8254175" cy="168205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605F6AC-8356-4661-B6A4-309609CF4CCF}"/>
                  </a:ext>
                </a:extLst>
              </p:cNvPr>
              <p:cNvSpPr txBox="1"/>
              <p:nvPr/>
            </p:nvSpPr>
            <p:spPr>
              <a:xfrm>
                <a:off x="1080844" y="380906"/>
                <a:ext cx="6909160" cy="13542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400" b="1" smtClean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 1.</a:t>
                </a:r>
                <a:r>
                  <a:rPr lang="vi-VN" sz="24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Cho tam giác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vi-VN" sz="24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vuông tại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vi-VN" sz="24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có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𝐶𝐵</m:t>
                    </m:r>
                    <m:r>
                      <a:rPr lang="vi-VN" sz="24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=5;</m:t>
                    </m:r>
                  </m:oMath>
                </a14:m>
                <a:endParaRPr lang="en-US" sz="2400" i="1" smtClean="0">
                  <a:solidFill>
                    <a:schemeClr val="bg1"/>
                  </a:solidFill>
                  <a:effectLst/>
                  <a:latin typeface="Cambria Math" panose="0204050305040603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24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vi-VN" sz="24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𝐴𝐵</m:t>
                    </m:r>
                    <m:r>
                      <a:rPr lang="vi-VN" sz="24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=4</m:t>
                    </m:r>
                  </m:oMath>
                </a14:m>
                <a:r>
                  <a:rPr lang="vi-VN" sz="24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Tính số đo góc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vi-VN" sz="24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?</a:t>
                </a:r>
                <a:endParaRPr lang="en-US" sz="20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605F6AC-8356-4661-B6A4-309609CF4C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844" y="380906"/>
                <a:ext cx="6909160" cy="1354217"/>
              </a:xfrm>
              <a:prstGeom prst="rect">
                <a:avLst/>
              </a:prstGeom>
              <a:blipFill>
                <a:blip r:embed="rId11"/>
                <a:stretch>
                  <a:fillRect l="-1323" b="-44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386622" y="2451315"/>
            <a:ext cx="4127087" cy="93350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4527796" y="2466056"/>
            <a:ext cx="4127087" cy="93866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cau hoi b">
                <a:extLst>
                  <a:ext uri="{FF2B5EF4-FFF2-40B4-BE49-F238E27FC236}">
                    <a16:creationId xmlns:a16="http://schemas.microsoft.com/office/drawing/2014/main" id="{9897B1B9-EB78-41AF-AC33-1E8F7714B11F}"/>
                  </a:ext>
                </a:extLst>
              </p:cNvPr>
              <p:cNvSpPr txBox="1"/>
              <p:nvPr/>
            </p:nvSpPr>
            <p:spPr>
              <a:xfrm>
                <a:off x="944093" y="2598542"/>
                <a:ext cx="2925545" cy="6719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15240" lvl="0" algn="ctr" defTabSz="457200">
                  <a:lnSpc>
                    <a:spcPct val="150000"/>
                  </a:lnSpc>
                  <a:spcBef>
                    <a:spcPts val="150"/>
                  </a:spcBef>
                  <a:spcAft>
                    <a:spcPts val="150"/>
                  </a:spcAft>
                  <a:buClrTx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240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vi-VN" sz="240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. 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vi-VN" sz="24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36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vi-VN" sz="24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o</m:t>
                          </m:r>
                        </m:sup>
                      </m:sSup>
                      <m:r>
                        <a:rPr lang="en-US" sz="2400" b="0" i="0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52</m:t>
                      </m:r>
                      <m:r>
                        <a:rPr lang="vi-VN" sz="24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′</m:t>
                      </m:r>
                    </m:oMath>
                  </m:oMathPara>
                </a14:m>
                <a:endParaRPr kumimoji="0" lang="en-US" sz="21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25" name="cau hoi b">
                <a:extLst>
                  <a:ext uri="{FF2B5EF4-FFF2-40B4-BE49-F238E27FC236}">
                    <a16:creationId xmlns:a16="http://schemas.microsoft.com/office/drawing/2014/main" id="{9897B1B9-EB78-41AF-AC33-1E8F7714B1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093" y="2598542"/>
                <a:ext cx="2925545" cy="67197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cau hoi c">
                <a:extLst>
                  <a:ext uri="{FF2B5EF4-FFF2-40B4-BE49-F238E27FC236}">
                    <a16:creationId xmlns:a16="http://schemas.microsoft.com/office/drawing/2014/main" id="{D96707EC-5A82-4050-B897-6DBAB63AC957}"/>
                  </a:ext>
                </a:extLst>
              </p:cNvPr>
              <p:cNvSpPr txBox="1"/>
              <p:nvPr/>
            </p:nvSpPr>
            <p:spPr>
              <a:xfrm>
                <a:off x="5071180" y="2568673"/>
                <a:ext cx="3098747" cy="713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15240" lvl="0" algn="ctr" defTabSz="457200">
                  <a:lnSpc>
                    <a:spcPct val="150000"/>
                  </a:lnSpc>
                  <a:buClrTx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240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vi-VN" sz="240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. 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vi-VN" sz="24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60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vi-VN" sz="24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o</m:t>
                          </m:r>
                        </m:sup>
                      </m:sSup>
                      <m:r>
                        <a:rPr lang="vi-VN" sz="24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52</m:t>
                      </m:r>
                      <m:r>
                        <a:rPr lang="vi-VN" sz="24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′</m:t>
                      </m:r>
                      <m:r>
                        <m:rPr>
                          <m:nor/>
                        </m:rPr>
                        <a:rPr lang="vi-VN" sz="2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	</m:t>
                      </m:r>
                    </m:oMath>
                  </m:oMathPara>
                </a14:m>
                <a:endParaRPr kumimoji="0" lang="en-US" sz="2100" b="0" i="0" u="none" strike="noStrike" kern="1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27" name="cau hoi c">
                <a:extLst>
                  <a:ext uri="{FF2B5EF4-FFF2-40B4-BE49-F238E27FC236}">
                    <a16:creationId xmlns:a16="http://schemas.microsoft.com/office/drawing/2014/main" id="{D96707EC-5A82-4050-B897-6DBAB63AC9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1180" y="2568673"/>
                <a:ext cx="3098747" cy="71397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4513709" y="3864459"/>
            <a:ext cx="4127087" cy="94683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386622" y="3853723"/>
            <a:ext cx="4127087" cy="94745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cau hoi a">
                <a:extLst>
                  <a:ext uri="{FF2B5EF4-FFF2-40B4-BE49-F238E27FC236}">
                    <a16:creationId xmlns:a16="http://schemas.microsoft.com/office/drawing/2014/main" id="{9B5DABB8-849A-4D2D-930C-9CA07BFC5BDE}"/>
                  </a:ext>
                </a:extLst>
              </p:cNvPr>
              <p:cNvSpPr txBox="1"/>
              <p:nvPr/>
            </p:nvSpPr>
            <p:spPr>
              <a:xfrm>
                <a:off x="5347644" y="3976239"/>
                <a:ext cx="2162505" cy="7232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240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vi-VN" sz="240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 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vi-VN" sz="24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60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vi-VN" sz="24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o</m:t>
                          </m:r>
                        </m:sup>
                      </m:sSup>
                    </m:oMath>
                  </m:oMathPara>
                </a14:m>
                <a:endParaRPr lang="en-US" sz="20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3" name="cau hoi a">
                <a:extLst>
                  <a:ext uri="{FF2B5EF4-FFF2-40B4-BE49-F238E27FC236}">
                    <a16:creationId xmlns:a16="http://schemas.microsoft.com/office/drawing/2014/main" id="{9B5DABB8-849A-4D2D-930C-9CA07BFC5B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7644" y="3976239"/>
                <a:ext cx="2162505" cy="72327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" name="cau hoi d">
                <a:extLst>
                  <a:ext uri="{FF2B5EF4-FFF2-40B4-BE49-F238E27FC236}">
                    <a16:creationId xmlns:a16="http://schemas.microsoft.com/office/drawing/2014/main" id="{42A746A3-96B8-42A5-8EFA-A104DB6B2F69}"/>
                  </a:ext>
                </a:extLst>
              </p:cNvPr>
              <p:cNvSpPr txBox="1"/>
              <p:nvPr/>
            </p:nvSpPr>
            <p:spPr>
              <a:xfrm>
                <a:off x="1129117" y="4004282"/>
                <a:ext cx="217144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15240" lvl="0" algn="ctr" defTabSz="457200">
                  <a:lnSpc>
                    <a:spcPct val="150000"/>
                  </a:lnSpc>
                  <a:buClrTx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240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240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. 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vi-VN" sz="24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35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vi-VN" sz="24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o</m:t>
                          </m:r>
                        </m:sup>
                      </m:sSup>
                    </m:oMath>
                  </m:oMathPara>
                </a14:m>
                <a:endParaRPr kumimoji="0" lang="en-US" sz="2100" b="0" i="0" u="none" strike="noStrike" kern="1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34" name="cau hoi d">
                <a:extLst>
                  <a:ext uri="{FF2B5EF4-FFF2-40B4-BE49-F238E27FC236}">
                    <a16:creationId xmlns:a16="http://schemas.microsoft.com/office/drawing/2014/main" id="{42A746A3-96B8-42A5-8EFA-A104DB6B2F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9117" y="4004282"/>
                <a:ext cx="2171448" cy="646331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58686" y="568690"/>
            <a:ext cx="365523" cy="36552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58686" y="1029815"/>
            <a:ext cx="365523" cy="36552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66864" y="1476412"/>
            <a:ext cx="365523" cy="36552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66864" y="2347144"/>
            <a:ext cx="365523" cy="36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658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-9144" y="4394942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3140963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3804" y="1262673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386623" y="247650"/>
            <a:ext cx="8254175" cy="203085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605F6AC-8356-4661-B6A4-309609CF4CCF}"/>
                  </a:ext>
                </a:extLst>
              </p:cNvPr>
              <p:cNvSpPr txBox="1"/>
              <p:nvPr/>
            </p:nvSpPr>
            <p:spPr>
              <a:xfrm>
                <a:off x="795265" y="558627"/>
                <a:ext cx="7288032" cy="13542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30480"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fr-FR" sz="2400" b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fr-FR" sz="2400" b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â</m:t>
                      </m:r>
                      <m:r>
                        <m:rPr>
                          <m:nor/>
                        </m:rPr>
                        <a:rPr lang="fr-FR" sz="2400" b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u</m:t>
                      </m:r>
                      <m:r>
                        <m:rPr>
                          <m:nor/>
                        </m:rPr>
                        <a:rPr lang="fr-FR" sz="2400" b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2</m:t>
                      </m:r>
                      <m:r>
                        <m:rPr>
                          <m:nor/>
                        </m:rPr>
                        <a:rPr lang="fr-FR" sz="240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. </m:t>
                      </m:r>
                      <m:r>
                        <m:rPr>
                          <m:nor/>
                        </m:rPr>
                        <a:rPr lang="vi-VN" sz="240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Cho</m:t>
                      </m:r>
                      <m:r>
                        <m:rPr>
                          <m:nor/>
                        </m:rPr>
                        <a:rPr lang="vi-VN" sz="240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40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tam</m:t>
                      </m:r>
                      <m:r>
                        <m:rPr>
                          <m:nor/>
                        </m:rPr>
                        <a:rPr lang="vi-VN" sz="240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40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gi</m:t>
                      </m:r>
                      <m:r>
                        <m:rPr>
                          <m:nor/>
                        </m:rPr>
                        <a:rPr lang="vi-VN" sz="240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á</m:t>
                      </m:r>
                      <m:r>
                        <m:rPr>
                          <m:nor/>
                        </m:rPr>
                        <a:rPr lang="vi-VN" sz="240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240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vi-VN" sz="24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𝐴𝐵𝐶</m:t>
                      </m:r>
                      <m:r>
                        <m:rPr>
                          <m:nor/>
                        </m:rPr>
                        <a:rPr lang="vi-VN" sz="2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vu</m:t>
                      </m:r>
                      <m:r>
                        <m:rPr>
                          <m:nor/>
                        </m:rPr>
                        <a:rPr lang="vi-VN" sz="2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ô</m:t>
                      </m:r>
                      <m:r>
                        <m:rPr>
                          <m:nor/>
                        </m:rPr>
                        <a:rPr lang="vi-VN" sz="2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vi-VN" sz="2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vi-VN" sz="2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ạ</m:t>
                      </m:r>
                      <m:r>
                        <m:rPr>
                          <m:nor/>
                        </m:rPr>
                        <a:rPr lang="vi-VN" sz="2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vi-VN" sz="2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vi-VN" sz="24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𝐵</m:t>
                      </m:r>
                      <m:r>
                        <m:rPr>
                          <m:nor/>
                        </m:rPr>
                        <a:rPr lang="vi-VN" sz="2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, </m:t>
                      </m:r>
                      <m:r>
                        <m:rPr>
                          <m:nor/>
                        </m:rPr>
                        <a:rPr lang="vi-VN" sz="2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g</m:t>
                      </m:r>
                      <m:r>
                        <m:rPr>
                          <m:nor/>
                        </m:rPr>
                        <a:rPr lang="vi-VN" sz="2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ó</m:t>
                      </m:r>
                      <m:r>
                        <m:rPr>
                          <m:nor/>
                        </m:rPr>
                        <a:rPr lang="vi-VN" sz="2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2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vi-VN" sz="24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𝐴</m:t>
                      </m:r>
                      <m:r>
                        <a:rPr lang="vi-VN" sz="24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vi-VN" sz="24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60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vi-VN" sz="24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o</m:t>
                          </m:r>
                        </m:sup>
                      </m:sSup>
                      <m:r>
                        <m:rPr>
                          <m:nor/>
                        </m:rPr>
                        <a:rPr lang="vi-VN" sz="2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,</m:t>
                      </m:r>
                    </m:oMath>
                  </m:oMathPara>
                </a14:m>
                <a:endParaRPr lang="en-US" sz="2400" smtClean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R="30480"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2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2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ạ</m:t>
                      </m:r>
                      <m:r>
                        <m:rPr>
                          <m:nor/>
                        </m:rPr>
                        <a:rPr lang="vi-VN" sz="2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vi-VN" sz="2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vi-VN" sz="24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𝐴𝐶</m:t>
                      </m:r>
                      <m:r>
                        <a:rPr lang="vi-VN" sz="24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=7 </m:t>
                      </m:r>
                      <m:r>
                        <m:rPr>
                          <m:sty m:val="p"/>
                        </m:rPr>
                        <a:rPr lang="vi-VN" sz="24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cm</m:t>
                      </m:r>
                      <m:r>
                        <m:rPr>
                          <m:nor/>
                        </m:rPr>
                        <a:rPr lang="vi-VN" sz="2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. </m:t>
                      </m:r>
                      <m:r>
                        <m:rPr>
                          <m:nor/>
                        </m:rPr>
                        <a:rPr lang="vi-VN" sz="2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vi-VN" sz="2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í</m:t>
                      </m:r>
                      <m:r>
                        <m:rPr>
                          <m:nor/>
                        </m:rPr>
                        <a:rPr lang="vi-VN" sz="2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vi-VN" sz="2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2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2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ạ</m:t>
                      </m:r>
                      <m:r>
                        <m:rPr>
                          <m:nor/>
                        </m:rPr>
                        <a:rPr lang="vi-VN" sz="2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vi-VN" sz="2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vi-VN" sz="24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𝐴𝐵</m:t>
                      </m:r>
                    </m:oMath>
                  </m:oMathPara>
                </a14:m>
                <a:endParaRPr kumimoji="0" lang="en-US" sz="2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605F6AC-8356-4661-B6A4-309609CF4C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265" y="558627"/>
                <a:ext cx="7288032" cy="135421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4513710" y="2728214"/>
            <a:ext cx="4127087" cy="87750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386623" y="2712667"/>
            <a:ext cx="4127087" cy="88235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5571632" y="2824557"/>
            <a:ext cx="2066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30480" lvl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>
                <a:solidFill>
                  <a:schemeClr val="bg1"/>
                </a:solidFill>
                <a:latin typeface="+mn-lt"/>
                <a:ea typeface="Arial" panose="020B0604020202020204" pitchFamily="34" charset="0"/>
              </a:rPr>
              <a:t>B. 3,5 cm</a:t>
            </a:r>
            <a:endParaRPr kumimoji="0" lang="en-US" sz="21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Times New Roman" panose="020206030504050203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886705" y="2824558"/>
            <a:ext cx="3098747" cy="586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15240" lvl="0" algn="ctr" defTabSz="457200">
              <a:lnSpc>
                <a:spcPct val="150000"/>
              </a:lnSpc>
              <a:buClrTx/>
            </a:pPr>
            <a:r>
              <a:rPr lang="vi-VN" sz="2400">
                <a:solidFill>
                  <a:schemeClr val="bg1"/>
                </a:solidFill>
                <a:latin typeface="+mn-lt"/>
                <a:ea typeface="Arial" panose="020B0604020202020204" pitchFamily="34" charset="0"/>
              </a:rPr>
              <a:t>A. 3 cm</a:t>
            </a:r>
            <a:endParaRPr kumimoji="0" lang="en-US" sz="2100" b="0" i="0" u="none" strike="noStrike" kern="1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4513710" y="3968963"/>
            <a:ext cx="4127087" cy="89003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386623" y="3958264"/>
            <a:ext cx="4127087" cy="89061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5459660" y="4087884"/>
            <a:ext cx="2162505" cy="586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30480" lvl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>
                <a:solidFill>
                  <a:schemeClr val="bg1"/>
                </a:solidFill>
                <a:latin typeface="+mn-lt"/>
                <a:ea typeface="Arial" panose="020B0604020202020204" pitchFamily="34" charset="0"/>
              </a:rPr>
              <a:t>D. 6 cm</a:t>
            </a:r>
            <a:endParaRPr kumimoji="0" lang="en-US" sz="21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Times New Roman" panose="020206030504050203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1350354" y="4087885"/>
            <a:ext cx="2171448" cy="586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15240" lvl="0" algn="ctr" defTabSz="457200">
              <a:lnSpc>
                <a:spcPct val="150000"/>
              </a:lnSpc>
              <a:buClrTx/>
            </a:pPr>
            <a:r>
              <a:rPr lang="vi-VN" sz="2400">
                <a:solidFill>
                  <a:schemeClr val="bg1"/>
                </a:solidFill>
                <a:latin typeface="+mn-lt"/>
                <a:ea typeface="Arial" panose="020B0604020202020204" pitchFamily="34" charset="0"/>
              </a:rPr>
              <a:t>C. 7 cm</a:t>
            </a:r>
            <a:endParaRPr kumimoji="0" lang="en-US" sz="2100" b="0" i="0" u="none" strike="noStrike" kern="1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58686" y="568690"/>
            <a:ext cx="365523" cy="36552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58686" y="1029815"/>
            <a:ext cx="365523" cy="36552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66864" y="1476412"/>
            <a:ext cx="365523" cy="36552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66864" y="2347144"/>
            <a:ext cx="365523" cy="36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28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-9144" y="4355187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2997845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3804" y="1207016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386622" y="366919"/>
            <a:ext cx="8254175" cy="167589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605F6AC-8356-4661-B6A4-309609CF4CCF}"/>
                  </a:ext>
                </a:extLst>
              </p:cNvPr>
              <p:cNvSpPr txBox="1"/>
              <p:nvPr/>
            </p:nvSpPr>
            <p:spPr>
              <a:xfrm>
                <a:off x="828640" y="585732"/>
                <a:ext cx="7246904" cy="11469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fr-FR" sz="2200" b="1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Arial"/>
                        </a:rPr>
                        <m:t>C</m:t>
                      </m:r>
                      <m:r>
                        <m:rPr>
                          <m:nor/>
                        </m:rPr>
                        <a:rPr kumimoji="0" lang="fr-FR" sz="2200" b="1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Arial"/>
                        </a:rPr>
                        <m:t>â</m:t>
                      </m:r>
                      <m:r>
                        <m:rPr>
                          <m:nor/>
                        </m:rPr>
                        <a:rPr kumimoji="0" lang="fr-FR" sz="2200" b="1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Arial"/>
                        </a:rPr>
                        <m:t>u</m:t>
                      </m:r>
                      <m:r>
                        <m:rPr>
                          <m:nor/>
                        </m:rPr>
                        <a:rPr kumimoji="0" lang="fr-FR" sz="2200" b="1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fr-FR" sz="2200" b="1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Arial"/>
                        </a:rPr>
                        <m:t>3</m:t>
                      </m:r>
                      <m:r>
                        <m:rPr>
                          <m:nor/>
                        </m:rPr>
                        <a:rPr kumimoji="0" lang="fr-FR" sz="2200" b="1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Arial"/>
                        </a:rPr>
                        <m:t>.</m:t>
                      </m:r>
                      <m:r>
                        <m:rPr>
                          <m:nor/>
                        </m:rPr>
                        <a:rPr kumimoji="0" lang="fr-FR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vi-VN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Arial"/>
                        </a:rPr>
                        <m:t>T</m:t>
                      </m:r>
                      <m:r>
                        <m:rPr>
                          <m:nor/>
                        </m:rPr>
                        <a:rPr kumimoji="0" lang="vi-VN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Arial"/>
                        </a:rPr>
                        <m:t>í</m:t>
                      </m:r>
                      <m:r>
                        <m:rPr>
                          <m:nor/>
                        </m:rPr>
                        <a:rPr kumimoji="0" lang="vi-VN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Arial"/>
                        </a:rPr>
                        <m:t>nh</m:t>
                      </m:r>
                      <m:r>
                        <m:rPr>
                          <m:nor/>
                        </m:rPr>
                        <a:rPr kumimoji="0" lang="vi-VN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vi-VN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Arial"/>
                        </a:rPr>
                        <m:t>gi</m:t>
                      </m:r>
                      <m:r>
                        <m:rPr>
                          <m:nor/>
                        </m:rPr>
                        <a:rPr kumimoji="0" lang="vi-VN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Arial"/>
                        </a:rPr>
                        <m:t>á </m:t>
                      </m:r>
                      <m:r>
                        <m:rPr>
                          <m:nor/>
                        </m:rPr>
                        <a:rPr kumimoji="0" lang="vi-VN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Arial"/>
                        </a:rPr>
                        <m:t>tr</m:t>
                      </m:r>
                      <m:r>
                        <m:rPr>
                          <m:nor/>
                        </m:rPr>
                        <a:rPr kumimoji="0" lang="vi-VN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Arial"/>
                        </a:rPr>
                        <m:t>ị </m:t>
                      </m:r>
                      <m:r>
                        <m:rPr>
                          <m:nor/>
                        </m:rPr>
                        <a:rPr kumimoji="0" lang="vi-VN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Arial"/>
                        </a:rPr>
                        <m:t>c</m:t>
                      </m:r>
                      <m:r>
                        <m:rPr>
                          <m:nor/>
                        </m:rPr>
                        <a:rPr kumimoji="0" lang="vi-VN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Arial"/>
                        </a:rPr>
                        <m:t>ủ</m:t>
                      </m:r>
                      <m:r>
                        <m:rPr>
                          <m:nor/>
                        </m:rPr>
                        <a:rPr kumimoji="0" lang="vi-VN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Arial"/>
                        </a:rPr>
                        <m:t>a</m:t>
                      </m:r>
                      <m:r>
                        <m:rPr>
                          <m:nor/>
                        </m:rPr>
                        <a:rPr kumimoji="0" lang="vi-VN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vi-VN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Arial"/>
                        </a:rPr>
                        <m:t>bi</m:t>
                      </m:r>
                      <m:r>
                        <m:rPr>
                          <m:nor/>
                        </m:rPr>
                        <a:rPr kumimoji="0" lang="vi-VN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Arial"/>
                        </a:rPr>
                        <m:t>ể</m:t>
                      </m:r>
                      <m:r>
                        <m:rPr>
                          <m:nor/>
                        </m:rPr>
                        <a:rPr kumimoji="0" lang="vi-VN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Arial"/>
                        </a:rPr>
                        <m:t>u</m:t>
                      </m:r>
                      <m:r>
                        <m:rPr>
                          <m:nor/>
                        </m:rPr>
                        <a:rPr kumimoji="0" lang="vi-VN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Arial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vi-VN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Arial"/>
                        </a:rPr>
                        <m:t>th</m:t>
                      </m:r>
                      <m:r>
                        <m:rPr>
                          <m:nor/>
                        </m:rPr>
                        <a:rPr kumimoji="0" lang="vi-VN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Arial"/>
                        </a:rPr>
                        <m:t>ứ</m:t>
                      </m:r>
                      <m:r>
                        <m:rPr>
                          <m:nor/>
                        </m:rPr>
                        <a:rPr kumimoji="0" lang="vi-VN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Arial"/>
                        </a:rPr>
                        <m:t>c</m:t>
                      </m:r>
                      <m:r>
                        <m:rPr>
                          <m:nor/>
                        </m:rP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Arial"/>
                        </a:rPr>
                        <m:t> </m:t>
                      </m:r>
                      <m:r>
                        <a:rPr lang="vi-VN" sz="2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𝐵</m:t>
                      </m:r>
                      <m:r>
                        <a:rPr lang="vi-VN" sz="2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22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vi-VN" sz="220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tan</m:t>
                              </m:r>
                            </m:fName>
                            <m:e>
                              <m:sSup>
                                <m:sSupPr>
                                  <m:ctrlPr>
                                    <a:rPr lang="en-US" sz="2200" i="1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vi-VN" sz="2200" i="1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60</m:t>
                                  </m:r>
                                </m:e>
                                <m:sup>
                                  <m:r>
                                    <a:rPr lang="vi-VN" sz="2200" i="1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𝑜</m:t>
                                  </m:r>
                                </m:sup>
                              </m:sSup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US" sz="22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vi-VN" sz="220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cos</m:t>
                              </m:r>
                            </m:fName>
                            <m:e>
                              <m:sSup>
                                <m:sSupPr>
                                  <m:ctrlPr>
                                    <a:rPr lang="en-US" sz="2200" i="1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vi-VN" sz="2200" i="1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45</m:t>
                                  </m:r>
                                </m:e>
                                <m:sup>
                                  <m:r>
                                    <a:rPr lang="vi-VN" sz="2200" i="1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𝑜</m:t>
                                  </m:r>
                                </m:sup>
                              </m:sSup>
                            </m:e>
                          </m:func>
                          <m:r>
                            <a:rPr lang="vi-VN" sz="22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22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vi-VN" sz="220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sin</m:t>
                              </m:r>
                            </m:fName>
                            <m:e>
                              <m:sSup>
                                <m:sSupPr>
                                  <m:ctrlPr>
                                    <a:rPr lang="en-US" sz="2200" i="1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vi-VN" sz="2200" i="1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60</m:t>
                                  </m:r>
                                </m:e>
                                <m:sup>
                                  <m:r>
                                    <a:rPr lang="vi-VN" sz="2200" i="1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𝑜</m:t>
                                  </m:r>
                                </m:sup>
                              </m:sSup>
                            </m:e>
                          </m:func>
                        </m:den>
                      </m:f>
                    </m:oMath>
                  </m:oMathPara>
                </a14:m>
                <a:endParaRPr lang="en-US" sz="220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605F6AC-8356-4661-B6A4-309609CF4C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640" y="585732"/>
                <a:ext cx="7246904" cy="114698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365764" y="3871366"/>
            <a:ext cx="4127087" cy="96265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4527796" y="2516263"/>
            <a:ext cx="4127087" cy="96797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cau hoi b">
                <a:extLst>
                  <a:ext uri="{FF2B5EF4-FFF2-40B4-BE49-F238E27FC236}">
                    <a16:creationId xmlns:a16="http://schemas.microsoft.com/office/drawing/2014/main" id="{9897B1B9-EB78-41AF-AC33-1E8F7714B11F}"/>
                  </a:ext>
                </a:extLst>
              </p:cNvPr>
              <p:cNvSpPr txBox="1"/>
              <p:nvPr/>
            </p:nvSpPr>
            <p:spPr>
              <a:xfrm>
                <a:off x="966533" y="4009809"/>
                <a:ext cx="2925545" cy="685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15240" lvl="0" algn="ctr" defTabSz="457200">
                  <a:lnSpc>
                    <a:spcPct val="150000"/>
                  </a:lnSpc>
                  <a:spcBef>
                    <a:spcPts val="150"/>
                  </a:spcBef>
                  <a:spcAft>
                    <a:spcPts val="150"/>
                  </a:spcAft>
                  <a:buClrTx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2200" smtClean="0">
                          <a:solidFill>
                            <a:schemeClr val="bg1"/>
                          </a:solidFill>
                          <a:latin typeface="+mn-lt"/>
                          <a:ea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2200" smtClean="0">
                          <a:solidFill>
                            <a:schemeClr val="bg1"/>
                          </a:solidFill>
                          <a:latin typeface="+mn-lt"/>
                          <a:ea typeface="Arial" panose="020B0604020202020204" pitchFamily="34" charset="0"/>
                        </a:rPr>
                        <m:t>. </m:t>
                      </m:r>
                      <m:r>
                        <a:rPr lang="vi-VN" sz="2200" i="1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vi-VN" sz="2200" i="1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6</m:t>
                      </m:r>
                      <m:r>
                        <a:rPr lang="vi-VN" sz="2200" i="1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vi-VN" sz="2200" i="1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ad>
                        <m:radPr>
                          <m:degHide m:val="on"/>
                          <m:ctrlPr>
                            <a:rPr lang="en-US" sz="2200" i="1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vi-VN" sz="2200" i="1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</m:e>
                      </m:rad>
                    </m:oMath>
                  </m:oMathPara>
                </a14:m>
                <a:endParaRPr kumimoji="0" lang="en-US" sz="22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25" name="cau hoi b">
                <a:extLst>
                  <a:ext uri="{FF2B5EF4-FFF2-40B4-BE49-F238E27FC236}">
                    <a16:creationId xmlns:a16="http://schemas.microsoft.com/office/drawing/2014/main" id="{9897B1B9-EB78-41AF-AC33-1E8F7714B1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533" y="4009809"/>
                <a:ext cx="2925545" cy="68576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cau hoi c">
                <a:extLst>
                  <a:ext uri="{FF2B5EF4-FFF2-40B4-BE49-F238E27FC236}">
                    <a16:creationId xmlns:a16="http://schemas.microsoft.com/office/drawing/2014/main" id="{D96707EC-5A82-4050-B897-6DBAB63AC957}"/>
                  </a:ext>
                </a:extLst>
              </p:cNvPr>
              <p:cNvSpPr txBox="1"/>
              <p:nvPr/>
            </p:nvSpPr>
            <p:spPr>
              <a:xfrm>
                <a:off x="5027877" y="2657214"/>
                <a:ext cx="3098747" cy="665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15240" lvl="0" algn="ctr" defTabSz="457200">
                  <a:lnSpc>
                    <a:spcPct val="150000"/>
                  </a:lnSpc>
                  <a:buClrTx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2200" smtClean="0">
                          <a:solidFill>
                            <a:schemeClr val="bg1"/>
                          </a:solidFill>
                          <a:latin typeface="+mn-lt"/>
                          <a:ea typeface="Arial" panose="020B060402020202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vi-VN" sz="2200" smtClean="0">
                          <a:solidFill>
                            <a:schemeClr val="bg1"/>
                          </a:solidFill>
                          <a:latin typeface="+mn-lt"/>
                          <a:ea typeface="Arial" panose="020B0604020202020204" pitchFamily="34" charset="0"/>
                        </a:rPr>
                        <m:t>. </m:t>
                      </m:r>
                      <m:r>
                        <a:rPr lang="vi-VN" sz="2200" i="1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vi-VN" sz="2200" i="1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6</m:t>
                      </m:r>
                      <m:r>
                        <a:rPr lang="vi-VN" sz="2200" i="1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en-US" sz="2200" i="1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vi-VN" sz="2200" i="1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</m:e>
                      </m:rad>
                      <m:r>
                        <m:rPr>
                          <m:nor/>
                        </m:rPr>
                        <a:rPr lang="vi-VN" sz="220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</a:rPr>
                        <m:t>	</m:t>
                      </m:r>
                    </m:oMath>
                  </m:oMathPara>
                </a14:m>
                <a:endParaRPr kumimoji="0" lang="en-US" sz="2200" b="0" i="0" u="none" strike="noStrike" kern="1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Calibri" panose="020F050202020403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27" name="cau hoi c">
                <a:extLst>
                  <a:ext uri="{FF2B5EF4-FFF2-40B4-BE49-F238E27FC236}">
                    <a16:creationId xmlns:a16="http://schemas.microsoft.com/office/drawing/2014/main" id="{D96707EC-5A82-4050-B897-6DBAB63AC9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7877" y="2657214"/>
                <a:ext cx="3098747" cy="66531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4513709" y="3866701"/>
            <a:ext cx="4127087" cy="97639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365764" y="2501353"/>
            <a:ext cx="4127087" cy="97703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cau hoi a">
                <a:extLst>
                  <a:ext uri="{FF2B5EF4-FFF2-40B4-BE49-F238E27FC236}">
                    <a16:creationId xmlns:a16="http://schemas.microsoft.com/office/drawing/2014/main" id="{9B5DABB8-849A-4D2D-930C-9CA07BFC5BDE}"/>
                  </a:ext>
                </a:extLst>
              </p:cNvPr>
              <p:cNvSpPr txBox="1"/>
              <p:nvPr/>
            </p:nvSpPr>
            <p:spPr>
              <a:xfrm>
                <a:off x="5510086" y="4096046"/>
                <a:ext cx="2162505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30480"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2200" smtClean="0">
                          <a:solidFill>
                            <a:schemeClr val="bg1"/>
                          </a:solidFill>
                          <a:latin typeface="+mn-lt"/>
                          <a:ea typeface="Arial" panose="020B0604020202020204" pitchFamily="34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vi-VN" sz="2200" smtClean="0">
                          <a:solidFill>
                            <a:schemeClr val="bg1"/>
                          </a:solidFill>
                          <a:latin typeface="+mn-lt"/>
                          <a:ea typeface="Arial" panose="020B0604020202020204" pitchFamily="34" charset="0"/>
                        </a:rPr>
                        <m:t>. </m:t>
                      </m:r>
                      <m:r>
                        <a:rPr lang="vi-VN" sz="2200" i="1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1</m:t>
                      </m:r>
                    </m:oMath>
                  </m:oMathPara>
                </a14:m>
                <a:endParaRPr kumimoji="0" lang="en-US" sz="22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Times New Roman" panose="02020603050405020304" pitchFamily="18" charset="0"/>
                  <a:sym typeface="Arial"/>
                </a:endParaRPr>
              </a:p>
            </p:txBody>
          </p:sp>
        </mc:Choice>
        <mc:Fallback>
          <p:sp>
            <p:nvSpPr>
              <p:cNvPr id="33" name="cau hoi a">
                <a:extLst>
                  <a:ext uri="{FF2B5EF4-FFF2-40B4-BE49-F238E27FC236}">
                    <a16:creationId xmlns:a16="http://schemas.microsoft.com/office/drawing/2014/main" id="{9B5DABB8-849A-4D2D-930C-9CA07BFC5B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0086" y="4096046"/>
                <a:ext cx="2162505" cy="677108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" name="cau hoi d">
                <a:extLst>
                  <a:ext uri="{FF2B5EF4-FFF2-40B4-BE49-F238E27FC236}">
                    <a16:creationId xmlns:a16="http://schemas.microsoft.com/office/drawing/2014/main" id="{42A746A3-96B8-42A5-8EFA-A104DB6B2F69}"/>
                  </a:ext>
                </a:extLst>
              </p:cNvPr>
              <p:cNvSpPr txBox="1"/>
              <p:nvPr/>
            </p:nvSpPr>
            <p:spPr>
              <a:xfrm>
                <a:off x="1343582" y="2650794"/>
                <a:ext cx="2171448" cy="665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15240" lvl="0" algn="ctr" defTabSz="457200">
                  <a:lnSpc>
                    <a:spcPct val="150000"/>
                  </a:lnSpc>
                  <a:buClrTx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2200" smtClean="0">
                          <a:solidFill>
                            <a:schemeClr val="bg1"/>
                          </a:solidFill>
                          <a:latin typeface="+mn-lt"/>
                          <a:ea typeface="Arial" panose="020B060402020202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vi-VN" sz="2200" smtClean="0">
                          <a:solidFill>
                            <a:schemeClr val="bg1"/>
                          </a:solidFill>
                          <a:latin typeface="+mn-lt"/>
                          <a:ea typeface="Arial" panose="020B0604020202020204" pitchFamily="34" charset="0"/>
                        </a:rPr>
                        <m:t>. </m:t>
                      </m:r>
                      <m:r>
                        <a:rPr lang="vi-VN" sz="2200" i="1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6</m:t>
                      </m:r>
                      <m:r>
                        <a:rPr lang="vi-VN" sz="2200" i="1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en-US" sz="2200" i="1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vi-VN" sz="2200" i="1">
                              <a:solidFill>
                                <a:schemeClr val="bg1"/>
                              </a:solidFill>
                              <a:effectLst/>
                              <a:latin typeface="+mn-lt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</m:rad>
                      <m:r>
                        <m:rPr>
                          <m:nor/>
                        </m:rPr>
                        <a:rPr lang="vi-VN" sz="220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 panose="020B0604020202020204" pitchFamily="34" charset="0"/>
                        </a:rPr>
                        <m:t>	</m:t>
                      </m:r>
                    </m:oMath>
                  </m:oMathPara>
                </a14:m>
                <a:endParaRPr kumimoji="0" lang="en-US" sz="2200" b="0" i="0" u="none" strike="noStrike" kern="1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Calibri" panose="020F050202020403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34" name="cau hoi d">
                <a:extLst>
                  <a:ext uri="{FF2B5EF4-FFF2-40B4-BE49-F238E27FC236}">
                    <a16:creationId xmlns:a16="http://schemas.microsoft.com/office/drawing/2014/main" id="{42A746A3-96B8-42A5-8EFA-A104DB6B2F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3582" y="2650794"/>
                <a:ext cx="2171448" cy="66531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58686" y="568690"/>
            <a:ext cx="365523" cy="36552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58686" y="1029815"/>
            <a:ext cx="365523" cy="36552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66864" y="1476412"/>
            <a:ext cx="365523" cy="36552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66864" y="2347144"/>
            <a:ext cx="365523" cy="36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11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-9144" y="455674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3527001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1514210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386618" y="208687"/>
            <a:ext cx="8254175" cy="262723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605F6AC-8356-4661-B6A4-309609CF4CCF}"/>
                  </a:ext>
                </a:extLst>
              </p:cNvPr>
              <p:cNvSpPr txBox="1"/>
              <p:nvPr/>
            </p:nvSpPr>
            <p:spPr>
              <a:xfrm>
                <a:off x="796073" y="264164"/>
                <a:ext cx="7488391" cy="25160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100" b="1" smtClean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 4.</a:t>
                </a:r>
                <a:r>
                  <a:rPr lang="fr-FR" sz="21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vi-VN" sz="21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Một người quan sát ở đài hải đăng cao 150 m so với mực nước biển nhìn thấy một chiếc thuyền ở xa</a:t>
                </a:r>
                <a:r>
                  <a:rPr lang="en-US" sz="21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Biết</a:t>
                </a:r>
                <a:r>
                  <a:rPr lang="vi-VN" sz="21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góc </a:t>
                </a:r>
                <a:r>
                  <a:rPr lang="en-US" sz="21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tạo bởi đường thẳng đi qua điểm nhìn và chiếc thuyền với mặt nước </a:t>
                </a:r>
                <a:r>
                  <a:rPr lang="vi-VN" sz="21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1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21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25</m:t>
                        </m:r>
                      </m:e>
                      <m:sup>
                        <m:r>
                          <a:rPr lang="vi-VN" sz="21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vi-VN" sz="21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Hỏi chiếc thuyền đang đứng cách chân hải đ</a:t>
                </a:r>
                <a:r>
                  <a:rPr lang="en-US" sz="21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ăng</a:t>
                </a:r>
                <a:r>
                  <a:rPr lang="vi-VN" sz="21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bao nhiêu mét? (Làm tròn đến chữ số thập </a:t>
                </a:r>
                <a:r>
                  <a:rPr lang="en-US" sz="21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</a:t>
                </a:r>
                <a:r>
                  <a:rPr lang="vi-VN" sz="21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hân thứ 2)</a:t>
                </a:r>
                <a:endParaRPr lang="en-US" sz="21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605F6AC-8356-4661-B6A4-309609CF4C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073" y="264164"/>
                <a:ext cx="7488391" cy="2516073"/>
              </a:xfrm>
              <a:prstGeom prst="rect">
                <a:avLst/>
              </a:prstGeom>
              <a:blipFill>
                <a:blip r:embed="rId11"/>
                <a:stretch>
                  <a:fillRect l="-977" r="-570" b="-14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4527792" y="4193787"/>
            <a:ext cx="4127087" cy="72312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4527792" y="3136629"/>
            <a:ext cx="4127087" cy="75192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cau hoi b">
                <a:extLst>
                  <a:ext uri="{FF2B5EF4-FFF2-40B4-BE49-F238E27FC236}">
                    <a16:creationId xmlns:a16="http://schemas.microsoft.com/office/drawing/2014/main" id="{9897B1B9-EB78-41AF-AC33-1E8F7714B11F}"/>
                  </a:ext>
                </a:extLst>
              </p:cNvPr>
              <p:cNvSpPr txBox="1"/>
              <p:nvPr/>
            </p:nvSpPr>
            <p:spPr>
              <a:xfrm>
                <a:off x="5119584" y="4272028"/>
                <a:ext cx="2925545" cy="6540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210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vi-VN" sz="210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 </m:t>
                      </m:r>
                      <m:r>
                        <a:rPr lang="vi-VN" sz="21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321,68 </m:t>
                      </m:r>
                      <m:r>
                        <a:rPr lang="vi-VN" sz="21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𝑚</m:t>
                      </m:r>
                    </m:oMath>
                  </m:oMathPara>
                </a14:m>
                <a:endParaRPr lang="en-US" sz="21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5" name="cau hoi b">
                <a:extLst>
                  <a:ext uri="{FF2B5EF4-FFF2-40B4-BE49-F238E27FC236}">
                    <a16:creationId xmlns:a16="http://schemas.microsoft.com/office/drawing/2014/main" id="{9897B1B9-EB78-41AF-AC33-1E8F7714B1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9584" y="4272028"/>
                <a:ext cx="2925545" cy="65402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cau hoi c">
                <a:extLst>
                  <a:ext uri="{FF2B5EF4-FFF2-40B4-BE49-F238E27FC236}">
                    <a16:creationId xmlns:a16="http://schemas.microsoft.com/office/drawing/2014/main" id="{D96707EC-5A82-4050-B897-6DBAB63AC957}"/>
                  </a:ext>
                </a:extLst>
              </p:cNvPr>
              <p:cNvSpPr txBox="1"/>
              <p:nvPr/>
            </p:nvSpPr>
            <p:spPr>
              <a:xfrm>
                <a:off x="5032984" y="3222094"/>
                <a:ext cx="3098747" cy="577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15240" lvl="0" algn="ctr" defTabSz="457200">
                  <a:lnSpc>
                    <a:spcPct val="150000"/>
                  </a:lnSpc>
                  <a:buClrTx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210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vi-VN" sz="210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. </m:t>
                      </m:r>
                      <m:r>
                        <a:rPr lang="vi-VN" sz="21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321,67 </m:t>
                      </m:r>
                      <m:r>
                        <a:rPr lang="vi-VN" sz="21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𝑚</m:t>
                      </m:r>
                    </m:oMath>
                  </m:oMathPara>
                </a14:m>
                <a:endParaRPr kumimoji="0" lang="en-US" sz="2100" b="0" i="0" u="none" strike="noStrike" kern="1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27" name="cau hoi c">
                <a:extLst>
                  <a:ext uri="{FF2B5EF4-FFF2-40B4-BE49-F238E27FC236}">
                    <a16:creationId xmlns:a16="http://schemas.microsoft.com/office/drawing/2014/main" id="{D96707EC-5A82-4050-B897-6DBAB63AC9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2984" y="3222094"/>
                <a:ext cx="3098747" cy="577081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386618" y="3162983"/>
            <a:ext cx="4127087" cy="73344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386618" y="4194867"/>
            <a:ext cx="4127087" cy="73392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cau hoi a">
                <a:extLst>
                  <a:ext uri="{FF2B5EF4-FFF2-40B4-BE49-F238E27FC236}">
                    <a16:creationId xmlns:a16="http://schemas.microsoft.com/office/drawing/2014/main" id="{9B5DABB8-849A-4D2D-930C-9CA07BFC5BDE}"/>
                  </a:ext>
                </a:extLst>
              </p:cNvPr>
              <p:cNvSpPr txBox="1"/>
              <p:nvPr/>
            </p:nvSpPr>
            <p:spPr>
              <a:xfrm>
                <a:off x="1276991" y="3283169"/>
                <a:ext cx="2162505" cy="4549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210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vi-VN" sz="210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. </m:t>
                      </m:r>
                      <m:r>
                        <a:rPr lang="vi-VN" sz="21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321,66 </m:t>
                      </m:r>
                      <m:r>
                        <a:rPr lang="vi-VN" sz="21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𝑚</m:t>
                      </m:r>
                      <m:r>
                        <m:rPr>
                          <m:nor/>
                        </m:rPr>
                        <a:rPr lang="vi-VN" sz="21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	</m:t>
                      </m:r>
                    </m:oMath>
                  </m:oMathPara>
                </a14:m>
                <a:endParaRPr kumimoji="0" lang="en-US" sz="2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33" name="cau hoi a">
                <a:extLst>
                  <a:ext uri="{FF2B5EF4-FFF2-40B4-BE49-F238E27FC236}">
                    <a16:creationId xmlns:a16="http://schemas.microsoft.com/office/drawing/2014/main" id="{9B5DABB8-849A-4D2D-930C-9CA07BFC5B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6991" y="3283169"/>
                <a:ext cx="2162505" cy="45493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" name="cau hoi d">
                <a:extLst>
                  <a:ext uri="{FF2B5EF4-FFF2-40B4-BE49-F238E27FC236}">
                    <a16:creationId xmlns:a16="http://schemas.microsoft.com/office/drawing/2014/main" id="{42A746A3-96B8-42A5-8EFA-A104DB6B2F69}"/>
                  </a:ext>
                </a:extLst>
              </p:cNvPr>
              <p:cNvSpPr txBox="1"/>
              <p:nvPr/>
            </p:nvSpPr>
            <p:spPr>
              <a:xfrm>
                <a:off x="1276991" y="4220281"/>
                <a:ext cx="2171448" cy="6362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15240" lvl="0" algn="ctr" defTabSz="457200">
                  <a:lnSpc>
                    <a:spcPct val="150000"/>
                  </a:lnSpc>
                  <a:buClrTx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210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210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. </m:t>
                      </m:r>
                      <m:r>
                        <a:rPr lang="vi-VN" sz="21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321,65 </m:t>
                      </m:r>
                      <m:r>
                        <a:rPr lang="vi-VN" sz="21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𝑚</m:t>
                      </m:r>
                      <m:r>
                        <m:rPr>
                          <m:nor/>
                        </m:rPr>
                        <a:rPr lang="vi-VN" sz="21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	</m:t>
                      </m:r>
                    </m:oMath>
                  </m:oMathPara>
                </a14:m>
                <a:endParaRPr kumimoji="0" lang="en-US" sz="2100" b="0" i="0" u="none" strike="noStrike" kern="1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34" name="cau hoi d">
                <a:extLst>
                  <a:ext uri="{FF2B5EF4-FFF2-40B4-BE49-F238E27FC236}">
                    <a16:creationId xmlns:a16="http://schemas.microsoft.com/office/drawing/2014/main" id="{42A746A3-96B8-42A5-8EFA-A104DB6B2F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6991" y="4220281"/>
                <a:ext cx="2171448" cy="636264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58686" y="568690"/>
            <a:ext cx="365523" cy="36552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58686" y="1029815"/>
            <a:ext cx="365523" cy="36552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66864" y="1476412"/>
            <a:ext cx="365523" cy="36552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66864" y="2347144"/>
            <a:ext cx="365523" cy="36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18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4347971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1870168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192024" y="247650"/>
            <a:ext cx="8769096" cy="335944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605F6AC-8356-4661-B6A4-309609CF4CCF}"/>
                  </a:ext>
                </a:extLst>
              </p:cNvPr>
              <p:cNvSpPr txBox="1"/>
              <p:nvPr/>
            </p:nvSpPr>
            <p:spPr>
              <a:xfrm>
                <a:off x="715502" y="247650"/>
                <a:ext cx="765381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3048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fr-FR" sz="1800" b="1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  <a:sym typeface="Arial"/>
                  </a:rPr>
                  <a:t>Câu 5.</a:t>
                </a:r>
                <a:r>
                  <a: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vi-V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  <a:sym typeface="Arial"/>
                  </a:rPr>
                  <a:t>Tại một vị trí trên bờ, bạn An có thể xác định được khoảng cách hai chiếc thuyền ở vị trí </a:t>
                </a:r>
                <a14:m>
                  <m:oMath xmlns:m="http://schemas.openxmlformats.org/officeDocument/2006/math">
                    <m:r>
                      <a:rPr kumimoji="0" lang="vi-VN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𝐴</m:t>
                    </m:r>
                  </m:oMath>
                </a14:m>
                <a:r>
                  <a:rPr kumimoji="0" lang="vi-V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  <a:sym typeface="Arial"/>
                  </a:rPr>
                  <a:t>, vị trí </a:t>
                </a:r>
                <a14:m>
                  <m:oMath xmlns:m="http://schemas.openxmlformats.org/officeDocument/2006/math">
                    <m:r>
                      <a:rPr kumimoji="0" lang="vi-VN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𝐵</m:t>
                    </m:r>
                  </m:oMath>
                </a14:m>
                <a:r>
                  <a:rPr kumimoji="0" lang="vi-V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  <a:sym typeface="Arial"/>
                  </a:rPr>
                  <a:t> bằng cách như sau</a:t>
                </a:r>
                <a:r>
                  <a:rPr kumimoji="0" lang="vi-VN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  <a:sym typeface="Arial"/>
                  </a:rPr>
                  <a:t>:</a:t>
                </a: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605F6AC-8356-4661-B6A4-309609CF4C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502" y="247650"/>
                <a:ext cx="7653812" cy="923330"/>
              </a:xfrm>
              <a:prstGeom prst="rect">
                <a:avLst/>
              </a:prstGeom>
              <a:blipFill>
                <a:blip r:embed="rId11"/>
                <a:stretch>
                  <a:fillRect l="-637" r="-318" b="-4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450630" y="4004834"/>
            <a:ext cx="1370084" cy="69008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2750853" y="4014417"/>
            <a:ext cx="1370084" cy="69389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u hoi b">
                <a:extLst>
                  <a:ext uri="{FF2B5EF4-FFF2-40B4-BE49-F238E27FC236}">
                    <a16:creationId xmlns:a16="http://schemas.microsoft.com/office/drawing/2014/main" id="{9897B1B9-EB78-41AF-AC33-1E8F7714B11F}"/>
                  </a:ext>
                </a:extLst>
              </p:cNvPr>
              <p:cNvSpPr txBox="1"/>
              <p:nvPr/>
            </p:nvSpPr>
            <p:spPr>
              <a:xfrm>
                <a:off x="-313040" y="4079963"/>
                <a:ext cx="2925545" cy="4767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15240" lvl="0" indent="0" algn="ctr" defTabSz="457200" rtl="0" eaLnBrk="1" fontAlgn="auto" latinLnBrk="0" hangingPunct="1">
                  <a:lnSpc>
                    <a:spcPct val="150000"/>
                  </a:lnSpc>
                  <a:spcBef>
                    <a:spcPts val="150"/>
                  </a:spcBef>
                  <a:spcAft>
                    <a:spcPts val="15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19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r>
                      <a:rPr kumimoji="0" lang="en-US" sz="19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362</m:t>
                    </m:r>
                    <m:r>
                      <a:rPr kumimoji="0" lang="en-US" sz="19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𝑚</m:t>
                    </m:r>
                  </m:oMath>
                </a14:m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5" name="cau hoi b">
                <a:extLst>
                  <a:ext uri="{FF2B5EF4-FFF2-40B4-BE49-F238E27FC236}">
                    <a16:creationId xmlns:a16="http://schemas.microsoft.com/office/drawing/2014/main" id="{9897B1B9-EB78-41AF-AC33-1E8F7714B1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13040" y="4079963"/>
                <a:ext cx="2925545" cy="476734"/>
              </a:xfrm>
              <a:prstGeom prst="rect">
                <a:avLst/>
              </a:prstGeom>
              <a:blipFill>
                <a:blip r:embed="rId12"/>
                <a:stretch>
                  <a:fillRect b="-205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u hoi c">
                <a:extLst>
                  <a:ext uri="{FF2B5EF4-FFF2-40B4-BE49-F238E27FC236}">
                    <a16:creationId xmlns:a16="http://schemas.microsoft.com/office/drawing/2014/main" id="{D96707EC-5A82-4050-B897-6DBAB63AC957}"/>
                  </a:ext>
                </a:extLst>
              </p:cNvPr>
              <p:cNvSpPr txBox="1"/>
              <p:nvPr/>
            </p:nvSpPr>
            <p:spPr>
              <a:xfrm>
                <a:off x="2776662" y="4087742"/>
                <a:ext cx="1318466" cy="4767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15240" lvl="0" indent="0" algn="ctr" defTabSz="4572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19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r>
                      <a:rPr kumimoji="0" lang="en-US" sz="19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380</m:t>
                    </m:r>
                    <m:r>
                      <a:rPr kumimoji="0" lang="en-US" sz="19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𝑚</m:t>
                    </m:r>
                  </m:oMath>
                </a14:m>
                <a:endParaRPr kumimoji="0" lang="en-US" sz="1900" b="0" i="0" u="none" strike="noStrike" kern="1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7" name="cau hoi c">
                <a:extLst>
                  <a:ext uri="{FF2B5EF4-FFF2-40B4-BE49-F238E27FC236}">
                    <a16:creationId xmlns:a16="http://schemas.microsoft.com/office/drawing/2014/main" id="{D96707EC-5A82-4050-B897-6DBAB63AC9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6662" y="4087742"/>
                <a:ext cx="1318466" cy="476734"/>
              </a:xfrm>
              <a:prstGeom prst="rect">
                <a:avLst/>
              </a:prstGeom>
              <a:blipFill>
                <a:blip r:embed="rId13"/>
                <a:stretch>
                  <a:fillRect b="-205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7351301" y="3994659"/>
            <a:ext cx="1370084" cy="69994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5051077" y="4025307"/>
            <a:ext cx="1370084" cy="70039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au hoi a">
                <a:extLst>
                  <a:ext uri="{FF2B5EF4-FFF2-40B4-BE49-F238E27FC236}">
                    <a16:creationId xmlns:a16="http://schemas.microsoft.com/office/drawing/2014/main" id="{9B5DABB8-849A-4D2D-930C-9CA07BFC5BDE}"/>
                  </a:ext>
                </a:extLst>
              </p:cNvPr>
              <p:cNvSpPr txBox="1"/>
              <p:nvPr/>
            </p:nvSpPr>
            <p:spPr>
              <a:xfrm>
                <a:off x="7371925" y="4068118"/>
                <a:ext cx="1277217" cy="4767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15240" lvl="0" indent="0" algn="ctr" defTabSz="4572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19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r>
                      <a:rPr kumimoji="0" lang="en-US" sz="19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360</m:t>
                    </m:r>
                    <m:r>
                      <a:rPr kumimoji="0" lang="en-US" sz="19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𝑚</m:t>
                    </m:r>
                  </m:oMath>
                </a14:m>
                <a:endParaRPr kumimoji="0" lang="en-US" sz="1900" b="0" i="0" u="none" strike="noStrike" kern="1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3" name="cau hoi a">
                <a:extLst>
                  <a:ext uri="{FF2B5EF4-FFF2-40B4-BE49-F238E27FC236}">
                    <a16:creationId xmlns:a16="http://schemas.microsoft.com/office/drawing/2014/main" id="{9B5DABB8-849A-4D2D-930C-9CA07BFC5B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1925" y="4068118"/>
                <a:ext cx="1277217" cy="476734"/>
              </a:xfrm>
              <a:prstGeom prst="rect">
                <a:avLst/>
              </a:prstGeom>
              <a:blipFill>
                <a:blip r:embed="rId14"/>
                <a:stretch>
                  <a:fillRect b="-189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au hoi d">
                <a:extLst>
                  <a:ext uri="{FF2B5EF4-FFF2-40B4-BE49-F238E27FC236}">
                    <a16:creationId xmlns:a16="http://schemas.microsoft.com/office/drawing/2014/main" id="{42A746A3-96B8-42A5-8EFA-A104DB6B2F69}"/>
                  </a:ext>
                </a:extLst>
              </p:cNvPr>
              <p:cNvSpPr txBox="1"/>
              <p:nvPr/>
            </p:nvSpPr>
            <p:spPr>
              <a:xfrm>
                <a:off x="5104796" y="4089596"/>
                <a:ext cx="1262646" cy="4767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15240" lvl="0" indent="0" algn="ctr" defTabSz="4572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19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r>
                      <a:rPr kumimoji="0" lang="en-US" sz="19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3</m:t>
                    </m:r>
                    <m:r>
                      <a:rPr kumimoji="0" lang="en-US" sz="19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50</m:t>
                    </m:r>
                    <m:r>
                      <a:rPr kumimoji="0" lang="en-US" sz="19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𝑚</m:t>
                    </m:r>
                  </m:oMath>
                </a14:m>
                <a:endParaRPr kumimoji="0" lang="en-US" sz="1900" b="0" i="0" u="none" strike="noStrike" kern="1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4" name="cau hoi d">
                <a:extLst>
                  <a:ext uri="{FF2B5EF4-FFF2-40B4-BE49-F238E27FC236}">
                    <a16:creationId xmlns:a16="http://schemas.microsoft.com/office/drawing/2014/main" id="{42A746A3-96B8-42A5-8EFA-A104DB6B2F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4796" y="4089596"/>
                <a:ext cx="1262646" cy="476734"/>
              </a:xfrm>
              <a:prstGeom prst="rect">
                <a:avLst/>
              </a:prstGeom>
              <a:blipFill>
                <a:blip r:embed="rId15"/>
                <a:stretch>
                  <a:fillRect b="-205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58686" y="568690"/>
            <a:ext cx="365523" cy="36552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58686" y="1029815"/>
            <a:ext cx="365523" cy="36552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66864" y="1476412"/>
            <a:ext cx="365523" cy="36552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66864" y="2347144"/>
            <a:ext cx="365523" cy="365523"/>
          </a:xfrm>
          <a:prstGeom prst="rect">
            <a:avLst/>
          </a:prstGeom>
        </p:spPr>
      </p:pic>
      <p:pic>
        <p:nvPicPr>
          <p:cNvPr id="19" name="Picture 18" descr="A triangle with text on it&#10;&#10;Description automatically generated"/>
          <p:cNvPicPr/>
          <p:nvPr/>
        </p:nvPicPr>
        <p:blipFill>
          <a:blip r:embed="rId17"/>
          <a:stretch>
            <a:fillRect/>
          </a:stretch>
        </p:blipFill>
        <p:spPr>
          <a:xfrm>
            <a:off x="6244858" y="1196991"/>
            <a:ext cx="2133600" cy="22326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715502" y="1029815"/>
                <a:ext cx="5496756" cy="25993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3048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vi-V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  <a:sym typeface="Arial"/>
                  </a:rPr>
                  <a:t>Trước tiên, bạn chọn một vị trí trên bờ (điểm </a:t>
                </a:r>
                <a14:m>
                  <m:oMath xmlns:m="http://schemas.openxmlformats.org/officeDocument/2006/math">
                    <m:r>
                      <a:rPr kumimoji="0" lang="vi-VN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𝐼</m:t>
                    </m:r>
                  </m:oMath>
                </a14:m>
                <a:r>
                  <a:rPr kumimoji="0" lang="vi-V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  <a:sym typeface="Arial"/>
                  </a:rPr>
                  <a:t>) sao cho ba điểm </a:t>
                </a:r>
                <a14:m>
                  <m:oMath xmlns:m="http://schemas.openxmlformats.org/officeDocument/2006/math">
                    <m:r>
                      <a:rPr kumimoji="0" lang="vi-VN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𝐼</m:t>
                    </m:r>
                    <m:r>
                      <a:rPr kumimoji="0" lang="vi-VN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, </m:t>
                    </m:r>
                    <m:r>
                      <a:rPr kumimoji="0" lang="vi-VN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𝐴</m:t>
                    </m:r>
                    <m:r>
                      <a:rPr kumimoji="0" lang="vi-VN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, </m:t>
                    </m:r>
                    <m:r>
                      <a:rPr kumimoji="0" lang="vi-VN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𝐵</m:t>
                    </m:r>
                    <m:r>
                      <a:rPr kumimoji="0" lang="vi-VN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 </m:t>
                    </m:r>
                  </m:oMath>
                </a14:m>
                <a:r>
                  <a:rPr kumimoji="0" lang="vi-V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  <a:sym typeface="Arial"/>
                  </a:rPr>
                  <a:t>thẳng hàng. Sau đó, bạn An di chuyển theo hướng vuông góc với </a:t>
                </a:r>
                <a14:m>
                  <m:oMath xmlns:m="http://schemas.openxmlformats.org/officeDocument/2006/math">
                    <m:r>
                      <a:rPr kumimoji="0" lang="vi-VN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𝐼𝐴</m:t>
                    </m:r>
                  </m:oMath>
                </a14:m>
                <a:r>
                  <a:rPr kumimoji="0" lang="vi-V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  <a:sym typeface="Arial"/>
                  </a:rPr>
                  <a:t> đến vị trí điểm </a:t>
                </a:r>
                <a14:m>
                  <m:oMath xmlns:m="http://schemas.openxmlformats.org/officeDocument/2006/math">
                    <m:r>
                      <a:rPr kumimoji="0" lang="vi-VN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𝐾</m:t>
                    </m:r>
                  </m:oMath>
                </a14:m>
                <a:r>
                  <a:rPr kumimoji="0" lang="vi-V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  <a:sym typeface="Arial"/>
                  </a:rPr>
                  <a:t> cách điểm </a:t>
                </a:r>
                <a14:m>
                  <m:oMath xmlns:m="http://schemas.openxmlformats.org/officeDocument/2006/math">
                    <m:r>
                      <a:rPr kumimoji="0" lang="vi-VN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𝐼</m:t>
                    </m:r>
                  </m:oMath>
                </a14:m>
                <a:r>
                  <a:rPr kumimoji="0" lang="vi-V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  <a:sym typeface="Arial"/>
                  </a:rPr>
                  <a:t> khoảng </a:t>
                </a:r>
                <a14:m>
                  <m:oMath xmlns:m="http://schemas.openxmlformats.org/officeDocument/2006/math">
                    <m:r>
                      <a:rPr kumimoji="0" lang="vi-VN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380 </m:t>
                    </m:r>
                    <m:r>
                      <a:rPr kumimoji="0" lang="vi-VN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𝑚</m:t>
                    </m:r>
                  </m:oMath>
                </a14:m>
                <a:r>
                  <a:rPr kumimoji="0" lang="vi-V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  <a:sym typeface="Arial"/>
                  </a:rPr>
                  <a:t>. Bạn dùng giác kế thì đo được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</m:ctrlPr>
                      </m:accPr>
                      <m:e>
                        <m:r>
                          <a:rPr kumimoji="0" lang="vi-VN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𝐴𝐾𝐵</m:t>
                        </m:r>
                      </m:e>
                    </m:acc>
                    <m:r>
                      <a:rPr kumimoji="0" lang="vi-VN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vi-VN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15</m:t>
                        </m:r>
                      </m:e>
                      <m:sup>
                        <m:r>
                          <a:rPr kumimoji="0" lang="vi-VN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𝑜</m:t>
                        </m:r>
                      </m:sup>
                    </m:sSup>
                  </m:oMath>
                </a14:m>
                <a:r>
                  <a:rPr kumimoji="0" lang="vi-V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  <a:sym typeface="Arial"/>
                  </a:rPr>
                  <a:t>,</a:t>
                </a:r>
                <a14:m>
                  <m:oMath xmlns:m="http://schemas.openxmlformats.org/officeDocument/2006/math">
                    <m:r>
                      <a:rPr kumimoji="0" lang="vi-VN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 </m:t>
                    </m:r>
                    <m:acc>
                      <m:accPr>
                        <m:chr m:val="̂"/>
                        <m:ctrlP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</m:ctrlPr>
                      </m:accPr>
                      <m:e>
                        <m:r>
                          <a:rPr kumimoji="0" lang="vi-VN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𝐴𝐾𝐼</m:t>
                        </m:r>
                      </m:e>
                    </m:acc>
                    <m:r>
                      <a:rPr kumimoji="0" lang="vi-VN" sz="18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vi-VN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50</m:t>
                        </m:r>
                      </m:e>
                      <m:sup>
                        <m:r>
                          <a:rPr kumimoji="0" lang="vi-VN" sz="18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sym typeface="Arial"/>
                          </a:rPr>
                          <m:t>𝑜</m:t>
                        </m:r>
                      </m:sup>
                    </m:sSup>
                  </m:oMath>
                </a14:m>
                <a:r>
                  <a:rPr kumimoji="0" lang="vi-V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  <a:sym typeface="Arial"/>
                  </a:rPr>
                  <a:t>. Hỏi khoảng cách hai chiếc thuyền là bao nhiêu (làm tròn đến mét).</a:t>
                </a: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502" y="1029815"/>
                <a:ext cx="5496756" cy="2599301"/>
              </a:xfrm>
              <a:prstGeom prst="rect">
                <a:avLst/>
              </a:prstGeom>
              <a:blipFill>
                <a:blip r:embed="rId18"/>
                <a:stretch>
                  <a:fillRect l="-887" r="-443" b="-9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3759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6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7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8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9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3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5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6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7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8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0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4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7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8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9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8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1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72282" y="422130"/>
            <a:ext cx="7648758" cy="1329238"/>
            <a:chOff x="672282" y="422130"/>
            <a:chExt cx="7648758" cy="1329238"/>
          </a:xfrm>
        </p:grpSpPr>
        <p:grpSp>
          <p:nvGrpSpPr>
            <p:cNvPr id="12" name="Group 11"/>
            <p:cNvGrpSpPr/>
            <p:nvPr/>
          </p:nvGrpSpPr>
          <p:grpSpPr>
            <a:xfrm>
              <a:off x="672282" y="422130"/>
              <a:ext cx="7648758" cy="923330"/>
              <a:chOff x="697373" y="906329"/>
              <a:chExt cx="15297516" cy="1846660"/>
            </a:xfrm>
          </p:grpSpPr>
          <p:sp>
            <p:nvSpPr>
              <p:cNvPr id="13" name="Google Shape;3331;p61"/>
              <p:cNvSpPr txBox="1"/>
              <p:nvPr/>
            </p:nvSpPr>
            <p:spPr>
              <a:xfrm flipH="1">
                <a:off x="825783" y="979481"/>
                <a:ext cx="4982686" cy="858392"/>
              </a:xfrm>
              <a:prstGeom prst="rect">
                <a:avLst/>
              </a:prstGeom>
              <a:solidFill>
                <a:srgbClr val="F4FF5C"/>
              </a:solidFill>
              <a:ln w="9525" cap="flat" cmpd="sng">
                <a:solidFill>
                  <a:srgbClr val="07018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>
                  <a:lnSpc>
                    <a:spcPct val="150000"/>
                  </a:lnSpc>
                  <a:buClrTx/>
                  <a:defRPr/>
                </a:pPr>
                <a:r>
                  <a:rPr lang="fr-FR" sz="1850" b="1">
                    <a:solidFill>
                      <a:srgbClr val="BFDBF7">
                        <a:lumMod val="25000"/>
                      </a:srgbClr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Bài </a:t>
                </a:r>
                <a:r>
                  <a:rPr lang="fr-FR" sz="1850" b="1" smtClean="0">
                    <a:solidFill>
                      <a:srgbClr val="BFDBF7">
                        <a:lumMod val="25000"/>
                      </a:srgbClr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4.1 </a:t>
                </a:r>
                <a:r>
                  <a:rPr lang="fr-FR" sz="1850" b="1">
                    <a:solidFill>
                      <a:srgbClr val="BFDBF7">
                        <a:lumMod val="25000"/>
                      </a:srgbClr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</a:t>
                </a:r>
                <a:r>
                  <a:rPr lang="fr-FR" sz="1850" b="1" dirty="0">
                    <a:solidFill>
                      <a:srgbClr val="BFDBF7">
                        <a:lumMod val="25000"/>
                      </a:srgbClr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SGK </a:t>
                </a:r>
                <a:r>
                  <a:rPr lang="fr-FR" sz="1850" b="1">
                    <a:solidFill>
                      <a:srgbClr val="BFDBF7">
                        <a:lumMod val="25000"/>
                      </a:srgbClr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– </a:t>
                </a:r>
                <a:r>
                  <a:rPr lang="fr-FR" sz="1850" b="1" smtClean="0">
                    <a:solidFill>
                      <a:srgbClr val="BFDBF7">
                        <a:lumMod val="25000"/>
                      </a:srgbClr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tr.73)</a:t>
                </a:r>
                <a:endParaRPr lang="en-US" sz="1850" dirty="0">
                  <a:solidFill>
                    <a:srgbClr val="BFDBF7">
                      <a:lumMod val="25000"/>
                    </a:srgb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4" name="Rectangle 13"/>
                  <p:cNvSpPr/>
                  <p:nvPr/>
                </p:nvSpPr>
                <p:spPr>
                  <a:xfrm>
                    <a:off x="697373" y="906329"/>
                    <a:ext cx="15297516" cy="1846660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just" defTabSz="457200" eaLnBrk="0" fontAlgn="base" hangingPunct="0">
                      <a:lnSpc>
                        <a:spcPct val="15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</a:pPr>
                    <a:r>
                      <a:rPr lang="en-US" altLang="en-US" sz="1800" kern="1200" smtClean="0">
                        <a:latin typeface="Arial" panose="020B0604020202020204" pitchFamily="34" charset="0"/>
                        <a:ea typeface="Open Sans"/>
                        <a:cs typeface="+mn-cs"/>
                      </a:rPr>
                      <a:t>                                        Cho tam giác </a:t>
                    </a:r>
                    <a14:m>
                      <m:oMath xmlns:m="http://schemas.openxmlformats.org/officeDocument/2006/math">
                        <m:r>
                          <a:rPr lang="en-US" altLang="en-US" sz="1800" i="1" kern="1200" smtClean="0">
                            <a:latin typeface="Cambria Math" panose="02040503050406030204" pitchFamily="18" charset="0"/>
                            <a:ea typeface="Open Sans"/>
                            <a:cs typeface="+mn-cs"/>
                          </a:rPr>
                          <m:t>𝐴𝐵𝐶</m:t>
                        </m:r>
                      </m:oMath>
                    </a14:m>
                    <a:r>
                      <a:rPr lang="en-US" altLang="en-US" sz="1800" kern="1200" smtClean="0">
                        <a:latin typeface="Arial" panose="020B0604020202020204" pitchFamily="34" charset="0"/>
                        <a:ea typeface="Open Sans"/>
                        <a:cs typeface="+mn-cs"/>
                      </a:rPr>
                      <a:t> vuông tại </a:t>
                    </a:r>
                    <a14:m>
                      <m:oMath xmlns:m="http://schemas.openxmlformats.org/officeDocument/2006/math">
                        <m:r>
                          <a:rPr lang="en-US" altLang="en-US" sz="1800" i="1" kern="1200" smtClean="0">
                            <a:latin typeface="Cambria Math" panose="02040503050406030204" pitchFamily="18" charset="0"/>
                            <a:ea typeface="Open Sans"/>
                            <a:cs typeface="+mn-cs"/>
                          </a:rPr>
                          <m:t>𝐴</m:t>
                        </m:r>
                      </m:oMath>
                    </a14:m>
                    <a:r>
                      <a:rPr lang="en-US" altLang="en-US" sz="1800" kern="1200" smtClean="0">
                        <a:latin typeface="Arial" panose="020B0604020202020204" pitchFamily="34" charset="0"/>
                        <a:ea typeface="Open Sans"/>
                        <a:cs typeface="+mn-cs"/>
                      </a:rPr>
                      <a:t>. Tính các tỉ số lượng </a:t>
                    </a:r>
                    <a:r>
                      <a:rPr lang="en-US" altLang="en-US" sz="1800" kern="1200" smtClean="0">
                        <a:latin typeface="Arial" panose="020B0604020202020204" pitchFamily="34" charset="0"/>
                        <a:ea typeface="Open Sans"/>
                        <a:cs typeface="+mn-cs"/>
                      </a:rPr>
                      <a:t>giác sin, côsin, tang, côtang của các góc nhọn </a:t>
                    </a:r>
                    <a14:m>
                      <m:oMath xmlns:m="http://schemas.openxmlformats.org/officeDocument/2006/math">
                        <m:r>
                          <a:rPr lang="en-US" altLang="en-US" sz="1800" i="1" kern="1200" smtClean="0">
                            <a:latin typeface="Cambria Math" panose="02040503050406030204" pitchFamily="18" charset="0"/>
                            <a:ea typeface="Open Sans"/>
                            <a:cs typeface="+mn-cs"/>
                          </a:rPr>
                          <m:t>𝐵</m:t>
                        </m:r>
                        <m:r>
                          <a:rPr lang="en-US" altLang="en-US" sz="1800" i="1" kern="1200" smtClean="0">
                            <a:latin typeface="Cambria Math" panose="02040503050406030204" pitchFamily="18" charset="0"/>
                            <a:ea typeface="Open Sans"/>
                            <a:cs typeface="+mn-cs"/>
                          </a:rPr>
                          <m:t> </m:t>
                        </m:r>
                      </m:oMath>
                    </a14:m>
                    <a:r>
                      <a:rPr lang="en-US" altLang="en-US" sz="1800" kern="1200" smtClean="0">
                        <a:latin typeface="Arial" panose="020B0604020202020204" pitchFamily="34" charset="0"/>
                        <a:ea typeface="Open Sans"/>
                        <a:cs typeface="+mn-cs"/>
                      </a:rPr>
                      <a:t>và </a:t>
                    </a:r>
                    <a14:m>
                      <m:oMath xmlns:m="http://schemas.openxmlformats.org/officeDocument/2006/math">
                        <m:r>
                          <a:rPr lang="en-US" altLang="en-US" sz="1800" b="0" i="1" kern="1200" smtClean="0">
                            <a:latin typeface="Cambria Math" panose="02040503050406030204" pitchFamily="18" charset="0"/>
                            <a:ea typeface="Open Sans"/>
                          </a:rPr>
                          <m:t>𝐶</m:t>
                        </m:r>
                      </m:oMath>
                    </a14:m>
                    <a:r>
                      <a:rPr lang="en-US" altLang="en-US" sz="1800" kern="1200" smtClean="0">
                        <a:latin typeface="Arial" panose="020B0604020202020204" pitchFamily="34" charset="0"/>
                        <a:ea typeface="Open Sans"/>
                        <a:cs typeface="+mn-cs"/>
                      </a:rPr>
                      <a:t> khi biết:</a:t>
                    </a:r>
                    <a:endParaRPr lang="vi-VN" altLang="en-US" sz="1800" kern="1200">
                      <a:latin typeface="Arial" panose="020B0604020202020204" pitchFamily="34" charset="0"/>
                      <a:ea typeface="Open Sans"/>
                      <a:cs typeface="+mn-cs"/>
                    </a:endParaRPr>
                  </a:p>
                </p:txBody>
              </p:sp>
            </mc:Choice>
            <mc:Fallback>
              <p:sp>
                <p:nvSpPr>
                  <p:cNvPr id="14" name="Rectangle 13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7373" y="906329"/>
                    <a:ext cx="15297516" cy="1846660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637" r="-637" b="-394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672282" y="1382036"/>
                  <a:ext cx="301354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) 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𝐴𝐵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𝑐𝑚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𝐵𝐶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17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𝑐𝑚</m:t>
                        </m:r>
                      </m:oMath>
                    </m:oMathPara>
                  </a14:m>
                  <a:endParaRPr lang="en-US" sz="1800"/>
                </a:p>
              </p:txBody>
            </p:sp>
          </mc:Choice>
          <mc:Fallback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2282" y="1382036"/>
                  <a:ext cx="3013544" cy="369332"/>
                </a:xfrm>
                <a:prstGeom prst="rect">
                  <a:avLst/>
                </a:prstGeom>
                <a:blipFill>
                  <a:blip r:embed="rId4"/>
                  <a:stretch>
                    <a:fillRect b="-1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5134752" y="1382036"/>
                  <a:ext cx="318628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) 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𝐴𝐶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𝑐𝑚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𝐴𝐵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𝑐𝑚</m:t>
                        </m:r>
                      </m:oMath>
                    </m:oMathPara>
                  </a14:m>
                  <a:endParaRPr lang="en-US" sz="1800"/>
                </a:p>
              </p:txBody>
            </p:sp>
          </mc:Choice>
          <mc:Fallback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34752" y="1382036"/>
                  <a:ext cx="3186288" cy="369332"/>
                </a:xfrm>
                <a:prstGeom prst="rect">
                  <a:avLst/>
                </a:prstGeom>
                <a:blipFill>
                  <a:blip r:embed="rId5"/>
                  <a:stretch>
                    <a:fillRect b="-1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0" name="Google Shape;1913;p42"/>
          <p:cNvSpPr/>
          <p:nvPr/>
        </p:nvSpPr>
        <p:spPr>
          <a:xfrm rot="2165">
            <a:off x="4047244" y="1925875"/>
            <a:ext cx="898835" cy="375311"/>
          </a:xfrm>
          <a:prstGeom prst="chevron">
            <a:avLst>
              <a:gd name="adj" fmla="val 33665"/>
            </a:avLst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</a:t>
            </a:r>
            <a:r>
              <a:rPr kumimoji="0" lang="en-US" sz="1800" b="1" i="1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iải</a:t>
            </a:r>
            <a:endParaRPr kumimoji="0" sz="1800" b="1" i="1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1431" y="2714810"/>
            <a:ext cx="2874395" cy="179070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4680138" y="2577650"/>
                <a:ext cx="3640902" cy="14754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1800" smtClean="0"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Áp </a:t>
                </a:r>
                <a:r>
                  <a:rPr lang="vi-VN" sz="1800"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dụng định lí Pythagore vào </a:t>
                </a:r>
                <a14:m>
                  <m:oMath xmlns:m="http://schemas.openxmlformats.org/officeDocument/2006/math">
                    <m:r>
                      <a:rPr lang="vi-VN" sz="1800" i="1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1800" i="1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vi-VN" sz="18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vuông tại </a:t>
                </a:r>
                <a14:m>
                  <m:oMath xmlns:m="http://schemas.openxmlformats.org/officeDocument/2006/math">
                    <m:r>
                      <a:rPr lang="vi-VN" sz="1800" i="1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vi-VN" sz="18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ta có: </a:t>
                </a:r>
                <a:endParaRPr lang="en-US" sz="1800" smtClean="0">
                  <a:effectLst/>
                  <a:latin typeface="+mn-lt"/>
                  <a:ea typeface="Dotum" panose="020B0600000101010101" pitchFamily="34" charset="-127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a:rPr lang="vi-VN" sz="1800" i="1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𝐴𝐶</m:t>
                    </m:r>
                    <m:r>
                      <a:rPr lang="vi-VN" sz="1800" i="1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1800" i="1"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1800" i="1">
                                <a:effectLst/>
                                <a:latin typeface="+mn-lt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1800" i="1">
                                <a:effectLst/>
                                <a:latin typeface="+mn-lt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𝐵𝐶</m:t>
                            </m:r>
                          </m:e>
                          <m:sup>
                            <m:r>
                              <a:rPr lang="vi-VN" sz="1800" i="1">
                                <a:effectLst/>
                                <a:latin typeface="+mn-lt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vi-VN" sz="1800" i="1">
                            <a:effectLst/>
                            <a:latin typeface="+mn-lt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1800" i="1">
                                <a:effectLst/>
                                <a:latin typeface="+mn-lt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1800" i="1">
                                <a:effectLst/>
                                <a:latin typeface="+mn-lt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𝐴𝐵</m:t>
                            </m:r>
                          </m:e>
                          <m:sup>
                            <m:r>
                              <a:rPr lang="vi-VN" sz="1800" i="1">
                                <a:effectLst/>
                                <a:latin typeface="+mn-lt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vi-VN" sz="1800" i="1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1800" i="1">
                        <a:effectLst/>
                        <a:latin typeface="+mn-lt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15</m:t>
                    </m:r>
                  </m:oMath>
                </a14:m>
                <a:r>
                  <a:rPr lang="vi-VN" sz="18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cm.</a:t>
                </a:r>
                <a:endParaRPr lang="en-US" sz="18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0138" y="2577650"/>
                <a:ext cx="3640902" cy="1475404"/>
              </a:xfrm>
              <a:prstGeom prst="rect">
                <a:avLst/>
              </a:prstGeom>
              <a:blipFill>
                <a:blip r:embed="rId8"/>
                <a:stretch>
                  <a:fillRect l="-1508" r="-1340" b="-12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736487" y="2199174"/>
                <a:ext cx="53014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487" y="2199174"/>
                <a:ext cx="530145" cy="369332"/>
              </a:xfrm>
              <a:prstGeom prst="rect">
                <a:avLst/>
              </a:prstGeom>
              <a:blipFill>
                <a:blip r:embed="rId9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split orient="vert"/>
      </p:transition>
    </mc:Choice>
    <mc:Fallback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3" name="Google Shape;1463;p39"/>
          <p:cNvSpPr txBox="1">
            <a:spLocks noGrp="1"/>
          </p:cNvSpPr>
          <p:nvPr>
            <p:ph type="title"/>
          </p:nvPr>
        </p:nvSpPr>
        <p:spPr>
          <a:xfrm>
            <a:off x="1359771" y="1347592"/>
            <a:ext cx="6481603" cy="294907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z="4100" smtClean="0">
                <a:latin typeface="+mn-lt"/>
              </a:rPr>
              <a:t>KHÁI NIỆM </a:t>
            </a:r>
            <a:r>
              <a:rPr lang="vi-VN" sz="4100" smtClean="0">
                <a:latin typeface="+mn-lt"/>
              </a:rPr>
              <a:t>TỈ SỐ LƯỢNG GIÁC </a:t>
            </a:r>
            <a:r>
              <a:rPr lang="vi-VN" sz="4100">
                <a:latin typeface="+mn-lt"/>
              </a:rPr>
              <a:t>CỦA </a:t>
            </a:r>
            <a:r>
              <a:rPr lang="en-US" sz="4100" smtClean="0">
                <a:latin typeface="+mn-lt"/>
              </a:rPr>
              <a:t>MỘT </a:t>
            </a:r>
            <a:r>
              <a:rPr lang="vi-VN" sz="4100" smtClean="0">
                <a:latin typeface="+mn-lt"/>
              </a:rPr>
              <a:t>GÓC </a:t>
            </a:r>
            <a:r>
              <a:rPr lang="vi-VN" sz="4100">
                <a:latin typeface="+mn-lt"/>
              </a:rPr>
              <a:t>NHỌN</a:t>
            </a:r>
            <a:endParaRPr sz="4100">
              <a:latin typeface="+mn-lt"/>
            </a:endParaRPr>
          </a:p>
        </p:txBody>
      </p:sp>
      <p:sp>
        <p:nvSpPr>
          <p:cNvPr id="1464" name="Google Shape;1464;p39"/>
          <p:cNvSpPr txBox="1">
            <a:spLocks noGrp="1"/>
          </p:cNvSpPr>
          <p:nvPr>
            <p:ph type="title" idx="2"/>
          </p:nvPr>
        </p:nvSpPr>
        <p:spPr>
          <a:xfrm>
            <a:off x="850559" y="478317"/>
            <a:ext cx="1419037" cy="116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200">
                <a:latin typeface="+mn-lt"/>
              </a:rPr>
              <a:t>01</a:t>
            </a:r>
            <a:endParaRPr sz="6200">
              <a:latin typeface="+mn-lt"/>
            </a:endParaRPr>
          </a:p>
        </p:txBody>
      </p:sp>
      <p:grpSp>
        <p:nvGrpSpPr>
          <p:cNvPr id="1524" name="Google Shape;1524;p39"/>
          <p:cNvGrpSpPr/>
          <p:nvPr/>
        </p:nvGrpSpPr>
        <p:grpSpPr>
          <a:xfrm rot="2582657">
            <a:off x="8061724" y="3403864"/>
            <a:ext cx="961542" cy="1714532"/>
            <a:chOff x="1353097" y="1651879"/>
            <a:chExt cx="906223" cy="1564556"/>
          </a:xfrm>
        </p:grpSpPr>
        <p:sp>
          <p:nvSpPr>
            <p:cNvPr id="1525" name="Google Shape;1525;p39"/>
            <p:cNvSpPr/>
            <p:nvPr/>
          </p:nvSpPr>
          <p:spPr>
            <a:xfrm>
              <a:off x="1353097" y="1651879"/>
              <a:ext cx="906223" cy="1564556"/>
            </a:xfrm>
            <a:custGeom>
              <a:avLst/>
              <a:gdLst/>
              <a:ahLst/>
              <a:cxnLst/>
              <a:rect l="l" t="t" r="r" b="b"/>
              <a:pathLst>
                <a:path w="906223" h="1564556" extrusionOk="0">
                  <a:moveTo>
                    <a:pt x="0" y="0"/>
                  </a:moveTo>
                  <a:lnTo>
                    <a:pt x="0" y="1564557"/>
                  </a:lnTo>
                  <a:lnTo>
                    <a:pt x="906223" y="1564557"/>
                  </a:lnTo>
                  <a:lnTo>
                    <a:pt x="0" y="0"/>
                  </a:lnTo>
                  <a:close/>
                  <a:moveTo>
                    <a:pt x="227420" y="846367"/>
                  </a:moveTo>
                  <a:lnTo>
                    <a:pt x="511759" y="1337224"/>
                  </a:lnTo>
                  <a:lnTo>
                    <a:pt x="227420" y="1337224"/>
                  </a:lnTo>
                  <a:lnTo>
                    <a:pt x="227420" y="84636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6" name="Google Shape;1526;p39"/>
            <p:cNvSpPr/>
            <p:nvPr/>
          </p:nvSpPr>
          <p:spPr>
            <a:xfrm>
              <a:off x="2061613" y="3109420"/>
              <a:ext cx="38867" cy="38867"/>
            </a:xfrm>
            <a:custGeom>
              <a:avLst/>
              <a:gdLst/>
              <a:ahLst/>
              <a:cxnLst/>
              <a:rect l="l" t="t" r="r" b="b"/>
              <a:pathLst>
                <a:path w="38867" h="38867" extrusionOk="0">
                  <a:moveTo>
                    <a:pt x="38868" y="19434"/>
                  </a:moveTo>
                  <a:cubicBezTo>
                    <a:pt x="38868" y="30144"/>
                    <a:pt x="30144" y="38868"/>
                    <a:pt x="19434" y="38868"/>
                  </a:cubicBezTo>
                  <a:cubicBezTo>
                    <a:pt x="8724" y="38868"/>
                    <a:pt x="0" y="30144"/>
                    <a:pt x="0" y="19434"/>
                  </a:cubicBezTo>
                  <a:cubicBezTo>
                    <a:pt x="0" y="8724"/>
                    <a:pt x="8724" y="0"/>
                    <a:pt x="19434" y="0"/>
                  </a:cubicBezTo>
                  <a:cubicBezTo>
                    <a:pt x="30144" y="0"/>
                    <a:pt x="38868" y="8724"/>
                    <a:pt x="38868" y="194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7" name="Google Shape;1527;p39"/>
            <p:cNvSpPr/>
            <p:nvPr/>
          </p:nvSpPr>
          <p:spPr>
            <a:xfrm>
              <a:off x="1353097" y="1651879"/>
              <a:ext cx="906223" cy="1564556"/>
            </a:xfrm>
            <a:custGeom>
              <a:avLst/>
              <a:gdLst/>
              <a:ahLst/>
              <a:cxnLst/>
              <a:rect l="l" t="t" r="r" b="b"/>
              <a:pathLst>
                <a:path w="906223" h="1564556" extrusionOk="0">
                  <a:moveTo>
                    <a:pt x="29194" y="108484"/>
                  </a:moveTo>
                  <a:lnTo>
                    <a:pt x="855695" y="1535449"/>
                  </a:lnTo>
                  <a:lnTo>
                    <a:pt x="29194" y="1535449"/>
                  </a:lnTo>
                  <a:lnTo>
                    <a:pt x="29194" y="108484"/>
                  </a:lnTo>
                  <a:moveTo>
                    <a:pt x="198312" y="1366331"/>
                  </a:moveTo>
                  <a:lnTo>
                    <a:pt x="562373" y="1366331"/>
                  </a:lnTo>
                  <a:lnTo>
                    <a:pt x="537066" y="1322540"/>
                  </a:lnTo>
                  <a:lnTo>
                    <a:pt x="252727" y="831684"/>
                  </a:lnTo>
                  <a:lnTo>
                    <a:pt x="198312" y="737797"/>
                  </a:lnTo>
                  <a:lnTo>
                    <a:pt x="198312" y="1366331"/>
                  </a:lnTo>
                  <a:moveTo>
                    <a:pt x="0" y="0"/>
                  </a:moveTo>
                  <a:lnTo>
                    <a:pt x="0" y="1564557"/>
                  </a:lnTo>
                  <a:lnTo>
                    <a:pt x="906223" y="1564557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227420" y="1337224"/>
                  </a:moveTo>
                  <a:lnTo>
                    <a:pt x="227420" y="846367"/>
                  </a:lnTo>
                  <a:lnTo>
                    <a:pt x="511759" y="1337224"/>
                  </a:lnTo>
                  <a:lnTo>
                    <a:pt x="227420" y="1337224"/>
                  </a:lnTo>
                  <a:close/>
                </a:path>
              </a:pathLst>
            </a:custGeom>
            <a:solidFill>
              <a:srgbClr val="F398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8" name="Google Shape;1528;p39"/>
            <p:cNvSpPr/>
            <p:nvPr/>
          </p:nvSpPr>
          <p:spPr>
            <a:xfrm>
              <a:off x="1353097" y="1651879"/>
              <a:ext cx="906223" cy="1564556"/>
            </a:xfrm>
            <a:custGeom>
              <a:avLst/>
              <a:gdLst/>
              <a:ahLst/>
              <a:cxnLst/>
              <a:rect l="l" t="t" r="r" b="b"/>
              <a:pathLst>
                <a:path w="906223" h="1564556" extrusionOk="0">
                  <a:moveTo>
                    <a:pt x="29194" y="108484"/>
                  </a:moveTo>
                  <a:lnTo>
                    <a:pt x="855695" y="1535449"/>
                  </a:lnTo>
                  <a:lnTo>
                    <a:pt x="29194" y="1535449"/>
                  </a:lnTo>
                  <a:lnTo>
                    <a:pt x="29194" y="108484"/>
                  </a:lnTo>
                  <a:moveTo>
                    <a:pt x="198312" y="1366331"/>
                  </a:moveTo>
                  <a:lnTo>
                    <a:pt x="562373" y="1366331"/>
                  </a:lnTo>
                  <a:lnTo>
                    <a:pt x="537066" y="1322540"/>
                  </a:lnTo>
                  <a:lnTo>
                    <a:pt x="252727" y="831684"/>
                  </a:lnTo>
                  <a:lnTo>
                    <a:pt x="198312" y="737797"/>
                  </a:lnTo>
                  <a:lnTo>
                    <a:pt x="198312" y="1366331"/>
                  </a:lnTo>
                  <a:moveTo>
                    <a:pt x="0" y="0"/>
                  </a:moveTo>
                  <a:lnTo>
                    <a:pt x="0" y="1564557"/>
                  </a:lnTo>
                  <a:lnTo>
                    <a:pt x="906223" y="1564557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227420" y="1337224"/>
                  </a:moveTo>
                  <a:lnTo>
                    <a:pt x="227420" y="846367"/>
                  </a:lnTo>
                  <a:lnTo>
                    <a:pt x="511759" y="1337224"/>
                  </a:lnTo>
                  <a:lnTo>
                    <a:pt x="227420" y="133722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529" name="Google Shape;1529;p39"/>
            <p:cNvGrpSpPr/>
            <p:nvPr/>
          </p:nvGrpSpPr>
          <p:grpSpPr>
            <a:xfrm>
              <a:off x="1353097" y="1907975"/>
              <a:ext cx="113234" cy="1268557"/>
              <a:chOff x="1353097" y="1907975"/>
              <a:chExt cx="113234" cy="1268557"/>
            </a:xfrm>
          </p:grpSpPr>
          <p:sp>
            <p:nvSpPr>
              <p:cNvPr id="1530" name="Google Shape;1530;p39"/>
              <p:cNvSpPr/>
              <p:nvPr/>
            </p:nvSpPr>
            <p:spPr>
              <a:xfrm>
                <a:off x="1353097" y="1907975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1" name="Google Shape;1531;p39"/>
              <p:cNvSpPr/>
              <p:nvPr/>
            </p:nvSpPr>
            <p:spPr>
              <a:xfrm>
                <a:off x="1353097" y="2012918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2" name="Google Shape;1532;p39"/>
              <p:cNvSpPr/>
              <p:nvPr/>
            </p:nvSpPr>
            <p:spPr>
              <a:xfrm>
                <a:off x="1353097" y="2117947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3" name="Google Shape;1533;p39"/>
              <p:cNvSpPr/>
              <p:nvPr/>
            </p:nvSpPr>
            <p:spPr>
              <a:xfrm>
                <a:off x="1353097" y="2222976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4" name="Google Shape;1534;p39"/>
              <p:cNvSpPr/>
              <p:nvPr/>
            </p:nvSpPr>
            <p:spPr>
              <a:xfrm>
                <a:off x="1353097" y="2327919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5" name="Google Shape;1535;p39"/>
              <p:cNvSpPr/>
              <p:nvPr/>
            </p:nvSpPr>
            <p:spPr>
              <a:xfrm>
                <a:off x="1353097" y="2432948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6" name="Google Shape;1536;p39"/>
              <p:cNvSpPr/>
              <p:nvPr/>
            </p:nvSpPr>
            <p:spPr>
              <a:xfrm>
                <a:off x="1353097" y="2537891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7" name="Google Shape;1537;p39"/>
              <p:cNvSpPr/>
              <p:nvPr/>
            </p:nvSpPr>
            <p:spPr>
              <a:xfrm>
                <a:off x="1353097" y="2642921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8" name="Google Shape;1538;p39"/>
              <p:cNvSpPr/>
              <p:nvPr/>
            </p:nvSpPr>
            <p:spPr>
              <a:xfrm>
                <a:off x="1353097" y="2747950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9" name="Google Shape;1539;p39"/>
              <p:cNvSpPr/>
              <p:nvPr/>
            </p:nvSpPr>
            <p:spPr>
              <a:xfrm>
                <a:off x="1353097" y="2852893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0" name="Google Shape;1540;p39"/>
              <p:cNvSpPr/>
              <p:nvPr/>
            </p:nvSpPr>
            <p:spPr>
              <a:xfrm>
                <a:off x="1353097" y="2957922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1" name="Google Shape;1541;p39"/>
              <p:cNvSpPr/>
              <p:nvPr/>
            </p:nvSpPr>
            <p:spPr>
              <a:xfrm>
                <a:off x="1353097" y="3062865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2" name="Google Shape;1542;p39"/>
              <p:cNvSpPr/>
              <p:nvPr/>
            </p:nvSpPr>
            <p:spPr>
              <a:xfrm>
                <a:off x="1353097" y="3167895"/>
                <a:ext cx="113234" cy="8637"/>
              </a:xfrm>
              <a:custGeom>
                <a:avLst/>
                <a:gdLst/>
                <a:ahLst/>
                <a:cxnLst/>
                <a:rect l="l" t="t" r="r" b="b"/>
                <a:pathLst>
                  <a:path w="113234" h="8637" extrusionOk="0">
                    <a:moveTo>
                      <a:pt x="0" y="0"/>
                    </a:moveTo>
                    <a:lnTo>
                      <a:pt x="113235" y="0"/>
                    </a:lnTo>
                  </a:path>
                </a:pathLst>
              </a:custGeom>
              <a:noFill/>
              <a:ln w="17250" cap="rnd" cmpd="sng">
                <a:solidFill>
                  <a:schemeClr val="accent3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543" name="Google Shape;1543;p39"/>
          <p:cNvGrpSpPr/>
          <p:nvPr/>
        </p:nvGrpSpPr>
        <p:grpSpPr>
          <a:xfrm rot="4183742">
            <a:off x="8241481" y="-187730"/>
            <a:ext cx="277071" cy="1927758"/>
            <a:chOff x="5771324" y="4276662"/>
            <a:chExt cx="124377" cy="865369"/>
          </a:xfrm>
        </p:grpSpPr>
        <p:sp>
          <p:nvSpPr>
            <p:cNvPr id="1544" name="Google Shape;1544;p39"/>
            <p:cNvSpPr/>
            <p:nvPr/>
          </p:nvSpPr>
          <p:spPr>
            <a:xfrm rot="10800000">
              <a:off x="5870653" y="4320367"/>
              <a:ext cx="24875" cy="697028"/>
            </a:xfrm>
            <a:custGeom>
              <a:avLst/>
              <a:gdLst/>
              <a:ahLst/>
              <a:cxnLst/>
              <a:rect l="l" t="t" r="r" b="b"/>
              <a:pathLst>
                <a:path w="24875" h="697028" extrusionOk="0">
                  <a:moveTo>
                    <a:pt x="0" y="0"/>
                  </a:moveTo>
                  <a:lnTo>
                    <a:pt x="24875" y="0"/>
                  </a:lnTo>
                  <a:lnTo>
                    <a:pt x="24875" y="697029"/>
                  </a:lnTo>
                  <a:lnTo>
                    <a:pt x="0" y="69702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5" name="Google Shape;1545;p39"/>
            <p:cNvSpPr/>
            <p:nvPr/>
          </p:nvSpPr>
          <p:spPr>
            <a:xfrm rot="10800000">
              <a:off x="5845864" y="4320367"/>
              <a:ext cx="24875" cy="697028"/>
            </a:xfrm>
            <a:custGeom>
              <a:avLst/>
              <a:gdLst/>
              <a:ahLst/>
              <a:cxnLst/>
              <a:rect l="l" t="t" r="r" b="b"/>
              <a:pathLst>
                <a:path w="24875" h="697028" extrusionOk="0">
                  <a:moveTo>
                    <a:pt x="0" y="0"/>
                  </a:moveTo>
                  <a:lnTo>
                    <a:pt x="24875" y="0"/>
                  </a:lnTo>
                  <a:lnTo>
                    <a:pt x="24875" y="697029"/>
                  </a:lnTo>
                  <a:lnTo>
                    <a:pt x="0" y="69702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6" name="Google Shape;1546;p39"/>
            <p:cNvSpPr/>
            <p:nvPr/>
          </p:nvSpPr>
          <p:spPr>
            <a:xfrm rot="10800000">
              <a:off x="5821075" y="4320367"/>
              <a:ext cx="24875" cy="697028"/>
            </a:xfrm>
            <a:custGeom>
              <a:avLst/>
              <a:gdLst/>
              <a:ahLst/>
              <a:cxnLst/>
              <a:rect l="l" t="t" r="r" b="b"/>
              <a:pathLst>
                <a:path w="24875" h="697028" extrusionOk="0">
                  <a:moveTo>
                    <a:pt x="0" y="0"/>
                  </a:moveTo>
                  <a:lnTo>
                    <a:pt x="24875" y="0"/>
                  </a:lnTo>
                  <a:lnTo>
                    <a:pt x="24875" y="697029"/>
                  </a:lnTo>
                  <a:lnTo>
                    <a:pt x="0" y="69702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7" name="Google Shape;1547;p39"/>
            <p:cNvSpPr/>
            <p:nvPr/>
          </p:nvSpPr>
          <p:spPr>
            <a:xfrm rot="10800000">
              <a:off x="5796113" y="4320367"/>
              <a:ext cx="24875" cy="697028"/>
            </a:xfrm>
            <a:custGeom>
              <a:avLst/>
              <a:gdLst/>
              <a:ahLst/>
              <a:cxnLst/>
              <a:rect l="l" t="t" r="r" b="b"/>
              <a:pathLst>
                <a:path w="24875" h="697028" extrusionOk="0">
                  <a:moveTo>
                    <a:pt x="0" y="0"/>
                  </a:moveTo>
                  <a:lnTo>
                    <a:pt x="24875" y="0"/>
                  </a:lnTo>
                  <a:lnTo>
                    <a:pt x="24875" y="697029"/>
                  </a:lnTo>
                  <a:lnTo>
                    <a:pt x="0" y="69702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8" name="Google Shape;1548;p39"/>
            <p:cNvSpPr/>
            <p:nvPr/>
          </p:nvSpPr>
          <p:spPr>
            <a:xfrm rot="10800000">
              <a:off x="5771324" y="4320367"/>
              <a:ext cx="24875" cy="697028"/>
            </a:xfrm>
            <a:custGeom>
              <a:avLst/>
              <a:gdLst/>
              <a:ahLst/>
              <a:cxnLst/>
              <a:rect l="l" t="t" r="r" b="b"/>
              <a:pathLst>
                <a:path w="24875" h="697028" extrusionOk="0">
                  <a:moveTo>
                    <a:pt x="0" y="0"/>
                  </a:moveTo>
                  <a:lnTo>
                    <a:pt x="24875" y="0"/>
                  </a:lnTo>
                  <a:lnTo>
                    <a:pt x="24875" y="697029"/>
                  </a:lnTo>
                  <a:lnTo>
                    <a:pt x="0" y="69702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9" name="Google Shape;1549;p39"/>
            <p:cNvSpPr/>
            <p:nvPr/>
          </p:nvSpPr>
          <p:spPr>
            <a:xfrm>
              <a:off x="5771324" y="5017395"/>
              <a:ext cx="124204" cy="124635"/>
            </a:xfrm>
            <a:custGeom>
              <a:avLst/>
              <a:gdLst/>
              <a:ahLst/>
              <a:cxnLst/>
              <a:rect l="l" t="t" r="r" b="b"/>
              <a:pathLst>
                <a:path w="124204" h="124635" extrusionOk="0">
                  <a:moveTo>
                    <a:pt x="62102" y="124636"/>
                  </a:moveTo>
                  <a:cubicBezTo>
                    <a:pt x="76872" y="124636"/>
                    <a:pt x="124204" y="0"/>
                    <a:pt x="124204" y="0"/>
                  </a:cubicBezTo>
                  <a:lnTo>
                    <a:pt x="0" y="0"/>
                  </a:lnTo>
                  <a:cubicBezTo>
                    <a:pt x="0" y="0"/>
                    <a:pt x="47851" y="124636"/>
                    <a:pt x="62102" y="1246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0" name="Google Shape;1550;p39"/>
            <p:cNvSpPr/>
            <p:nvPr/>
          </p:nvSpPr>
          <p:spPr>
            <a:xfrm>
              <a:off x="5815720" y="5108691"/>
              <a:ext cx="35499" cy="33340"/>
            </a:xfrm>
            <a:custGeom>
              <a:avLst/>
              <a:gdLst/>
              <a:ahLst/>
              <a:cxnLst/>
              <a:rect l="l" t="t" r="r" b="b"/>
              <a:pathLst>
                <a:path w="35499" h="33340" extrusionOk="0">
                  <a:moveTo>
                    <a:pt x="17706" y="0"/>
                  </a:moveTo>
                  <a:cubicBezTo>
                    <a:pt x="10797" y="0"/>
                    <a:pt x="4492" y="3887"/>
                    <a:pt x="0" y="10192"/>
                  </a:cubicBezTo>
                  <a:cubicBezTo>
                    <a:pt x="7342" y="23839"/>
                    <a:pt x="13734" y="33340"/>
                    <a:pt x="17706" y="33340"/>
                  </a:cubicBezTo>
                  <a:cubicBezTo>
                    <a:pt x="21680" y="33340"/>
                    <a:pt x="28244" y="24012"/>
                    <a:pt x="35499" y="10451"/>
                  </a:cubicBezTo>
                  <a:cubicBezTo>
                    <a:pt x="31008" y="4060"/>
                    <a:pt x="24702" y="86"/>
                    <a:pt x="17706" y="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1" name="Google Shape;1551;p39"/>
            <p:cNvSpPr/>
            <p:nvPr/>
          </p:nvSpPr>
          <p:spPr>
            <a:xfrm rot="10800000">
              <a:off x="5771411" y="4276662"/>
              <a:ext cx="124290" cy="110470"/>
            </a:xfrm>
            <a:custGeom>
              <a:avLst/>
              <a:gdLst/>
              <a:ahLst/>
              <a:cxnLst/>
              <a:rect l="l" t="t" r="r" b="b"/>
              <a:pathLst>
                <a:path w="124290" h="110470" extrusionOk="0">
                  <a:moveTo>
                    <a:pt x="86" y="0"/>
                  </a:moveTo>
                  <a:lnTo>
                    <a:pt x="124290" y="0"/>
                  </a:lnTo>
                  <a:lnTo>
                    <a:pt x="124290" y="88532"/>
                  </a:lnTo>
                  <a:cubicBezTo>
                    <a:pt x="124290" y="100624"/>
                    <a:pt x="114444" y="110471"/>
                    <a:pt x="102352" y="110471"/>
                  </a:cubicBezTo>
                  <a:lnTo>
                    <a:pt x="21939" y="110471"/>
                  </a:lnTo>
                  <a:cubicBezTo>
                    <a:pt x="9846" y="110471"/>
                    <a:pt x="0" y="100624"/>
                    <a:pt x="0" y="88532"/>
                  </a:cubicBez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52" name="Google Shape;1552;p39"/>
          <p:cNvSpPr/>
          <p:nvPr/>
        </p:nvSpPr>
        <p:spPr>
          <a:xfrm rot="1701538">
            <a:off x="393746" y="3972754"/>
            <a:ext cx="520112" cy="163237"/>
          </a:xfrm>
          <a:custGeom>
            <a:avLst/>
            <a:gdLst/>
            <a:ahLst/>
            <a:cxnLst/>
            <a:rect l="l" t="t" r="r" b="b"/>
            <a:pathLst>
              <a:path w="520105" h="163235" extrusionOk="0">
                <a:moveTo>
                  <a:pt x="368351" y="77"/>
                </a:moveTo>
                <a:cubicBezTo>
                  <a:pt x="361787" y="77"/>
                  <a:pt x="355222" y="77"/>
                  <a:pt x="348658" y="77"/>
                </a:cubicBezTo>
                <a:cubicBezTo>
                  <a:pt x="339934" y="77"/>
                  <a:pt x="331211" y="77"/>
                  <a:pt x="322401" y="77"/>
                </a:cubicBezTo>
                <a:cubicBezTo>
                  <a:pt x="315836" y="77"/>
                  <a:pt x="309272" y="77"/>
                  <a:pt x="302708" y="77"/>
                </a:cubicBezTo>
                <a:cubicBezTo>
                  <a:pt x="295539" y="77"/>
                  <a:pt x="288370" y="77"/>
                  <a:pt x="281201" y="77"/>
                </a:cubicBezTo>
                <a:cubicBezTo>
                  <a:pt x="272995" y="77"/>
                  <a:pt x="264790" y="77"/>
                  <a:pt x="256584" y="77"/>
                </a:cubicBezTo>
                <a:cubicBezTo>
                  <a:pt x="247947" y="77"/>
                  <a:pt x="239224" y="77"/>
                  <a:pt x="230586" y="77"/>
                </a:cubicBezTo>
                <a:cubicBezTo>
                  <a:pt x="222381" y="77"/>
                  <a:pt x="214175" y="77"/>
                  <a:pt x="205970" y="77"/>
                </a:cubicBezTo>
                <a:cubicBezTo>
                  <a:pt x="195778" y="77"/>
                  <a:pt x="185672" y="77"/>
                  <a:pt x="175480" y="77"/>
                </a:cubicBezTo>
                <a:cubicBezTo>
                  <a:pt x="167189" y="77"/>
                  <a:pt x="158983" y="77"/>
                  <a:pt x="150691" y="77"/>
                </a:cubicBezTo>
                <a:cubicBezTo>
                  <a:pt x="140499" y="77"/>
                  <a:pt x="130394" y="77"/>
                  <a:pt x="120202" y="77"/>
                </a:cubicBezTo>
                <a:cubicBezTo>
                  <a:pt x="111219" y="77"/>
                  <a:pt x="102236" y="-182"/>
                  <a:pt x="93167" y="250"/>
                </a:cubicBezTo>
                <a:cubicBezTo>
                  <a:pt x="85653" y="595"/>
                  <a:pt x="78311" y="1632"/>
                  <a:pt x="71142" y="3446"/>
                </a:cubicBezTo>
                <a:cubicBezTo>
                  <a:pt x="49808" y="8801"/>
                  <a:pt x="32361" y="18734"/>
                  <a:pt x="19232" y="33503"/>
                </a:cubicBezTo>
                <a:cubicBezTo>
                  <a:pt x="7658" y="46459"/>
                  <a:pt x="1266" y="61143"/>
                  <a:pt x="144" y="77208"/>
                </a:cubicBezTo>
                <a:cubicBezTo>
                  <a:pt x="-720" y="90941"/>
                  <a:pt x="2303" y="103984"/>
                  <a:pt x="9472" y="116421"/>
                </a:cubicBezTo>
                <a:cubicBezTo>
                  <a:pt x="15777" y="127391"/>
                  <a:pt x="24587" y="136719"/>
                  <a:pt x="35902" y="144406"/>
                </a:cubicBezTo>
                <a:cubicBezTo>
                  <a:pt x="49549" y="153648"/>
                  <a:pt x="65096" y="159608"/>
                  <a:pt x="82630" y="162026"/>
                </a:cubicBezTo>
                <a:cubicBezTo>
                  <a:pt x="86689" y="162544"/>
                  <a:pt x="90835" y="163063"/>
                  <a:pt x="94981" y="163149"/>
                </a:cubicBezTo>
                <a:cubicBezTo>
                  <a:pt x="135749" y="163149"/>
                  <a:pt x="176430" y="163149"/>
                  <a:pt x="217198" y="163235"/>
                </a:cubicBezTo>
                <a:cubicBezTo>
                  <a:pt x="254080" y="163235"/>
                  <a:pt x="290961" y="163235"/>
                  <a:pt x="327842" y="163235"/>
                </a:cubicBezTo>
                <a:cubicBezTo>
                  <a:pt x="351681" y="163235"/>
                  <a:pt x="375520" y="163235"/>
                  <a:pt x="399359" y="163235"/>
                </a:cubicBezTo>
                <a:cubicBezTo>
                  <a:pt x="406700" y="163235"/>
                  <a:pt x="412574" y="158226"/>
                  <a:pt x="412746" y="152180"/>
                </a:cubicBezTo>
                <a:cubicBezTo>
                  <a:pt x="412919" y="146133"/>
                  <a:pt x="407305" y="140951"/>
                  <a:pt x="399963" y="140692"/>
                </a:cubicBezTo>
                <a:cubicBezTo>
                  <a:pt x="393485" y="140519"/>
                  <a:pt x="386921" y="140606"/>
                  <a:pt x="380443" y="140606"/>
                </a:cubicBezTo>
                <a:cubicBezTo>
                  <a:pt x="371979" y="140606"/>
                  <a:pt x="363514" y="140606"/>
                  <a:pt x="355049" y="140606"/>
                </a:cubicBezTo>
                <a:cubicBezTo>
                  <a:pt x="346671" y="140606"/>
                  <a:pt x="338207" y="140606"/>
                  <a:pt x="329829" y="140606"/>
                </a:cubicBezTo>
                <a:cubicBezTo>
                  <a:pt x="321364" y="140606"/>
                  <a:pt x="312900" y="140606"/>
                  <a:pt x="304435" y="140606"/>
                </a:cubicBezTo>
                <a:cubicBezTo>
                  <a:pt x="295884" y="140606"/>
                  <a:pt x="287333" y="140606"/>
                  <a:pt x="278782" y="140606"/>
                </a:cubicBezTo>
                <a:cubicBezTo>
                  <a:pt x="270231" y="140606"/>
                  <a:pt x="262112" y="140606"/>
                  <a:pt x="253734" y="140606"/>
                </a:cubicBezTo>
                <a:cubicBezTo>
                  <a:pt x="245270" y="140606"/>
                  <a:pt x="236805" y="140606"/>
                  <a:pt x="228341" y="140606"/>
                </a:cubicBezTo>
                <a:cubicBezTo>
                  <a:pt x="219962" y="140606"/>
                  <a:pt x="211498" y="140606"/>
                  <a:pt x="203120" y="140606"/>
                </a:cubicBezTo>
                <a:cubicBezTo>
                  <a:pt x="194655" y="140606"/>
                  <a:pt x="186191" y="140606"/>
                  <a:pt x="177726" y="140606"/>
                </a:cubicBezTo>
                <a:cubicBezTo>
                  <a:pt x="169262" y="140606"/>
                  <a:pt x="160797" y="140606"/>
                  <a:pt x="152332" y="140606"/>
                </a:cubicBezTo>
                <a:cubicBezTo>
                  <a:pt x="143954" y="140606"/>
                  <a:pt x="135490" y="140606"/>
                  <a:pt x="127112" y="140606"/>
                </a:cubicBezTo>
                <a:cubicBezTo>
                  <a:pt x="118647" y="140606"/>
                  <a:pt x="110183" y="140606"/>
                  <a:pt x="101718" y="140606"/>
                </a:cubicBezTo>
                <a:cubicBezTo>
                  <a:pt x="92390" y="140606"/>
                  <a:pt x="83321" y="139569"/>
                  <a:pt x="74597" y="136892"/>
                </a:cubicBezTo>
                <a:cubicBezTo>
                  <a:pt x="67083" y="134560"/>
                  <a:pt x="60259" y="131364"/>
                  <a:pt x="54127" y="127131"/>
                </a:cubicBezTo>
                <a:cubicBezTo>
                  <a:pt x="44798" y="120740"/>
                  <a:pt x="37802" y="113053"/>
                  <a:pt x="33224" y="103811"/>
                </a:cubicBezTo>
                <a:cubicBezTo>
                  <a:pt x="27437" y="92064"/>
                  <a:pt x="26487" y="79972"/>
                  <a:pt x="30029" y="67707"/>
                </a:cubicBezTo>
                <a:cubicBezTo>
                  <a:pt x="33138" y="57083"/>
                  <a:pt x="39443" y="47841"/>
                  <a:pt x="49031" y="40154"/>
                </a:cubicBezTo>
                <a:cubicBezTo>
                  <a:pt x="63109" y="28753"/>
                  <a:pt x="80125" y="22966"/>
                  <a:pt x="99991" y="22880"/>
                </a:cubicBezTo>
                <a:cubicBezTo>
                  <a:pt x="114933" y="22880"/>
                  <a:pt x="129789" y="22880"/>
                  <a:pt x="144732" y="22880"/>
                </a:cubicBezTo>
                <a:cubicBezTo>
                  <a:pt x="159329" y="22880"/>
                  <a:pt x="174012" y="22880"/>
                  <a:pt x="188609" y="22880"/>
                </a:cubicBezTo>
                <a:cubicBezTo>
                  <a:pt x="204674" y="22880"/>
                  <a:pt x="220740" y="22880"/>
                  <a:pt x="236805" y="22880"/>
                </a:cubicBezTo>
                <a:cubicBezTo>
                  <a:pt x="249847" y="22880"/>
                  <a:pt x="262976" y="22880"/>
                  <a:pt x="276018" y="22793"/>
                </a:cubicBezTo>
                <a:cubicBezTo>
                  <a:pt x="289924" y="22793"/>
                  <a:pt x="303830" y="22793"/>
                  <a:pt x="317736" y="22793"/>
                </a:cubicBezTo>
                <a:cubicBezTo>
                  <a:pt x="333802" y="22793"/>
                  <a:pt x="349867" y="22793"/>
                  <a:pt x="365932" y="22880"/>
                </a:cubicBezTo>
                <a:cubicBezTo>
                  <a:pt x="380529" y="22880"/>
                  <a:pt x="395213" y="22880"/>
                  <a:pt x="409810" y="22880"/>
                </a:cubicBezTo>
                <a:cubicBezTo>
                  <a:pt x="419915" y="22880"/>
                  <a:pt x="430021" y="22966"/>
                  <a:pt x="440127" y="22880"/>
                </a:cubicBezTo>
                <a:cubicBezTo>
                  <a:pt x="459733" y="22793"/>
                  <a:pt x="475021" y="29357"/>
                  <a:pt x="485213" y="43091"/>
                </a:cubicBezTo>
                <a:cubicBezTo>
                  <a:pt x="497910" y="60365"/>
                  <a:pt x="493246" y="82131"/>
                  <a:pt x="475108" y="95174"/>
                </a:cubicBezTo>
                <a:cubicBezTo>
                  <a:pt x="465607" y="101997"/>
                  <a:pt x="454551" y="105366"/>
                  <a:pt x="441940" y="105366"/>
                </a:cubicBezTo>
                <a:cubicBezTo>
                  <a:pt x="415165" y="105366"/>
                  <a:pt x="388476" y="105366"/>
                  <a:pt x="361700" y="105366"/>
                </a:cubicBezTo>
                <a:cubicBezTo>
                  <a:pt x="302880" y="105366"/>
                  <a:pt x="244147" y="105366"/>
                  <a:pt x="185327" y="105366"/>
                </a:cubicBezTo>
                <a:cubicBezTo>
                  <a:pt x="167966" y="105366"/>
                  <a:pt x="154837" y="93360"/>
                  <a:pt x="156478" y="79281"/>
                </a:cubicBezTo>
                <a:cubicBezTo>
                  <a:pt x="157860" y="67189"/>
                  <a:pt x="169866" y="58120"/>
                  <a:pt x="185241" y="57861"/>
                </a:cubicBezTo>
                <a:cubicBezTo>
                  <a:pt x="198369" y="57688"/>
                  <a:pt x="211584" y="57861"/>
                  <a:pt x="224713" y="57861"/>
                </a:cubicBezTo>
                <a:cubicBezTo>
                  <a:pt x="240778" y="57861"/>
                  <a:pt x="256844" y="57861"/>
                  <a:pt x="272995" y="57861"/>
                </a:cubicBezTo>
                <a:cubicBezTo>
                  <a:pt x="289147" y="57861"/>
                  <a:pt x="305299" y="57861"/>
                  <a:pt x="321450" y="57861"/>
                </a:cubicBezTo>
                <a:cubicBezTo>
                  <a:pt x="337602" y="57861"/>
                  <a:pt x="353754" y="57861"/>
                  <a:pt x="369906" y="57861"/>
                </a:cubicBezTo>
                <a:cubicBezTo>
                  <a:pt x="379407" y="57861"/>
                  <a:pt x="388908" y="57947"/>
                  <a:pt x="398409" y="57947"/>
                </a:cubicBezTo>
                <a:cubicBezTo>
                  <a:pt x="403332" y="57947"/>
                  <a:pt x="407564" y="56479"/>
                  <a:pt x="410501" y="53024"/>
                </a:cubicBezTo>
                <a:cubicBezTo>
                  <a:pt x="413351" y="49655"/>
                  <a:pt x="413956" y="45855"/>
                  <a:pt x="411883" y="42054"/>
                </a:cubicBezTo>
                <a:cubicBezTo>
                  <a:pt x="409551" y="37736"/>
                  <a:pt x="405491" y="35231"/>
                  <a:pt x="399704" y="35231"/>
                </a:cubicBezTo>
                <a:cubicBezTo>
                  <a:pt x="386057" y="35144"/>
                  <a:pt x="372410" y="35231"/>
                  <a:pt x="358763" y="35231"/>
                </a:cubicBezTo>
                <a:cubicBezTo>
                  <a:pt x="340971" y="35231"/>
                  <a:pt x="323178" y="35231"/>
                  <a:pt x="305385" y="35231"/>
                </a:cubicBezTo>
                <a:cubicBezTo>
                  <a:pt x="286210" y="35231"/>
                  <a:pt x="267122" y="35231"/>
                  <a:pt x="247947" y="35231"/>
                </a:cubicBezTo>
                <a:cubicBezTo>
                  <a:pt x="230068" y="35231"/>
                  <a:pt x="212102" y="35231"/>
                  <a:pt x="194223" y="35231"/>
                </a:cubicBezTo>
                <a:cubicBezTo>
                  <a:pt x="187313" y="35231"/>
                  <a:pt x="180317" y="34885"/>
                  <a:pt x="173580" y="36267"/>
                </a:cubicBezTo>
                <a:cubicBezTo>
                  <a:pt x="151901" y="40586"/>
                  <a:pt x="137476" y="51469"/>
                  <a:pt x="130826" y="69003"/>
                </a:cubicBezTo>
                <a:cubicBezTo>
                  <a:pt x="127371" y="78072"/>
                  <a:pt x="127803" y="87141"/>
                  <a:pt x="131430" y="96124"/>
                </a:cubicBezTo>
                <a:cubicBezTo>
                  <a:pt x="135058" y="105366"/>
                  <a:pt x="141622" y="112880"/>
                  <a:pt x="151037" y="118753"/>
                </a:cubicBezTo>
                <a:cubicBezTo>
                  <a:pt x="158897" y="123590"/>
                  <a:pt x="167707" y="126613"/>
                  <a:pt x="177467" y="127736"/>
                </a:cubicBezTo>
                <a:cubicBezTo>
                  <a:pt x="182995" y="128341"/>
                  <a:pt x="188609" y="128168"/>
                  <a:pt x="194137" y="128168"/>
                </a:cubicBezTo>
                <a:cubicBezTo>
                  <a:pt x="207266" y="128168"/>
                  <a:pt x="220481" y="128168"/>
                  <a:pt x="233609" y="128168"/>
                </a:cubicBezTo>
                <a:cubicBezTo>
                  <a:pt x="246479" y="128168"/>
                  <a:pt x="259435" y="128168"/>
                  <a:pt x="272304" y="128168"/>
                </a:cubicBezTo>
                <a:cubicBezTo>
                  <a:pt x="285433" y="128168"/>
                  <a:pt x="298648" y="128168"/>
                  <a:pt x="311777" y="128168"/>
                </a:cubicBezTo>
                <a:cubicBezTo>
                  <a:pt x="324646" y="128168"/>
                  <a:pt x="337602" y="128168"/>
                  <a:pt x="350472" y="128168"/>
                </a:cubicBezTo>
                <a:cubicBezTo>
                  <a:pt x="363600" y="128168"/>
                  <a:pt x="376815" y="128168"/>
                  <a:pt x="389944" y="128168"/>
                </a:cubicBezTo>
                <a:cubicBezTo>
                  <a:pt x="403073" y="128168"/>
                  <a:pt x="416115" y="128168"/>
                  <a:pt x="429244" y="128168"/>
                </a:cubicBezTo>
                <a:cubicBezTo>
                  <a:pt x="436672" y="128168"/>
                  <a:pt x="444100" y="128427"/>
                  <a:pt x="451441" y="127650"/>
                </a:cubicBezTo>
                <a:cubicBezTo>
                  <a:pt x="471739" y="125490"/>
                  <a:pt x="488495" y="118062"/>
                  <a:pt x="501710" y="105193"/>
                </a:cubicBezTo>
                <a:cubicBezTo>
                  <a:pt x="512766" y="94396"/>
                  <a:pt x="518812" y="81872"/>
                  <a:pt x="519935" y="67880"/>
                </a:cubicBezTo>
                <a:cubicBezTo>
                  <a:pt x="520712" y="58465"/>
                  <a:pt x="518812" y="49223"/>
                  <a:pt x="514494" y="40413"/>
                </a:cubicBezTo>
                <a:cubicBezTo>
                  <a:pt x="508102" y="27457"/>
                  <a:pt x="497651" y="17179"/>
                  <a:pt x="483140" y="9751"/>
                </a:cubicBezTo>
                <a:cubicBezTo>
                  <a:pt x="470098" y="3014"/>
                  <a:pt x="455674" y="77"/>
                  <a:pt x="440299" y="77"/>
                </a:cubicBezTo>
                <a:cubicBezTo>
                  <a:pt x="433217" y="77"/>
                  <a:pt x="426221" y="77"/>
                  <a:pt x="419138" y="77"/>
                </a:cubicBezTo>
                <a:cubicBezTo>
                  <a:pt x="411105" y="77"/>
                  <a:pt x="402986" y="77"/>
                  <a:pt x="394954" y="77"/>
                </a:cubicBezTo>
                <a:cubicBezTo>
                  <a:pt x="386144" y="77"/>
                  <a:pt x="377334" y="77"/>
                  <a:pt x="368524" y="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3" name="Google Shape;1553;p39"/>
          <p:cNvSpPr/>
          <p:nvPr/>
        </p:nvSpPr>
        <p:spPr>
          <a:xfrm rot="-1247444">
            <a:off x="742526" y="4288044"/>
            <a:ext cx="520170" cy="163255"/>
          </a:xfrm>
          <a:custGeom>
            <a:avLst/>
            <a:gdLst/>
            <a:ahLst/>
            <a:cxnLst/>
            <a:rect l="l" t="t" r="r" b="b"/>
            <a:pathLst>
              <a:path w="520105" h="163235" extrusionOk="0">
                <a:moveTo>
                  <a:pt x="368351" y="77"/>
                </a:moveTo>
                <a:cubicBezTo>
                  <a:pt x="361787" y="77"/>
                  <a:pt x="355222" y="77"/>
                  <a:pt x="348658" y="77"/>
                </a:cubicBezTo>
                <a:cubicBezTo>
                  <a:pt x="339934" y="77"/>
                  <a:pt x="331211" y="77"/>
                  <a:pt x="322401" y="77"/>
                </a:cubicBezTo>
                <a:cubicBezTo>
                  <a:pt x="315836" y="77"/>
                  <a:pt x="309272" y="77"/>
                  <a:pt x="302708" y="77"/>
                </a:cubicBezTo>
                <a:cubicBezTo>
                  <a:pt x="295539" y="77"/>
                  <a:pt x="288370" y="77"/>
                  <a:pt x="281201" y="77"/>
                </a:cubicBezTo>
                <a:cubicBezTo>
                  <a:pt x="272995" y="77"/>
                  <a:pt x="264790" y="77"/>
                  <a:pt x="256584" y="77"/>
                </a:cubicBezTo>
                <a:cubicBezTo>
                  <a:pt x="247947" y="77"/>
                  <a:pt x="239224" y="77"/>
                  <a:pt x="230586" y="77"/>
                </a:cubicBezTo>
                <a:cubicBezTo>
                  <a:pt x="222381" y="77"/>
                  <a:pt x="214175" y="77"/>
                  <a:pt x="205970" y="77"/>
                </a:cubicBezTo>
                <a:cubicBezTo>
                  <a:pt x="195778" y="77"/>
                  <a:pt x="185672" y="77"/>
                  <a:pt x="175480" y="77"/>
                </a:cubicBezTo>
                <a:cubicBezTo>
                  <a:pt x="167189" y="77"/>
                  <a:pt x="158983" y="77"/>
                  <a:pt x="150691" y="77"/>
                </a:cubicBezTo>
                <a:cubicBezTo>
                  <a:pt x="140499" y="77"/>
                  <a:pt x="130394" y="77"/>
                  <a:pt x="120202" y="77"/>
                </a:cubicBezTo>
                <a:cubicBezTo>
                  <a:pt x="111219" y="77"/>
                  <a:pt x="102236" y="-182"/>
                  <a:pt x="93167" y="250"/>
                </a:cubicBezTo>
                <a:cubicBezTo>
                  <a:pt x="85653" y="595"/>
                  <a:pt x="78311" y="1632"/>
                  <a:pt x="71142" y="3446"/>
                </a:cubicBezTo>
                <a:cubicBezTo>
                  <a:pt x="49808" y="8801"/>
                  <a:pt x="32361" y="18734"/>
                  <a:pt x="19232" y="33503"/>
                </a:cubicBezTo>
                <a:cubicBezTo>
                  <a:pt x="7658" y="46459"/>
                  <a:pt x="1266" y="61143"/>
                  <a:pt x="144" y="77208"/>
                </a:cubicBezTo>
                <a:cubicBezTo>
                  <a:pt x="-720" y="90941"/>
                  <a:pt x="2303" y="103984"/>
                  <a:pt x="9472" y="116421"/>
                </a:cubicBezTo>
                <a:cubicBezTo>
                  <a:pt x="15777" y="127391"/>
                  <a:pt x="24587" y="136719"/>
                  <a:pt x="35902" y="144406"/>
                </a:cubicBezTo>
                <a:cubicBezTo>
                  <a:pt x="49549" y="153648"/>
                  <a:pt x="65096" y="159608"/>
                  <a:pt x="82630" y="162026"/>
                </a:cubicBezTo>
                <a:cubicBezTo>
                  <a:pt x="86689" y="162544"/>
                  <a:pt x="90835" y="163063"/>
                  <a:pt x="94981" y="163149"/>
                </a:cubicBezTo>
                <a:cubicBezTo>
                  <a:pt x="135749" y="163149"/>
                  <a:pt x="176430" y="163149"/>
                  <a:pt x="217198" y="163235"/>
                </a:cubicBezTo>
                <a:cubicBezTo>
                  <a:pt x="254080" y="163235"/>
                  <a:pt x="290961" y="163235"/>
                  <a:pt x="327842" y="163235"/>
                </a:cubicBezTo>
                <a:cubicBezTo>
                  <a:pt x="351681" y="163235"/>
                  <a:pt x="375520" y="163235"/>
                  <a:pt x="399359" y="163235"/>
                </a:cubicBezTo>
                <a:cubicBezTo>
                  <a:pt x="406700" y="163235"/>
                  <a:pt x="412574" y="158226"/>
                  <a:pt x="412746" y="152180"/>
                </a:cubicBezTo>
                <a:cubicBezTo>
                  <a:pt x="412919" y="146134"/>
                  <a:pt x="407305" y="140951"/>
                  <a:pt x="399963" y="140692"/>
                </a:cubicBezTo>
                <a:cubicBezTo>
                  <a:pt x="393485" y="140519"/>
                  <a:pt x="386921" y="140606"/>
                  <a:pt x="380443" y="140606"/>
                </a:cubicBezTo>
                <a:cubicBezTo>
                  <a:pt x="371979" y="140606"/>
                  <a:pt x="363514" y="140606"/>
                  <a:pt x="355049" y="140606"/>
                </a:cubicBezTo>
                <a:cubicBezTo>
                  <a:pt x="346671" y="140606"/>
                  <a:pt x="338207" y="140606"/>
                  <a:pt x="329829" y="140606"/>
                </a:cubicBezTo>
                <a:cubicBezTo>
                  <a:pt x="321364" y="140606"/>
                  <a:pt x="312900" y="140606"/>
                  <a:pt x="304435" y="140606"/>
                </a:cubicBezTo>
                <a:cubicBezTo>
                  <a:pt x="295884" y="140606"/>
                  <a:pt x="287333" y="140606"/>
                  <a:pt x="278782" y="140606"/>
                </a:cubicBezTo>
                <a:cubicBezTo>
                  <a:pt x="270231" y="140606"/>
                  <a:pt x="262112" y="140606"/>
                  <a:pt x="253734" y="140606"/>
                </a:cubicBezTo>
                <a:cubicBezTo>
                  <a:pt x="245270" y="140606"/>
                  <a:pt x="236805" y="140606"/>
                  <a:pt x="228341" y="140606"/>
                </a:cubicBezTo>
                <a:cubicBezTo>
                  <a:pt x="219962" y="140606"/>
                  <a:pt x="211498" y="140606"/>
                  <a:pt x="203120" y="140606"/>
                </a:cubicBezTo>
                <a:cubicBezTo>
                  <a:pt x="194655" y="140606"/>
                  <a:pt x="186191" y="140606"/>
                  <a:pt x="177726" y="140606"/>
                </a:cubicBezTo>
                <a:cubicBezTo>
                  <a:pt x="169262" y="140606"/>
                  <a:pt x="160797" y="140606"/>
                  <a:pt x="152332" y="140606"/>
                </a:cubicBezTo>
                <a:cubicBezTo>
                  <a:pt x="143954" y="140606"/>
                  <a:pt x="135490" y="140606"/>
                  <a:pt x="127112" y="140606"/>
                </a:cubicBezTo>
                <a:cubicBezTo>
                  <a:pt x="118647" y="140606"/>
                  <a:pt x="110183" y="140606"/>
                  <a:pt x="101718" y="140606"/>
                </a:cubicBezTo>
                <a:cubicBezTo>
                  <a:pt x="92390" y="140606"/>
                  <a:pt x="83321" y="139569"/>
                  <a:pt x="74597" y="136892"/>
                </a:cubicBezTo>
                <a:cubicBezTo>
                  <a:pt x="67083" y="134560"/>
                  <a:pt x="60259" y="131364"/>
                  <a:pt x="54127" y="127132"/>
                </a:cubicBezTo>
                <a:cubicBezTo>
                  <a:pt x="44798" y="120826"/>
                  <a:pt x="37802" y="113053"/>
                  <a:pt x="33224" y="103811"/>
                </a:cubicBezTo>
                <a:cubicBezTo>
                  <a:pt x="27437" y="92064"/>
                  <a:pt x="26487" y="79972"/>
                  <a:pt x="30029" y="67707"/>
                </a:cubicBezTo>
                <a:cubicBezTo>
                  <a:pt x="33138" y="57083"/>
                  <a:pt x="39443" y="47841"/>
                  <a:pt x="49031" y="40154"/>
                </a:cubicBezTo>
                <a:cubicBezTo>
                  <a:pt x="63109" y="28753"/>
                  <a:pt x="80125" y="22966"/>
                  <a:pt x="99991" y="22879"/>
                </a:cubicBezTo>
                <a:cubicBezTo>
                  <a:pt x="114933" y="22879"/>
                  <a:pt x="129789" y="22879"/>
                  <a:pt x="144732" y="22879"/>
                </a:cubicBezTo>
                <a:cubicBezTo>
                  <a:pt x="159329" y="22879"/>
                  <a:pt x="174012" y="22879"/>
                  <a:pt x="188609" y="22879"/>
                </a:cubicBezTo>
                <a:cubicBezTo>
                  <a:pt x="204674" y="22879"/>
                  <a:pt x="220740" y="22879"/>
                  <a:pt x="236805" y="22879"/>
                </a:cubicBezTo>
                <a:cubicBezTo>
                  <a:pt x="249847" y="22879"/>
                  <a:pt x="262976" y="22879"/>
                  <a:pt x="276018" y="22793"/>
                </a:cubicBezTo>
                <a:cubicBezTo>
                  <a:pt x="289924" y="22793"/>
                  <a:pt x="303830" y="22793"/>
                  <a:pt x="317736" y="22793"/>
                </a:cubicBezTo>
                <a:cubicBezTo>
                  <a:pt x="333802" y="22793"/>
                  <a:pt x="349867" y="22793"/>
                  <a:pt x="365932" y="22879"/>
                </a:cubicBezTo>
                <a:cubicBezTo>
                  <a:pt x="380529" y="22879"/>
                  <a:pt x="395213" y="22879"/>
                  <a:pt x="409810" y="22879"/>
                </a:cubicBezTo>
                <a:cubicBezTo>
                  <a:pt x="419915" y="22879"/>
                  <a:pt x="430021" y="22966"/>
                  <a:pt x="440127" y="22879"/>
                </a:cubicBezTo>
                <a:cubicBezTo>
                  <a:pt x="459733" y="22793"/>
                  <a:pt x="475021" y="29357"/>
                  <a:pt x="485213" y="43091"/>
                </a:cubicBezTo>
                <a:cubicBezTo>
                  <a:pt x="497910" y="60365"/>
                  <a:pt x="493246" y="82131"/>
                  <a:pt x="475108" y="95174"/>
                </a:cubicBezTo>
                <a:cubicBezTo>
                  <a:pt x="465607" y="101997"/>
                  <a:pt x="454551" y="105366"/>
                  <a:pt x="441940" y="105366"/>
                </a:cubicBezTo>
                <a:cubicBezTo>
                  <a:pt x="415165" y="105366"/>
                  <a:pt x="388476" y="105366"/>
                  <a:pt x="361700" y="105366"/>
                </a:cubicBezTo>
                <a:cubicBezTo>
                  <a:pt x="302880" y="105366"/>
                  <a:pt x="244147" y="105366"/>
                  <a:pt x="185327" y="105366"/>
                </a:cubicBezTo>
                <a:cubicBezTo>
                  <a:pt x="167966" y="105366"/>
                  <a:pt x="154837" y="93360"/>
                  <a:pt x="156478" y="79281"/>
                </a:cubicBezTo>
                <a:cubicBezTo>
                  <a:pt x="157860" y="67189"/>
                  <a:pt x="169866" y="58120"/>
                  <a:pt x="185241" y="57861"/>
                </a:cubicBezTo>
                <a:cubicBezTo>
                  <a:pt x="198369" y="57688"/>
                  <a:pt x="211584" y="57861"/>
                  <a:pt x="224713" y="57861"/>
                </a:cubicBezTo>
                <a:cubicBezTo>
                  <a:pt x="240778" y="57861"/>
                  <a:pt x="256844" y="57861"/>
                  <a:pt x="272995" y="57861"/>
                </a:cubicBezTo>
                <a:cubicBezTo>
                  <a:pt x="289147" y="57861"/>
                  <a:pt x="305299" y="57861"/>
                  <a:pt x="321450" y="57861"/>
                </a:cubicBezTo>
                <a:cubicBezTo>
                  <a:pt x="337602" y="57861"/>
                  <a:pt x="353754" y="57861"/>
                  <a:pt x="369906" y="57861"/>
                </a:cubicBezTo>
                <a:cubicBezTo>
                  <a:pt x="379407" y="57861"/>
                  <a:pt x="388908" y="57947"/>
                  <a:pt x="398409" y="57947"/>
                </a:cubicBezTo>
                <a:cubicBezTo>
                  <a:pt x="403332" y="57947"/>
                  <a:pt x="407564" y="56479"/>
                  <a:pt x="410501" y="53024"/>
                </a:cubicBezTo>
                <a:cubicBezTo>
                  <a:pt x="413351" y="49655"/>
                  <a:pt x="413956" y="45855"/>
                  <a:pt x="411883" y="42054"/>
                </a:cubicBezTo>
                <a:cubicBezTo>
                  <a:pt x="409551" y="37736"/>
                  <a:pt x="405491" y="35231"/>
                  <a:pt x="399704" y="35231"/>
                </a:cubicBezTo>
                <a:cubicBezTo>
                  <a:pt x="386057" y="35144"/>
                  <a:pt x="372410" y="35231"/>
                  <a:pt x="358763" y="35231"/>
                </a:cubicBezTo>
                <a:cubicBezTo>
                  <a:pt x="340971" y="35231"/>
                  <a:pt x="323178" y="35231"/>
                  <a:pt x="305385" y="35231"/>
                </a:cubicBezTo>
                <a:cubicBezTo>
                  <a:pt x="286210" y="35231"/>
                  <a:pt x="267122" y="35231"/>
                  <a:pt x="247947" y="35231"/>
                </a:cubicBezTo>
                <a:cubicBezTo>
                  <a:pt x="230068" y="35231"/>
                  <a:pt x="212102" y="35231"/>
                  <a:pt x="194223" y="35231"/>
                </a:cubicBezTo>
                <a:cubicBezTo>
                  <a:pt x="187313" y="35231"/>
                  <a:pt x="180317" y="34885"/>
                  <a:pt x="173580" y="36267"/>
                </a:cubicBezTo>
                <a:cubicBezTo>
                  <a:pt x="151901" y="40586"/>
                  <a:pt x="137476" y="51469"/>
                  <a:pt x="130826" y="69003"/>
                </a:cubicBezTo>
                <a:cubicBezTo>
                  <a:pt x="127371" y="78072"/>
                  <a:pt x="127803" y="87141"/>
                  <a:pt x="131430" y="96124"/>
                </a:cubicBezTo>
                <a:cubicBezTo>
                  <a:pt x="135058" y="105366"/>
                  <a:pt x="141622" y="112880"/>
                  <a:pt x="151037" y="118753"/>
                </a:cubicBezTo>
                <a:cubicBezTo>
                  <a:pt x="158897" y="123590"/>
                  <a:pt x="167707" y="126613"/>
                  <a:pt x="177467" y="127736"/>
                </a:cubicBezTo>
                <a:cubicBezTo>
                  <a:pt x="182995" y="128341"/>
                  <a:pt x="188609" y="128168"/>
                  <a:pt x="194137" y="128168"/>
                </a:cubicBezTo>
                <a:cubicBezTo>
                  <a:pt x="207266" y="128168"/>
                  <a:pt x="220481" y="128168"/>
                  <a:pt x="233609" y="128168"/>
                </a:cubicBezTo>
                <a:cubicBezTo>
                  <a:pt x="246479" y="128168"/>
                  <a:pt x="259435" y="128168"/>
                  <a:pt x="272304" y="128168"/>
                </a:cubicBezTo>
                <a:cubicBezTo>
                  <a:pt x="285433" y="128168"/>
                  <a:pt x="298648" y="128168"/>
                  <a:pt x="311777" y="128168"/>
                </a:cubicBezTo>
                <a:cubicBezTo>
                  <a:pt x="324646" y="128168"/>
                  <a:pt x="337602" y="128168"/>
                  <a:pt x="350472" y="128168"/>
                </a:cubicBezTo>
                <a:cubicBezTo>
                  <a:pt x="363600" y="128168"/>
                  <a:pt x="376815" y="128168"/>
                  <a:pt x="389944" y="128168"/>
                </a:cubicBezTo>
                <a:cubicBezTo>
                  <a:pt x="403073" y="128168"/>
                  <a:pt x="416115" y="128168"/>
                  <a:pt x="429244" y="128168"/>
                </a:cubicBezTo>
                <a:cubicBezTo>
                  <a:pt x="436672" y="128168"/>
                  <a:pt x="444100" y="128427"/>
                  <a:pt x="451441" y="127650"/>
                </a:cubicBezTo>
                <a:cubicBezTo>
                  <a:pt x="471739" y="125490"/>
                  <a:pt x="488495" y="118062"/>
                  <a:pt x="501710" y="105193"/>
                </a:cubicBezTo>
                <a:cubicBezTo>
                  <a:pt x="512766" y="94396"/>
                  <a:pt x="518812" y="81872"/>
                  <a:pt x="519935" y="67880"/>
                </a:cubicBezTo>
                <a:cubicBezTo>
                  <a:pt x="520712" y="58465"/>
                  <a:pt x="518812" y="49223"/>
                  <a:pt x="514494" y="40413"/>
                </a:cubicBezTo>
                <a:cubicBezTo>
                  <a:pt x="508102" y="27457"/>
                  <a:pt x="497651" y="17179"/>
                  <a:pt x="483140" y="9751"/>
                </a:cubicBezTo>
                <a:cubicBezTo>
                  <a:pt x="470098" y="3014"/>
                  <a:pt x="455674" y="77"/>
                  <a:pt x="440299" y="77"/>
                </a:cubicBezTo>
                <a:cubicBezTo>
                  <a:pt x="433217" y="77"/>
                  <a:pt x="426221" y="77"/>
                  <a:pt x="419138" y="77"/>
                </a:cubicBezTo>
                <a:cubicBezTo>
                  <a:pt x="411105" y="77"/>
                  <a:pt x="402986" y="77"/>
                  <a:pt x="394954" y="77"/>
                </a:cubicBezTo>
                <a:cubicBezTo>
                  <a:pt x="386144" y="77"/>
                  <a:pt x="377334" y="77"/>
                  <a:pt x="368524" y="7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p14:dur="700">
        <p15:prstTrans prst="peelOff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3" grpId="0"/>
      <p:bldP spid="146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5541264" y="739593"/>
                <a:ext cx="2231136" cy="37106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9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acc>
                            <m:accPr>
                              <m:chr m:val="̂"/>
                              <m:ctrlPr>
                                <a:rPr lang="en-US" sz="19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vi-VN" sz="19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𝐵</m:t>
                              </m:r>
                            </m:e>
                          </m:acc>
                        </m:e>
                      </m:func>
                      <m:r>
                        <a:rPr lang="vi-VN" sz="19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acc>
                            <m:accPr>
                              <m:chr m:val="̂"/>
                              <m:ctrlPr>
                                <a:rPr lang="en-US" sz="19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vi-VN" sz="19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𝐶</m:t>
                              </m:r>
                            </m:e>
                          </m:acc>
                        </m:e>
                      </m:func>
                      <m:r>
                        <a:rPr lang="vi-VN" sz="19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vi-VN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17</m:t>
                          </m:r>
                        </m:den>
                      </m:f>
                    </m:oMath>
                  </m:oMathPara>
                </a14:m>
                <a:endParaRPr lang="en-US" sz="19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acc>
                            <m:accPr>
                              <m:chr m:val="̂"/>
                              <m:ctrlPr>
                                <a:rPr lang="en-US" sz="19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vi-VN" sz="19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𝐵</m:t>
                              </m:r>
                            </m:e>
                          </m:acc>
                        </m:e>
                      </m:func>
                      <m:r>
                        <a:rPr lang="vi-VN" sz="19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vi-VN" sz="19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𝑠𝑖𝑛</m:t>
                      </m:r>
                      <m:r>
                        <a:rPr lang="vi-VN" sz="19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acc>
                        <m:accPr>
                          <m:chr m:val="̂"/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vi-VN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𝐶</m:t>
                          </m:r>
                        </m:e>
                      </m:acc>
                      <m:r>
                        <a:rPr lang="vi-VN" sz="19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vi-VN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17</m:t>
                          </m:r>
                        </m:den>
                      </m:f>
                    </m:oMath>
                  </m:oMathPara>
                </a14:m>
                <a:endParaRPr lang="en-US" sz="19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tan</m:t>
                          </m:r>
                        </m:fName>
                        <m:e>
                          <m:acc>
                            <m:accPr>
                              <m:chr m:val="̂"/>
                              <m:ctrlPr>
                                <a:rPr lang="en-US" sz="19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vi-VN" sz="19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𝐵</m:t>
                              </m:r>
                            </m:e>
                          </m:acc>
                        </m:e>
                      </m:func>
                      <m:r>
                        <a:rPr lang="vi-VN" sz="19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cot</m:t>
                          </m:r>
                        </m:fName>
                        <m:e>
                          <m:acc>
                            <m:accPr>
                              <m:chr m:val="̂"/>
                              <m:ctrlPr>
                                <a:rPr lang="en-US" sz="19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vi-VN" sz="19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𝐶</m:t>
                              </m:r>
                            </m:e>
                          </m:acc>
                        </m:e>
                      </m:func>
                      <m:r>
                        <a:rPr lang="vi-VN" sz="19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vi-VN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19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cot</m:t>
                          </m:r>
                        </m:fName>
                        <m:e>
                          <m:acc>
                            <m:accPr>
                              <m:chr m:val="̂"/>
                              <m:ctrlPr>
                                <a:rPr lang="en-US" sz="19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vi-VN" sz="19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𝐵</m:t>
                              </m:r>
                            </m:e>
                          </m:acc>
                        </m:e>
                      </m:func>
                      <m:r>
                        <a:rPr lang="vi-VN" sz="19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tan</m:t>
                          </m:r>
                        </m:fName>
                        <m:e>
                          <m:acc>
                            <m:accPr>
                              <m:chr m:val="̂"/>
                              <m:ctrlPr>
                                <a:rPr lang="en-US" sz="19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vi-VN" sz="19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𝐶</m:t>
                              </m:r>
                            </m:e>
                          </m:acc>
                        </m:e>
                      </m:func>
                      <m:r>
                        <a:rPr lang="vi-VN" sz="19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vi-VN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19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1264" y="739593"/>
                <a:ext cx="2231136" cy="371069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0847" y="1633224"/>
            <a:ext cx="3513681" cy="2188967"/>
          </a:xfrm>
          <a:prstGeom prst="rect">
            <a:avLst/>
          </a:prstGeom>
        </p:spPr>
      </p:pic>
      <p:sp>
        <p:nvSpPr>
          <p:cNvPr id="18" name="Google Shape;1913;p42"/>
          <p:cNvSpPr/>
          <p:nvPr/>
        </p:nvSpPr>
        <p:spPr>
          <a:xfrm rot="2165">
            <a:off x="710964" y="652521"/>
            <a:ext cx="898835" cy="375311"/>
          </a:xfrm>
          <a:prstGeom prst="chevron">
            <a:avLst>
              <a:gd name="adj" fmla="val 33665"/>
            </a:avLst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</a:t>
            </a:r>
            <a:r>
              <a:rPr kumimoji="0" lang="en-US" sz="1800" b="1" i="1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iải</a:t>
            </a:r>
            <a:endParaRPr kumimoji="0" sz="1800" b="1" i="1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3259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72983" y="558786"/>
            <a:ext cx="2221403" cy="277877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33259" y="389037"/>
            <a:ext cx="470000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otum" panose="020B0600000101010101" pitchFamily="34" charset="-127"/>
                <a:cs typeface="Times New Roman" panose="02020603050405020304" pitchFamily="18" charset="0"/>
                <a:sym typeface="Arial"/>
              </a:rPr>
              <a:t>b)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4919472" y="558786"/>
                <a:ext cx="3429000" cy="39646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1900" smtClean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Xét </a:t>
                </a:r>
                <a14:m>
                  <m:oMath xmlns:m="http://schemas.openxmlformats.org/officeDocument/2006/math">
                    <m:r>
                      <a:rPr lang="vi-VN" sz="1900" i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1900" i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vi-VN" sz="19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vuông tại </a:t>
                </a:r>
                <a14:m>
                  <m:oMath xmlns:m="http://schemas.openxmlformats.org/officeDocument/2006/math">
                    <m:r>
                      <a:rPr lang="vi-VN" sz="1900" i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vi-VN" sz="19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, có:</a:t>
                </a:r>
                <a:endParaRPr lang="en-US" sz="19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900" i="1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acc>
                            <m:accPr>
                              <m:chr m:val="̂"/>
                              <m:ctrlPr>
                                <a:rPr lang="en-US" sz="1900" i="1">
                                  <a:effectLst/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vi-VN" sz="1900" i="1">
                                  <a:effectLst/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𝐵</m:t>
                              </m:r>
                            </m:e>
                          </m:acc>
                        </m:e>
                      </m:func>
                      <m:r>
                        <a:rPr lang="vi-VN" sz="1900" i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1900" i="1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acc>
                            <m:accPr>
                              <m:chr m:val="̂"/>
                              <m:ctrlPr>
                                <a:rPr lang="en-US" sz="1900" i="1">
                                  <a:effectLst/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vi-VN" sz="1900" i="1">
                                  <a:effectLst/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𝐶</m:t>
                              </m:r>
                            </m:e>
                          </m:acc>
                        </m:e>
                      </m:func>
                      <m:r>
                        <a:rPr lang="vi-VN" sz="1900" i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900" i="1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900" i="1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</m:t>
                          </m:r>
                          <m:r>
                            <a:rPr lang="vi-VN" sz="1900" i="1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vi-VN" sz="1900" i="1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vi-VN" sz="1900" i="1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vi-VN" sz="1900" i="1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vi-VN" sz="1900" i="1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vi-VN" sz="1900" i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900" i="1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900" i="1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vi-VN" sz="1900" i="1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19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900" i="1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acc>
                            <m:accPr>
                              <m:chr m:val="̂"/>
                              <m:ctrlPr>
                                <a:rPr lang="en-US" sz="1900" i="1">
                                  <a:effectLst/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vi-VN" sz="1900" i="1">
                                  <a:effectLst/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𝐵</m:t>
                              </m:r>
                            </m:e>
                          </m:acc>
                        </m:e>
                      </m:func>
                      <m:r>
                        <a:rPr lang="vi-VN" sz="1900" i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1900" i="1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acc>
                            <m:accPr>
                              <m:chr m:val="̂"/>
                              <m:ctrlPr>
                                <a:rPr lang="en-US" sz="1900" i="1">
                                  <a:effectLst/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vi-VN" sz="1900" i="1">
                                  <a:effectLst/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𝐶</m:t>
                              </m:r>
                            </m:e>
                          </m:acc>
                        </m:e>
                      </m:func>
                      <m:r>
                        <a:rPr lang="vi-VN" sz="1900" i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900" i="1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900" i="1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vi-VN" sz="1900" i="1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vi-VN" sz="1900" i="1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vi-VN" sz="1900" i="1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vi-VN" sz="1900" i="1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vi-VN" sz="1900" i="1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vi-VN" sz="1900" i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900" i="1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900" i="1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vi-VN" sz="1900" i="1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19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900" i="1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tan</m:t>
                          </m:r>
                        </m:fName>
                        <m:e>
                          <m:acc>
                            <m:accPr>
                              <m:chr m:val="̂"/>
                              <m:ctrlPr>
                                <a:rPr lang="en-US" sz="1900" i="1">
                                  <a:effectLst/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vi-VN" sz="1900" i="1">
                                  <a:effectLst/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𝐵</m:t>
                              </m:r>
                            </m:e>
                          </m:acc>
                        </m:e>
                      </m:func>
                      <m:r>
                        <a:rPr lang="vi-VN" sz="1900" i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1900" i="1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cot</m:t>
                          </m:r>
                        </m:fName>
                        <m:e>
                          <m:acc>
                            <m:accPr>
                              <m:chr m:val="̂"/>
                              <m:ctrlPr>
                                <a:rPr lang="en-US" sz="1900" i="1">
                                  <a:effectLst/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vi-VN" sz="1900" i="1">
                                  <a:effectLst/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𝐶</m:t>
                              </m:r>
                            </m:e>
                          </m:acc>
                        </m:e>
                      </m:func>
                      <m:r>
                        <a:rPr lang="vi-VN" sz="1900" i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900" i="1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900" i="1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</m:t>
                          </m:r>
                          <m:r>
                            <a:rPr lang="vi-VN" sz="1900" i="1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vi-VN" sz="1900" i="1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vi-VN" sz="1900" i="1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vi-VN" sz="1900" i="1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vi-VN" sz="1900" i="1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vi-VN" sz="1900" i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900" i="1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900" i="1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vi-VN" sz="1900" i="1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19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900" i="1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cot</m:t>
                          </m:r>
                        </m:fName>
                        <m:e>
                          <m:acc>
                            <m:accPr>
                              <m:chr m:val="̂"/>
                              <m:ctrlPr>
                                <a:rPr lang="en-US" sz="1900" i="1">
                                  <a:effectLst/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vi-VN" sz="1900" i="1">
                                  <a:effectLst/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𝐵</m:t>
                              </m:r>
                            </m:e>
                          </m:acc>
                        </m:e>
                      </m:func>
                      <m:r>
                        <a:rPr lang="vi-VN" sz="1900" i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1900" i="1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tan</m:t>
                          </m:r>
                        </m:fName>
                        <m:e>
                          <m:acc>
                            <m:accPr>
                              <m:chr m:val="̂"/>
                              <m:ctrlPr>
                                <a:rPr lang="en-US" sz="1900" i="1">
                                  <a:effectLst/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vi-VN" sz="1900" i="1">
                                  <a:effectLst/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𝐶</m:t>
                              </m:r>
                            </m:e>
                          </m:acc>
                        </m:e>
                      </m:func>
                      <m:r>
                        <a:rPr lang="vi-VN" sz="1900" i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900" i="1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900" i="1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vi-VN" sz="1900" i="1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19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9472" y="558786"/>
                <a:ext cx="3429000" cy="3964675"/>
              </a:xfrm>
              <a:prstGeom prst="rect">
                <a:avLst/>
              </a:prstGeom>
              <a:blipFill>
                <a:blip r:embed="rId5"/>
                <a:stretch>
                  <a:fillRect l="-15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633259" y="3571157"/>
                <a:ext cx="3520893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vi-VN" sz="190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Áp </a:t>
                </a:r>
                <a:r>
                  <a:rPr lang="vi-VN" sz="190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dụng định lí Pythagore tính được cạnh </a:t>
                </a:r>
                <a14:m>
                  <m:oMath xmlns:m="http://schemas.openxmlformats.org/officeDocument/2006/math">
                    <m:r>
                      <a:rPr lang="vi-VN" sz="19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𝐵𝐶</m:t>
                    </m:r>
                    <m:r>
                      <a:rPr lang="vi-VN" sz="19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19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vi-VN" sz="19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vi-VN" sz="19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vi-VN" sz="19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vi-VN" sz="19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𝑐𝑚</m:t>
                    </m:r>
                  </m:oMath>
                </a14:m>
                <a:endParaRPr lang="en-US" sz="1900"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259" y="3571157"/>
                <a:ext cx="3520893" cy="923330"/>
              </a:xfrm>
              <a:prstGeom prst="rect">
                <a:avLst/>
              </a:prstGeom>
              <a:blipFill>
                <a:blip r:embed="rId6"/>
                <a:stretch>
                  <a:fillRect l="-1733" r="-1560" b="-9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28004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3331;p61"/>
          <p:cNvSpPr txBox="1"/>
          <p:nvPr/>
        </p:nvSpPr>
        <p:spPr>
          <a:xfrm flipH="1">
            <a:off x="829916" y="463143"/>
            <a:ext cx="2580795" cy="429196"/>
          </a:xfrm>
          <a:prstGeom prst="rect">
            <a:avLst/>
          </a:prstGeom>
          <a:solidFill>
            <a:srgbClr val="F4FF5C"/>
          </a:solidFill>
          <a:ln w="9525" cap="flat" cmpd="sng">
            <a:solidFill>
              <a:srgbClr val="07018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  <a:buClrTx/>
              <a:defRPr/>
            </a:pPr>
            <a:r>
              <a:rPr lang="fr-FR" sz="1900" b="1">
                <a:solidFill>
                  <a:srgbClr val="BFDBF7">
                    <a:lumMod val="2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 </a:t>
            </a:r>
            <a:r>
              <a:rPr lang="fr-FR" sz="1900" b="1" smtClean="0">
                <a:solidFill>
                  <a:srgbClr val="BFDBF7">
                    <a:lumMod val="2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4.5 </a:t>
            </a:r>
            <a:r>
              <a:rPr lang="fr-FR" sz="1900" b="1">
                <a:solidFill>
                  <a:srgbClr val="BFDBF7">
                    <a:lumMod val="2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fr-FR" sz="1900" b="1" dirty="0">
                <a:solidFill>
                  <a:srgbClr val="BFDBF7">
                    <a:lumMod val="2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SGK </a:t>
            </a:r>
            <a:r>
              <a:rPr lang="fr-FR" sz="1900" b="1">
                <a:solidFill>
                  <a:srgbClr val="BFDBF7">
                    <a:lumMod val="2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fr-FR" sz="1900" b="1" smtClean="0">
                <a:solidFill>
                  <a:srgbClr val="BFDBF7">
                    <a:lumMod val="2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tr.73)</a:t>
            </a:r>
            <a:endParaRPr lang="en-US" sz="1900" dirty="0">
              <a:solidFill>
                <a:srgbClr val="BFDBF7">
                  <a:lumMod val="2500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715125" y="1042205"/>
                <a:ext cx="3239450" cy="35568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4572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altLang="en-US" sz="19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Open Sans"/>
                    <a:cs typeface="Arial"/>
                    <a:sym typeface="Arial"/>
                  </a:rPr>
                  <a:t>a) Viết </a:t>
                </a:r>
                <a:r>
                  <a:rPr kumimoji="0" lang="en-US" altLang="en-US" sz="19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Open Sans"/>
                    <a:cs typeface="Arial"/>
                    <a:sym typeface="Arial"/>
                  </a:rPr>
                  <a:t>các tỉ số lượng giác sau thành tỉ số lượng giác của các góc nhỏ hơn </a:t>
                </a:r>
                <a14:m>
                  <m:oMath xmlns:m="http://schemas.openxmlformats.org/officeDocument/2006/math">
                    <m:r>
                      <a:rPr kumimoji="0" lang="en-US" altLang="en-US" sz="19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Open Sans"/>
                        <a:cs typeface="+mn-cs"/>
                        <a:sym typeface="Arial"/>
                      </a:rPr>
                      <m:t>45</m:t>
                    </m:r>
                    <m:r>
                      <a:rPr kumimoji="0" lang="en-US" altLang="en-US" sz="19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  <a:sym typeface="Arial"/>
                      </a:rPr>
                      <m:t>°</m:t>
                    </m:r>
                  </m:oMath>
                </a14:m>
                <a:r>
                  <a:rPr kumimoji="0" lang="en-US" altLang="en-US" sz="19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Open Sans"/>
                    <a:cs typeface="Arial"/>
                    <a:sym typeface="Arial"/>
                  </a:rPr>
                  <a:t>.</a:t>
                </a:r>
                <a:endParaRPr kumimoji="0" lang="en-US" altLang="en-US" sz="19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Open Sans"/>
                  <a:cs typeface="Arial"/>
                  <a:sym typeface="Arial"/>
                </a:endParaRPr>
              </a:p>
              <a:p>
                <a:pPr marL="0" marR="0" lvl="0" indent="0" algn="just" defTabSz="4572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vi-VN" sz="19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sin</m:t>
                          </m:r>
                        </m:fName>
                        <m:e>
                          <m:sSup>
                            <m:sSupPr>
                              <m:ctrlPr>
                                <a:rPr kumimoji="0" lang="en-US" sz="19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en-US" sz="1900" b="0" i="0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  <m:t>55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kumimoji="0" lang="vi-VN" sz="1900" b="0" i="0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  <m:t>o</m:t>
                              </m:r>
                            </m:sup>
                          </m:sSup>
                        </m:e>
                      </m:func>
                      <m:r>
                        <a:rPr kumimoji="0" lang="en-US" sz="19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, </m:t>
                      </m:r>
                      <m:func>
                        <m:funcPr>
                          <m:ctrlPr>
                            <a:rPr kumimoji="0" lang="en-US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vi-VN" sz="19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cos</m:t>
                          </m:r>
                        </m:fName>
                        <m:e>
                          <m:sSup>
                            <m:sSupPr>
                              <m:ctrlPr>
                                <a:rPr kumimoji="0" lang="en-US" sz="19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en-US" sz="1900" b="0" i="0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  <m:t>62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kumimoji="0" lang="vi-VN" sz="1900" b="0" i="0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  <m:t>o</m:t>
                              </m:r>
                            </m:sup>
                          </m:sSup>
                        </m:e>
                      </m:func>
                      <m:r>
                        <a:rPr kumimoji="0" lang="en-US" sz="19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,</m:t>
                      </m:r>
                    </m:oMath>
                  </m:oMathPara>
                </a14:m>
                <a:endParaRPr kumimoji="0" lang="en-US" sz="1900" b="0" i="1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marL="0" marR="0" lvl="0" indent="0" algn="just" defTabSz="4572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19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vi-VN" sz="1900" b="0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tan</m:t>
                          </m:r>
                        </m:fName>
                        <m:e>
                          <m:sSup>
                            <m:sSupPr>
                              <m:ctrlPr>
                                <a:rPr kumimoji="0" lang="en-US" sz="19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en-US" sz="1900" b="0" i="0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  <m:t>57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kumimoji="0" lang="vi-VN" sz="1900" b="0" i="0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  <m:t>o</m:t>
                              </m:r>
                            </m:sup>
                          </m:sSup>
                        </m:e>
                      </m:func>
                      <m:r>
                        <a:rPr kumimoji="0" lang="en-US" sz="19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,</m:t>
                      </m:r>
                      <m:func>
                        <m:funcPr>
                          <m:ctrlPr>
                            <a:rPr kumimoji="0" lang="en-US" sz="19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19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cot</m:t>
                          </m:r>
                        </m:fName>
                        <m:e>
                          <m:r>
                            <a:rPr kumimoji="0" lang="en-US" sz="19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64</m:t>
                          </m:r>
                          <m:r>
                            <a:rPr kumimoji="0" lang="en-US" sz="19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  <a:sym typeface="Arial"/>
                            </a:rPr>
                            <m:t>°</m:t>
                          </m:r>
                        </m:e>
                      </m:func>
                    </m:oMath>
                  </m:oMathPara>
                </a14:m>
                <a:endParaRPr kumimoji="0" lang="en-US" altLang="en-US" sz="19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Open Sans"/>
                  <a:cs typeface="Arial"/>
                  <a:sym typeface="Arial"/>
                </a:endParaRPr>
              </a:p>
              <a:p>
                <a:pPr lvl="0" algn="just" defTabSz="457200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altLang="en-US" sz="1900" kern="1200">
                          <a:latin typeface="Arial" panose="020B0604020202020204" pitchFamily="34" charset="0"/>
                          <a:ea typeface="Open Sans"/>
                        </a:rPr>
                        <m:t>b</m:t>
                      </m:r>
                      <m:r>
                        <m:rPr>
                          <m:nor/>
                        </m:rPr>
                        <a:rPr lang="en-US" altLang="en-US" sz="1900" kern="1200">
                          <a:latin typeface="Arial" panose="020B0604020202020204" pitchFamily="34" charset="0"/>
                          <a:ea typeface="Open Sans"/>
                        </a:rPr>
                        <m:t>) </m:t>
                      </m:r>
                      <m:r>
                        <m:rPr>
                          <m:nor/>
                        </m:rPr>
                        <a:rPr lang="en-US" altLang="en-US" sz="1900" kern="1200">
                          <a:latin typeface="Arial" panose="020B0604020202020204" pitchFamily="34" charset="0"/>
                          <a:ea typeface="Open Sans"/>
                        </a:rPr>
                        <m:t>T</m:t>
                      </m:r>
                      <m:r>
                        <m:rPr>
                          <m:nor/>
                        </m:rPr>
                        <a:rPr lang="en-US" altLang="en-US" sz="1900" kern="1200">
                          <a:latin typeface="Arial" panose="020B0604020202020204" pitchFamily="34" charset="0"/>
                          <a:ea typeface="Open Sans"/>
                        </a:rPr>
                        <m:t>í</m:t>
                      </m:r>
                      <m:r>
                        <m:rPr>
                          <m:nor/>
                        </m:rPr>
                        <a:rPr lang="en-US" altLang="en-US" sz="1900" kern="1200">
                          <a:latin typeface="Arial" panose="020B0604020202020204" pitchFamily="34" charset="0"/>
                          <a:ea typeface="Open Sans"/>
                        </a:rPr>
                        <m:t>nh</m:t>
                      </m:r>
                      <m:r>
                        <a:rPr lang="en-US" altLang="en-US" sz="1900" b="0" i="1" kern="1200" smtClean="0">
                          <a:latin typeface="Cambria Math" panose="02040503050406030204" pitchFamily="18" charset="0"/>
                          <a:ea typeface="Open Sans"/>
                        </a:rPr>
                        <m:t> </m:t>
                      </m:r>
                      <m:f>
                        <m:fPr>
                          <m:ctrlPr>
                            <a:rPr lang="en-US" altLang="en-US" sz="1900" kern="1200" noProof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altLang="en-US" sz="1900" b="0" i="0" kern="1200" noProof="0" smtClean="0">
                              <a:latin typeface="Cambria Math" panose="02040503050406030204" pitchFamily="18" charset="0"/>
                            </a:rPr>
                            <m:t>tan</m:t>
                          </m:r>
                          <m:r>
                            <a:rPr lang="en-US" altLang="en-US" sz="1900" b="0" i="0" kern="1200" noProof="0" smtClean="0">
                              <a:latin typeface="Cambria Math" panose="02040503050406030204" pitchFamily="18" charset="0"/>
                            </a:rPr>
                            <m:t>25</m:t>
                          </m:r>
                          <m:r>
                            <a:rPr lang="en-US" altLang="en-US" sz="1900" b="0" i="0" kern="1200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°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altLang="en-US" sz="1900" b="0" i="0" kern="1200" noProof="0" smtClean="0">
                              <a:latin typeface="Cambria Math" panose="02040503050406030204" pitchFamily="18" charset="0"/>
                            </a:rPr>
                            <m:t>cot</m:t>
                          </m:r>
                          <m:r>
                            <a:rPr lang="en-US" altLang="en-US" sz="1900" b="0" i="0" kern="1200" noProof="0" smtClean="0">
                              <a:latin typeface="Cambria Math" panose="02040503050406030204" pitchFamily="18" charset="0"/>
                            </a:rPr>
                            <m:t>65</m:t>
                          </m:r>
                          <m:r>
                            <a:rPr lang="en-US" altLang="en-US" sz="1900" b="0" i="0" kern="1200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°</m:t>
                          </m:r>
                        </m:den>
                      </m:f>
                      <m:r>
                        <a:rPr lang="en-US" altLang="en-US" sz="1900" b="0" i="1" kern="1200" noProof="0" smtClean="0">
                          <a:latin typeface="Cambria Math" panose="02040503050406030204" pitchFamily="18" charset="0"/>
                        </a:rPr>
                        <m:t>, </m:t>
                      </m:r>
                    </m:oMath>
                  </m:oMathPara>
                </a14:m>
                <a:endParaRPr lang="en-US" altLang="en-US" sz="1900" b="0" i="1" kern="1200" noProof="0" smtClean="0">
                  <a:latin typeface="Cambria Math" panose="02040503050406030204" pitchFamily="18" charset="0"/>
                </a:endParaRPr>
              </a:p>
              <a:p>
                <a:pPr marL="0" marR="0" lvl="0" indent="0" algn="just" defTabSz="4572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en-US" sz="1900" b="0" i="0" kern="1200" noProof="0" smtClean="0">
                          <a:latin typeface="Cambria Math" panose="02040503050406030204" pitchFamily="18" charset="0"/>
                        </a:rPr>
                        <m:t>tan</m:t>
                      </m:r>
                      <m:r>
                        <a:rPr lang="en-US" altLang="en-US" sz="1900" b="0" i="0" kern="1200" noProof="0" smtClean="0">
                          <a:latin typeface="Cambria Math" panose="02040503050406030204" pitchFamily="18" charset="0"/>
                        </a:rPr>
                        <m:t>34</m:t>
                      </m:r>
                      <m:r>
                        <a:rPr lang="en-US" altLang="en-US" sz="1900" b="0" i="0" kern="1200" noProof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°−</m:t>
                      </m:r>
                      <m:r>
                        <m:rPr>
                          <m:sty m:val="p"/>
                        </m:rPr>
                        <a:rPr lang="en-US" altLang="en-US" sz="1900" b="0" i="0" kern="1200" noProof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cot</m:t>
                      </m:r>
                      <m:r>
                        <a:rPr lang="en-US" altLang="en-US" sz="1900" b="0" i="0" kern="1200" noProof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56</m:t>
                      </m:r>
                      <m:r>
                        <a:rPr lang="en-US" altLang="en-US" sz="1900" b="0" i="0" kern="1200" noProof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kumimoji="0" lang="vi-VN" altLang="en-US" sz="1900" b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Open Sans"/>
                  <a:sym typeface="Arial"/>
                </a:endParaRPr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125" y="1042205"/>
                <a:ext cx="3239450" cy="3556871"/>
              </a:xfrm>
              <a:prstGeom prst="rect">
                <a:avLst/>
              </a:prstGeom>
              <a:blipFill>
                <a:blip r:embed="rId3"/>
                <a:stretch>
                  <a:fillRect l="-1692" r="-1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4636008" y="1719075"/>
                <a:ext cx="4069080" cy="13538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1900" smtClean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:endParaRPr lang="en-US" sz="1900" smtClean="0"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1900" i="1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19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sSup>
                          <m:sSupPr>
                            <m:ctrlPr>
                              <a:rPr lang="en-US" sz="1900" i="1">
                                <a:effectLst/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1900" i="1">
                                <a:effectLst/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55</m:t>
                            </m:r>
                          </m:e>
                          <m:sup>
                            <m:r>
                              <a:rPr lang="vi-VN" sz="1900" i="1">
                                <a:effectLst/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𝑜</m:t>
                            </m:r>
                          </m:sup>
                        </m:sSup>
                      </m:e>
                    </m:func>
                    <m:r>
                      <a:rPr lang="vi-VN" sz="1900" i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1900" i="1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19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sSup>
                          <m:sSupPr>
                            <m:ctrlPr>
                              <a:rPr lang="en-US" sz="1900" i="1">
                                <a:effectLst/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1900" i="1">
                                <a:effectLst/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35</m:t>
                            </m:r>
                          </m:e>
                          <m:sup>
                            <m:r>
                              <a:rPr lang="vi-VN" sz="1900" i="1">
                                <a:effectLst/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𝑜</m:t>
                            </m:r>
                          </m:sup>
                        </m:sSup>
                      </m:e>
                    </m:func>
                  </m:oMath>
                </a14:m>
                <a:r>
                  <a:rPr lang="vi-VN" sz="19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1900" i="1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19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sSup>
                          <m:sSupPr>
                            <m:ctrlPr>
                              <a:rPr lang="en-US" sz="1900" i="1">
                                <a:effectLst/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1900" i="1">
                                <a:effectLst/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62</m:t>
                            </m:r>
                          </m:e>
                          <m:sup>
                            <m:r>
                              <a:rPr lang="vi-VN" sz="1900" i="1">
                                <a:effectLst/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𝑜</m:t>
                            </m:r>
                          </m:sup>
                        </m:sSup>
                      </m:e>
                    </m:func>
                    <m:r>
                      <a:rPr lang="vi-VN" sz="1900" i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1900" i="1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19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sSup>
                          <m:sSupPr>
                            <m:ctrlPr>
                              <a:rPr lang="en-US" sz="1900" i="1">
                                <a:effectLst/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900" b="0" i="1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vi-VN" sz="1900" i="1">
                                <a:effectLst/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8</m:t>
                            </m:r>
                          </m:e>
                          <m:sup>
                            <m:r>
                              <a:rPr lang="vi-VN" sz="1900" i="1">
                                <a:effectLst/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𝑜</m:t>
                            </m:r>
                          </m:sup>
                        </m:sSup>
                      </m:e>
                    </m:func>
                  </m:oMath>
                </a14:m>
                <a:r>
                  <a:rPr lang="vi-VN" sz="19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; </a:t>
                </a:r>
                <a:endParaRPr lang="en-US" sz="1900" smtClean="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1900" i="1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19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tan</m:t>
                        </m:r>
                      </m:fName>
                      <m:e>
                        <m:sSup>
                          <m:sSupPr>
                            <m:ctrlPr>
                              <a:rPr lang="en-US" sz="1900" i="1">
                                <a:effectLst/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1900" i="1">
                                <a:effectLst/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57</m:t>
                            </m:r>
                          </m:e>
                          <m:sup>
                            <m:r>
                              <a:rPr lang="vi-VN" sz="1900" i="1">
                                <a:effectLst/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𝑜</m:t>
                            </m:r>
                          </m:sup>
                        </m:sSup>
                      </m:e>
                    </m:func>
                    <m:r>
                      <a:rPr lang="vi-VN" sz="1900" i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1900" i="1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19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cot</m:t>
                        </m:r>
                      </m:fName>
                      <m:e>
                        <m:sSup>
                          <m:sSupPr>
                            <m:ctrlPr>
                              <a:rPr lang="en-US" sz="1900" i="1">
                                <a:effectLst/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900" b="0" i="1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a:rPr lang="vi-VN" sz="1900" i="1">
                                <a:effectLst/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  <m:sup>
                            <m:r>
                              <a:rPr lang="vi-VN" sz="1900" i="1">
                                <a:effectLst/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𝑜</m:t>
                            </m:r>
                          </m:sup>
                        </m:sSup>
                      </m:e>
                    </m:func>
                  </m:oMath>
                </a14:m>
                <a:r>
                  <a:rPr lang="vi-VN" sz="19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1900" i="1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19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cot</m:t>
                        </m:r>
                      </m:fName>
                      <m:e>
                        <m:sSup>
                          <m:sSupPr>
                            <m:ctrlPr>
                              <a:rPr lang="en-US" sz="1900" i="1">
                                <a:effectLst/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1900" i="1">
                                <a:effectLst/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64</m:t>
                            </m:r>
                          </m:e>
                          <m:sup>
                            <m:r>
                              <a:rPr lang="vi-VN" sz="1900" i="1">
                                <a:effectLst/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𝑜</m:t>
                            </m:r>
                          </m:sup>
                        </m:sSup>
                      </m:e>
                    </m:func>
                    <m:r>
                      <a:rPr lang="vi-VN" sz="1900" i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1900" i="1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19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tan</m:t>
                        </m:r>
                      </m:fName>
                      <m:e>
                        <m:sSup>
                          <m:sSupPr>
                            <m:ctrlPr>
                              <a:rPr lang="en-US" sz="1900" i="1">
                                <a:effectLst/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1900" i="1">
                                <a:effectLst/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26</m:t>
                            </m:r>
                          </m:e>
                          <m:sup>
                            <m:r>
                              <a:rPr lang="vi-VN" sz="1900" i="1">
                                <a:effectLst/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𝑜</m:t>
                            </m:r>
                          </m:sup>
                        </m:sSup>
                      </m:e>
                    </m:func>
                  </m:oMath>
                </a14:m>
                <a:endParaRPr lang="en-US" sz="19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6008" y="1719075"/>
                <a:ext cx="4069080" cy="1353897"/>
              </a:xfrm>
              <a:prstGeom prst="rect">
                <a:avLst/>
              </a:prstGeom>
              <a:blipFill>
                <a:blip r:embed="rId4"/>
                <a:stretch>
                  <a:fillRect l="-1499" b="-67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Google Shape;1913;p42"/>
          <p:cNvSpPr/>
          <p:nvPr/>
        </p:nvSpPr>
        <p:spPr>
          <a:xfrm rot="2165">
            <a:off x="6209926" y="1042495"/>
            <a:ext cx="921245" cy="389506"/>
          </a:xfrm>
          <a:prstGeom prst="chevron">
            <a:avLst>
              <a:gd name="adj" fmla="val 33665"/>
            </a:avLst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</a:t>
            </a:r>
            <a:r>
              <a:rPr kumimoji="0" lang="en-US" sz="1900" b="1" i="1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iải</a:t>
            </a:r>
            <a:endParaRPr kumimoji="0" sz="1900" b="1" i="1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4636008" y="3149311"/>
                <a:ext cx="2541337" cy="15229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altLang="en-US" sz="1900" kern="1200" smtClean="0">
                          <a:latin typeface="Arial" panose="020B0604020202020204" pitchFamily="34" charset="0"/>
                          <a:ea typeface="Open Sans"/>
                        </a:rPr>
                        <m:t>b</m:t>
                      </m:r>
                      <m:r>
                        <m:rPr>
                          <m:nor/>
                        </m:rPr>
                        <a:rPr lang="en-US" altLang="en-US" sz="1900" kern="1200" smtClean="0">
                          <a:latin typeface="Arial" panose="020B0604020202020204" pitchFamily="34" charset="0"/>
                          <a:ea typeface="Open Sans"/>
                        </a:rPr>
                        <m:t>)</m:t>
                      </m:r>
                      <m:r>
                        <a:rPr lang="en-US" altLang="en-US" sz="1900" b="0" i="1" kern="1200" smtClean="0">
                          <a:latin typeface="Cambria Math" panose="02040503050406030204" pitchFamily="18" charset="0"/>
                          <a:ea typeface="Open Sans"/>
                        </a:rPr>
                        <m:t> </m:t>
                      </m:r>
                      <m:f>
                        <m:fPr>
                          <m:ctrlPr>
                            <a:rPr lang="en-US" sz="1900" i="1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1900" i="1">
                                  <a:effectLst/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vi-VN" sz="1900">
                                  <a:effectLst/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tan</m:t>
                              </m:r>
                            </m:fName>
                            <m:e>
                              <m:sSup>
                                <m:sSupPr>
                                  <m:ctrlPr>
                                    <a:rPr lang="en-US" sz="1900" i="1">
                                      <a:effectLst/>
                                      <a:latin typeface="+mn-lt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vi-VN" sz="1900" i="1">
                                      <a:effectLst/>
                                      <a:latin typeface="+mn-lt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25</m:t>
                                  </m:r>
                                </m:e>
                                <m:sup>
                                  <m:r>
                                    <a:rPr lang="vi-VN" sz="1900" i="1">
                                      <a:effectLst/>
                                      <a:latin typeface="+mn-lt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𝑜</m:t>
                                  </m:r>
                                </m:sup>
                              </m:sSup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US" sz="1900" i="1">
                                  <a:effectLst/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vi-VN" sz="1900">
                                  <a:effectLst/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cot</m:t>
                              </m:r>
                            </m:fName>
                            <m:e>
                              <m:sSup>
                                <m:sSupPr>
                                  <m:ctrlPr>
                                    <a:rPr lang="en-US" sz="1900" i="1">
                                      <a:effectLst/>
                                      <a:latin typeface="+mn-lt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vi-VN" sz="1900" i="1">
                                      <a:effectLst/>
                                      <a:latin typeface="+mn-lt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65</m:t>
                                  </m:r>
                                </m:e>
                                <m:sup>
                                  <m:r>
                                    <a:rPr lang="vi-VN" sz="1900" i="1">
                                      <a:effectLst/>
                                      <a:latin typeface="+mn-lt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𝑜</m:t>
                                  </m:r>
                                </m:sup>
                              </m:sSup>
                            </m:e>
                          </m:func>
                        </m:den>
                      </m:f>
                      <m:r>
                        <a:rPr lang="vi-VN" sz="1900" i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vi-VN" sz="1900" i="1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en-US" sz="1900" b="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</m:t>
                      </m:r>
                    </m:oMath>
                  </m:oMathPara>
                </a14:m>
                <a:endParaRPr lang="en-US" sz="1900" b="0" i="0" smtClean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900" b="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func>
                        <m:funcPr>
                          <m:ctrlPr>
                            <a:rPr lang="en-US" sz="1900" i="1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tan</m:t>
                          </m:r>
                        </m:fName>
                        <m:e>
                          <m:sSup>
                            <m:sSupPr>
                              <m:ctrlPr>
                                <a:rPr lang="en-US" sz="1900" i="1">
                                  <a:effectLst/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1900" i="1">
                                  <a:effectLst/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34</m:t>
                              </m:r>
                            </m:e>
                            <m:sup>
                              <m:r>
                                <a:rPr lang="vi-VN" sz="1900" i="1">
                                  <a:effectLst/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𝑜</m:t>
                              </m:r>
                            </m:sup>
                          </m:sSup>
                        </m:e>
                      </m:func>
                      <m:r>
                        <a:rPr lang="vi-VN" sz="1900" i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US" sz="1900" i="1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cot</m:t>
                          </m:r>
                        </m:fName>
                        <m:e>
                          <m:sSup>
                            <m:sSupPr>
                              <m:ctrlPr>
                                <a:rPr lang="en-US" sz="1900" i="1">
                                  <a:effectLst/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1900" i="1">
                                  <a:effectLst/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56</m:t>
                              </m:r>
                            </m:e>
                            <m:sup>
                              <m:r>
                                <a:rPr lang="vi-VN" sz="1900" i="1">
                                  <a:effectLst/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𝑜</m:t>
                              </m:r>
                            </m:sup>
                          </m:sSup>
                        </m:e>
                      </m:func>
                      <m:r>
                        <a:rPr lang="vi-VN" sz="1900" i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vi-VN" sz="1900" i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0</m:t>
                      </m:r>
                    </m:oMath>
                  </m:oMathPara>
                </a14:m>
                <a:endParaRPr lang="en-US" sz="19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6008" y="3149311"/>
                <a:ext cx="2541337" cy="152291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Google Shape;1678;p43"/>
          <p:cNvSpPr/>
          <p:nvPr/>
        </p:nvSpPr>
        <p:spPr>
          <a:xfrm rot="1701538">
            <a:off x="7661606" y="484988"/>
            <a:ext cx="520112" cy="163237"/>
          </a:xfrm>
          <a:custGeom>
            <a:avLst/>
            <a:gdLst/>
            <a:ahLst/>
            <a:cxnLst/>
            <a:rect l="l" t="t" r="r" b="b"/>
            <a:pathLst>
              <a:path w="520105" h="163235" extrusionOk="0">
                <a:moveTo>
                  <a:pt x="368351" y="77"/>
                </a:moveTo>
                <a:cubicBezTo>
                  <a:pt x="361787" y="77"/>
                  <a:pt x="355222" y="77"/>
                  <a:pt x="348658" y="77"/>
                </a:cubicBezTo>
                <a:cubicBezTo>
                  <a:pt x="339934" y="77"/>
                  <a:pt x="331211" y="77"/>
                  <a:pt x="322401" y="77"/>
                </a:cubicBezTo>
                <a:cubicBezTo>
                  <a:pt x="315836" y="77"/>
                  <a:pt x="309272" y="77"/>
                  <a:pt x="302708" y="77"/>
                </a:cubicBezTo>
                <a:cubicBezTo>
                  <a:pt x="295539" y="77"/>
                  <a:pt x="288370" y="77"/>
                  <a:pt x="281201" y="77"/>
                </a:cubicBezTo>
                <a:cubicBezTo>
                  <a:pt x="272995" y="77"/>
                  <a:pt x="264790" y="77"/>
                  <a:pt x="256584" y="77"/>
                </a:cubicBezTo>
                <a:cubicBezTo>
                  <a:pt x="247947" y="77"/>
                  <a:pt x="239224" y="77"/>
                  <a:pt x="230586" y="77"/>
                </a:cubicBezTo>
                <a:cubicBezTo>
                  <a:pt x="222381" y="77"/>
                  <a:pt x="214175" y="77"/>
                  <a:pt x="205970" y="77"/>
                </a:cubicBezTo>
                <a:cubicBezTo>
                  <a:pt x="195778" y="77"/>
                  <a:pt x="185672" y="77"/>
                  <a:pt x="175480" y="77"/>
                </a:cubicBezTo>
                <a:cubicBezTo>
                  <a:pt x="167189" y="77"/>
                  <a:pt x="158983" y="77"/>
                  <a:pt x="150691" y="77"/>
                </a:cubicBezTo>
                <a:cubicBezTo>
                  <a:pt x="140499" y="77"/>
                  <a:pt x="130394" y="77"/>
                  <a:pt x="120202" y="77"/>
                </a:cubicBezTo>
                <a:cubicBezTo>
                  <a:pt x="111219" y="77"/>
                  <a:pt x="102236" y="-182"/>
                  <a:pt x="93167" y="250"/>
                </a:cubicBezTo>
                <a:cubicBezTo>
                  <a:pt x="85653" y="595"/>
                  <a:pt x="78311" y="1632"/>
                  <a:pt x="71142" y="3446"/>
                </a:cubicBezTo>
                <a:cubicBezTo>
                  <a:pt x="49808" y="8801"/>
                  <a:pt x="32361" y="18734"/>
                  <a:pt x="19232" y="33503"/>
                </a:cubicBezTo>
                <a:cubicBezTo>
                  <a:pt x="7658" y="46459"/>
                  <a:pt x="1266" y="61143"/>
                  <a:pt x="144" y="77208"/>
                </a:cubicBezTo>
                <a:cubicBezTo>
                  <a:pt x="-720" y="90941"/>
                  <a:pt x="2303" y="103984"/>
                  <a:pt x="9472" y="116421"/>
                </a:cubicBezTo>
                <a:cubicBezTo>
                  <a:pt x="15777" y="127391"/>
                  <a:pt x="24587" y="136719"/>
                  <a:pt x="35902" y="144406"/>
                </a:cubicBezTo>
                <a:cubicBezTo>
                  <a:pt x="49549" y="153648"/>
                  <a:pt x="65096" y="159608"/>
                  <a:pt x="82630" y="162026"/>
                </a:cubicBezTo>
                <a:cubicBezTo>
                  <a:pt x="86689" y="162544"/>
                  <a:pt x="90835" y="163063"/>
                  <a:pt x="94981" y="163149"/>
                </a:cubicBezTo>
                <a:cubicBezTo>
                  <a:pt x="135749" y="163149"/>
                  <a:pt x="176430" y="163149"/>
                  <a:pt x="217198" y="163235"/>
                </a:cubicBezTo>
                <a:cubicBezTo>
                  <a:pt x="254080" y="163235"/>
                  <a:pt x="290961" y="163235"/>
                  <a:pt x="327842" y="163235"/>
                </a:cubicBezTo>
                <a:cubicBezTo>
                  <a:pt x="351681" y="163235"/>
                  <a:pt x="375520" y="163235"/>
                  <a:pt x="399359" y="163235"/>
                </a:cubicBezTo>
                <a:cubicBezTo>
                  <a:pt x="406700" y="163235"/>
                  <a:pt x="412574" y="158226"/>
                  <a:pt x="412746" y="152180"/>
                </a:cubicBezTo>
                <a:cubicBezTo>
                  <a:pt x="412919" y="146133"/>
                  <a:pt x="407305" y="140951"/>
                  <a:pt x="399963" y="140692"/>
                </a:cubicBezTo>
                <a:cubicBezTo>
                  <a:pt x="393485" y="140519"/>
                  <a:pt x="386921" y="140606"/>
                  <a:pt x="380443" y="140606"/>
                </a:cubicBezTo>
                <a:cubicBezTo>
                  <a:pt x="371979" y="140606"/>
                  <a:pt x="363514" y="140606"/>
                  <a:pt x="355049" y="140606"/>
                </a:cubicBezTo>
                <a:cubicBezTo>
                  <a:pt x="346671" y="140606"/>
                  <a:pt x="338207" y="140606"/>
                  <a:pt x="329829" y="140606"/>
                </a:cubicBezTo>
                <a:cubicBezTo>
                  <a:pt x="321364" y="140606"/>
                  <a:pt x="312900" y="140606"/>
                  <a:pt x="304435" y="140606"/>
                </a:cubicBezTo>
                <a:cubicBezTo>
                  <a:pt x="295884" y="140606"/>
                  <a:pt x="287333" y="140606"/>
                  <a:pt x="278782" y="140606"/>
                </a:cubicBezTo>
                <a:cubicBezTo>
                  <a:pt x="270231" y="140606"/>
                  <a:pt x="262112" y="140606"/>
                  <a:pt x="253734" y="140606"/>
                </a:cubicBezTo>
                <a:cubicBezTo>
                  <a:pt x="245270" y="140606"/>
                  <a:pt x="236805" y="140606"/>
                  <a:pt x="228341" y="140606"/>
                </a:cubicBezTo>
                <a:cubicBezTo>
                  <a:pt x="219962" y="140606"/>
                  <a:pt x="211498" y="140606"/>
                  <a:pt x="203120" y="140606"/>
                </a:cubicBezTo>
                <a:cubicBezTo>
                  <a:pt x="194655" y="140606"/>
                  <a:pt x="186191" y="140606"/>
                  <a:pt x="177726" y="140606"/>
                </a:cubicBezTo>
                <a:cubicBezTo>
                  <a:pt x="169262" y="140606"/>
                  <a:pt x="160797" y="140606"/>
                  <a:pt x="152332" y="140606"/>
                </a:cubicBezTo>
                <a:cubicBezTo>
                  <a:pt x="143954" y="140606"/>
                  <a:pt x="135490" y="140606"/>
                  <a:pt x="127112" y="140606"/>
                </a:cubicBezTo>
                <a:cubicBezTo>
                  <a:pt x="118647" y="140606"/>
                  <a:pt x="110183" y="140606"/>
                  <a:pt x="101718" y="140606"/>
                </a:cubicBezTo>
                <a:cubicBezTo>
                  <a:pt x="92390" y="140606"/>
                  <a:pt x="83321" y="139569"/>
                  <a:pt x="74597" y="136892"/>
                </a:cubicBezTo>
                <a:cubicBezTo>
                  <a:pt x="67083" y="134560"/>
                  <a:pt x="60259" y="131364"/>
                  <a:pt x="54127" y="127131"/>
                </a:cubicBezTo>
                <a:cubicBezTo>
                  <a:pt x="44798" y="120740"/>
                  <a:pt x="37802" y="113053"/>
                  <a:pt x="33224" y="103811"/>
                </a:cubicBezTo>
                <a:cubicBezTo>
                  <a:pt x="27437" y="92064"/>
                  <a:pt x="26487" y="79972"/>
                  <a:pt x="30029" y="67707"/>
                </a:cubicBezTo>
                <a:cubicBezTo>
                  <a:pt x="33138" y="57083"/>
                  <a:pt x="39443" y="47841"/>
                  <a:pt x="49031" y="40154"/>
                </a:cubicBezTo>
                <a:cubicBezTo>
                  <a:pt x="63109" y="28753"/>
                  <a:pt x="80125" y="22966"/>
                  <a:pt x="99991" y="22880"/>
                </a:cubicBezTo>
                <a:cubicBezTo>
                  <a:pt x="114933" y="22880"/>
                  <a:pt x="129789" y="22880"/>
                  <a:pt x="144732" y="22880"/>
                </a:cubicBezTo>
                <a:cubicBezTo>
                  <a:pt x="159329" y="22880"/>
                  <a:pt x="174012" y="22880"/>
                  <a:pt x="188609" y="22880"/>
                </a:cubicBezTo>
                <a:cubicBezTo>
                  <a:pt x="204674" y="22880"/>
                  <a:pt x="220740" y="22880"/>
                  <a:pt x="236805" y="22880"/>
                </a:cubicBezTo>
                <a:cubicBezTo>
                  <a:pt x="249847" y="22880"/>
                  <a:pt x="262976" y="22880"/>
                  <a:pt x="276018" y="22793"/>
                </a:cubicBezTo>
                <a:cubicBezTo>
                  <a:pt x="289924" y="22793"/>
                  <a:pt x="303830" y="22793"/>
                  <a:pt x="317736" y="22793"/>
                </a:cubicBezTo>
                <a:cubicBezTo>
                  <a:pt x="333802" y="22793"/>
                  <a:pt x="349867" y="22793"/>
                  <a:pt x="365932" y="22880"/>
                </a:cubicBezTo>
                <a:cubicBezTo>
                  <a:pt x="380529" y="22880"/>
                  <a:pt x="395213" y="22880"/>
                  <a:pt x="409810" y="22880"/>
                </a:cubicBezTo>
                <a:cubicBezTo>
                  <a:pt x="419915" y="22880"/>
                  <a:pt x="430021" y="22966"/>
                  <a:pt x="440127" y="22880"/>
                </a:cubicBezTo>
                <a:cubicBezTo>
                  <a:pt x="459733" y="22793"/>
                  <a:pt x="475021" y="29357"/>
                  <a:pt x="485213" y="43091"/>
                </a:cubicBezTo>
                <a:cubicBezTo>
                  <a:pt x="497910" y="60365"/>
                  <a:pt x="493246" y="82131"/>
                  <a:pt x="475108" y="95174"/>
                </a:cubicBezTo>
                <a:cubicBezTo>
                  <a:pt x="465607" y="101997"/>
                  <a:pt x="454551" y="105366"/>
                  <a:pt x="441940" y="105366"/>
                </a:cubicBezTo>
                <a:cubicBezTo>
                  <a:pt x="415165" y="105366"/>
                  <a:pt x="388476" y="105366"/>
                  <a:pt x="361700" y="105366"/>
                </a:cubicBezTo>
                <a:cubicBezTo>
                  <a:pt x="302880" y="105366"/>
                  <a:pt x="244147" y="105366"/>
                  <a:pt x="185327" y="105366"/>
                </a:cubicBezTo>
                <a:cubicBezTo>
                  <a:pt x="167966" y="105366"/>
                  <a:pt x="154837" y="93360"/>
                  <a:pt x="156478" y="79281"/>
                </a:cubicBezTo>
                <a:cubicBezTo>
                  <a:pt x="157860" y="67189"/>
                  <a:pt x="169866" y="58120"/>
                  <a:pt x="185241" y="57861"/>
                </a:cubicBezTo>
                <a:cubicBezTo>
                  <a:pt x="198369" y="57688"/>
                  <a:pt x="211584" y="57861"/>
                  <a:pt x="224713" y="57861"/>
                </a:cubicBezTo>
                <a:cubicBezTo>
                  <a:pt x="240778" y="57861"/>
                  <a:pt x="256844" y="57861"/>
                  <a:pt x="272995" y="57861"/>
                </a:cubicBezTo>
                <a:cubicBezTo>
                  <a:pt x="289147" y="57861"/>
                  <a:pt x="305299" y="57861"/>
                  <a:pt x="321450" y="57861"/>
                </a:cubicBezTo>
                <a:cubicBezTo>
                  <a:pt x="337602" y="57861"/>
                  <a:pt x="353754" y="57861"/>
                  <a:pt x="369906" y="57861"/>
                </a:cubicBezTo>
                <a:cubicBezTo>
                  <a:pt x="379407" y="57861"/>
                  <a:pt x="388908" y="57947"/>
                  <a:pt x="398409" y="57947"/>
                </a:cubicBezTo>
                <a:cubicBezTo>
                  <a:pt x="403332" y="57947"/>
                  <a:pt x="407564" y="56479"/>
                  <a:pt x="410501" y="53024"/>
                </a:cubicBezTo>
                <a:cubicBezTo>
                  <a:pt x="413351" y="49655"/>
                  <a:pt x="413956" y="45855"/>
                  <a:pt x="411883" y="42054"/>
                </a:cubicBezTo>
                <a:cubicBezTo>
                  <a:pt x="409551" y="37736"/>
                  <a:pt x="405491" y="35231"/>
                  <a:pt x="399704" y="35231"/>
                </a:cubicBezTo>
                <a:cubicBezTo>
                  <a:pt x="386057" y="35144"/>
                  <a:pt x="372410" y="35231"/>
                  <a:pt x="358763" y="35231"/>
                </a:cubicBezTo>
                <a:cubicBezTo>
                  <a:pt x="340971" y="35231"/>
                  <a:pt x="323178" y="35231"/>
                  <a:pt x="305385" y="35231"/>
                </a:cubicBezTo>
                <a:cubicBezTo>
                  <a:pt x="286210" y="35231"/>
                  <a:pt x="267122" y="35231"/>
                  <a:pt x="247947" y="35231"/>
                </a:cubicBezTo>
                <a:cubicBezTo>
                  <a:pt x="230068" y="35231"/>
                  <a:pt x="212102" y="35231"/>
                  <a:pt x="194223" y="35231"/>
                </a:cubicBezTo>
                <a:cubicBezTo>
                  <a:pt x="187313" y="35231"/>
                  <a:pt x="180317" y="34885"/>
                  <a:pt x="173580" y="36267"/>
                </a:cubicBezTo>
                <a:cubicBezTo>
                  <a:pt x="151901" y="40586"/>
                  <a:pt x="137476" y="51469"/>
                  <a:pt x="130826" y="69003"/>
                </a:cubicBezTo>
                <a:cubicBezTo>
                  <a:pt x="127371" y="78072"/>
                  <a:pt x="127803" y="87141"/>
                  <a:pt x="131430" y="96124"/>
                </a:cubicBezTo>
                <a:cubicBezTo>
                  <a:pt x="135058" y="105366"/>
                  <a:pt x="141622" y="112880"/>
                  <a:pt x="151037" y="118753"/>
                </a:cubicBezTo>
                <a:cubicBezTo>
                  <a:pt x="158897" y="123590"/>
                  <a:pt x="167707" y="126613"/>
                  <a:pt x="177467" y="127736"/>
                </a:cubicBezTo>
                <a:cubicBezTo>
                  <a:pt x="182995" y="128341"/>
                  <a:pt x="188609" y="128168"/>
                  <a:pt x="194137" y="128168"/>
                </a:cubicBezTo>
                <a:cubicBezTo>
                  <a:pt x="207266" y="128168"/>
                  <a:pt x="220481" y="128168"/>
                  <a:pt x="233609" y="128168"/>
                </a:cubicBezTo>
                <a:cubicBezTo>
                  <a:pt x="246479" y="128168"/>
                  <a:pt x="259435" y="128168"/>
                  <a:pt x="272304" y="128168"/>
                </a:cubicBezTo>
                <a:cubicBezTo>
                  <a:pt x="285433" y="128168"/>
                  <a:pt x="298648" y="128168"/>
                  <a:pt x="311777" y="128168"/>
                </a:cubicBezTo>
                <a:cubicBezTo>
                  <a:pt x="324646" y="128168"/>
                  <a:pt x="337602" y="128168"/>
                  <a:pt x="350472" y="128168"/>
                </a:cubicBezTo>
                <a:cubicBezTo>
                  <a:pt x="363600" y="128168"/>
                  <a:pt x="376815" y="128168"/>
                  <a:pt x="389944" y="128168"/>
                </a:cubicBezTo>
                <a:cubicBezTo>
                  <a:pt x="403073" y="128168"/>
                  <a:pt x="416115" y="128168"/>
                  <a:pt x="429244" y="128168"/>
                </a:cubicBezTo>
                <a:cubicBezTo>
                  <a:pt x="436672" y="128168"/>
                  <a:pt x="444100" y="128427"/>
                  <a:pt x="451441" y="127650"/>
                </a:cubicBezTo>
                <a:cubicBezTo>
                  <a:pt x="471739" y="125490"/>
                  <a:pt x="488495" y="118062"/>
                  <a:pt x="501710" y="105193"/>
                </a:cubicBezTo>
                <a:cubicBezTo>
                  <a:pt x="512766" y="94396"/>
                  <a:pt x="518812" y="81872"/>
                  <a:pt x="519935" y="67880"/>
                </a:cubicBezTo>
                <a:cubicBezTo>
                  <a:pt x="520712" y="58465"/>
                  <a:pt x="518812" y="49223"/>
                  <a:pt x="514494" y="40413"/>
                </a:cubicBezTo>
                <a:cubicBezTo>
                  <a:pt x="508102" y="27457"/>
                  <a:pt x="497651" y="17179"/>
                  <a:pt x="483140" y="9751"/>
                </a:cubicBezTo>
                <a:cubicBezTo>
                  <a:pt x="470098" y="3014"/>
                  <a:pt x="455674" y="77"/>
                  <a:pt x="440299" y="77"/>
                </a:cubicBezTo>
                <a:cubicBezTo>
                  <a:pt x="433217" y="77"/>
                  <a:pt x="426221" y="77"/>
                  <a:pt x="419138" y="77"/>
                </a:cubicBezTo>
                <a:cubicBezTo>
                  <a:pt x="411105" y="77"/>
                  <a:pt x="402986" y="77"/>
                  <a:pt x="394954" y="77"/>
                </a:cubicBezTo>
                <a:cubicBezTo>
                  <a:pt x="386144" y="77"/>
                  <a:pt x="377334" y="77"/>
                  <a:pt x="368524" y="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679;p43"/>
          <p:cNvSpPr/>
          <p:nvPr/>
        </p:nvSpPr>
        <p:spPr>
          <a:xfrm rot="-1247444">
            <a:off x="7962170" y="848959"/>
            <a:ext cx="520170" cy="163255"/>
          </a:xfrm>
          <a:custGeom>
            <a:avLst/>
            <a:gdLst/>
            <a:ahLst/>
            <a:cxnLst/>
            <a:rect l="l" t="t" r="r" b="b"/>
            <a:pathLst>
              <a:path w="520105" h="163235" extrusionOk="0">
                <a:moveTo>
                  <a:pt x="368351" y="77"/>
                </a:moveTo>
                <a:cubicBezTo>
                  <a:pt x="361787" y="77"/>
                  <a:pt x="355222" y="77"/>
                  <a:pt x="348658" y="77"/>
                </a:cubicBezTo>
                <a:cubicBezTo>
                  <a:pt x="339934" y="77"/>
                  <a:pt x="331211" y="77"/>
                  <a:pt x="322401" y="77"/>
                </a:cubicBezTo>
                <a:cubicBezTo>
                  <a:pt x="315836" y="77"/>
                  <a:pt x="309272" y="77"/>
                  <a:pt x="302708" y="77"/>
                </a:cubicBezTo>
                <a:cubicBezTo>
                  <a:pt x="295539" y="77"/>
                  <a:pt x="288370" y="77"/>
                  <a:pt x="281201" y="77"/>
                </a:cubicBezTo>
                <a:cubicBezTo>
                  <a:pt x="272995" y="77"/>
                  <a:pt x="264790" y="77"/>
                  <a:pt x="256584" y="77"/>
                </a:cubicBezTo>
                <a:cubicBezTo>
                  <a:pt x="247947" y="77"/>
                  <a:pt x="239224" y="77"/>
                  <a:pt x="230586" y="77"/>
                </a:cubicBezTo>
                <a:cubicBezTo>
                  <a:pt x="222381" y="77"/>
                  <a:pt x="214175" y="77"/>
                  <a:pt x="205970" y="77"/>
                </a:cubicBezTo>
                <a:cubicBezTo>
                  <a:pt x="195778" y="77"/>
                  <a:pt x="185672" y="77"/>
                  <a:pt x="175480" y="77"/>
                </a:cubicBezTo>
                <a:cubicBezTo>
                  <a:pt x="167189" y="77"/>
                  <a:pt x="158983" y="77"/>
                  <a:pt x="150691" y="77"/>
                </a:cubicBezTo>
                <a:cubicBezTo>
                  <a:pt x="140499" y="77"/>
                  <a:pt x="130394" y="77"/>
                  <a:pt x="120202" y="77"/>
                </a:cubicBezTo>
                <a:cubicBezTo>
                  <a:pt x="111219" y="77"/>
                  <a:pt x="102236" y="-182"/>
                  <a:pt x="93167" y="250"/>
                </a:cubicBezTo>
                <a:cubicBezTo>
                  <a:pt x="85653" y="595"/>
                  <a:pt x="78311" y="1632"/>
                  <a:pt x="71142" y="3446"/>
                </a:cubicBezTo>
                <a:cubicBezTo>
                  <a:pt x="49808" y="8801"/>
                  <a:pt x="32361" y="18734"/>
                  <a:pt x="19232" y="33503"/>
                </a:cubicBezTo>
                <a:cubicBezTo>
                  <a:pt x="7658" y="46459"/>
                  <a:pt x="1266" y="61143"/>
                  <a:pt x="144" y="77208"/>
                </a:cubicBezTo>
                <a:cubicBezTo>
                  <a:pt x="-720" y="90941"/>
                  <a:pt x="2303" y="103984"/>
                  <a:pt x="9472" y="116421"/>
                </a:cubicBezTo>
                <a:cubicBezTo>
                  <a:pt x="15777" y="127391"/>
                  <a:pt x="24587" y="136719"/>
                  <a:pt x="35902" y="144406"/>
                </a:cubicBezTo>
                <a:cubicBezTo>
                  <a:pt x="49549" y="153648"/>
                  <a:pt x="65096" y="159608"/>
                  <a:pt x="82630" y="162026"/>
                </a:cubicBezTo>
                <a:cubicBezTo>
                  <a:pt x="86689" y="162544"/>
                  <a:pt x="90835" y="163063"/>
                  <a:pt x="94981" y="163149"/>
                </a:cubicBezTo>
                <a:cubicBezTo>
                  <a:pt x="135749" y="163149"/>
                  <a:pt x="176430" y="163149"/>
                  <a:pt x="217198" y="163235"/>
                </a:cubicBezTo>
                <a:cubicBezTo>
                  <a:pt x="254080" y="163235"/>
                  <a:pt x="290961" y="163235"/>
                  <a:pt x="327842" y="163235"/>
                </a:cubicBezTo>
                <a:cubicBezTo>
                  <a:pt x="351681" y="163235"/>
                  <a:pt x="375520" y="163235"/>
                  <a:pt x="399359" y="163235"/>
                </a:cubicBezTo>
                <a:cubicBezTo>
                  <a:pt x="406700" y="163235"/>
                  <a:pt x="412574" y="158226"/>
                  <a:pt x="412746" y="152180"/>
                </a:cubicBezTo>
                <a:cubicBezTo>
                  <a:pt x="412919" y="146134"/>
                  <a:pt x="407305" y="140951"/>
                  <a:pt x="399963" y="140692"/>
                </a:cubicBezTo>
                <a:cubicBezTo>
                  <a:pt x="393485" y="140519"/>
                  <a:pt x="386921" y="140606"/>
                  <a:pt x="380443" y="140606"/>
                </a:cubicBezTo>
                <a:cubicBezTo>
                  <a:pt x="371979" y="140606"/>
                  <a:pt x="363514" y="140606"/>
                  <a:pt x="355049" y="140606"/>
                </a:cubicBezTo>
                <a:cubicBezTo>
                  <a:pt x="346671" y="140606"/>
                  <a:pt x="338207" y="140606"/>
                  <a:pt x="329829" y="140606"/>
                </a:cubicBezTo>
                <a:cubicBezTo>
                  <a:pt x="321364" y="140606"/>
                  <a:pt x="312900" y="140606"/>
                  <a:pt x="304435" y="140606"/>
                </a:cubicBezTo>
                <a:cubicBezTo>
                  <a:pt x="295884" y="140606"/>
                  <a:pt x="287333" y="140606"/>
                  <a:pt x="278782" y="140606"/>
                </a:cubicBezTo>
                <a:cubicBezTo>
                  <a:pt x="270231" y="140606"/>
                  <a:pt x="262112" y="140606"/>
                  <a:pt x="253734" y="140606"/>
                </a:cubicBezTo>
                <a:cubicBezTo>
                  <a:pt x="245270" y="140606"/>
                  <a:pt x="236805" y="140606"/>
                  <a:pt x="228341" y="140606"/>
                </a:cubicBezTo>
                <a:cubicBezTo>
                  <a:pt x="219962" y="140606"/>
                  <a:pt x="211498" y="140606"/>
                  <a:pt x="203120" y="140606"/>
                </a:cubicBezTo>
                <a:cubicBezTo>
                  <a:pt x="194655" y="140606"/>
                  <a:pt x="186191" y="140606"/>
                  <a:pt x="177726" y="140606"/>
                </a:cubicBezTo>
                <a:cubicBezTo>
                  <a:pt x="169262" y="140606"/>
                  <a:pt x="160797" y="140606"/>
                  <a:pt x="152332" y="140606"/>
                </a:cubicBezTo>
                <a:cubicBezTo>
                  <a:pt x="143954" y="140606"/>
                  <a:pt x="135490" y="140606"/>
                  <a:pt x="127112" y="140606"/>
                </a:cubicBezTo>
                <a:cubicBezTo>
                  <a:pt x="118647" y="140606"/>
                  <a:pt x="110183" y="140606"/>
                  <a:pt x="101718" y="140606"/>
                </a:cubicBezTo>
                <a:cubicBezTo>
                  <a:pt x="92390" y="140606"/>
                  <a:pt x="83321" y="139569"/>
                  <a:pt x="74597" y="136892"/>
                </a:cubicBezTo>
                <a:cubicBezTo>
                  <a:pt x="67083" y="134560"/>
                  <a:pt x="60259" y="131364"/>
                  <a:pt x="54127" y="127132"/>
                </a:cubicBezTo>
                <a:cubicBezTo>
                  <a:pt x="44798" y="120826"/>
                  <a:pt x="37802" y="113053"/>
                  <a:pt x="33224" y="103811"/>
                </a:cubicBezTo>
                <a:cubicBezTo>
                  <a:pt x="27437" y="92064"/>
                  <a:pt x="26487" y="79972"/>
                  <a:pt x="30029" y="67707"/>
                </a:cubicBezTo>
                <a:cubicBezTo>
                  <a:pt x="33138" y="57083"/>
                  <a:pt x="39443" y="47841"/>
                  <a:pt x="49031" y="40154"/>
                </a:cubicBezTo>
                <a:cubicBezTo>
                  <a:pt x="63109" y="28753"/>
                  <a:pt x="80125" y="22966"/>
                  <a:pt x="99991" y="22879"/>
                </a:cubicBezTo>
                <a:cubicBezTo>
                  <a:pt x="114933" y="22879"/>
                  <a:pt x="129789" y="22879"/>
                  <a:pt x="144732" y="22879"/>
                </a:cubicBezTo>
                <a:cubicBezTo>
                  <a:pt x="159329" y="22879"/>
                  <a:pt x="174012" y="22879"/>
                  <a:pt x="188609" y="22879"/>
                </a:cubicBezTo>
                <a:cubicBezTo>
                  <a:pt x="204674" y="22879"/>
                  <a:pt x="220740" y="22879"/>
                  <a:pt x="236805" y="22879"/>
                </a:cubicBezTo>
                <a:cubicBezTo>
                  <a:pt x="249847" y="22879"/>
                  <a:pt x="262976" y="22879"/>
                  <a:pt x="276018" y="22793"/>
                </a:cubicBezTo>
                <a:cubicBezTo>
                  <a:pt x="289924" y="22793"/>
                  <a:pt x="303830" y="22793"/>
                  <a:pt x="317736" y="22793"/>
                </a:cubicBezTo>
                <a:cubicBezTo>
                  <a:pt x="333802" y="22793"/>
                  <a:pt x="349867" y="22793"/>
                  <a:pt x="365932" y="22879"/>
                </a:cubicBezTo>
                <a:cubicBezTo>
                  <a:pt x="380529" y="22879"/>
                  <a:pt x="395213" y="22879"/>
                  <a:pt x="409810" y="22879"/>
                </a:cubicBezTo>
                <a:cubicBezTo>
                  <a:pt x="419915" y="22879"/>
                  <a:pt x="430021" y="22966"/>
                  <a:pt x="440127" y="22879"/>
                </a:cubicBezTo>
                <a:cubicBezTo>
                  <a:pt x="459733" y="22793"/>
                  <a:pt x="475021" y="29357"/>
                  <a:pt x="485213" y="43091"/>
                </a:cubicBezTo>
                <a:cubicBezTo>
                  <a:pt x="497910" y="60365"/>
                  <a:pt x="493246" y="82131"/>
                  <a:pt x="475108" y="95174"/>
                </a:cubicBezTo>
                <a:cubicBezTo>
                  <a:pt x="465607" y="101997"/>
                  <a:pt x="454551" y="105366"/>
                  <a:pt x="441940" y="105366"/>
                </a:cubicBezTo>
                <a:cubicBezTo>
                  <a:pt x="415165" y="105366"/>
                  <a:pt x="388476" y="105366"/>
                  <a:pt x="361700" y="105366"/>
                </a:cubicBezTo>
                <a:cubicBezTo>
                  <a:pt x="302880" y="105366"/>
                  <a:pt x="244147" y="105366"/>
                  <a:pt x="185327" y="105366"/>
                </a:cubicBezTo>
                <a:cubicBezTo>
                  <a:pt x="167966" y="105366"/>
                  <a:pt x="154837" y="93360"/>
                  <a:pt x="156478" y="79281"/>
                </a:cubicBezTo>
                <a:cubicBezTo>
                  <a:pt x="157860" y="67189"/>
                  <a:pt x="169866" y="58120"/>
                  <a:pt x="185241" y="57861"/>
                </a:cubicBezTo>
                <a:cubicBezTo>
                  <a:pt x="198369" y="57688"/>
                  <a:pt x="211584" y="57861"/>
                  <a:pt x="224713" y="57861"/>
                </a:cubicBezTo>
                <a:cubicBezTo>
                  <a:pt x="240778" y="57861"/>
                  <a:pt x="256844" y="57861"/>
                  <a:pt x="272995" y="57861"/>
                </a:cubicBezTo>
                <a:cubicBezTo>
                  <a:pt x="289147" y="57861"/>
                  <a:pt x="305299" y="57861"/>
                  <a:pt x="321450" y="57861"/>
                </a:cubicBezTo>
                <a:cubicBezTo>
                  <a:pt x="337602" y="57861"/>
                  <a:pt x="353754" y="57861"/>
                  <a:pt x="369906" y="57861"/>
                </a:cubicBezTo>
                <a:cubicBezTo>
                  <a:pt x="379407" y="57861"/>
                  <a:pt x="388908" y="57947"/>
                  <a:pt x="398409" y="57947"/>
                </a:cubicBezTo>
                <a:cubicBezTo>
                  <a:pt x="403332" y="57947"/>
                  <a:pt x="407564" y="56479"/>
                  <a:pt x="410501" y="53024"/>
                </a:cubicBezTo>
                <a:cubicBezTo>
                  <a:pt x="413351" y="49655"/>
                  <a:pt x="413956" y="45855"/>
                  <a:pt x="411883" y="42054"/>
                </a:cubicBezTo>
                <a:cubicBezTo>
                  <a:pt x="409551" y="37736"/>
                  <a:pt x="405491" y="35231"/>
                  <a:pt x="399704" y="35231"/>
                </a:cubicBezTo>
                <a:cubicBezTo>
                  <a:pt x="386057" y="35144"/>
                  <a:pt x="372410" y="35231"/>
                  <a:pt x="358763" y="35231"/>
                </a:cubicBezTo>
                <a:cubicBezTo>
                  <a:pt x="340971" y="35231"/>
                  <a:pt x="323178" y="35231"/>
                  <a:pt x="305385" y="35231"/>
                </a:cubicBezTo>
                <a:cubicBezTo>
                  <a:pt x="286210" y="35231"/>
                  <a:pt x="267122" y="35231"/>
                  <a:pt x="247947" y="35231"/>
                </a:cubicBezTo>
                <a:cubicBezTo>
                  <a:pt x="230068" y="35231"/>
                  <a:pt x="212102" y="35231"/>
                  <a:pt x="194223" y="35231"/>
                </a:cubicBezTo>
                <a:cubicBezTo>
                  <a:pt x="187313" y="35231"/>
                  <a:pt x="180317" y="34885"/>
                  <a:pt x="173580" y="36267"/>
                </a:cubicBezTo>
                <a:cubicBezTo>
                  <a:pt x="151901" y="40586"/>
                  <a:pt x="137476" y="51469"/>
                  <a:pt x="130826" y="69003"/>
                </a:cubicBezTo>
                <a:cubicBezTo>
                  <a:pt x="127371" y="78072"/>
                  <a:pt x="127803" y="87141"/>
                  <a:pt x="131430" y="96124"/>
                </a:cubicBezTo>
                <a:cubicBezTo>
                  <a:pt x="135058" y="105366"/>
                  <a:pt x="141622" y="112880"/>
                  <a:pt x="151037" y="118753"/>
                </a:cubicBezTo>
                <a:cubicBezTo>
                  <a:pt x="158897" y="123590"/>
                  <a:pt x="167707" y="126613"/>
                  <a:pt x="177467" y="127736"/>
                </a:cubicBezTo>
                <a:cubicBezTo>
                  <a:pt x="182995" y="128341"/>
                  <a:pt x="188609" y="128168"/>
                  <a:pt x="194137" y="128168"/>
                </a:cubicBezTo>
                <a:cubicBezTo>
                  <a:pt x="207266" y="128168"/>
                  <a:pt x="220481" y="128168"/>
                  <a:pt x="233609" y="128168"/>
                </a:cubicBezTo>
                <a:cubicBezTo>
                  <a:pt x="246479" y="128168"/>
                  <a:pt x="259435" y="128168"/>
                  <a:pt x="272304" y="128168"/>
                </a:cubicBezTo>
                <a:cubicBezTo>
                  <a:pt x="285433" y="128168"/>
                  <a:pt x="298648" y="128168"/>
                  <a:pt x="311777" y="128168"/>
                </a:cubicBezTo>
                <a:cubicBezTo>
                  <a:pt x="324646" y="128168"/>
                  <a:pt x="337602" y="128168"/>
                  <a:pt x="350472" y="128168"/>
                </a:cubicBezTo>
                <a:cubicBezTo>
                  <a:pt x="363600" y="128168"/>
                  <a:pt x="376815" y="128168"/>
                  <a:pt x="389944" y="128168"/>
                </a:cubicBezTo>
                <a:cubicBezTo>
                  <a:pt x="403073" y="128168"/>
                  <a:pt x="416115" y="128168"/>
                  <a:pt x="429244" y="128168"/>
                </a:cubicBezTo>
                <a:cubicBezTo>
                  <a:pt x="436672" y="128168"/>
                  <a:pt x="444100" y="128427"/>
                  <a:pt x="451441" y="127650"/>
                </a:cubicBezTo>
                <a:cubicBezTo>
                  <a:pt x="471739" y="125490"/>
                  <a:pt x="488495" y="118062"/>
                  <a:pt x="501710" y="105193"/>
                </a:cubicBezTo>
                <a:cubicBezTo>
                  <a:pt x="512766" y="94396"/>
                  <a:pt x="518812" y="81872"/>
                  <a:pt x="519935" y="67880"/>
                </a:cubicBezTo>
                <a:cubicBezTo>
                  <a:pt x="520712" y="58465"/>
                  <a:pt x="518812" y="49223"/>
                  <a:pt x="514494" y="40413"/>
                </a:cubicBezTo>
                <a:cubicBezTo>
                  <a:pt x="508102" y="27457"/>
                  <a:pt x="497651" y="17179"/>
                  <a:pt x="483140" y="9751"/>
                </a:cubicBezTo>
                <a:cubicBezTo>
                  <a:pt x="470098" y="3014"/>
                  <a:pt x="455674" y="77"/>
                  <a:pt x="440299" y="77"/>
                </a:cubicBezTo>
                <a:cubicBezTo>
                  <a:pt x="433217" y="77"/>
                  <a:pt x="426221" y="77"/>
                  <a:pt x="419138" y="77"/>
                </a:cubicBezTo>
                <a:cubicBezTo>
                  <a:pt x="411105" y="77"/>
                  <a:pt x="402986" y="77"/>
                  <a:pt x="394954" y="77"/>
                </a:cubicBezTo>
                <a:cubicBezTo>
                  <a:pt x="386144" y="77"/>
                  <a:pt x="377334" y="77"/>
                  <a:pt x="368524" y="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ll/>
      </p:transition>
    </mc:Choice>
    <mc:Fallback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1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3331;p61"/>
          <p:cNvSpPr txBox="1"/>
          <p:nvPr/>
        </p:nvSpPr>
        <p:spPr>
          <a:xfrm flipH="1">
            <a:off x="903066" y="558834"/>
            <a:ext cx="2845973" cy="492726"/>
          </a:xfrm>
          <a:prstGeom prst="rect">
            <a:avLst/>
          </a:prstGeom>
          <a:solidFill>
            <a:srgbClr val="F4FF5C"/>
          </a:solidFill>
          <a:ln w="9525" cap="flat" cmpd="sng">
            <a:solidFill>
              <a:srgbClr val="07018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  <a:buClrTx/>
              <a:defRPr/>
            </a:pPr>
            <a:r>
              <a:rPr lang="fr-FR" sz="2000" b="1">
                <a:solidFill>
                  <a:srgbClr val="BFDBF7">
                    <a:lumMod val="2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 </a:t>
            </a:r>
            <a:r>
              <a:rPr lang="fr-FR" sz="2000" b="1" smtClean="0">
                <a:solidFill>
                  <a:srgbClr val="BFDBF7">
                    <a:lumMod val="2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4.6 </a:t>
            </a:r>
            <a:r>
              <a:rPr lang="fr-FR" sz="2000" b="1">
                <a:solidFill>
                  <a:srgbClr val="BFDBF7">
                    <a:lumMod val="2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fr-FR" sz="2000" b="1" dirty="0">
                <a:solidFill>
                  <a:srgbClr val="BFDBF7">
                    <a:lumMod val="2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SGK </a:t>
            </a:r>
            <a:r>
              <a:rPr lang="fr-FR" sz="2000" b="1">
                <a:solidFill>
                  <a:srgbClr val="BFDBF7">
                    <a:lumMod val="2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fr-FR" sz="2000" b="1" smtClean="0">
                <a:solidFill>
                  <a:srgbClr val="BFDBF7">
                    <a:lumMod val="2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tr.73)</a:t>
            </a:r>
            <a:endParaRPr lang="en-US" sz="2000" dirty="0">
              <a:solidFill>
                <a:srgbClr val="BFDBF7">
                  <a:lumMod val="2500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88187" y="1374146"/>
            <a:ext cx="6949337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pen Sans"/>
                <a:sym typeface="Arial"/>
              </a:rPr>
              <a:t>Dùng</a:t>
            </a:r>
            <a:r>
              <a:rPr kumimoji="0" lang="en-US" altLang="en-US" sz="2000" b="0" i="0" u="none" strike="noStrike" kern="1200" cap="none" spc="0" normalizeH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pen Sans"/>
                <a:sym typeface="Arial"/>
              </a:rPr>
              <a:t> MTCT, tính (làm tròn đến chữ số thập phân thứ ba):</a:t>
            </a:r>
            <a:endParaRPr kumimoji="0" lang="vi-VN" altLang="en-US" sz="2000" b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Open Sans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1207008" y="2000813"/>
                <a:ext cx="4572000" cy="209288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3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20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2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sSup>
                          <m:sSupPr>
                            <m:ctrlP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2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40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vi-VN" sz="2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o</m:t>
                            </m:r>
                          </m:sup>
                        </m:sSup>
                        <m:r>
                          <a:rPr lang="vi-VN" sz="2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12</m:t>
                        </m:r>
                        <m:r>
                          <a:rPr lang="vi-VN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e>
                    </m:func>
                  </m:oMath>
                </a14:m>
                <a:r>
                  <a:rPr lang="vi-VN" sz="2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	</a:t>
                </a:r>
                <a:r>
                  <a:rPr lang="vi-VN" sz="2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	</a:t>
                </a:r>
                <a:endParaRPr lang="en-US" sz="200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3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20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</a:t>
                </a:r>
                <a:r>
                  <a:rPr lang="vi-VN" sz="2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2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sSup>
                          <m:sSupPr>
                            <m:ctrlPr>
                              <a:rPr lang="en-US" sz="2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2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52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vi-VN" sz="2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o</m:t>
                            </m:r>
                          </m:sup>
                        </m:sSup>
                        <m:r>
                          <a:rPr lang="vi-VN" sz="2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54</m:t>
                        </m:r>
                        <m:r>
                          <a:rPr lang="vi-VN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e>
                    </m:func>
                  </m:oMath>
                </a14:m>
                <a:endParaRPr lang="en-US" sz="2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7008" y="2000813"/>
                <a:ext cx="4572000" cy="2092881"/>
              </a:xfrm>
              <a:prstGeom prst="rect">
                <a:avLst/>
              </a:prstGeom>
              <a:blipFill>
                <a:blip r:embed="rId3"/>
                <a:stretch>
                  <a:fillRect l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5221224" y="2000813"/>
                <a:ext cx="4572000" cy="209288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 algn="just">
                  <a:lnSpc>
                    <a:spcPct val="3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2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2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tan</m:t>
                        </m:r>
                      </m:fName>
                      <m:e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2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63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vi-VN" sz="2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o</m:t>
                            </m:r>
                          </m:sup>
                        </m:sSup>
                        <m:r>
                          <a:rPr lang="vi-VN" sz="2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36</m:t>
                        </m:r>
                        <m:r>
                          <a:rPr lang="vi-VN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e>
                    </m:func>
                  </m:oMath>
                </a14:m>
                <a:r>
                  <a:rPr lang="vi-VN" sz="2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		</a:t>
                </a:r>
                <a:endParaRPr lang="en-US" sz="20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3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2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</a:t>
                </a:r>
                <a:r>
                  <a:rPr lang="vi-VN" sz="2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2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cot</m:t>
                        </m:r>
                      </m:fName>
                      <m:e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2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25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vi-VN" sz="2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o</m:t>
                            </m:r>
                          </m:sup>
                        </m:sSup>
                        <m:r>
                          <a:rPr lang="vi-VN" sz="2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18</m:t>
                        </m:r>
                        <m:r>
                          <a:rPr lang="vi-VN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e>
                    </m:func>
                  </m:oMath>
                </a14:m>
                <a:endParaRPr lang="en-US" sz="200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1224" y="2000813"/>
                <a:ext cx="4572000" cy="2092881"/>
              </a:xfrm>
              <a:prstGeom prst="rect">
                <a:avLst/>
              </a:prstGeom>
              <a:blipFill>
                <a:blip r:embed="rId4"/>
                <a:stretch>
                  <a:fillRect l="-14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2777125" y="2453991"/>
                <a:ext cx="113915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vi-VN" sz="20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≈0,645</m:t>
                    </m:r>
                  </m:oMath>
                </a14:m>
                <a:r>
                  <a:rPr lang="vi-VN" sz="2000">
                    <a:solidFill>
                      <a:srgbClr val="C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7125" y="2453991"/>
                <a:ext cx="1139158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2777125" y="3074580"/>
                <a:ext cx="1139158" cy="10926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3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2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≈0,603</m:t>
                      </m:r>
                    </m:oMath>
                  </m:oMathPara>
                </a14:m>
                <a:endParaRPr lang="en-US" sz="2000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7125" y="3074580"/>
                <a:ext cx="1139158" cy="109260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/>
              <p:cNvSpPr/>
              <p:nvPr/>
            </p:nvSpPr>
            <p:spPr>
              <a:xfrm>
                <a:off x="6809629" y="2453991"/>
                <a:ext cx="113915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vi-VN" sz="20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≈2,014</m:t>
                    </m:r>
                  </m:oMath>
                </a14:m>
                <a:r>
                  <a:rPr lang="vi-VN" sz="2000">
                    <a:solidFill>
                      <a:srgbClr val="C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9629" y="2453991"/>
                <a:ext cx="1139158" cy="4001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/>
              <p:cNvSpPr/>
              <p:nvPr/>
            </p:nvSpPr>
            <p:spPr>
              <a:xfrm>
                <a:off x="6779546" y="3065436"/>
                <a:ext cx="1139158" cy="10926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3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2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≈</m:t>
                      </m:r>
                      <m:r>
                        <a:rPr lang="vi-VN" sz="20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vi-VN" sz="20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116</m:t>
                      </m:r>
                    </m:oMath>
                  </m:oMathPara>
                </a14:m>
                <a:endParaRPr lang="en-US" sz="2000">
                  <a:solidFill>
                    <a:srgbClr val="C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9546" y="3065436"/>
                <a:ext cx="1139158" cy="109260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split orient="vert"/>
      </p:transition>
    </mc:Choice>
    <mc:Fallback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3331;p61"/>
          <p:cNvSpPr txBox="1"/>
          <p:nvPr/>
        </p:nvSpPr>
        <p:spPr>
          <a:xfrm flipH="1">
            <a:off x="3193662" y="517554"/>
            <a:ext cx="2845973" cy="570581"/>
          </a:xfrm>
          <a:prstGeom prst="rect">
            <a:avLst/>
          </a:prstGeom>
          <a:solidFill>
            <a:srgbClr val="F4FF5C"/>
          </a:solidFill>
          <a:ln w="9525" cap="flat" cmpd="sng">
            <a:solidFill>
              <a:srgbClr val="07018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  <a:buClrTx/>
              <a:defRPr/>
            </a:pPr>
            <a:r>
              <a:rPr lang="fr-FR" sz="2000" b="1">
                <a:solidFill>
                  <a:srgbClr val="BFDBF7">
                    <a:lumMod val="2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 </a:t>
            </a:r>
            <a:r>
              <a:rPr lang="fr-FR" sz="2000" b="1" smtClean="0">
                <a:solidFill>
                  <a:srgbClr val="BFDBF7">
                    <a:lumMod val="2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4.7 </a:t>
            </a:r>
            <a:r>
              <a:rPr lang="fr-FR" sz="2000" b="1">
                <a:solidFill>
                  <a:srgbClr val="BFDBF7">
                    <a:lumMod val="2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fr-FR" sz="2000" b="1" dirty="0">
                <a:solidFill>
                  <a:srgbClr val="BFDBF7">
                    <a:lumMod val="2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SGK </a:t>
            </a:r>
            <a:r>
              <a:rPr lang="fr-FR" sz="2000" b="1">
                <a:solidFill>
                  <a:srgbClr val="BFDBF7">
                    <a:lumMod val="2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fr-FR" sz="2000" b="1" smtClean="0">
                <a:solidFill>
                  <a:srgbClr val="BFDBF7">
                    <a:lumMod val="25000"/>
                  </a:srgb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tr.73)</a:t>
            </a:r>
            <a:endParaRPr lang="en-US" sz="2000" dirty="0">
              <a:solidFill>
                <a:srgbClr val="BFDBF7">
                  <a:lumMod val="2500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7" name="TextBox 76"/>
              <p:cNvSpPr txBox="1"/>
              <p:nvPr/>
            </p:nvSpPr>
            <p:spPr>
              <a:xfrm>
                <a:off x="592221" y="1291255"/>
                <a:ext cx="8048859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altLang="en-US" sz="2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Open Sans"/>
                    <a:sym typeface="Arial"/>
                  </a:rPr>
                  <a:t>Dùng</a:t>
                </a:r>
                <a:r>
                  <a:rPr kumimoji="0" lang="en-US" altLang="en-US" sz="2000" b="0" i="0" u="none" strike="noStrike" kern="1200" cap="none" spc="0" normalizeH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Open Sans"/>
                    <a:sym typeface="Arial"/>
                  </a:rPr>
                  <a:t> MTCT, tìm số đo của góc nhọn </a:t>
                </a:r>
                <a14:m>
                  <m:oMath xmlns:m="http://schemas.openxmlformats.org/officeDocument/2006/math">
                    <m:r>
                      <a:rPr kumimoji="0" lang="en-US" alt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Open Sans"/>
                        <a:sym typeface="Arial"/>
                      </a:rPr>
                      <m:t>𝑥</m:t>
                    </m:r>
                  </m:oMath>
                </a14:m>
                <a:r>
                  <a:rPr kumimoji="0" lang="en-US" altLang="en-US" sz="2000" b="0" i="0" u="none" strike="noStrike" kern="1200" cap="none" spc="0" normalizeH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Open Sans"/>
                    <a:sym typeface="Arial"/>
                  </a:rPr>
                  <a:t> (làm tròn đến phút), biết rằng</a:t>
                </a:r>
                <a:endParaRPr kumimoji="0" lang="vi-VN" altLang="en-US" sz="2000" b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Open Sans"/>
                  <a:sym typeface="Arial"/>
                </a:endParaRPr>
              </a:p>
            </p:txBody>
          </p:sp>
        </mc:Choice>
        <mc:Fallback>
          <p:sp>
            <p:nvSpPr>
              <p:cNvPr id="77" name="TextBox 7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221" y="1291255"/>
                <a:ext cx="8048859" cy="553998"/>
              </a:xfrm>
              <a:prstGeom prst="rect">
                <a:avLst/>
              </a:prstGeom>
              <a:blipFill>
                <a:blip r:embed="rId3"/>
                <a:stretch>
                  <a:fillRect l="-757" b="-87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8" name="Rectangle 77"/>
              <p:cNvSpPr/>
              <p:nvPr/>
            </p:nvSpPr>
            <p:spPr>
              <a:xfrm>
                <a:off x="1216152" y="1753925"/>
                <a:ext cx="4572000" cy="207435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30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vi-VN" sz="20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2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r>
                          <a:rPr lang="en-US" sz="2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2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  <m:r>
                          <a:rPr lang="en-US" sz="2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2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2368</m:t>
                        </m:r>
                      </m:e>
                    </m:func>
                  </m:oMath>
                </a14:m>
                <a:r>
                  <a:rPr lang="vi-VN" sz="2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	</a:t>
                </a:r>
                <a:r>
                  <a:rPr lang="vi-VN" sz="2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	</a:t>
                </a:r>
                <a:endParaRPr lang="en-US" sz="200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30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vi-VN" sz="20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</a:t>
                </a:r>
                <a:r>
                  <a:rPr lang="vi-VN" sz="2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2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6224</m:t>
                        </m:r>
                      </m:e>
                    </m:func>
                  </m:oMath>
                </a14:m>
                <a:endParaRPr lang="en-US" sz="2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78" name="Rectangle 7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6152" y="1753925"/>
                <a:ext cx="4572000" cy="2074350"/>
              </a:xfrm>
              <a:prstGeom prst="rect">
                <a:avLst/>
              </a:prstGeom>
              <a:blipFill>
                <a:blip r:embed="rId4"/>
                <a:stretch>
                  <a:fillRect l="-1467" b="-4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9" name="Rectangle 78"/>
              <p:cNvSpPr/>
              <p:nvPr/>
            </p:nvSpPr>
            <p:spPr>
              <a:xfrm>
                <a:off x="5230368" y="1753925"/>
                <a:ext cx="4572000" cy="207435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 algn="just">
                  <a:lnSpc>
                    <a:spcPct val="30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vi-VN" sz="20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2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tan</m:t>
                        </m:r>
                      </m:fName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236</m:t>
                        </m:r>
                      </m:e>
                    </m:func>
                  </m:oMath>
                </a14:m>
                <a:r>
                  <a:rPr lang="vi-VN" sz="2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		</a:t>
                </a:r>
                <a:endParaRPr lang="en-US" sz="20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30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vi-VN" sz="2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</a:t>
                </a:r>
                <a:r>
                  <a:rPr lang="vi-VN" sz="2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2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cot</m:t>
                        </m:r>
                      </m:fName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154</m:t>
                        </m:r>
                      </m:e>
                    </m:func>
                  </m:oMath>
                </a14:m>
                <a:endParaRPr lang="en-US" sz="200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79" name="Rectangle 7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0368" y="1753925"/>
                <a:ext cx="4572000" cy="2074350"/>
              </a:xfrm>
              <a:prstGeom prst="rect">
                <a:avLst/>
              </a:prstGeom>
              <a:blipFill>
                <a:blip r:embed="rId5"/>
                <a:stretch>
                  <a:fillRect l="-1333" b="-4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1591084" y="2710470"/>
                <a:ext cx="177612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sz="20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≈</m:t>
                      </m:r>
                      <m:sSup>
                        <m:sSupPr>
                          <m:ctrlPr>
                            <a:rPr lang="en-US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13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0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o</m:t>
                          </m:r>
                        </m:sup>
                      </m:sSup>
                      <m:r>
                        <a:rPr lang="en-US" sz="20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42</m:t>
                      </m:r>
                      <m:r>
                        <a:rPr lang="en-US" sz="20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200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1084" y="2710470"/>
                <a:ext cx="1776127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1" name="Rectangle 80"/>
              <p:cNvSpPr/>
              <p:nvPr/>
            </p:nvSpPr>
            <p:spPr>
              <a:xfrm>
                <a:off x="1591083" y="3932375"/>
                <a:ext cx="177612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vi-VN" sz="20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20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≈</m:t>
                      </m:r>
                      <m:sSup>
                        <m:sSupPr>
                          <m:ctrlPr>
                            <a:rPr lang="en-US" sz="2000" i="1">
                              <a:solidFill>
                                <a:srgbClr val="C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vi-VN" sz="2000">
                              <a:solidFill>
                                <a:srgbClr val="C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51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vi-VN" sz="2000">
                              <a:solidFill>
                                <a:srgbClr val="C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o</m:t>
                          </m:r>
                        </m:sup>
                      </m:sSup>
                      <m:r>
                        <a:rPr lang="vi-VN" sz="2000">
                          <a:solidFill>
                            <a:srgbClr val="C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30</m:t>
                      </m:r>
                      <m:r>
                        <a:rPr lang="vi-VN" sz="2000" i="1">
                          <a:solidFill>
                            <a:srgbClr val="C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′</m:t>
                      </m:r>
                    </m:oMath>
                  </m:oMathPara>
                </a14:m>
                <a:endParaRPr lang="en-US" sz="200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81" name="Rectangle 8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1083" y="3932375"/>
                <a:ext cx="1776127" cy="4001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4" name="Rectangle 83"/>
              <p:cNvSpPr/>
              <p:nvPr/>
            </p:nvSpPr>
            <p:spPr>
              <a:xfrm>
                <a:off x="5557360" y="2710470"/>
                <a:ext cx="16334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vi-VN" sz="20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20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≈</m:t>
                      </m:r>
                      <m:sSup>
                        <m:sSupPr>
                          <m:ctrlPr>
                            <a:rPr lang="en-US" sz="2000" i="1">
                              <a:solidFill>
                                <a:srgbClr val="C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vi-VN" sz="2000">
                              <a:solidFill>
                                <a:srgbClr val="C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51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vi-VN" sz="2000">
                              <a:solidFill>
                                <a:srgbClr val="C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o</m:t>
                          </m:r>
                        </m:sup>
                      </m:sSup>
                      <m:r>
                        <a:rPr lang="vi-VN" sz="2000">
                          <a:solidFill>
                            <a:srgbClr val="C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vi-VN" sz="2000" i="1">
                          <a:solidFill>
                            <a:srgbClr val="C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′</m:t>
                      </m:r>
                    </m:oMath>
                  </m:oMathPara>
                </a14:m>
                <a:endParaRPr lang="en-US" sz="200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84" name="Rectangle 8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7360" y="2710470"/>
                <a:ext cx="1633459" cy="4001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5" name="Rectangle 84"/>
              <p:cNvSpPr/>
              <p:nvPr/>
            </p:nvSpPr>
            <p:spPr>
              <a:xfrm>
                <a:off x="5557359" y="3932375"/>
                <a:ext cx="177612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vi-VN" sz="20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vi-VN" sz="20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≈</m:t>
                      </m:r>
                      <m:sSup>
                        <m:sSupPr>
                          <m:ctrlPr>
                            <a:rPr lang="en-US" sz="2000" i="1">
                              <a:solidFill>
                                <a:srgbClr val="C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vi-VN" sz="2000">
                              <a:solidFill>
                                <a:srgbClr val="C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24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vi-VN" sz="2000">
                              <a:solidFill>
                                <a:srgbClr val="C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o</m:t>
                          </m:r>
                        </m:sup>
                      </m:sSup>
                      <m:r>
                        <a:rPr lang="vi-VN" sz="2000">
                          <a:solidFill>
                            <a:srgbClr val="C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54</m:t>
                      </m:r>
                      <m:r>
                        <a:rPr lang="vi-VN" sz="2000" i="1">
                          <a:solidFill>
                            <a:srgbClr val="C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′</m:t>
                      </m:r>
                    </m:oMath>
                  </m:oMathPara>
                </a14:m>
                <a:endParaRPr lang="en-US" sz="200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85" name="Rectangle 8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7359" y="3932375"/>
                <a:ext cx="1776127" cy="4001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sh dir="u"/>
      </p:transition>
    </mc:Choice>
    <mc:Fallback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7" grpId="0"/>
      <p:bldP spid="78" grpId="0"/>
      <p:bldP spid="79" grpId="0"/>
      <p:bldP spid="4" grpId="0"/>
      <p:bldP spid="81" grpId="0"/>
      <p:bldP spid="84" grpId="0"/>
      <p:bldP spid="8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2" name="Google Shape;2002;p50"/>
          <p:cNvGrpSpPr/>
          <p:nvPr/>
        </p:nvGrpSpPr>
        <p:grpSpPr>
          <a:xfrm rot="-996566">
            <a:off x="7461141" y="4150420"/>
            <a:ext cx="1231690" cy="709534"/>
            <a:chOff x="7008442" y="6231192"/>
            <a:chExt cx="1035004" cy="611001"/>
          </a:xfrm>
        </p:grpSpPr>
        <p:sp>
          <p:nvSpPr>
            <p:cNvPr id="2003" name="Google Shape;2003;p50"/>
            <p:cNvSpPr/>
            <p:nvPr/>
          </p:nvSpPr>
          <p:spPr>
            <a:xfrm>
              <a:off x="7008614" y="6231192"/>
              <a:ext cx="1034832" cy="610914"/>
            </a:xfrm>
            <a:custGeom>
              <a:avLst/>
              <a:gdLst/>
              <a:ahLst/>
              <a:cxnLst/>
              <a:rect l="l" t="t" r="r" b="b"/>
              <a:pathLst>
                <a:path w="1034832" h="610914" extrusionOk="0">
                  <a:moveTo>
                    <a:pt x="517373" y="0"/>
                  </a:moveTo>
                  <a:cubicBezTo>
                    <a:pt x="231652" y="0"/>
                    <a:pt x="0" y="231652"/>
                    <a:pt x="0" y="517373"/>
                  </a:cubicBezTo>
                  <a:lnTo>
                    <a:pt x="0" y="610915"/>
                  </a:lnTo>
                  <a:lnTo>
                    <a:pt x="1034832" y="610915"/>
                  </a:lnTo>
                  <a:lnTo>
                    <a:pt x="1034832" y="517373"/>
                  </a:lnTo>
                  <a:cubicBezTo>
                    <a:pt x="1034832" y="231652"/>
                    <a:pt x="803181" y="0"/>
                    <a:pt x="517460" y="0"/>
                  </a:cubicBezTo>
                  <a:close/>
                  <a:moveTo>
                    <a:pt x="517373" y="501308"/>
                  </a:moveTo>
                  <a:cubicBezTo>
                    <a:pt x="502863" y="501308"/>
                    <a:pt x="491030" y="489561"/>
                    <a:pt x="491030" y="474964"/>
                  </a:cubicBezTo>
                  <a:cubicBezTo>
                    <a:pt x="491030" y="460367"/>
                    <a:pt x="502776" y="448620"/>
                    <a:pt x="517373" y="448620"/>
                  </a:cubicBezTo>
                  <a:cubicBezTo>
                    <a:pt x="531970" y="448620"/>
                    <a:pt x="543717" y="460367"/>
                    <a:pt x="543717" y="474964"/>
                  </a:cubicBezTo>
                  <a:cubicBezTo>
                    <a:pt x="543717" y="489561"/>
                    <a:pt x="531970" y="501308"/>
                    <a:pt x="517373" y="501308"/>
                  </a:cubicBezTo>
                  <a:close/>
                  <a:moveTo>
                    <a:pt x="609446" y="474964"/>
                  </a:moveTo>
                  <a:cubicBezTo>
                    <a:pt x="609446" y="424091"/>
                    <a:pt x="568247" y="382891"/>
                    <a:pt x="517373" y="382891"/>
                  </a:cubicBezTo>
                  <a:cubicBezTo>
                    <a:pt x="466500" y="382891"/>
                    <a:pt x="425300" y="424091"/>
                    <a:pt x="425300" y="474964"/>
                  </a:cubicBezTo>
                  <a:lnTo>
                    <a:pt x="138283" y="474964"/>
                  </a:lnTo>
                  <a:cubicBezTo>
                    <a:pt x="159444" y="284512"/>
                    <a:pt x="321393" y="135864"/>
                    <a:pt x="517460" y="135864"/>
                  </a:cubicBezTo>
                  <a:cubicBezTo>
                    <a:pt x="713526" y="135864"/>
                    <a:pt x="875475" y="284512"/>
                    <a:pt x="896636" y="474964"/>
                  </a:cubicBezTo>
                  <a:lnTo>
                    <a:pt x="609619" y="47496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4" name="Google Shape;2004;p50"/>
            <p:cNvSpPr/>
            <p:nvPr/>
          </p:nvSpPr>
          <p:spPr>
            <a:xfrm>
              <a:off x="7008614" y="6748652"/>
              <a:ext cx="65729" cy="8637"/>
            </a:xfrm>
            <a:custGeom>
              <a:avLst/>
              <a:gdLst/>
              <a:ahLst/>
              <a:cxnLst/>
              <a:rect l="l" t="t" r="r" b="b"/>
              <a:pathLst>
                <a:path w="65729" h="8637" extrusionOk="0">
                  <a:moveTo>
                    <a:pt x="0" y="0"/>
                  </a:moveTo>
                  <a:lnTo>
                    <a:pt x="65730" y="0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5" name="Google Shape;2005;p50"/>
            <p:cNvSpPr/>
            <p:nvPr/>
          </p:nvSpPr>
          <p:spPr>
            <a:xfrm>
              <a:off x="7016474" y="6658824"/>
              <a:ext cx="64779" cy="11401"/>
            </a:xfrm>
            <a:custGeom>
              <a:avLst/>
              <a:gdLst/>
              <a:ahLst/>
              <a:cxnLst/>
              <a:rect l="l" t="t" r="r" b="b"/>
              <a:pathLst>
                <a:path w="64779" h="11401" extrusionOk="0">
                  <a:moveTo>
                    <a:pt x="0" y="0"/>
                  </a:moveTo>
                  <a:lnTo>
                    <a:pt x="64780" y="11401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6" name="Google Shape;2006;p50"/>
            <p:cNvSpPr/>
            <p:nvPr/>
          </p:nvSpPr>
          <p:spPr>
            <a:xfrm>
              <a:off x="7039795" y="6571674"/>
              <a:ext cx="61842" cy="22456"/>
            </a:xfrm>
            <a:custGeom>
              <a:avLst/>
              <a:gdLst/>
              <a:ahLst/>
              <a:cxnLst/>
              <a:rect l="l" t="t" r="r" b="b"/>
              <a:pathLst>
                <a:path w="61842" h="22456" extrusionOk="0">
                  <a:moveTo>
                    <a:pt x="0" y="0"/>
                  </a:moveTo>
                  <a:lnTo>
                    <a:pt x="61843" y="22457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7" name="Google Shape;2007;p50"/>
            <p:cNvSpPr/>
            <p:nvPr/>
          </p:nvSpPr>
          <p:spPr>
            <a:xfrm>
              <a:off x="7077885" y="6489965"/>
              <a:ext cx="57006" cy="32821"/>
            </a:xfrm>
            <a:custGeom>
              <a:avLst/>
              <a:gdLst/>
              <a:ahLst/>
              <a:cxnLst/>
              <a:rect l="l" t="t" r="r" b="b"/>
              <a:pathLst>
                <a:path w="57006" h="32821" extrusionOk="0">
                  <a:moveTo>
                    <a:pt x="0" y="0"/>
                  </a:moveTo>
                  <a:lnTo>
                    <a:pt x="57006" y="32822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8" name="Google Shape;2008;p50"/>
            <p:cNvSpPr/>
            <p:nvPr/>
          </p:nvSpPr>
          <p:spPr>
            <a:xfrm>
              <a:off x="7129623" y="6416030"/>
              <a:ext cx="50441" cy="42322"/>
            </a:xfrm>
            <a:custGeom>
              <a:avLst/>
              <a:gdLst/>
              <a:ahLst/>
              <a:cxnLst/>
              <a:rect l="l" t="t" r="r" b="b"/>
              <a:pathLst>
                <a:path w="50441" h="42322" extrusionOk="0">
                  <a:moveTo>
                    <a:pt x="0" y="0"/>
                  </a:moveTo>
                  <a:lnTo>
                    <a:pt x="50442" y="42323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9" name="Google Shape;2009;p50"/>
            <p:cNvSpPr/>
            <p:nvPr/>
          </p:nvSpPr>
          <p:spPr>
            <a:xfrm>
              <a:off x="7193452" y="6352287"/>
              <a:ext cx="42236" cy="50355"/>
            </a:xfrm>
            <a:custGeom>
              <a:avLst/>
              <a:gdLst/>
              <a:ahLst/>
              <a:cxnLst/>
              <a:rect l="l" t="t" r="r" b="b"/>
              <a:pathLst>
                <a:path w="42236" h="50355" extrusionOk="0">
                  <a:moveTo>
                    <a:pt x="0" y="0"/>
                  </a:moveTo>
                  <a:lnTo>
                    <a:pt x="42236" y="50356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0" name="Google Shape;2010;p50"/>
            <p:cNvSpPr/>
            <p:nvPr/>
          </p:nvSpPr>
          <p:spPr>
            <a:xfrm>
              <a:off x="7267301" y="6300549"/>
              <a:ext cx="32908" cy="57006"/>
            </a:xfrm>
            <a:custGeom>
              <a:avLst/>
              <a:gdLst/>
              <a:ahLst/>
              <a:cxnLst/>
              <a:rect l="l" t="t" r="r" b="b"/>
              <a:pathLst>
                <a:path w="32908" h="57006" extrusionOk="0">
                  <a:moveTo>
                    <a:pt x="0" y="0"/>
                  </a:moveTo>
                  <a:lnTo>
                    <a:pt x="32908" y="57006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1" name="Google Shape;2011;p50"/>
            <p:cNvSpPr/>
            <p:nvPr/>
          </p:nvSpPr>
          <p:spPr>
            <a:xfrm>
              <a:off x="7349010" y="6262459"/>
              <a:ext cx="22543" cy="61756"/>
            </a:xfrm>
            <a:custGeom>
              <a:avLst/>
              <a:gdLst/>
              <a:ahLst/>
              <a:cxnLst/>
              <a:rect l="l" t="t" r="r" b="b"/>
              <a:pathLst>
                <a:path w="22543" h="61756" extrusionOk="0">
                  <a:moveTo>
                    <a:pt x="0" y="0"/>
                  </a:moveTo>
                  <a:lnTo>
                    <a:pt x="22543" y="61757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2" name="Google Shape;2012;p50"/>
            <p:cNvSpPr/>
            <p:nvPr/>
          </p:nvSpPr>
          <p:spPr>
            <a:xfrm>
              <a:off x="7436160" y="6239138"/>
              <a:ext cx="11401" cy="64693"/>
            </a:xfrm>
            <a:custGeom>
              <a:avLst/>
              <a:gdLst/>
              <a:ahLst/>
              <a:cxnLst/>
              <a:rect l="l" t="t" r="r" b="b"/>
              <a:pathLst>
                <a:path w="11401" h="64693" extrusionOk="0">
                  <a:moveTo>
                    <a:pt x="0" y="0"/>
                  </a:moveTo>
                  <a:lnTo>
                    <a:pt x="11401" y="64693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3" name="Google Shape;2013;p50"/>
            <p:cNvSpPr/>
            <p:nvPr/>
          </p:nvSpPr>
          <p:spPr>
            <a:xfrm>
              <a:off x="7525987" y="6231192"/>
              <a:ext cx="8637" cy="65816"/>
            </a:xfrm>
            <a:custGeom>
              <a:avLst/>
              <a:gdLst/>
              <a:ahLst/>
              <a:cxnLst/>
              <a:rect l="l" t="t" r="r" b="b"/>
              <a:pathLst>
                <a:path w="8637" h="65816" extrusionOk="0">
                  <a:moveTo>
                    <a:pt x="0" y="0"/>
                  </a:moveTo>
                  <a:lnTo>
                    <a:pt x="0" y="65816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4" name="Google Shape;2014;p50"/>
            <p:cNvSpPr/>
            <p:nvPr/>
          </p:nvSpPr>
          <p:spPr>
            <a:xfrm>
              <a:off x="7604414" y="6239138"/>
              <a:ext cx="11401" cy="64693"/>
            </a:xfrm>
            <a:custGeom>
              <a:avLst/>
              <a:gdLst/>
              <a:ahLst/>
              <a:cxnLst/>
              <a:rect l="l" t="t" r="r" b="b"/>
              <a:pathLst>
                <a:path w="11401" h="64693" extrusionOk="0">
                  <a:moveTo>
                    <a:pt x="11401" y="0"/>
                  </a:moveTo>
                  <a:lnTo>
                    <a:pt x="0" y="64693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5" name="Google Shape;2015;p50"/>
            <p:cNvSpPr/>
            <p:nvPr/>
          </p:nvSpPr>
          <p:spPr>
            <a:xfrm>
              <a:off x="7680422" y="6262459"/>
              <a:ext cx="22543" cy="61756"/>
            </a:xfrm>
            <a:custGeom>
              <a:avLst/>
              <a:gdLst/>
              <a:ahLst/>
              <a:cxnLst/>
              <a:rect l="l" t="t" r="r" b="b"/>
              <a:pathLst>
                <a:path w="22543" h="61756" extrusionOk="0">
                  <a:moveTo>
                    <a:pt x="22543" y="0"/>
                  </a:moveTo>
                  <a:lnTo>
                    <a:pt x="0" y="61757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6" name="Google Shape;2016;p50"/>
            <p:cNvSpPr/>
            <p:nvPr/>
          </p:nvSpPr>
          <p:spPr>
            <a:xfrm>
              <a:off x="7751852" y="6300549"/>
              <a:ext cx="32821" cy="57006"/>
            </a:xfrm>
            <a:custGeom>
              <a:avLst/>
              <a:gdLst/>
              <a:ahLst/>
              <a:cxnLst/>
              <a:rect l="l" t="t" r="r" b="b"/>
              <a:pathLst>
                <a:path w="32821" h="57006" extrusionOk="0">
                  <a:moveTo>
                    <a:pt x="32822" y="0"/>
                  </a:moveTo>
                  <a:lnTo>
                    <a:pt x="0" y="57006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7" name="Google Shape;2017;p50"/>
            <p:cNvSpPr/>
            <p:nvPr/>
          </p:nvSpPr>
          <p:spPr>
            <a:xfrm>
              <a:off x="7816286" y="6352287"/>
              <a:ext cx="42322" cy="50355"/>
            </a:xfrm>
            <a:custGeom>
              <a:avLst/>
              <a:gdLst/>
              <a:ahLst/>
              <a:cxnLst/>
              <a:rect l="l" t="t" r="r" b="b"/>
              <a:pathLst>
                <a:path w="42322" h="50355" extrusionOk="0">
                  <a:moveTo>
                    <a:pt x="42323" y="0"/>
                  </a:moveTo>
                  <a:lnTo>
                    <a:pt x="0" y="50356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8" name="Google Shape;2018;p50"/>
            <p:cNvSpPr/>
            <p:nvPr/>
          </p:nvSpPr>
          <p:spPr>
            <a:xfrm>
              <a:off x="7871997" y="6416030"/>
              <a:ext cx="50355" cy="42322"/>
            </a:xfrm>
            <a:custGeom>
              <a:avLst/>
              <a:gdLst/>
              <a:ahLst/>
              <a:cxnLst/>
              <a:rect l="l" t="t" r="r" b="b"/>
              <a:pathLst>
                <a:path w="50355" h="42322" extrusionOk="0">
                  <a:moveTo>
                    <a:pt x="50355" y="0"/>
                  </a:moveTo>
                  <a:lnTo>
                    <a:pt x="0" y="42323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9" name="Google Shape;2019;p50"/>
            <p:cNvSpPr/>
            <p:nvPr/>
          </p:nvSpPr>
          <p:spPr>
            <a:xfrm>
              <a:off x="7917083" y="6489965"/>
              <a:ext cx="57006" cy="32821"/>
            </a:xfrm>
            <a:custGeom>
              <a:avLst/>
              <a:gdLst/>
              <a:ahLst/>
              <a:cxnLst/>
              <a:rect l="l" t="t" r="r" b="b"/>
              <a:pathLst>
                <a:path w="57006" h="32821" extrusionOk="0">
                  <a:moveTo>
                    <a:pt x="57006" y="0"/>
                  </a:moveTo>
                  <a:lnTo>
                    <a:pt x="0" y="32822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0" name="Google Shape;2020;p50"/>
            <p:cNvSpPr/>
            <p:nvPr/>
          </p:nvSpPr>
          <p:spPr>
            <a:xfrm>
              <a:off x="7950423" y="6571674"/>
              <a:ext cx="61756" cy="22456"/>
            </a:xfrm>
            <a:custGeom>
              <a:avLst/>
              <a:gdLst/>
              <a:ahLst/>
              <a:cxnLst/>
              <a:rect l="l" t="t" r="r" b="b"/>
              <a:pathLst>
                <a:path w="61756" h="22456" extrusionOk="0">
                  <a:moveTo>
                    <a:pt x="61756" y="0"/>
                  </a:moveTo>
                  <a:lnTo>
                    <a:pt x="0" y="22457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1" name="Google Shape;2021;p50"/>
            <p:cNvSpPr/>
            <p:nvPr/>
          </p:nvSpPr>
          <p:spPr>
            <a:xfrm>
              <a:off x="7970807" y="6658824"/>
              <a:ext cx="64693" cy="11401"/>
            </a:xfrm>
            <a:custGeom>
              <a:avLst/>
              <a:gdLst/>
              <a:ahLst/>
              <a:cxnLst/>
              <a:rect l="l" t="t" r="r" b="b"/>
              <a:pathLst>
                <a:path w="64693" h="11401" extrusionOk="0">
                  <a:moveTo>
                    <a:pt x="64693" y="0"/>
                  </a:moveTo>
                  <a:lnTo>
                    <a:pt x="0" y="11401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2" name="Google Shape;2022;p50"/>
            <p:cNvSpPr/>
            <p:nvPr/>
          </p:nvSpPr>
          <p:spPr>
            <a:xfrm>
              <a:off x="7977631" y="6748652"/>
              <a:ext cx="65729" cy="8637"/>
            </a:xfrm>
            <a:custGeom>
              <a:avLst/>
              <a:gdLst/>
              <a:ahLst/>
              <a:cxnLst/>
              <a:rect l="l" t="t" r="r" b="b"/>
              <a:pathLst>
                <a:path w="65729" h="8637" extrusionOk="0">
                  <a:moveTo>
                    <a:pt x="65730" y="0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3" name="Google Shape;2023;p50"/>
            <p:cNvSpPr/>
            <p:nvPr/>
          </p:nvSpPr>
          <p:spPr>
            <a:xfrm>
              <a:off x="7008442" y="6231279"/>
              <a:ext cx="1034832" cy="610914"/>
            </a:xfrm>
            <a:custGeom>
              <a:avLst/>
              <a:gdLst/>
              <a:ahLst/>
              <a:cxnLst/>
              <a:rect l="l" t="t" r="r" b="b"/>
              <a:pathLst>
                <a:path w="1034832" h="610914" extrusionOk="0">
                  <a:moveTo>
                    <a:pt x="517546" y="26257"/>
                  </a:moveTo>
                  <a:cubicBezTo>
                    <a:pt x="788324" y="26257"/>
                    <a:pt x="1008661" y="246594"/>
                    <a:pt x="1008661" y="517373"/>
                  </a:cubicBezTo>
                  <a:lnTo>
                    <a:pt x="1008661" y="584571"/>
                  </a:lnTo>
                  <a:lnTo>
                    <a:pt x="26430" y="584571"/>
                  </a:lnTo>
                  <a:lnTo>
                    <a:pt x="26430" y="517373"/>
                  </a:lnTo>
                  <a:cubicBezTo>
                    <a:pt x="26430" y="246594"/>
                    <a:pt x="246767" y="26257"/>
                    <a:pt x="517546" y="26257"/>
                  </a:cubicBezTo>
                  <a:moveTo>
                    <a:pt x="109002" y="501308"/>
                  </a:moveTo>
                  <a:lnTo>
                    <a:pt x="451730" y="501308"/>
                  </a:lnTo>
                  <a:lnTo>
                    <a:pt x="451730" y="474964"/>
                  </a:lnTo>
                  <a:cubicBezTo>
                    <a:pt x="451730" y="438687"/>
                    <a:pt x="481269" y="409234"/>
                    <a:pt x="517459" y="409234"/>
                  </a:cubicBezTo>
                  <a:cubicBezTo>
                    <a:pt x="553649" y="409234"/>
                    <a:pt x="583189" y="438774"/>
                    <a:pt x="583189" y="474964"/>
                  </a:cubicBezTo>
                  <a:lnTo>
                    <a:pt x="583189" y="501308"/>
                  </a:lnTo>
                  <a:lnTo>
                    <a:pt x="925916" y="501308"/>
                  </a:lnTo>
                  <a:lnTo>
                    <a:pt x="922634" y="472113"/>
                  </a:lnTo>
                  <a:cubicBezTo>
                    <a:pt x="899659" y="265423"/>
                    <a:pt x="725445" y="109607"/>
                    <a:pt x="517373" y="109607"/>
                  </a:cubicBezTo>
                  <a:cubicBezTo>
                    <a:pt x="309301" y="109607"/>
                    <a:pt x="135001" y="265423"/>
                    <a:pt x="112112" y="472113"/>
                  </a:cubicBezTo>
                  <a:lnTo>
                    <a:pt x="108830" y="501308"/>
                  </a:lnTo>
                  <a:moveTo>
                    <a:pt x="517373" y="527652"/>
                  </a:moveTo>
                  <a:cubicBezTo>
                    <a:pt x="546394" y="527652"/>
                    <a:pt x="569974" y="504072"/>
                    <a:pt x="569974" y="475050"/>
                  </a:cubicBezTo>
                  <a:cubicBezTo>
                    <a:pt x="569974" y="446029"/>
                    <a:pt x="546394" y="422449"/>
                    <a:pt x="517373" y="422449"/>
                  </a:cubicBezTo>
                  <a:cubicBezTo>
                    <a:pt x="488352" y="422449"/>
                    <a:pt x="464772" y="446029"/>
                    <a:pt x="464772" y="475050"/>
                  </a:cubicBezTo>
                  <a:cubicBezTo>
                    <a:pt x="464772" y="504072"/>
                    <a:pt x="488352" y="527652"/>
                    <a:pt x="517373" y="527652"/>
                  </a:cubicBezTo>
                  <a:moveTo>
                    <a:pt x="517373" y="0"/>
                  </a:moveTo>
                  <a:cubicBezTo>
                    <a:pt x="231652" y="0"/>
                    <a:pt x="0" y="231652"/>
                    <a:pt x="0" y="517373"/>
                  </a:cubicBezTo>
                  <a:lnTo>
                    <a:pt x="0" y="610915"/>
                  </a:lnTo>
                  <a:lnTo>
                    <a:pt x="1034832" y="610915"/>
                  </a:lnTo>
                  <a:lnTo>
                    <a:pt x="1034832" y="517373"/>
                  </a:lnTo>
                  <a:cubicBezTo>
                    <a:pt x="1034832" y="231652"/>
                    <a:pt x="803181" y="0"/>
                    <a:pt x="517459" y="0"/>
                  </a:cubicBezTo>
                  <a:lnTo>
                    <a:pt x="517459" y="0"/>
                  </a:lnTo>
                  <a:close/>
                  <a:moveTo>
                    <a:pt x="138196" y="475050"/>
                  </a:moveTo>
                  <a:cubicBezTo>
                    <a:pt x="159358" y="284598"/>
                    <a:pt x="321307" y="135951"/>
                    <a:pt x="517373" y="135951"/>
                  </a:cubicBezTo>
                  <a:cubicBezTo>
                    <a:pt x="713439" y="135951"/>
                    <a:pt x="875388" y="284598"/>
                    <a:pt x="896550" y="475050"/>
                  </a:cubicBezTo>
                  <a:lnTo>
                    <a:pt x="609533" y="475050"/>
                  </a:lnTo>
                  <a:cubicBezTo>
                    <a:pt x="609533" y="424177"/>
                    <a:pt x="568333" y="382977"/>
                    <a:pt x="517459" y="382977"/>
                  </a:cubicBezTo>
                  <a:cubicBezTo>
                    <a:pt x="466585" y="382977"/>
                    <a:pt x="425386" y="424177"/>
                    <a:pt x="425386" y="475050"/>
                  </a:cubicBezTo>
                  <a:lnTo>
                    <a:pt x="138369" y="475050"/>
                  </a:lnTo>
                  <a:close/>
                  <a:moveTo>
                    <a:pt x="517373" y="501394"/>
                  </a:moveTo>
                  <a:cubicBezTo>
                    <a:pt x="502862" y="501394"/>
                    <a:pt x="491029" y="489647"/>
                    <a:pt x="491029" y="475050"/>
                  </a:cubicBezTo>
                  <a:cubicBezTo>
                    <a:pt x="491029" y="460453"/>
                    <a:pt x="502776" y="448707"/>
                    <a:pt x="517373" y="448707"/>
                  </a:cubicBezTo>
                  <a:cubicBezTo>
                    <a:pt x="531970" y="448707"/>
                    <a:pt x="543717" y="460453"/>
                    <a:pt x="543717" y="475050"/>
                  </a:cubicBezTo>
                  <a:cubicBezTo>
                    <a:pt x="543717" y="489647"/>
                    <a:pt x="531970" y="501394"/>
                    <a:pt x="517373" y="501394"/>
                  </a:cubicBezTo>
                  <a:lnTo>
                    <a:pt x="517373" y="501394"/>
                  </a:lnTo>
                  <a:close/>
                </a:path>
              </a:pathLst>
            </a:custGeom>
            <a:solidFill>
              <a:srgbClr val="05135F">
                <a:alpha val="120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4" name="Google Shape;2024;p50"/>
            <p:cNvSpPr/>
            <p:nvPr/>
          </p:nvSpPr>
          <p:spPr>
            <a:xfrm>
              <a:off x="7118567" y="6338640"/>
              <a:ext cx="815013" cy="364493"/>
            </a:xfrm>
            <a:custGeom>
              <a:avLst/>
              <a:gdLst/>
              <a:ahLst/>
              <a:cxnLst/>
              <a:rect l="l" t="t" r="r" b="b"/>
              <a:pathLst>
                <a:path w="815013" h="364493" extrusionOk="0">
                  <a:moveTo>
                    <a:pt x="0" y="364493"/>
                  </a:moveTo>
                  <a:cubicBezTo>
                    <a:pt x="11055" y="264992"/>
                    <a:pt x="58388" y="173005"/>
                    <a:pt x="133273" y="105461"/>
                  </a:cubicBezTo>
                  <a:cubicBezTo>
                    <a:pt x="208676" y="37486"/>
                    <a:pt x="306105" y="0"/>
                    <a:pt x="407507" y="0"/>
                  </a:cubicBezTo>
                  <a:cubicBezTo>
                    <a:pt x="508908" y="0"/>
                    <a:pt x="606251" y="37486"/>
                    <a:pt x="681740" y="105461"/>
                  </a:cubicBezTo>
                  <a:cubicBezTo>
                    <a:pt x="756625" y="172919"/>
                    <a:pt x="803958" y="264905"/>
                    <a:pt x="815014" y="364493"/>
                  </a:cubicBezTo>
                </a:path>
              </a:pathLst>
            </a:custGeom>
            <a:noFill/>
            <a:ln w="10100" cap="rnd" cmpd="sng">
              <a:solidFill>
                <a:schemeClr val="accent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53" name="Google Shape;2053;p50"/>
          <p:cNvGrpSpPr/>
          <p:nvPr/>
        </p:nvGrpSpPr>
        <p:grpSpPr>
          <a:xfrm rot="3776744">
            <a:off x="40986" y="3757146"/>
            <a:ext cx="2003546" cy="430052"/>
            <a:chOff x="7017251" y="5781017"/>
            <a:chExt cx="1017558" cy="259118"/>
          </a:xfrm>
        </p:grpSpPr>
        <p:sp>
          <p:nvSpPr>
            <p:cNvPr id="2054" name="Google Shape;2054;p50"/>
            <p:cNvSpPr/>
            <p:nvPr/>
          </p:nvSpPr>
          <p:spPr>
            <a:xfrm>
              <a:off x="7017252" y="5781017"/>
              <a:ext cx="1017557" cy="259118"/>
            </a:xfrm>
            <a:custGeom>
              <a:avLst/>
              <a:gdLst/>
              <a:ahLst/>
              <a:cxnLst/>
              <a:rect l="l" t="t" r="r" b="b"/>
              <a:pathLst>
                <a:path w="1017557" h="259118" extrusionOk="0">
                  <a:moveTo>
                    <a:pt x="1003565" y="0"/>
                  </a:moveTo>
                  <a:cubicBezTo>
                    <a:pt x="1011293" y="0"/>
                    <a:pt x="1017558" y="6264"/>
                    <a:pt x="1017558" y="13992"/>
                  </a:cubicBezTo>
                  <a:lnTo>
                    <a:pt x="1017558" y="245126"/>
                  </a:lnTo>
                  <a:cubicBezTo>
                    <a:pt x="1017558" y="252854"/>
                    <a:pt x="1011293" y="259118"/>
                    <a:pt x="1003565" y="259118"/>
                  </a:cubicBezTo>
                  <a:lnTo>
                    <a:pt x="13992" y="259118"/>
                  </a:lnTo>
                  <a:cubicBezTo>
                    <a:pt x="6264" y="259118"/>
                    <a:pt x="0" y="252854"/>
                    <a:pt x="0" y="245126"/>
                  </a:cubicBezTo>
                  <a:lnTo>
                    <a:pt x="0" y="13992"/>
                  </a:lnTo>
                  <a:cubicBezTo>
                    <a:pt x="0" y="6264"/>
                    <a:pt x="6264" y="0"/>
                    <a:pt x="139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5" name="Google Shape;2055;p50"/>
            <p:cNvSpPr/>
            <p:nvPr/>
          </p:nvSpPr>
          <p:spPr>
            <a:xfrm>
              <a:off x="7017251" y="5781017"/>
              <a:ext cx="1017557" cy="259118"/>
            </a:xfrm>
            <a:custGeom>
              <a:avLst/>
              <a:gdLst/>
              <a:ahLst/>
              <a:cxnLst/>
              <a:rect l="l" t="t" r="r" b="b"/>
              <a:pathLst>
                <a:path w="1017557" h="259118" extrusionOk="0">
                  <a:moveTo>
                    <a:pt x="1003480" y="0"/>
                  </a:moveTo>
                  <a:lnTo>
                    <a:pt x="933344" y="0"/>
                  </a:lnTo>
                  <a:lnTo>
                    <a:pt x="933344" y="160999"/>
                  </a:lnTo>
                  <a:cubicBezTo>
                    <a:pt x="933344" y="168772"/>
                    <a:pt x="927039" y="174991"/>
                    <a:pt x="919352" y="174991"/>
                  </a:cubicBezTo>
                  <a:lnTo>
                    <a:pt x="0" y="174991"/>
                  </a:lnTo>
                  <a:lnTo>
                    <a:pt x="0" y="245126"/>
                  </a:lnTo>
                  <a:cubicBezTo>
                    <a:pt x="0" y="252900"/>
                    <a:pt x="6306" y="259118"/>
                    <a:pt x="13993" y="259118"/>
                  </a:cubicBezTo>
                  <a:lnTo>
                    <a:pt x="1003566" y="259118"/>
                  </a:lnTo>
                  <a:cubicBezTo>
                    <a:pt x="1011339" y="259118"/>
                    <a:pt x="1017558" y="252813"/>
                    <a:pt x="1017558" y="245126"/>
                  </a:cubicBezTo>
                  <a:lnTo>
                    <a:pt x="1017558" y="13992"/>
                  </a:lnTo>
                  <a:cubicBezTo>
                    <a:pt x="1017558" y="6219"/>
                    <a:pt x="1011253" y="0"/>
                    <a:pt x="10035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6" name="Google Shape;2056;p50"/>
            <p:cNvSpPr/>
            <p:nvPr/>
          </p:nvSpPr>
          <p:spPr>
            <a:xfrm>
              <a:off x="7075035" y="5934847"/>
              <a:ext cx="47850" cy="47850"/>
            </a:xfrm>
            <a:custGeom>
              <a:avLst/>
              <a:gdLst/>
              <a:ahLst/>
              <a:cxnLst/>
              <a:rect l="l" t="t" r="r" b="b"/>
              <a:pathLst>
                <a:path w="47850" h="47850" extrusionOk="0">
                  <a:moveTo>
                    <a:pt x="47851" y="23925"/>
                  </a:moveTo>
                  <a:cubicBezTo>
                    <a:pt x="47851" y="30317"/>
                    <a:pt x="45346" y="36363"/>
                    <a:pt x="40855" y="40854"/>
                  </a:cubicBezTo>
                  <a:cubicBezTo>
                    <a:pt x="36363" y="45346"/>
                    <a:pt x="30317" y="47850"/>
                    <a:pt x="23925" y="47850"/>
                  </a:cubicBezTo>
                  <a:cubicBezTo>
                    <a:pt x="17534" y="47850"/>
                    <a:pt x="11488" y="45346"/>
                    <a:pt x="6996" y="40854"/>
                  </a:cubicBezTo>
                  <a:cubicBezTo>
                    <a:pt x="2505" y="36363"/>
                    <a:pt x="0" y="30317"/>
                    <a:pt x="0" y="23925"/>
                  </a:cubicBezTo>
                  <a:cubicBezTo>
                    <a:pt x="0" y="17534"/>
                    <a:pt x="2505" y="11574"/>
                    <a:pt x="6996" y="6996"/>
                  </a:cubicBezTo>
                  <a:cubicBezTo>
                    <a:pt x="11488" y="2505"/>
                    <a:pt x="17534" y="0"/>
                    <a:pt x="23925" y="0"/>
                  </a:cubicBezTo>
                  <a:cubicBezTo>
                    <a:pt x="37141" y="0"/>
                    <a:pt x="47851" y="10710"/>
                    <a:pt x="47851" y="239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7" name="Google Shape;2057;p50"/>
            <p:cNvSpPr/>
            <p:nvPr/>
          </p:nvSpPr>
          <p:spPr>
            <a:xfrm>
              <a:off x="7583944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rgbClr val="F9CDC7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8" name="Google Shape;2058;p50"/>
            <p:cNvSpPr/>
            <p:nvPr/>
          </p:nvSpPr>
          <p:spPr>
            <a:xfrm>
              <a:off x="7635940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9" name="Google Shape;2059;p50"/>
            <p:cNvSpPr/>
            <p:nvPr/>
          </p:nvSpPr>
          <p:spPr>
            <a:xfrm>
              <a:off x="7688023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0" name="Google Shape;2060;p50"/>
            <p:cNvSpPr/>
            <p:nvPr/>
          </p:nvSpPr>
          <p:spPr>
            <a:xfrm>
              <a:off x="7740106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1" name="Google Shape;2061;p50"/>
            <p:cNvSpPr/>
            <p:nvPr/>
          </p:nvSpPr>
          <p:spPr>
            <a:xfrm>
              <a:off x="7792102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2" name="Google Shape;2062;p50"/>
            <p:cNvSpPr/>
            <p:nvPr/>
          </p:nvSpPr>
          <p:spPr>
            <a:xfrm>
              <a:off x="7844185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3" name="Google Shape;2063;p50"/>
            <p:cNvSpPr/>
            <p:nvPr/>
          </p:nvSpPr>
          <p:spPr>
            <a:xfrm>
              <a:off x="7896181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4" name="Google Shape;2064;p50"/>
            <p:cNvSpPr/>
            <p:nvPr/>
          </p:nvSpPr>
          <p:spPr>
            <a:xfrm>
              <a:off x="7948264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5" name="Google Shape;2065;p50"/>
            <p:cNvSpPr/>
            <p:nvPr/>
          </p:nvSpPr>
          <p:spPr>
            <a:xfrm>
              <a:off x="8000347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6" name="Google Shape;2066;p50"/>
            <p:cNvSpPr/>
            <p:nvPr/>
          </p:nvSpPr>
          <p:spPr>
            <a:xfrm>
              <a:off x="7219537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rgbClr val="F9CDC7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7" name="Google Shape;2067;p50"/>
            <p:cNvSpPr/>
            <p:nvPr/>
          </p:nvSpPr>
          <p:spPr>
            <a:xfrm>
              <a:off x="7271620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8" name="Google Shape;2068;p50"/>
            <p:cNvSpPr/>
            <p:nvPr/>
          </p:nvSpPr>
          <p:spPr>
            <a:xfrm>
              <a:off x="7323616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9" name="Google Shape;2069;p50"/>
            <p:cNvSpPr/>
            <p:nvPr/>
          </p:nvSpPr>
          <p:spPr>
            <a:xfrm>
              <a:off x="7375699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0" name="Google Shape;2070;p50"/>
            <p:cNvSpPr/>
            <p:nvPr/>
          </p:nvSpPr>
          <p:spPr>
            <a:xfrm>
              <a:off x="7427782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1" name="Google Shape;2071;p50"/>
            <p:cNvSpPr/>
            <p:nvPr/>
          </p:nvSpPr>
          <p:spPr>
            <a:xfrm>
              <a:off x="7479778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2" name="Google Shape;2072;p50"/>
            <p:cNvSpPr/>
            <p:nvPr/>
          </p:nvSpPr>
          <p:spPr>
            <a:xfrm>
              <a:off x="7531861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3" name="Google Shape;2073;p50"/>
            <p:cNvSpPr/>
            <p:nvPr/>
          </p:nvSpPr>
          <p:spPr>
            <a:xfrm>
              <a:off x="7583944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4" name="Google Shape;2074;p50"/>
            <p:cNvSpPr/>
            <p:nvPr/>
          </p:nvSpPr>
          <p:spPr>
            <a:xfrm>
              <a:off x="7063375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5" name="Google Shape;2075;p50"/>
            <p:cNvSpPr/>
            <p:nvPr/>
          </p:nvSpPr>
          <p:spPr>
            <a:xfrm>
              <a:off x="7115458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6" name="Google Shape;2076;p50"/>
            <p:cNvSpPr/>
            <p:nvPr/>
          </p:nvSpPr>
          <p:spPr>
            <a:xfrm>
              <a:off x="7167454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7" name="Google Shape;2077;p50"/>
            <p:cNvSpPr/>
            <p:nvPr/>
          </p:nvSpPr>
          <p:spPr>
            <a:xfrm>
              <a:off x="7219537" y="5781794"/>
              <a:ext cx="8637" cy="37744"/>
            </a:xfrm>
            <a:custGeom>
              <a:avLst/>
              <a:gdLst/>
              <a:ahLst/>
              <a:cxnLst/>
              <a:rect l="l" t="t" r="r" b="b"/>
              <a:pathLst>
                <a:path w="8637" h="37744" extrusionOk="0">
                  <a:moveTo>
                    <a:pt x="0" y="37745"/>
                  </a:moveTo>
                  <a:lnTo>
                    <a:pt x="0" y="0"/>
                  </a:lnTo>
                </a:path>
              </a:pathLst>
            </a:custGeom>
            <a:noFill/>
            <a:ln w="10100" cap="rnd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4" name="Google Shape;226;p36"/>
          <p:cNvSpPr txBox="1">
            <a:spLocks noGrp="1"/>
          </p:cNvSpPr>
          <p:nvPr>
            <p:ph type="title"/>
          </p:nvPr>
        </p:nvSpPr>
        <p:spPr>
          <a:xfrm>
            <a:off x="1147428" y="595813"/>
            <a:ext cx="6853190" cy="164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smtClean="0">
                <a:solidFill>
                  <a:srgbClr val="C00000"/>
                </a:solidFill>
                <a:latin typeface="+mj-lt"/>
              </a:rPr>
              <a:t>VẬN DỤNG</a:t>
            </a:r>
            <a:endParaRPr sz="750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85" name="Freeform 14"/>
          <p:cNvSpPr/>
          <p:nvPr/>
        </p:nvSpPr>
        <p:spPr>
          <a:xfrm>
            <a:off x="3723391" y="2909757"/>
            <a:ext cx="1648595" cy="1946909"/>
          </a:xfrm>
          <a:custGeom>
            <a:avLst/>
            <a:gdLst/>
            <a:ahLst/>
            <a:cxnLst/>
            <a:rect l="l" t="t" r="r" b="b"/>
            <a:pathLst>
              <a:path w="5894451" h="8229600">
                <a:moveTo>
                  <a:pt x="0" y="0"/>
                </a:moveTo>
                <a:lnTo>
                  <a:pt x="5894452" y="0"/>
                </a:lnTo>
                <a:lnTo>
                  <a:pt x="589445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317570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p14:dur="700">
        <p15:prstTrans prst="peelOff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747621" y="349897"/>
            <a:ext cx="7648758" cy="992066"/>
            <a:chOff x="624615" y="859679"/>
            <a:chExt cx="15297516" cy="1984132"/>
          </a:xfrm>
        </p:grpSpPr>
        <p:sp>
          <p:nvSpPr>
            <p:cNvPr id="26" name="Google Shape;3331;p61"/>
            <p:cNvSpPr txBox="1"/>
            <p:nvPr/>
          </p:nvSpPr>
          <p:spPr>
            <a:xfrm flipH="1">
              <a:off x="825781" y="979481"/>
              <a:ext cx="5161590" cy="858392"/>
            </a:xfrm>
            <a:prstGeom prst="rect">
              <a:avLst/>
            </a:prstGeom>
            <a:solidFill>
              <a:srgbClr val="F4FF5C"/>
            </a:solidFill>
            <a:ln w="9525" cap="flat" cmpd="sng">
              <a:solidFill>
                <a:srgbClr val="07018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lnSpc>
                  <a:spcPct val="150000"/>
                </a:lnSpc>
                <a:buClrTx/>
                <a:defRPr/>
              </a:pPr>
              <a:r>
                <a:rPr lang="fr-FR" sz="1900" b="1">
                  <a:solidFill>
                    <a:srgbClr val="BFDBF7">
                      <a:lumMod val="25000"/>
                    </a:srgb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Bài </a:t>
              </a:r>
              <a:r>
                <a:rPr lang="fr-FR" sz="1900" b="1" smtClean="0">
                  <a:solidFill>
                    <a:srgbClr val="BFDBF7">
                      <a:lumMod val="25000"/>
                    </a:srgb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4.2 </a:t>
              </a:r>
              <a:r>
                <a:rPr lang="fr-FR" sz="1900" b="1">
                  <a:solidFill>
                    <a:srgbClr val="BFDBF7">
                      <a:lumMod val="25000"/>
                    </a:srgb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(</a:t>
              </a:r>
              <a:r>
                <a:rPr lang="fr-FR" sz="1900" b="1" dirty="0">
                  <a:solidFill>
                    <a:srgbClr val="BFDBF7">
                      <a:lumMod val="25000"/>
                    </a:srgb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SGK </a:t>
              </a:r>
              <a:r>
                <a:rPr lang="fr-FR" sz="1900" b="1">
                  <a:solidFill>
                    <a:srgbClr val="BFDBF7">
                      <a:lumMod val="25000"/>
                    </a:srgb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– </a:t>
              </a:r>
              <a:r>
                <a:rPr lang="fr-FR" sz="1900" b="1" smtClean="0">
                  <a:solidFill>
                    <a:srgbClr val="BFDBF7">
                      <a:lumMod val="25000"/>
                    </a:srgb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tr.73)</a:t>
              </a:r>
              <a:endParaRPr lang="en-US" sz="1900" dirty="0">
                <a:solidFill>
                  <a:srgbClr val="BFDBF7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7" name="Rectangle 26"/>
                <p:cNvSpPr/>
                <p:nvPr/>
              </p:nvSpPr>
              <p:spPr>
                <a:xfrm>
                  <a:off x="624615" y="859679"/>
                  <a:ext cx="15297516" cy="19841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 defTabSz="457200" eaLnBrk="0" fontAlgn="base" hangingPunct="0">
                    <a:lnSpc>
                      <a:spcPct val="165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</a:pPr>
                  <a:r>
                    <a:rPr lang="en-US" altLang="en-US" sz="1900" kern="1200" smtClean="0">
                      <a:latin typeface="Arial" panose="020B0604020202020204" pitchFamily="34" charset="0"/>
                      <a:ea typeface="Open Sans"/>
                      <a:cs typeface="+mn-cs"/>
                    </a:rPr>
                    <a:t>                                        Cho tam giác vuông có một góc nhọn </a:t>
                  </a:r>
                  <a14:m>
                    <m:oMath xmlns:m="http://schemas.openxmlformats.org/officeDocument/2006/math">
                      <m:r>
                        <a:rPr lang="en-US" altLang="en-US" sz="1900" b="0" i="1" kern="1200" smtClean="0">
                          <a:latin typeface="Cambria Math" panose="02040503050406030204" pitchFamily="18" charset="0"/>
                          <a:ea typeface="Open Sans"/>
                          <a:cs typeface="+mn-cs"/>
                        </a:rPr>
                        <m:t>60</m:t>
                      </m:r>
                      <m:r>
                        <a:rPr lang="en-US" altLang="en-US" sz="1900" b="0" i="1" kern="120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°</m:t>
                      </m:r>
                    </m:oMath>
                  </a14:m>
                  <a:r>
                    <a:rPr lang="en-US" altLang="en-US" sz="1900" kern="1200" smtClean="0">
                      <a:latin typeface="Arial" panose="020B0604020202020204" pitchFamily="34" charset="0"/>
                      <a:ea typeface="Open Sans"/>
                      <a:cs typeface="+mn-cs"/>
                    </a:rPr>
                    <a:t> và cạnh kề với góc</a:t>
                  </a:r>
                  <a:r>
                    <a:rPr lang="en-US" altLang="en-US" sz="1900" kern="1200">
                      <a:ea typeface="Open Sans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altLang="en-US" sz="1900" i="1" kern="1200">
                          <a:latin typeface="Cambria Math" panose="02040503050406030204" pitchFamily="18" charset="0"/>
                          <a:ea typeface="Open Sans"/>
                        </a:rPr>
                        <m:t>60</m:t>
                      </m:r>
                      <m:r>
                        <a:rPr lang="en-US" altLang="en-US" sz="1900" i="1" kern="12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a14:m>
                  <a:r>
                    <a:rPr lang="en-US" altLang="en-US" sz="1900" kern="1200" smtClean="0">
                      <a:latin typeface="Arial" panose="020B0604020202020204" pitchFamily="34" charset="0"/>
                      <a:ea typeface="Open Sans"/>
                      <a:cs typeface="+mn-cs"/>
                    </a:rPr>
                    <a:t> bằng </a:t>
                  </a:r>
                  <a14:m>
                    <m:oMath xmlns:m="http://schemas.openxmlformats.org/officeDocument/2006/math">
                      <m:r>
                        <a:rPr lang="en-US" altLang="en-US" sz="1900" i="1" kern="1200" smtClean="0">
                          <a:latin typeface="Cambria Math" panose="02040503050406030204" pitchFamily="18" charset="0"/>
                          <a:ea typeface="Open Sans"/>
                          <a:cs typeface="+mn-cs"/>
                        </a:rPr>
                        <m:t>3</m:t>
                      </m:r>
                      <m:r>
                        <a:rPr lang="en-US" altLang="en-US" sz="1900" i="1" kern="1200" smtClean="0">
                          <a:latin typeface="Cambria Math" panose="02040503050406030204" pitchFamily="18" charset="0"/>
                          <a:ea typeface="Open Sans"/>
                          <a:cs typeface="+mn-cs"/>
                        </a:rPr>
                        <m:t>𝑐𝑚</m:t>
                      </m:r>
                    </m:oMath>
                  </a14:m>
                  <a:r>
                    <a:rPr lang="en-US" altLang="en-US" sz="1900" kern="1200" smtClean="0">
                      <a:latin typeface="Arial" panose="020B0604020202020204" pitchFamily="34" charset="0"/>
                      <a:ea typeface="Open Sans"/>
                      <a:cs typeface="+mn-cs"/>
                    </a:rPr>
                    <a:t>. Hãy tính cạnh đối của góc này.</a:t>
                  </a:r>
                  <a:endParaRPr lang="vi-VN" altLang="en-US" sz="1900" kern="1200">
                    <a:latin typeface="Arial" panose="020B0604020202020204" pitchFamily="34" charset="0"/>
                    <a:ea typeface="Open Sans"/>
                    <a:cs typeface="+mn-cs"/>
                  </a:endParaRPr>
                </a:p>
              </p:txBody>
            </p:sp>
          </mc:Choice>
          <mc:Fallback>
            <p:sp>
              <p:nvSpPr>
                <p:cNvPr id="27" name="Rectangle 2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4615" y="859679"/>
                  <a:ext cx="15297516" cy="1984132"/>
                </a:xfrm>
                <a:prstGeom prst="rect">
                  <a:avLst/>
                </a:prstGeom>
                <a:blipFill>
                  <a:blip r:embed="rId3"/>
                  <a:stretch>
                    <a:fillRect l="-797" r="-718" b="-920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9" name="Google Shape;1913;p42"/>
          <p:cNvSpPr/>
          <p:nvPr/>
        </p:nvSpPr>
        <p:spPr>
          <a:xfrm rot="2165">
            <a:off x="848323" y="1566921"/>
            <a:ext cx="898835" cy="375311"/>
          </a:xfrm>
          <a:prstGeom prst="chevron">
            <a:avLst>
              <a:gd name="adj" fmla="val 33665"/>
            </a:avLst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</a:t>
            </a:r>
            <a:r>
              <a:rPr kumimoji="0" lang="en-US" sz="1900" b="1" i="1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iải</a:t>
            </a:r>
            <a:endParaRPr kumimoji="0" sz="1900" b="1" i="1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29969" y="1642004"/>
            <a:ext cx="2066544" cy="302605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/>
              <p:cNvSpPr/>
              <p:nvPr/>
            </p:nvSpPr>
            <p:spPr>
              <a:xfrm>
                <a:off x="4952153" y="1902698"/>
                <a:ext cx="3590530" cy="24391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19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Xét </a:t>
                </a:r>
                <a14:m>
                  <m:oMath xmlns:m="http://schemas.openxmlformats.org/officeDocument/2006/math">
                    <m:r>
                      <a:rPr lang="vi-VN" sz="19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19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vi-VN" sz="19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vuông tại </a:t>
                </a:r>
                <a14:m>
                  <m:oMath xmlns:m="http://schemas.openxmlformats.org/officeDocument/2006/math">
                    <m:r>
                      <a:rPr lang="vi-VN" sz="19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vi-VN" sz="19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19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 </a:t>
                </a:r>
                <a:endParaRPr lang="en-US" sz="190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vi-VN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𝐵</m:t>
                          </m:r>
                        </m:e>
                      </m:acc>
                      <m:r>
                        <a:rPr lang="vi-VN" sz="19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vi-VN" sz="19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60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o</m:t>
                          </m:r>
                        </m:sup>
                      </m:sSup>
                      <m:r>
                        <a:rPr lang="vi-VN" sz="19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 </m:t>
                      </m:r>
                      <m:r>
                        <a:rPr lang="vi-VN" sz="19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𝐴𝐵</m:t>
                      </m:r>
                      <m:r>
                        <a:rPr lang="vi-VN" sz="19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vi-VN" sz="19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vi-VN" sz="19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𝑐𝑚</m:t>
                      </m:r>
                    </m:oMath>
                  </m:oMathPara>
                </a14:m>
                <a:endParaRPr lang="en-US" sz="1900" i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19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Ta</m:t>
                      </m:r>
                      <m:r>
                        <m:rPr>
                          <m:nor/>
                        </m:rPr>
                        <a:rPr lang="vi-VN" sz="19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19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19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ó:</m:t>
                      </m:r>
                      <m:r>
                        <a:rPr lang="en-US" sz="19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func>
                        <m:funcPr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tan</m:t>
                          </m:r>
                        </m:fName>
                        <m:e>
                          <m:sSup>
                            <m:sSupPr>
                              <m:ctrlPr>
                                <a:rPr lang="en-US" sz="19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19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60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vi-VN" sz="19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o</m:t>
                              </m:r>
                            </m:sup>
                          </m:sSup>
                        </m:e>
                      </m:func>
                      <m:r>
                        <a:rPr lang="vi-VN" sz="19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𝐴𝐶</m:t>
                          </m:r>
                        </m:num>
                        <m:den>
                          <m:r>
                            <a:rPr lang="vi-VN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190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a:rPr lang="en-US" sz="19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vi-VN" sz="19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𝐴𝐶</m:t>
                    </m:r>
                    <m:r>
                      <a:rPr lang="vi-VN" sz="19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19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vi-VN" sz="19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.</m:t>
                    </m:r>
                    <m:func>
                      <m:funcPr>
                        <m:ctrlPr>
                          <a:rPr lang="en-US" sz="19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19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tan</m:t>
                        </m:r>
                      </m:fName>
                      <m:e>
                        <m:sSup>
                          <m:sSupPr>
                            <m:ctrlPr>
                              <a:rPr lang="en-US" sz="19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19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60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vi-VN" sz="19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o</m:t>
                            </m:r>
                          </m:sup>
                        </m:sSup>
                      </m:e>
                    </m:func>
                    <m:r>
                      <a:rPr lang="vi-VN" sz="19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19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ad>
                      <m:radPr>
                        <m:degHide m:val="on"/>
                        <m:ctrlPr>
                          <a:rPr lang="en-US" sz="19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vi-VN" sz="19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  <m:r>
                      <a:rPr lang="vi-VN" sz="19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𝑐𝑚</m:t>
                    </m:r>
                  </m:oMath>
                </a14:m>
                <a:r>
                  <a:rPr lang="vi-VN" sz="19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19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2153" y="1902698"/>
                <a:ext cx="3590530" cy="2439194"/>
              </a:xfrm>
              <a:prstGeom prst="rect">
                <a:avLst/>
              </a:prstGeom>
              <a:blipFill>
                <a:blip r:embed="rId6"/>
                <a:stretch>
                  <a:fillRect l="-1528" b="-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wipe dir="r"/>
      </p:transition>
    </mc:Choice>
    <mc:Fallback>
      <p:transition spd="med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747621" y="297241"/>
            <a:ext cx="7648758" cy="1539652"/>
            <a:chOff x="661191" y="845807"/>
            <a:chExt cx="15297516" cy="3079304"/>
          </a:xfrm>
        </p:grpSpPr>
        <p:sp>
          <p:nvSpPr>
            <p:cNvPr id="6" name="Google Shape;3331;p61"/>
            <p:cNvSpPr txBox="1"/>
            <p:nvPr/>
          </p:nvSpPr>
          <p:spPr>
            <a:xfrm flipH="1">
              <a:off x="825781" y="979481"/>
              <a:ext cx="5161590" cy="858392"/>
            </a:xfrm>
            <a:prstGeom prst="rect">
              <a:avLst/>
            </a:prstGeom>
            <a:solidFill>
              <a:srgbClr val="F4FF5C"/>
            </a:solidFill>
            <a:ln w="9525" cap="flat" cmpd="sng">
              <a:solidFill>
                <a:srgbClr val="07018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lnSpc>
                  <a:spcPct val="150000"/>
                </a:lnSpc>
                <a:buClrTx/>
                <a:defRPr/>
              </a:pPr>
              <a:r>
                <a:rPr lang="fr-FR" sz="1900" b="1">
                  <a:solidFill>
                    <a:srgbClr val="BFDBF7">
                      <a:lumMod val="25000"/>
                    </a:srgb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Bài </a:t>
              </a:r>
              <a:r>
                <a:rPr lang="fr-FR" sz="1900" b="1" smtClean="0">
                  <a:solidFill>
                    <a:srgbClr val="BFDBF7">
                      <a:lumMod val="25000"/>
                    </a:srgb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4.3 </a:t>
              </a:r>
              <a:r>
                <a:rPr lang="fr-FR" sz="1900" b="1">
                  <a:solidFill>
                    <a:srgbClr val="BFDBF7">
                      <a:lumMod val="25000"/>
                    </a:srgb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(</a:t>
              </a:r>
              <a:r>
                <a:rPr lang="fr-FR" sz="1900" b="1" dirty="0">
                  <a:solidFill>
                    <a:srgbClr val="BFDBF7">
                      <a:lumMod val="25000"/>
                    </a:srgb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SGK </a:t>
              </a:r>
              <a:r>
                <a:rPr lang="fr-FR" sz="1900" b="1">
                  <a:solidFill>
                    <a:srgbClr val="BFDBF7">
                      <a:lumMod val="25000"/>
                    </a:srgb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– </a:t>
              </a:r>
              <a:r>
                <a:rPr lang="fr-FR" sz="1900" b="1" smtClean="0">
                  <a:solidFill>
                    <a:srgbClr val="BFDBF7">
                      <a:lumMod val="25000"/>
                    </a:srgb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tr.73)</a:t>
              </a:r>
              <a:endParaRPr lang="en-US" sz="1900" dirty="0">
                <a:solidFill>
                  <a:srgbClr val="BFDBF7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" name="Rectangle 6"/>
                <p:cNvSpPr/>
                <p:nvPr/>
              </p:nvSpPr>
              <p:spPr>
                <a:xfrm>
                  <a:off x="661191" y="845807"/>
                  <a:ext cx="15297516" cy="307930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 defTabSz="457200" eaLnBrk="0" fontAlgn="base" hangingPunct="0">
                    <a:lnSpc>
                      <a:spcPct val="165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</a:pPr>
                  <a:r>
                    <a:rPr lang="en-US" altLang="en-US" sz="1900" kern="1200" smtClean="0">
                      <a:latin typeface="Arial" panose="020B0604020202020204" pitchFamily="34" charset="0"/>
                      <a:ea typeface="Open Sans"/>
                      <a:cs typeface="+mn-cs"/>
                    </a:rPr>
                    <a:t>                                        Cho tam giác vuông có một góc nhọn bằng </a:t>
                  </a:r>
                  <a14:m>
                    <m:oMath xmlns:m="http://schemas.openxmlformats.org/officeDocument/2006/math">
                      <m:r>
                        <a:rPr lang="en-US" altLang="en-US" sz="1900" b="0" i="1" kern="1200" smtClean="0">
                          <a:latin typeface="Cambria Math" panose="02040503050406030204" pitchFamily="18" charset="0"/>
                          <a:ea typeface="Open Sans"/>
                          <a:cs typeface="+mn-cs"/>
                        </a:rPr>
                        <m:t>30</m:t>
                      </m:r>
                      <m:r>
                        <a:rPr lang="en-US" altLang="en-US" sz="1900" b="0" i="1" kern="120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°</m:t>
                      </m:r>
                    </m:oMath>
                  </a14:m>
                  <a:r>
                    <a:rPr lang="en-US" altLang="en-US" sz="1900" kern="1200" smtClean="0">
                      <a:latin typeface="Arial" panose="020B0604020202020204" pitchFamily="34" charset="0"/>
                      <a:ea typeface="Open Sans"/>
                      <a:cs typeface="+mn-cs"/>
                    </a:rPr>
                    <a:t> và cạnh đối với góc này bằng </a:t>
                  </a:r>
                  <a14:m>
                    <m:oMath xmlns:m="http://schemas.openxmlformats.org/officeDocument/2006/math">
                      <m:r>
                        <a:rPr lang="en-US" altLang="en-US" sz="1900" b="0" i="1" kern="1200" smtClean="0">
                          <a:latin typeface="Cambria Math" panose="02040503050406030204" pitchFamily="18" charset="0"/>
                          <a:ea typeface="Open Sans"/>
                          <a:cs typeface="+mn-cs"/>
                        </a:rPr>
                        <m:t>5</m:t>
                      </m:r>
                      <m:r>
                        <a:rPr lang="en-US" altLang="en-US" sz="1900" i="1" kern="1200" smtClean="0">
                          <a:latin typeface="Cambria Math" panose="02040503050406030204" pitchFamily="18" charset="0"/>
                          <a:ea typeface="Open Sans"/>
                          <a:cs typeface="+mn-cs"/>
                        </a:rPr>
                        <m:t>𝑐𝑚</m:t>
                      </m:r>
                    </m:oMath>
                  </a14:m>
                  <a:r>
                    <a:rPr lang="en-US" altLang="en-US" sz="1900" kern="1200" smtClean="0">
                      <a:latin typeface="Arial" panose="020B0604020202020204" pitchFamily="34" charset="0"/>
                      <a:ea typeface="Open Sans"/>
                      <a:cs typeface="+mn-cs"/>
                    </a:rPr>
                    <a:t>. Tính độ dài cạnh huyền của tam giác.</a:t>
                  </a:r>
                  <a:endParaRPr lang="vi-VN" altLang="en-US" sz="1900" kern="1200">
                    <a:latin typeface="Arial" panose="020B0604020202020204" pitchFamily="34" charset="0"/>
                    <a:ea typeface="Open Sans"/>
                    <a:cs typeface="+mn-cs"/>
                  </a:endParaRPr>
                </a:p>
              </p:txBody>
            </p:sp>
          </mc:Choice>
          <mc:Fallback>
            <p:sp>
              <p:nvSpPr>
                <p:cNvPr id="7" name="Rectangle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1191" y="845807"/>
                  <a:ext cx="15297516" cy="3079304"/>
                </a:xfrm>
                <a:prstGeom prst="rect">
                  <a:avLst/>
                </a:prstGeom>
                <a:blipFill>
                  <a:blip r:embed="rId3"/>
                  <a:stretch>
                    <a:fillRect l="-797" r="-718" b="-198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" name="Google Shape;1913;p42"/>
          <p:cNvSpPr/>
          <p:nvPr/>
        </p:nvSpPr>
        <p:spPr>
          <a:xfrm rot="2165">
            <a:off x="830034" y="2004597"/>
            <a:ext cx="898835" cy="375311"/>
          </a:xfrm>
          <a:prstGeom prst="chevron">
            <a:avLst>
              <a:gd name="adj" fmla="val 33665"/>
            </a:avLst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</a:t>
            </a:r>
            <a:r>
              <a:rPr kumimoji="0" lang="en-US" sz="1900" b="1" i="1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iải</a:t>
            </a:r>
            <a:endParaRPr kumimoji="0" sz="1900" b="1" i="1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21992" y="1901989"/>
            <a:ext cx="1801368" cy="277838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/>
              <p:cNvSpPr/>
              <p:nvPr/>
            </p:nvSpPr>
            <p:spPr>
              <a:xfrm>
                <a:off x="5113683" y="1901989"/>
                <a:ext cx="3282696" cy="27783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vi-VN" sz="19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Xét </a:t>
                </a:r>
                <a14:m>
                  <m:oMath xmlns:m="http://schemas.openxmlformats.org/officeDocument/2006/math">
                    <m:r>
                      <a:rPr lang="vi-VN" sz="19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19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vi-VN" sz="19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vuông tại </a:t>
                </a:r>
                <a14:m>
                  <m:oMath xmlns:m="http://schemas.openxmlformats.org/officeDocument/2006/math">
                    <m:r>
                      <a:rPr lang="vi-VN" sz="19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vi-VN" sz="19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vi-VN" sz="19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 </a:t>
                </a:r>
                <a:endParaRPr lang="en-US" sz="190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9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19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  <m:r>
                      <a:rPr lang="vi-VN" sz="19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19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19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30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vi-VN" sz="19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</m:sup>
                    </m:sSup>
                  </m:oMath>
                </a14:m>
                <a:r>
                  <a:rPr lang="vi-VN" sz="19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19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</m:t>
                    </m:r>
                    <m:r>
                      <a:rPr lang="vi-VN" sz="19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19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vi-VN" sz="19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𝑐𝑚</m:t>
                    </m:r>
                  </m:oMath>
                </a14:m>
                <a:endParaRPr lang="en-US" sz="1900" i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19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1900"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ó:</m:t>
                      </m:r>
                      <m:r>
                        <a:rPr lang="en-US" sz="19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func>
                        <m:funcPr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sSup>
                            <m:sSupPr>
                              <m:ctrlPr>
                                <a:rPr lang="en-US" sz="19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19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30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vi-VN" sz="19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o</m:t>
                              </m:r>
                            </m:sup>
                          </m:sSup>
                        </m:e>
                      </m:func>
                      <m:r>
                        <a:rPr lang="vi-VN" sz="19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vi-VN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𝐵𝐶</m:t>
                          </m:r>
                        </m:den>
                      </m:f>
                    </m:oMath>
                  </m:oMathPara>
                </a14:m>
                <a:endParaRPr lang="en-US" sz="190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9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r>
                        <a:rPr lang="vi-VN" sz="19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𝐵𝐶</m:t>
                      </m:r>
                      <m:r>
                        <a:rPr lang="vi-VN" sz="19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9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num>
                        <m:den>
                          <m:func>
                            <m:funcPr>
                              <m:ctrlPr>
                                <a:rPr lang="en-US" sz="19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vi-VN" sz="19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sin</m:t>
                              </m:r>
                            </m:fName>
                            <m:e>
                              <m:sSup>
                                <m:sSupPr>
                                  <m:ctrlPr>
                                    <a:rPr lang="en-US" sz="19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vi-VN" sz="19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30</m:t>
                                  </m:r>
                                </m:e>
                                <m:sup>
                                  <m:r>
                                    <a:rPr lang="vi-VN" sz="19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𝑜</m:t>
                                  </m:r>
                                </m:sup>
                              </m:sSup>
                            </m:e>
                          </m:func>
                        </m:den>
                      </m:f>
                      <m:r>
                        <a:rPr lang="vi-VN" sz="19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vi-VN" sz="19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10</m:t>
                      </m:r>
                      <m:r>
                        <a:rPr lang="vi-VN" sz="19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𝑐𝑚</m:t>
                      </m:r>
                    </m:oMath>
                  </m:oMathPara>
                </a14:m>
                <a:endParaRPr lang="en-US" sz="1900" i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3683" y="1901989"/>
                <a:ext cx="3282696" cy="2778389"/>
              </a:xfrm>
              <a:prstGeom prst="rect">
                <a:avLst/>
              </a:prstGeom>
              <a:blipFill>
                <a:blip r:embed="rId6"/>
                <a:stretch>
                  <a:fillRect l="-18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split orient="vert"/>
      </p:transition>
    </mc:Choice>
    <mc:Fallback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38477" y="288097"/>
            <a:ext cx="7648758" cy="1395190"/>
            <a:chOff x="642903" y="827519"/>
            <a:chExt cx="15297516" cy="2790380"/>
          </a:xfrm>
        </p:grpSpPr>
        <p:sp>
          <p:nvSpPr>
            <p:cNvPr id="7" name="Google Shape;3331;p61"/>
            <p:cNvSpPr txBox="1"/>
            <p:nvPr/>
          </p:nvSpPr>
          <p:spPr>
            <a:xfrm flipH="1">
              <a:off x="825781" y="979481"/>
              <a:ext cx="5161590" cy="858392"/>
            </a:xfrm>
            <a:prstGeom prst="rect">
              <a:avLst/>
            </a:prstGeom>
            <a:solidFill>
              <a:srgbClr val="F4FF5C"/>
            </a:solidFill>
            <a:ln w="9525" cap="flat" cmpd="sng">
              <a:solidFill>
                <a:srgbClr val="07018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lnSpc>
                  <a:spcPct val="150000"/>
                </a:lnSpc>
                <a:buClrTx/>
                <a:defRPr/>
              </a:pPr>
              <a:r>
                <a:rPr lang="fr-FR" sz="1900" b="1">
                  <a:solidFill>
                    <a:srgbClr val="BFDBF7">
                      <a:lumMod val="25000"/>
                    </a:srgb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Bài </a:t>
              </a:r>
              <a:r>
                <a:rPr lang="fr-FR" sz="1900" b="1" smtClean="0">
                  <a:solidFill>
                    <a:srgbClr val="BFDBF7">
                      <a:lumMod val="25000"/>
                    </a:srgb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4.4 </a:t>
              </a:r>
              <a:r>
                <a:rPr lang="fr-FR" sz="1900" b="1">
                  <a:solidFill>
                    <a:srgbClr val="BFDBF7">
                      <a:lumMod val="25000"/>
                    </a:srgb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(</a:t>
              </a:r>
              <a:r>
                <a:rPr lang="fr-FR" sz="1900" b="1" dirty="0">
                  <a:solidFill>
                    <a:srgbClr val="BFDBF7">
                      <a:lumMod val="25000"/>
                    </a:srgb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SGK </a:t>
              </a:r>
              <a:r>
                <a:rPr lang="fr-FR" sz="1900" b="1">
                  <a:solidFill>
                    <a:srgbClr val="BFDBF7">
                      <a:lumMod val="25000"/>
                    </a:srgb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– </a:t>
              </a:r>
              <a:r>
                <a:rPr lang="fr-FR" sz="1900" b="1" smtClean="0">
                  <a:solidFill>
                    <a:srgbClr val="BFDBF7">
                      <a:lumMod val="25000"/>
                    </a:srgb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tr.73)</a:t>
              </a:r>
              <a:endParaRPr lang="en-US" sz="1900" dirty="0">
                <a:solidFill>
                  <a:srgbClr val="BFDBF7">
                    <a:lumMod val="2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" name="Rectangle 7"/>
                <p:cNvSpPr/>
                <p:nvPr/>
              </p:nvSpPr>
              <p:spPr>
                <a:xfrm>
                  <a:off x="642903" y="827519"/>
                  <a:ext cx="15297516" cy="279038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 defTabSz="457200" eaLnBrk="0" fontAlgn="base" hangingPunct="0">
                    <a:lnSpc>
                      <a:spcPct val="15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</a:pPr>
                  <a:r>
                    <a:rPr lang="en-US" altLang="en-US" sz="1900" kern="1200" smtClean="0">
                      <a:latin typeface="Arial" panose="020B0604020202020204" pitchFamily="34" charset="0"/>
                      <a:ea typeface="Open Sans"/>
                      <a:cs typeface="+mn-cs"/>
                    </a:rPr>
                    <a:t>                                        Cho hình chữ nhật có chiều dài và chiều rộng lần lượt là </a:t>
                  </a:r>
                  <a14:m>
                    <m:oMath xmlns:m="http://schemas.openxmlformats.org/officeDocument/2006/math">
                      <m:r>
                        <a:rPr lang="en-US" altLang="en-US" sz="1900" b="0" i="1" kern="1200" smtClean="0">
                          <a:latin typeface="Cambria Math" panose="02040503050406030204" pitchFamily="18" charset="0"/>
                          <a:ea typeface="Open Sans"/>
                          <a:cs typeface="+mn-cs"/>
                        </a:rPr>
                        <m:t>3</m:t>
                      </m:r>
                    </m:oMath>
                  </a14:m>
                  <a:r>
                    <a:rPr lang="en-US" altLang="en-US" sz="1900" kern="1200" smtClean="0">
                      <a:latin typeface="Arial" panose="020B0604020202020204" pitchFamily="34" charset="0"/>
                      <a:ea typeface="Open Sans"/>
                      <a:cs typeface="+mn-cs"/>
                    </a:rPr>
                    <a:t> và </a:t>
                  </a:r>
                  <a14:m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altLang="en-US" sz="1900" i="1" kern="1200" smtClean="0"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radPr>
                        <m:deg/>
                        <m:e>
                          <m:r>
                            <a:rPr lang="en-US" altLang="en-US" sz="1900" b="0" i="1" kern="1200" smtClean="0">
                              <a:latin typeface="Cambria Math" panose="02040503050406030204" pitchFamily="18" charset="0"/>
                              <a:cs typeface="+mn-cs"/>
                            </a:rPr>
                            <m:t>3</m:t>
                          </m:r>
                        </m:e>
                      </m:rad>
                    </m:oMath>
                  </a14:m>
                  <a:r>
                    <a:rPr lang="en-US" altLang="en-US" sz="1900" kern="1200" smtClean="0">
                      <a:latin typeface="Arial" panose="020B0604020202020204" pitchFamily="34" charset="0"/>
                      <a:ea typeface="Open Sans"/>
                      <a:cs typeface="+mn-cs"/>
                    </a:rPr>
                    <a:t>. Tính góc giữa đường chéo và cạnh ngắn hơn của hình chữ nhật (sử dụng bảng giá trị lượng giác trang 69).</a:t>
                  </a:r>
                  <a:endParaRPr lang="vi-VN" altLang="en-US" sz="1900" kern="1200">
                    <a:latin typeface="Arial" panose="020B0604020202020204" pitchFamily="34" charset="0"/>
                    <a:ea typeface="Open Sans"/>
                    <a:cs typeface="+mn-cs"/>
                  </a:endParaRPr>
                </a:p>
              </p:txBody>
            </p:sp>
          </mc:Choice>
          <mc:Fallback>
            <p:sp>
              <p:nvSpPr>
                <p:cNvPr id="8" name="Rectangle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2903" y="827519"/>
                  <a:ext cx="15297516" cy="2790380"/>
                </a:xfrm>
                <a:prstGeom prst="rect">
                  <a:avLst/>
                </a:prstGeom>
                <a:blipFill>
                  <a:blip r:embed="rId3"/>
                  <a:stretch>
                    <a:fillRect l="-717" r="-717" b="-65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" name="Google Shape;1913;p42"/>
          <p:cNvSpPr/>
          <p:nvPr/>
        </p:nvSpPr>
        <p:spPr>
          <a:xfrm rot="2165">
            <a:off x="830035" y="1894918"/>
            <a:ext cx="898835" cy="375311"/>
          </a:xfrm>
          <a:prstGeom prst="chevron">
            <a:avLst>
              <a:gd name="adj" fmla="val 33665"/>
            </a:avLst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</a:t>
            </a:r>
            <a:r>
              <a:rPr kumimoji="0" lang="en-US" sz="1900" b="1" i="1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iải</a:t>
            </a:r>
            <a:endParaRPr kumimoji="0" sz="1900" b="1" i="1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6469" y="2545868"/>
            <a:ext cx="3124323" cy="201330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5266944" y="2179891"/>
                <a:ext cx="3017520" cy="23701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1900" smtClean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Xét </a:t>
                </a:r>
                <a14:m>
                  <m:oMath xmlns:m="http://schemas.openxmlformats.org/officeDocument/2006/math">
                    <m:r>
                      <a:rPr lang="vi-VN" sz="1900" i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1900" i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vi-VN" sz="19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vuông tại </a:t>
                </a:r>
                <a14:m>
                  <m:oMath xmlns:m="http://schemas.openxmlformats.org/officeDocument/2006/math">
                    <m:r>
                      <a:rPr lang="vi-VN" sz="1900" i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vi-VN" sz="19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1900" smtClean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endParaRPr lang="en-US" sz="1900" smtClean="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vi-VN" sz="1900" smtClean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1900" i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</m:t>
                    </m:r>
                    <m:r>
                      <a:rPr lang="vi-VN" sz="1900" i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</m:t>
                    </m:r>
                  </m:oMath>
                </a14:m>
                <a:r>
                  <a:rPr lang="vi-VN" sz="19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vi-VN" sz="1900" i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𝐵𝐶</m:t>
                    </m:r>
                    <m:r>
                      <a:rPr lang="vi-VN" sz="1900" i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1900" i="1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vi-VN" sz="1900" i="1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</m:oMath>
                </a14:m>
                <a:endParaRPr lang="en-US" sz="19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19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Ta</m:t>
                      </m:r>
                      <m:r>
                        <m:rPr>
                          <m:nor/>
                        </m:rPr>
                        <a:rPr lang="vi-VN" sz="19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vi-VN" sz="19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vi-VN" sz="190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ó:</m:t>
                      </m:r>
                      <m:r>
                        <a:rPr lang="en-US" sz="19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func>
                        <m:funcPr>
                          <m:ctrlPr>
                            <a:rPr lang="en-US" sz="1900" i="1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1900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tan</m:t>
                          </m:r>
                        </m:fName>
                        <m:e>
                          <m:acc>
                            <m:accPr>
                              <m:chr m:val="̂"/>
                              <m:ctrlPr>
                                <a:rPr lang="en-US" sz="1900" i="1">
                                  <a:effectLst/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vi-VN" sz="1900" i="1">
                                  <a:effectLst/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𝐴𝐶𝐵</m:t>
                              </m:r>
                            </m:e>
                          </m:acc>
                        </m:e>
                      </m:func>
                      <m:r>
                        <a:rPr lang="vi-VN" sz="1900" i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900" i="1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900" i="1">
                              <a:effectLst/>
                              <a:latin typeface="+mn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1900" i="1">
                                  <a:effectLst/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vi-VN" sz="1900" i="1">
                                  <a:effectLst/>
                                  <a:latin typeface="+mn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sz="19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19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1900" i="1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1900" i="1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𝐴𝐶𝐵</m:t>
                        </m:r>
                      </m:e>
                    </m:acc>
                    <m:r>
                      <a:rPr lang="vi-VN" sz="1900" i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1900" i="1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19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60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vi-VN" sz="19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o</m:t>
                        </m:r>
                      </m:sup>
                    </m:sSup>
                  </m:oMath>
                </a14:m>
                <a:r>
                  <a:rPr lang="vi-VN" sz="19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19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6944" y="2179891"/>
                <a:ext cx="3017520" cy="2370136"/>
              </a:xfrm>
              <a:prstGeom prst="rect">
                <a:avLst/>
              </a:prstGeom>
              <a:blipFill>
                <a:blip r:embed="rId6"/>
                <a:stretch>
                  <a:fillRect l="-1818" b="-12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sh dir="u"/>
      </p:transition>
    </mc:Choice>
    <mc:Fallback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95" name="Google Shape;2795;p70"/>
          <p:cNvGrpSpPr/>
          <p:nvPr/>
        </p:nvGrpSpPr>
        <p:grpSpPr>
          <a:xfrm rot="1678096">
            <a:off x="-273365" y="3210545"/>
            <a:ext cx="1391243" cy="2002284"/>
            <a:chOff x="1453700" y="851050"/>
            <a:chExt cx="700525" cy="1008250"/>
          </a:xfrm>
        </p:grpSpPr>
        <p:sp>
          <p:nvSpPr>
            <p:cNvPr id="2796" name="Google Shape;2796;p70"/>
            <p:cNvSpPr/>
            <p:nvPr/>
          </p:nvSpPr>
          <p:spPr>
            <a:xfrm>
              <a:off x="1453700" y="887750"/>
              <a:ext cx="700525" cy="969875"/>
            </a:xfrm>
            <a:custGeom>
              <a:avLst/>
              <a:gdLst/>
              <a:ahLst/>
              <a:cxnLst/>
              <a:rect l="l" t="t" r="r" b="b"/>
              <a:pathLst>
                <a:path w="28021" h="38795" extrusionOk="0">
                  <a:moveTo>
                    <a:pt x="1" y="0"/>
                  </a:moveTo>
                  <a:lnTo>
                    <a:pt x="1" y="38795"/>
                  </a:lnTo>
                  <a:lnTo>
                    <a:pt x="28021" y="38795"/>
                  </a:lnTo>
                  <a:lnTo>
                    <a:pt x="280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70"/>
            <p:cNvSpPr/>
            <p:nvPr/>
          </p:nvSpPr>
          <p:spPr>
            <a:xfrm>
              <a:off x="1557950" y="1112900"/>
              <a:ext cx="489550" cy="284400"/>
            </a:xfrm>
            <a:custGeom>
              <a:avLst/>
              <a:gdLst/>
              <a:ahLst/>
              <a:cxnLst/>
              <a:rect l="l" t="t" r="r" b="b"/>
              <a:pathLst>
                <a:path w="19582" h="11376" extrusionOk="0">
                  <a:moveTo>
                    <a:pt x="1" y="1"/>
                  </a:moveTo>
                  <a:lnTo>
                    <a:pt x="1" y="11376"/>
                  </a:lnTo>
                  <a:lnTo>
                    <a:pt x="19581" y="11376"/>
                  </a:lnTo>
                  <a:lnTo>
                    <a:pt x="195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70"/>
            <p:cNvSpPr/>
            <p:nvPr/>
          </p:nvSpPr>
          <p:spPr>
            <a:xfrm>
              <a:off x="1557950" y="1473175"/>
              <a:ext cx="489550" cy="47550"/>
            </a:xfrm>
            <a:custGeom>
              <a:avLst/>
              <a:gdLst/>
              <a:ahLst/>
              <a:cxnLst/>
              <a:rect l="l" t="t" r="r" b="b"/>
              <a:pathLst>
                <a:path w="19582" h="1902" extrusionOk="0">
                  <a:moveTo>
                    <a:pt x="1" y="0"/>
                  </a:moveTo>
                  <a:lnTo>
                    <a:pt x="1" y="1901"/>
                  </a:lnTo>
                  <a:lnTo>
                    <a:pt x="19581" y="1901"/>
                  </a:lnTo>
                  <a:lnTo>
                    <a:pt x="195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70"/>
            <p:cNvSpPr/>
            <p:nvPr/>
          </p:nvSpPr>
          <p:spPr>
            <a:xfrm>
              <a:off x="1557950" y="1567400"/>
              <a:ext cx="489550" cy="46725"/>
            </a:xfrm>
            <a:custGeom>
              <a:avLst/>
              <a:gdLst/>
              <a:ahLst/>
              <a:cxnLst/>
              <a:rect l="l" t="t" r="r" b="b"/>
              <a:pathLst>
                <a:path w="19582" h="1869" extrusionOk="0">
                  <a:moveTo>
                    <a:pt x="1" y="0"/>
                  </a:moveTo>
                  <a:lnTo>
                    <a:pt x="1" y="1868"/>
                  </a:lnTo>
                  <a:lnTo>
                    <a:pt x="19581" y="1868"/>
                  </a:lnTo>
                  <a:lnTo>
                    <a:pt x="195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70"/>
            <p:cNvSpPr/>
            <p:nvPr/>
          </p:nvSpPr>
          <p:spPr>
            <a:xfrm>
              <a:off x="1453700" y="887750"/>
              <a:ext cx="700525" cy="93425"/>
            </a:xfrm>
            <a:custGeom>
              <a:avLst/>
              <a:gdLst/>
              <a:ahLst/>
              <a:cxnLst/>
              <a:rect l="l" t="t" r="r" b="b"/>
              <a:pathLst>
                <a:path w="28021" h="3737" extrusionOk="0">
                  <a:moveTo>
                    <a:pt x="1" y="0"/>
                  </a:moveTo>
                  <a:lnTo>
                    <a:pt x="1" y="3736"/>
                  </a:lnTo>
                  <a:lnTo>
                    <a:pt x="28021" y="3736"/>
                  </a:lnTo>
                  <a:lnTo>
                    <a:pt x="280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70"/>
            <p:cNvSpPr/>
            <p:nvPr/>
          </p:nvSpPr>
          <p:spPr>
            <a:xfrm>
              <a:off x="1453700" y="1752525"/>
              <a:ext cx="105950" cy="106775"/>
            </a:xfrm>
            <a:custGeom>
              <a:avLst/>
              <a:gdLst/>
              <a:ahLst/>
              <a:cxnLst/>
              <a:rect l="l" t="t" r="r" b="b"/>
              <a:pathLst>
                <a:path w="4238" h="4271" extrusionOk="0">
                  <a:moveTo>
                    <a:pt x="1" y="1"/>
                  </a:moveTo>
                  <a:lnTo>
                    <a:pt x="1" y="4270"/>
                  </a:lnTo>
                  <a:lnTo>
                    <a:pt x="4237" y="427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70"/>
            <p:cNvSpPr/>
            <p:nvPr/>
          </p:nvSpPr>
          <p:spPr>
            <a:xfrm>
              <a:off x="2048300" y="1752525"/>
              <a:ext cx="105925" cy="106775"/>
            </a:xfrm>
            <a:custGeom>
              <a:avLst/>
              <a:gdLst/>
              <a:ahLst/>
              <a:cxnLst/>
              <a:rect l="l" t="t" r="r" b="b"/>
              <a:pathLst>
                <a:path w="4237" h="4271" extrusionOk="0">
                  <a:moveTo>
                    <a:pt x="4237" y="1"/>
                  </a:moveTo>
                  <a:lnTo>
                    <a:pt x="1" y="4270"/>
                  </a:lnTo>
                  <a:lnTo>
                    <a:pt x="4237" y="4270"/>
                  </a:lnTo>
                  <a:lnTo>
                    <a:pt x="423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70"/>
            <p:cNvSpPr/>
            <p:nvPr/>
          </p:nvSpPr>
          <p:spPr>
            <a:xfrm>
              <a:off x="1572125" y="851050"/>
              <a:ext cx="20875" cy="92600"/>
            </a:xfrm>
            <a:custGeom>
              <a:avLst/>
              <a:gdLst/>
              <a:ahLst/>
              <a:cxnLst/>
              <a:rect l="l" t="t" r="r" b="b"/>
              <a:pathLst>
                <a:path w="835" h="3704" extrusionOk="0">
                  <a:moveTo>
                    <a:pt x="401" y="1"/>
                  </a:moveTo>
                  <a:cubicBezTo>
                    <a:pt x="167" y="1"/>
                    <a:pt x="1" y="167"/>
                    <a:pt x="1" y="434"/>
                  </a:cubicBezTo>
                  <a:lnTo>
                    <a:pt x="1" y="3303"/>
                  </a:lnTo>
                  <a:cubicBezTo>
                    <a:pt x="1" y="3536"/>
                    <a:pt x="167" y="3703"/>
                    <a:pt x="401" y="3703"/>
                  </a:cubicBezTo>
                  <a:cubicBezTo>
                    <a:pt x="668" y="3703"/>
                    <a:pt x="835" y="3536"/>
                    <a:pt x="835" y="3303"/>
                  </a:cubicBezTo>
                  <a:lnTo>
                    <a:pt x="835" y="434"/>
                  </a:lnTo>
                  <a:cubicBezTo>
                    <a:pt x="835" y="167"/>
                    <a:pt x="6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70"/>
            <p:cNvSpPr/>
            <p:nvPr/>
          </p:nvSpPr>
          <p:spPr>
            <a:xfrm>
              <a:off x="1635500" y="851050"/>
              <a:ext cx="20875" cy="92600"/>
            </a:xfrm>
            <a:custGeom>
              <a:avLst/>
              <a:gdLst/>
              <a:ahLst/>
              <a:cxnLst/>
              <a:rect l="l" t="t" r="r" b="b"/>
              <a:pathLst>
                <a:path w="835" h="3704" extrusionOk="0">
                  <a:moveTo>
                    <a:pt x="401" y="1"/>
                  </a:moveTo>
                  <a:cubicBezTo>
                    <a:pt x="168" y="1"/>
                    <a:pt x="1" y="167"/>
                    <a:pt x="1" y="434"/>
                  </a:cubicBezTo>
                  <a:lnTo>
                    <a:pt x="1" y="3303"/>
                  </a:lnTo>
                  <a:cubicBezTo>
                    <a:pt x="1" y="3536"/>
                    <a:pt x="168" y="3703"/>
                    <a:pt x="401" y="3703"/>
                  </a:cubicBezTo>
                  <a:cubicBezTo>
                    <a:pt x="668" y="3703"/>
                    <a:pt x="835" y="3536"/>
                    <a:pt x="835" y="3303"/>
                  </a:cubicBezTo>
                  <a:lnTo>
                    <a:pt x="835" y="434"/>
                  </a:lnTo>
                  <a:cubicBezTo>
                    <a:pt x="835" y="167"/>
                    <a:pt x="6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70"/>
            <p:cNvSpPr/>
            <p:nvPr/>
          </p:nvSpPr>
          <p:spPr>
            <a:xfrm>
              <a:off x="1698050" y="851050"/>
              <a:ext cx="20875" cy="92600"/>
            </a:xfrm>
            <a:custGeom>
              <a:avLst/>
              <a:gdLst/>
              <a:ahLst/>
              <a:cxnLst/>
              <a:rect l="l" t="t" r="r" b="b"/>
              <a:pathLst>
                <a:path w="835" h="3704" extrusionOk="0">
                  <a:moveTo>
                    <a:pt x="401" y="1"/>
                  </a:moveTo>
                  <a:cubicBezTo>
                    <a:pt x="167" y="1"/>
                    <a:pt x="1" y="167"/>
                    <a:pt x="1" y="434"/>
                  </a:cubicBezTo>
                  <a:lnTo>
                    <a:pt x="1" y="3303"/>
                  </a:lnTo>
                  <a:cubicBezTo>
                    <a:pt x="1" y="3536"/>
                    <a:pt x="167" y="3703"/>
                    <a:pt x="401" y="3703"/>
                  </a:cubicBezTo>
                  <a:cubicBezTo>
                    <a:pt x="668" y="3703"/>
                    <a:pt x="834" y="3536"/>
                    <a:pt x="834" y="3303"/>
                  </a:cubicBezTo>
                  <a:lnTo>
                    <a:pt x="834" y="434"/>
                  </a:lnTo>
                  <a:cubicBezTo>
                    <a:pt x="834" y="167"/>
                    <a:pt x="668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70"/>
            <p:cNvSpPr/>
            <p:nvPr/>
          </p:nvSpPr>
          <p:spPr>
            <a:xfrm>
              <a:off x="1760600" y="851050"/>
              <a:ext cx="20875" cy="92600"/>
            </a:xfrm>
            <a:custGeom>
              <a:avLst/>
              <a:gdLst/>
              <a:ahLst/>
              <a:cxnLst/>
              <a:rect l="l" t="t" r="r" b="b"/>
              <a:pathLst>
                <a:path w="835" h="3704" extrusionOk="0">
                  <a:moveTo>
                    <a:pt x="401" y="1"/>
                  </a:moveTo>
                  <a:cubicBezTo>
                    <a:pt x="167" y="1"/>
                    <a:pt x="0" y="167"/>
                    <a:pt x="0" y="434"/>
                  </a:cubicBezTo>
                  <a:lnTo>
                    <a:pt x="0" y="3303"/>
                  </a:lnTo>
                  <a:cubicBezTo>
                    <a:pt x="0" y="3536"/>
                    <a:pt x="167" y="3703"/>
                    <a:pt x="401" y="3703"/>
                  </a:cubicBezTo>
                  <a:cubicBezTo>
                    <a:pt x="667" y="3703"/>
                    <a:pt x="834" y="3536"/>
                    <a:pt x="834" y="3303"/>
                  </a:cubicBezTo>
                  <a:lnTo>
                    <a:pt x="834" y="434"/>
                  </a:lnTo>
                  <a:cubicBezTo>
                    <a:pt x="834" y="167"/>
                    <a:pt x="667" y="1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70"/>
            <p:cNvSpPr/>
            <p:nvPr/>
          </p:nvSpPr>
          <p:spPr>
            <a:xfrm>
              <a:off x="1823975" y="851050"/>
              <a:ext cx="20875" cy="92600"/>
            </a:xfrm>
            <a:custGeom>
              <a:avLst/>
              <a:gdLst/>
              <a:ahLst/>
              <a:cxnLst/>
              <a:rect l="l" t="t" r="r" b="b"/>
              <a:pathLst>
                <a:path w="835" h="3704" extrusionOk="0">
                  <a:moveTo>
                    <a:pt x="434" y="1"/>
                  </a:moveTo>
                  <a:cubicBezTo>
                    <a:pt x="167" y="1"/>
                    <a:pt x="0" y="167"/>
                    <a:pt x="0" y="434"/>
                  </a:cubicBezTo>
                  <a:lnTo>
                    <a:pt x="0" y="3303"/>
                  </a:lnTo>
                  <a:cubicBezTo>
                    <a:pt x="0" y="3536"/>
                    <a:pt x="167" y="3703"/>
                    <a:pt x="434" y="3703"/>
                  </a:cubicBezTo>
                  <a:cubicBezTo>
                    <a:pt x="668" y="3703"/>
                    <a:pt x="834" y="3536"/>
                    <a:pt x="834" y="3303"/>
                  </a:cubicBezTo>
                  <a:lnTo>
                    <a:pt x="834" y="434"/>
                  </a:lnTo>
                  <a:cubicBezTo>
                    <a:pt x="834" y="167"/>
                    <a:pt x="668" y="1"/>
                    <a:pt x="4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70"/>
            <p:cNvSpPr/>
            <p:nvPr/>
          </p:nvSpPr>
          <p:spPr>
            <a:xfrm>
              <a:off x="1886525" y="851050"/>
              <a:ext cx="20875" cy="92600"/>
            </a:xfrm>
            <a:custGeom>
              <a:avLst/>
              <a:gdLst/>
              <a:ahLst/>
              <a:cxnLst/>
              <a:rect l="l" t="t" r="r" b="b"/>
              <a:pathLst>
                <a:path w="835" h="3704" extrusionOk="0">
                  <a:moveTo>
                    <a:pt x="434" y="1"/>
                  </a:moveTo>
                  <a:cubicBezTo>
                    <a:pt x="167" y="1"/>
                    <a:pt x="0" y="167"/>
                    <a:pt x="0" y="434"/>
                  </a:cubicBezTo>
                  <a:lnTo>
                    <a:pt x="0" y="3303"/>
                  </a:lnTo>
                  <a:cubicBezTo>
                    <a:pt x="0" y="3536"/>
                    <a:pt x="167" y="3703"/>
                    <a:pt x="434" y="3703"/>
                  </a:cubicBezTo>
                  <a:cubicBezTo>
                    <a:pt x="667" y="3703"/>
                    <a:pt x="834" y="3536"/>
                    <a:pt x="834" y="3303"/>
                  </a:cubicBezTo>
                  <a:lnTo>
                    <a:pt x="834" y="434"/>
                  </a:lnTo>
                  <a:cubicBezTo>
                    <a:pt x="834" y="167"/>
                    <a:pt x="667" y="1"/>
                    <a:pt x="4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70"/>
            <p:cNvSpPr/>
            <p:nvPr/>
          </p:nvSpPr>
          <p:spPr>
            <a:xfrm>
              <a:off x="1949075" y="851050"/>
              <a:ext cx="20850" cy="92600"/>
            </a:xfrm>
            <a:custGeom>
              <a:avLst/>
              <a:gdLst/>
              <a:ahLst/>
              <a:cxnLst/>
              <a:rect l="l" t="t" r="r" b="b"/>
              <a:pathLst>
                <a:path w="834" h="3704" extrusionOk="0">
                  <a:moveTo>
                    <a:pt x="434" y="1"/>
                  </a:moveTo>
                  <a:cubicBezTo>
                    <a:pt x="167" y="1"/>
                    <a:pt x="0" y="167"/>
                    <a:pt x="0" y="434"/>
                  </a:cubicBezTo>
                  <a:lnTo>
                    <a:pt x="0" y="3303"/>
                  </a:lnTo>
                  <a:cubicBezTo>
                    <a:pt x="0" y="3536"/>
                    <a:pt x="167" y="3703"/>
                    <a:pt x="434" y="3703"/>
                  </a:cubicBezTo>
                  <a:cubicBezTo>
                    <a:pt x="667" y="3703"/>
                    <a:pt x="834" y="3536"/>
                    <a:pt x="834" y="3303"/>
                  </a:cubicBezTo>
                  <a:lnTo>
                    <a:pt x="834" y="434"/>
                  </a:lnTo>
                  <a:cubicBezTo>
                    <a:pt x="834" y="167"/>
                    <a:pt x="667" y="1"/>
                    <a:pt x="4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70"/>
            <p:cNvSpPr/>
            <p:nvPr/>
          </p:nvSpPr>
          <p:spPr>
            <a:xfrm>
              <a:off x="2012450" y="851050"/>
              <a:ext cx="20875" cy="92600"/>
            </a:xfrm>
            <a:custGeom>
              <a:avLst/>
              <a:gdLst/>
              <a:ahLst/>
              <a:cxnLst/>
              <a:rect l="l" t="t" r="r" b="b"/>
              <a:pathLst>
                <a:path w="835" h="3704" extrusionOk="0">
                  <a:moveTo>
                    <a:pt x="434" y="1"/>
                  </a:moveTo>
                  <a:cubicBezTo>
                    <a:pt x="167" y="1"/>
                    <a:pt x="0" y="167"/>
                    <a:pt x="0" y="434"/>
                  </a:cubicBezTo>
                  <a:lnTo>
                    <a:pt x="0" y="3303"/>
                  </a:lnTo>
                  <a:cubicBezTo>
                    <a:pt x="0" y="3536"/>
                    <a:pt x="167" y="3703"/>
                    <a:pt x="434" y="3703"/>
                  </a:cubicBezTo>
                  <a:cubicBezTo>
                    <a:pt x="667" y="3703"/>
                    <a:pt x="834" y="3536"/>
                    <a:pt x="834" y="3303"/>
                  </a:cubicBezTo>
                  <a:lnTo>
                    <a:pt x="834" y="434"/>
                  </a:lnTo>
                  <a:cubicBezTo>
                    <a:pt x="834" y="167"/>
                    <a:pt x="667" y="1"/>
                    <a:pt x="4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" name="Google Shape;911;p39"/>
          <p:cNvSpPr txBox="1">
            <a:spLocks noGrp="1"/>
          </p:cNvSpPr>
          <p:nvPr>
            <p:ph type="title"/>
          </p:nvPr>
        </p:nvSpPr>
        <p:spPr>
          <a:xfrm>
            <a:off x="1991080" y="593449"/>
            <a:ext cx="5197064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vi-VN" sz="3600">
                <a:solidFill>
                  <a:srgbClr val="D84444"/>
                </a:solidFill>
                <a:latin typeface="+mn-lt"/>
              </a:rPr>
              <a:t>HƯỚNG DẪN VỀ NHÀ</a:t>
            </a:r>
            <a:endParaRPr lang="vi-VN" sz="3600" dirty="0">
              <a:solidFill>
                <a:srgbClr val="D84444"/>
              </a:solidFill>
              <a:latin typeface="+mn-lt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1654852" y="1556783"/>
            <a:ext cx="3838711" cy="517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1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Ôn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tập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kiến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thức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đã</a:t>
            </a:r>
            <a:r>
              <a:rPr kumimoji="0" lang="en-US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học.</a:t>
            </a:r>
            <a:endParaRPr kumimoji="0" lang="en-US" sz="2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1654852" y="2392342"/>
            <a:ext cx="5071295" cy="517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vi-VN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Hoàn thành bài tập </a:t>
            </a:r>
            <a:r>
              <a:rPr kumimoji="0" lang="vi-VN" sz="21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 SBT</a:t>
            </a:r>
            <a:r>
              <a:rPr kumimoji="0" lang="en-US" sz="21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21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DengXian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1654852" y="3227901"/>
            <a:ext cx="6766164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457200">
              <a:lnSpc>
                <a:spcPct val="150000"/>
              </a:lnSpc>
              <a:buClrTx/>
              <a:buFont typeface="Wingdings" panose="05000000000000000000" pitchFamily="2" charset="2"/>
              <a:buChar char="q"/>
              <a:defRPr/>
            </a:pP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Đọc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và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chuẩn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bị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1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trước</a:t>
            </a: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100" b="1" i="1" kern="12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 2: Một số hệ thức giữa cạnh, góc trong tam giác vuông và </a:t>
            </a:r>
            <a:r>
              <a:rPr lang="en-US" sz="2100" b="1" i="1" kern="12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ứng </a:t>
            </a:r>
            <a:r>
              <a:rPr lang="en-US" sz="2100" b="1" i="1" kern="120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dụng.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randomBar dir="vert"/>
      </p:transition>
    </mc:Choice>
    <mc:Fallback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  <p:bldP spid="85" grpId="0"/>
      <p:bldP spid="86" grpId="0"/>
      <p:bldP spid="8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>
          <a:xfrm>
            <a:off x="707003" y="548388"/>
            <a:ext cx="3674165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75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000" smtClean="0">
                <a:latin typeface="Arial" panose="020B0604020202020204" pitchFamily="34" charset="0"/>
                <a:cs typeface="Arial" panose="020B0604020202020204" pitchFamily="34" charset="0"/>
              </a:rPr>
              <a:t>Cho tam giác ABC vuông tại A. Xét góc nhọn B. Cạnh AC gọi là cạnh đối của góc B, cạnh AB gọi là cạnh kề của góc B (H.4.2)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5374208" y="548388"/>
            <a:ext cx="2501161" cy="3546372"/>
            <a:chOff x="5236893" y="460923"/>
            <a:chExt cx="2501161" cy="3546372"/>
          </a:xfrm>
        </p:grpSpPr>
        <p:sp>
          <p:nvSpPr>
            <p:cNvPr id="24" name="Rectangle 23"/>
            <p:cNvSpPr/>
            <p:nvPr/>
          </p:nvSpPr>
          <p:spPr>
            <a:xfrm>
              <a:off x="7147462" y="3411109"/>
              <a:ext cx="175689" cy="163685"/>
            </a:xfrm>
            <a:prstGeom prst="rect">
              <a:avLst/>
            </a:prstGeom>
            <a:no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22" name="Right Triangle 21"/>
            <p:cNvSpPr/>
            <p:nvPr/>
          </p:nvSpPr>
          <p:spPr>
            <a:xfrm flipH="1">
              <a:off x="5613621" y="830255"/>
              <a:ext cx="1709530" cy="2744540"/>
            </a:xfrm>
            <a:prstGeom prst="rtTriangle">
              <a:avLst/>
            </a:prstGeom>
            <a:noFill/>
            <a:ln w="28575">
              <a:solidFill>
                <a:srgbClr val="9A7A7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7399499" y="3316975"/>
              <a:ext cx="33855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en-US" sz="180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5236893" y="3316975"/>
              <a:ext cx="33855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00" smtClean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180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7147462" y="460923"/>
              <a:ext cx="3513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00" smtClean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endParaRPr lang="en-US" sz="180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 rot="16200000">
              <a:off x="6575556" y="2002766"/>
              <a:ext cx="198644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cạnh </a:t>
              </a:r>
              <a:r>
                <a:rPr lang="en-US" sz="1600" smtClean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đối của góc B </a:t>
              </a:r>
              <a:endParaRPr lang="en-US" sz="160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5522305" y="3668741"/>
              <a:ext cx="193033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cạnh </a:t>
              </a:r>
              <a:r>
                <a:rPr lang="en-US" sz="1600" smtClean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kề của góc B </a:t>
              </a:r>
              <a:endParaRPr lang="en-US" sz="160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 rot="18165052">
              <a:off x="5561207" y="2002766"/>
              <a:ext cx="124425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cạnh </a:t>
              </a:r>
              <a:r>
                <a:rPr lang="en-US" sz="1600" smtClean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huyền</a:t>
              </a:r>
              <a:endParaRPr lang="en-US" sz="160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sp>
        <p:nvSpPr>
          <p:cNvPr id="27" name="Rectangle 26"/>
          <p:cNvSpPr/>
          <p:nvPr/>
        </p:nvSpPr>
        <p:spPr>
          <a:xfrm>
            <a:off x="6287195" y="4188706"/>
            <a:ext cx="6751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9A7A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H.4.2</a:t>
            </a:r>
            <a:endParaRPr lang="en-US" sz="1600">
              <a:solidFill>
                <a:srgbClr val="9A7A76"/>
              </a:solidFill>
            </a:endParaRPr>
          </a:p>
        </p:txBody>
      </p:sp>
      <p:sp>
        <p:nvSpPr>
          <p:cNvPr id="28" name="Arc 27"/>
          <p:cNvSpPr/>
          <p:nvPr/>
        </p:nvSpPr>
        <p:spPr>
          <a:xfrm>
            <a:off x="5735034" y="3420086"/>
            <a:ext cx="363473" cy="475797"/>
          </a:xfrm>
          <a:prstGeom prst="arc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8759" y="3657984"/>
            <a:ext cx="790652" cy="9183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ll/>
      </p:transition>
    </mc:Choice>
    <mc:Fallback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27" grpId="0"/>
      <p:bldP spid="28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71" name="Google Shape;2671;p69"/>
          <p:cNvGrpSpPr/>
          <p:nvPr/>
        </p:nvGrpSpPr>
        <p:grpSpPr>
          <a:xfrm rot="-1450910">
            <a:off x="6907575" y="3900641"/>
            <a:ext cx="1486144" cy="1751356"/>
            <a:chOff x="8034810" y="4372104"/>
            <a:chExt cx="567728" cy="669043"/>
          </a:xfrm>
        </p:grpSpPr>
        <p:sp>
          <p:nvSpPr>
            <p:cNvPr id="2672" name="Google Shape;2672;p69"/>
            <p:cNvSpPr/>
            <p:nvPr/>
          </p:nvSpPr>
          <p:spPr>
            <a:xfrm>
              <a:off x="8034810" y="4372104"/>
              <a:ext cx="567728" cy="669043"/>
            </a:xfrm>
            <a:custGeom>
              <a:avLst/>
              <a:gdLst/>
              <a:ahLst/>
              <a:cxnLst/>
              <a:rect l="l" t="t" r="r" b="b"/>
              <a:pathLst>
                <a:path w="567728" h="669043" extrusionOk="0">
                  <a:moveTo>
                    <a:pt x="531279" y="0"/>
                  </a:moveTo>
                  <a:cubicBezTo>
                    <a:pt x="551409" y="0"/>
                    <a:pt x="567728" y="16319"/>
                    <a:pt x="567728" y="36449"/>
                  </a:cubicBezTo>
                  <a:lnTo>
                    <a:pt x="567728" y="632594"/>
                  </a:lnTo>
                  <a:cubicBezTo>
                    <a:pt x="567728" y="652725"/>
                    <a:pt x="551409" y="669043"/>
                    <a:pt x="531279" y="669043"/>
                  </a:cubicBezTo>
                  <a:lnTo>
                    <a:pt x="36449" y="669043"/>
                  </a:lnTo>
                  <a:cubicBezTo>
                    <a:pt x="16319" y="669043"/>
                    <a:pt x="0" y="652725"/>
                    <a:pt x="0" y="632594"/>
                  </a:cubicBezTo>
                  <a:lnTo>
                    <a:pt x="0" y="36449"/>
                  </a:lnTo>
                  <a:cubicBezTo>
                    <a:pt x="0" y="16319"/>
                    <a:pt x="16319" y="0"/>
                    <a:pt x="364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673" name="Google Shape;2673;p69"/>
            <p:cNvGrpSpPr/>
            <p:nvPr/>
          </p:nvGrpSpPr>
          <p:grpSpPr>
            <a:xfrm>
              <a:off x="8094493" y="4438697"/>
              <a:ext cx="448447" cy="535857"/>
              <a:chOff x="8094493" y="4438697"/>
              <a:chExt cx="448447" cy="535857"/>
            </a:xfrm>
          </p:grpSpPr>
          <p:sp>
            <p:nvSpPr>
              <p:cNvPr id="2674" name="Google Shape;2674;p69"/>
              <p:cNvSpPr/>
              <p:nvPr/>
            </p:nvSpPr>
            <p:spPr>
              <a:xfrm>
                <a:off x="8094493" y="4438697"/>
                <a:ext cx="448447" cy="128349"/>
              </a:xfrm>
              <a:custGeom>
                <a:avLst/>
                <a:gdLst/>
                <a:ahLst/>
                <a:cxnLst/>
                <a:rect l="l" t="t" r="r" b="b"/>
                <a:pathLst>
                  <a:path w="448447" h="128349" extrusionOk="0">
                    <a:moveTo>
                      <a:pt x="415885" y="0"/>
                    </a:moveTo>
                    <a:cubicBezTo>
                      <a:pt x="433869" y="0"/>
                      <a:pt x="448448" y="14579"/>
                      <a:pt x="448448" y="32563"/>
                    </a:cubicBezTo>
                    <a:lnTo>
                      <a:pt x="448448" y="95788"/>
                    </a:lnTo>
                    <a:cubicBezTo>
                      <a:pt x="448448" y="113771"/>
                      <a:pt x="433869" y="128351"/>
                      <a:pt x="415885" y="128351"/>
                    </a:cubicBezTo>
                    <a:lnTo>
                      <a:pt x="32563" y="128351"/>
                    </a:lnTo>
                    <a:cubicBezTo>
                      <a:pt x="14579" y="128351"/>
                      <a:pt x="0" y="113772"/>
                      <a:pt x="0" y="95788"/>
                    </a:cubicBezTo>
                    <a:lnTo>
                      <a:pt x="0" y="32563"/>
                    </a:lnTo>
                    <a:cubicBezTo>
                      <a:pt x="0" y="14579"/>
                      <a:pt x="14579" y="0"/>
                      <a:pt x="325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75" name="Google Shape;2675;p69"/>
              <p:cNvSpPr/>
              <p:nvPr/>
            </p:nvSpPr>
            <p:spPr>
              <a:xfrm>
                <a:off x="8094493" y="4621290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0" y="0"/>
                    </a:lnTo>
                    <a:lnTo>
                      <a:pt x="88100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76" name="Google Shape;2676;p69"/>
              <p:cNvSpPr/>
              <p:nvPr/>
            </p:nvSpPr>
            <p:spPr>
              <a:xfrm>
                <a:off x="8214551" y="4621290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1" y="0"/>
                    </a:lnTo>
                    <a:lnTo>
                      <a:pt x="88101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77" name="Google Shape;2677;p69"/>
              <p:cNvSpPr/>
              <p:nvPr/>
            </p:nvSpPr>
            <p:spPr>
              <a:xfrm>
                <a:off x="8334696" y="4621290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0" y="0"/>
                    </a:lnTo>
                    <a:lnTo>
                      <a:pt x="88100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78" name="Google Shape;2678;p69"/>
              <p:cNvSpPr/>
              <p:nvPr/>
            </p:nvSpPr>
            <p:spPr>
              <a:xfrm>
                <a:off x="8454754" y="4621290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1" y="0"/>
                    </a:lnTo>
                    <a:lnTo>
                      <a:pt x="88101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79" name="Google Shape;2679;p69"/>
              <p:cNvSpPr/>
              <p:nvPr/>
            </p:nvSpPr>
            <p:spPr>
              <a:xfrm>
                <a:off x="8094493" y="4753872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0" y="0"/>
                    </a:lnTo>
                    <a:lnTo>
                      <a:pt x="88100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80" name="Google Shape;2680;p69"/>
              <p:cNvSpPr/>
              <p:nvPr/>
            </p:nvSpPr>
            <p:spPr>
              <a:xfrm>
                <a:off x="8214551" y="4753872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1" y="0"/>
                    </a:lnTo>
                    <a:lnTo>
                      <a:pt x="88101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81" name="Google Shape;2681;p69"/>
              <p:cNvSpPr/>
              <p:nvPr/>
            </p:nvSpPr>
            <p:spPr>
              <a:xfrm>
                <a:off x="8334696" y="4753872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0" y="0"/>
                    </a:lnTo>
                    <a:lnTo>
                      <a:pt x="88100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82" name="Google Shape;2682;p69"/>
              <p:cNvSpPr/>
              <p:nvPr/>
            </p:nvSpPr>
            <p:spPr>
              <a:xfrm>
                <a:off x="8454754" y="4753872"/>
                <a:ext cx="88100" cy="220682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220682" extrusionOk="0">
                    <a:moveTo>
                      <a:pt x="0" y="0"/>
                    </a:moveTo>
                    <a:lnTo>
                      <a:pt x="88101" y="0"/>
                    </a:lnTo>
                    <a:lnTo>
                      <a:pt x="88101" y="220683"/>
                    </a:lnTo>
                    <a:lnTo>
                      <a:pt x="0" y="220683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83" name="Google Shape;2683;p69"/>
              <p:cNvSpPr/>
              <p:nvPr/>
            </p:nvSpPr>
            <p:spPr>
              <a:xfrm>
                <a:off x="8094493" y="4886454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0" y="0"/>
                    </a:lnTo>
                    <a:lnTo>
                      <a:pt x="88100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84" name="Google Shape;2684;p69"/>
              <p:cNvSpPr/>
              <p:nvPr/>
            </p:nvSpPr>
            <p:spPr>
              <a:xfrm>
                <a:off x="8214551" y="4886454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1" y="0"/>
                    </a:lnTo>
                    <a:lnTo>
                      <a:pt x="88101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85" name="Google Shape;2685;p69"/>
              <p:cNvSpPr/>
              <p:nvPr/>
            </p:nvSpPr>
            <p:spPr>
              <a:xfrm>
                <a:off x="8334696" y="4886454"/>
                <a:ext cx="881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88100" h="88100" extrusionOk="0">
                    <a:moveTo>
                      <a:pt x="0" y="0"/>
                    </a:moveTo>
                    <a:lnTo>
                      <a:pt x="88100" y="0"/>
                    </a:lnTo>
                    <a:lnTo>
                      <a:pt x="88100" y="88100"/>
                    </a:lnTo>
                    <a:lnTo>
                      <a:pt x="0" y="8810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751" name="Google Shape;2751;p69"/>
          <p:cNvGrpSpPr/>
          <p:nvPr/>
        </p:nvGrpSpPr>
        <p:grpSpPr>
          <a:xfrm rot="2021523">
            <a:off x="8002035" y="-399681"/>
            <a:ext cx="305506" cy="2239206"/>
            <a:chOff x="4265846" y="1371340"/>
            <a:chExt cx="126709" cy="928680"/>
          </a:xfrm>
        </p:grpSpPr>
        <p:sp>
          <p:nvSpPr>
            <p:cNvPr id="2752" name="Google Shape;2752;p69"/>
            <p:cNvSpPr/>
            <p:nvPr/>
          </p:nvSpPr>
          <p:spPr>
            <a:xfrm>
              <a:off x="4289685" y="1944338"/>
              <a:ext cx="102870" cy="202457"/>
            </a:xfrm>
            <a:custGeom>
              <a:avLst/>
              <a:gdLst/>
              <a:ahLst/>
              <a:cxnLst/>
              <a:rect l="l" t="t" r="r" b="b"/>
              <a:pathLst>
                <a:path w="102870" h="202457" extrusionOk="0">
                  <a:moveTo>
                    <a:pt x="102870" y="86"/>
                  </a:moveTo>
                  <a:lnTo>
                    <a:pt x="102179" y="202458"/>
                  </a:lnTo>
                  <a:lnTo>
                    <a:pt x="0" y="202285"/>
                  </a:lnTo>
                  <a:lnTo>
                    <a:pt x="777" y="0"/>
                  </a:lnTo>
                  <a:lnTo>
                    <a:pt x="102870" y="8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3" name="Google Shape;2753;p69"/>
            <p:cNvSpPr/>
            <p:nvPr/>
          </p:nvSpPr>
          <p:spPr>
            <a:xfrm>
              <a:off x="4299791" y="1484834"/>
              <a:ext cx="85163" cy="459589"/>
            </a:xfrm>
            <a:custGeom>
              <a:avLst/>
              <a:gdLst/>
              <a:ahLst/>
              <a:cxnLst/>
              <a:rect l="l" t="t" r="r" b="b"/>
              <a:pathLst>
                <a:path w="85163" h="459589" extrusionOk="0">
                  <a:moveTo>
                    <a:pt x="85163" y="86"/>
                  </a:moveTo>
                  <a:lnTo>
                    <a:pt x="83436" y="459590"/>
                  </a:lnTo>
                  <a:lnTo>
                    <a:pt x="0" y="459503"/>
                  </a:lnTo>
                  <a:lnTo>
                    <a:pt x="1727" y="0"/>
                  </a:lnTo>
                  <a:lnTo>
                    <a:pt x="85163" y="8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4" name="Google Shape;2754;p69"/>
            <p:cNvSpPr/>
            <p:nvPr/>
          </p:nvSpPr>
          <p:spPr>
            <a:xfrm>
              <a:off x="4301432" y="2146623"/>
              <a:ext cx="78512" cy="124290"/>
            </a:xfrm>
            <a:custGeom>
              <a:avLst/>
              <a:gdLst/>
              <a:ahLst/>
              <a:cxnLst/>
              <a:rect l="l" t="t" r="r" b="b"/>
              <a:pathLst>
                <a:path w="78512" h="124290" extrusionOk="0">
                  <a:moveTo>
                    <a:pt x="0" y="41459"/>
                  </a:moveTo>
                  <a:lnTo>
                    <a:pt x="27466" y="124291"/>
                  </a:lnTo>
                  <a:lnTo>
                    <a:pt x="50269" y="124291"/>
                  </a:lnTo>
                  <a:lnTo>
                    <a:pt x="78340" y="41545"/>
                  </a:lnTo>
                  <a:lnTo>
                    <a:pt x="78513" y="86"/>
                  </a:lnTo>
                  <a:lnTo>
                    <a:pt x="173" y="0"/>
                  </a:lnTo>
                  <a:lnTo>
                    <a:pt x="0" y="4145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5" name="Google Shape;2755;p69"/>
            <p:cNvSpPr/>
            <p:nvPr/>
          </p:nvSpPr>
          <p:spPr>
            <a:xfrm>
              <a:off x="4336759" y="2270913"/>
              <a:ext cx="6909" cy="29107"/>
            </a:xfrm>
            <a:custGeom>
              <a:avLst/>
              <a:gdLst/>
              <a:ahLst/>
              <a:cxnLst/>
              <a:rect l="l" t="t" r="r" b="b"/>
              <a:pathLst>
                <a:path w="6909" h="29107" extrusionOk="0">
                  <a:moveTo>
                    <a:pt x="6823" y="29108"/>
                  </a:moveTo>
                  <a:lnTo>
                    <a:pt x="6910" y="0"/>
                  </a:lnTo>
                  <a:lnTo>
                    <a:pt x="173" y="0"/>
                  </a:lnTo>
                  <a:lnTo>
                    <a:pt x="0" y="29108"/>
                  </a:lnTo>
                  <a:lnTo>
                    <a:pt x="6823" y="2910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6" name="Google Shape;2756;p69"/>
            <p:cNvSpPr/>
            <p:nvPr/>
          </p:nvSpPr>
          <p:spPr>
            <a:xfrm>
              <a:off x="4313006" y="1443634"/>
              <a:ext cx="60633" cy="41286"/>
            </a:xfrm>
            <a:custGeom>
              <a:avLst/>
              <a:gdLst/>
              <a:ahLst/>
              <a:cxnLst/>
              <a:rect l="l" t="t" r="r" b="b"/>
              <a:pathLst>
                <a:path w="60633" h="41286" extrusionOk="0">
                  <a:moveTo>
                    <a:pt x="60634" y="86"/>
                  </a:moveTo>
                  <a:lnTo>
                    <a:pt x="60461" y="41286"/>
                  </a:lnTo>
                  <a:lnTo>
                    <a:pt x="0" y="41200"/>
                  </a:lnTo>
                  <a:lnTo>
                    <a:pt x="173" y="0"/>
                  </a:lnTo>
                  <a:lnTo>
                    <a:pt x="60634" y="86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7" name="Google Shape;2757;p69"/>
            <p:cNvSpPr/>
            <p:nvPr/>
          </p:nvSpPr>
          <p:spPr>
            <a:xfrm>
              <a:off x="4307564" y="1371340"/>
              <a:ext cx="71948" cy="72380"/>
            </a:xfrm>
            <a:custGeom>
              <a:avLst/>
              <a:gdLst/>
              <a:ahLst/>
              <a:cxnLst/>
              <a:rect l="l" t="t" r="r" b="b"/>
              <a:pathLst>
                <a:path w="71948" h="72380" extrusionOk="0">
                  <a:moveTo>
                    <a:pt x="71948" y="86"/>
                  </a:moveTo>
                  <a:lnTo>
                    <a:pt x="71689" y="72380"/>
                  </a:lnTo>
                  <a:lnTo>
                    <a:pt x="0" y="72294"/>
                  </a:lnTo>
                  <a:lnTo>
                    <a:pt x="259" y="0"/>
                  </a:lnTo>
                  <a:lnTo>
                    <a:pt x="71948" y="8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8" name="Google Shape;2758;p69"/>
            <p:cNvSpPr/>
            <p:nvPr/>
          </p:nvSpPr>
          <p:spPr>
            <a:xfrm>
              <a:off x="4265846" y="1496581"/>
              <a:ext cx="35672" cy="247285"/>
            </a:xfrm>
            <a:custGeom>
              <a:avLst/>
              <a:gdLst/>
              <a:ahLst/>
              <a:cxnLst/>
              <a:rect l="l" t="t" r="r" b="b"/>
              <a:pathLst>
                <a:path w="35672" h="247285" extrusionOk="0">
                  <a:moveTo>
                    <a:pt x="0" y="247285"/>
                  </a:moveTo>
                  <a:lnTo>
                    <a:pt x="25307" y="247285"/>
                  </a:lnTo>
                  <a:lnTo>
                    <a:pt x="26085" y="38090"/>
                  </a:lnTo>
                  <a:lnTo>
                    <a:pt x="35499" y="38090"/>
                  </a:lnTo>
                  <a:lnTo>
                    <a:pt x="35672" y="86"/>
                  </a:lnTo>
                  <a:lnTo>
                    <a:pt x="26257" y="86"/>
                  </a:lnTo>
                  <a:lnTo>
                    <a:pt x="11488" y="0"/>
                  </a:lnTo>
                  <a:lnTo>
                    <a:pt x="950" y="0"/>
                  </a:lnTo>
                  <a:lnTo>
                    <a:pt x="0" y="24728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59" name="Google Shape;2759;p69"/>
          <p:cNvGrpSpPr/>
          <p:nvPr/>
        </p:nvGrpSpPr>
        <p:grpSpPr>
          <a:xfrm rot="-763439" flipH="1">
            <a:off x="3595508" y="4218226"/>
            <a:ext cx="1651320" cy="1610454"/>
            <a:chOff x="1825325" y="2131820"/>
            <a:chExt cx="1134823" cy="1106813"/>
          </a:xfrm>
        </p:grpSpPr>
        <p:sp>
          <p:nvSpPr>
            <p:cNvPr id="2760" name="Google Shape;2760;p69"/>
            <p:cNvSpPr/>
            <p:nvPr/>
          </p:nvSpPr>
          <p:spPr>
            <a:xfrm>
              <a:off x="2202746" y="2480281"/>
              <a:ext cx="365875" cy="381508"/>
            </a:xfrm>
            <a:custGeom>
              <a:avLst/>
              <a:gdLst/>
              <a:ahLst/>
              <a:cxnLst/>
              <a:rect l="l" t="t" r="r" b="b"/>
              <a:pathLst>
                <a:path w="365875" h="381508" extrusionOk="0">
                  <a:moveTo>
                    <a:pt x="365875" y="0"/>
                  </a:moveTo>
                  <a:lnTo>
                    <a:pt x="0" y="381509"/>
                  </a:lnTo>
                </a:path>
              </a:pathLst>
            </a:custGeom>
            <a:noFill/>
            <a:ln w="15100" cap="flat" cmpd="sng">
              <a:solidFill>
                <a:schemeClr val="accent3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1" name="Google Shape;2761;p69"/>
            <p:cNvSpPr/>
            <p:nvPr/>
          </p:nvSpPr>
          <p:spPr>
            <a:xfrm>
              <a:off x="2023177" y="2290433"/>
              <a:ext cx="884975" cy="500876"/>
            </a:xfrm>
            <a:custGeom>
              <a:avLst/>
              <a:gdLst/>
              <a:ahLst/>
              <a:cxnLst/>
              <a:rect l="l" t="t" r="r" b="b"/>
              <a:pathLst>
                <a:path w="884975" h="500876" extrusionOk="0">
                  <a:moveTo>
                    <a:pt x="31612" y="0"/>
                  </a:moveTo>
                  <a:lnTo>
                    <a:pt x="804476" y="408111"/>
                  </a:lnTo>
                  <a:lnTo>
                    <a:pt x="884976" y="474273"/>
                  </a:lnTo>
                  <a:lnTo>
                    <a:pt x="872538" y="500876"/>
                  </a:lnTo>
                  <a:lnTo>
                    <a:pt x="0" y="32994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2" name="Google Shape;2762;p69"/>
            <p:cNvSpPr/>
            <p:nvPr/>
          </p:nvSpPr>
          <p:spPr>
            <a:xfrm>
              <a:off x="2790344" y="2688788"/>
              <a:ext cx="71768" cy="71768"/>
            </a:xfrm>
            <a:custGeom>
              <a:avLst/>
              <a:gdLst/>
              <a:ahLst/>
              <a:cxnLst/>
              <a:rect l="l" t="t" r="r" b="b"/>
              <a:pathLst>
                <a:path w="71768" h="71768" extrusionOk="0">
                  <a:moveTo>
                    <a:pt x="11052" y="61753"/>
                  </a:moveTo>
                  <a:cubicBezTo>
                    <a:pt x="-3286" y="48020"/>
                    <a:pt x="-3718" y="25304"/>
                    <a:pt x="10016" y="11052"/>
                  </a:cubicBezTo>
                  <a:cubicBezTo>
                    <a:pt x="23749" y="-3286"/>
                    <a:pt x="46465" y="-3718"/>
                    <a:pt x="60716" y="10016"/>
                  </a:cubicBezTo>
                  <a:cubicBezTo>
                    <a:pt x="75054" y="23749"/>
                    <a:pt x="75486" y="46465"/>
                    <a:pt x="61753" y="60716"/>
                  </a:cubicBezTo>
                  <a:cubicBezTo>
                    <a:pt x="48020" y="75054"/>
                    <a:pt x="25304" y="75486"/>
                    <a:pt x="11052" y="6175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3" name="Google Shape;2763;p69"/>
            <p:cNvSpPr/>
            <p:nvPr/>
          </p:nvSpPr>
          <p:spPr>
            <a:xfrm>
              <a:off x="2899342" y="2774812"/>
              <a:ext cx="60806" cy="47505"/>
            </a:xfrm>
            <a:custGeom>
              <a:avLst/>
              <a:gdLst/>
              <a:ahLst/>
              <a:cxnLst/>
              <a:rect l="l" t="t" r="r" b="b"/>
              <a:pathLst>
                <a:path w="60806" h="47505" extrusionOk="0">
                  <a:moveTo>
                    <a:pt x="0" y="8637"/>
                  </a:moveTo>
                  <a:lnTo>
                    <a:pt x="60807" y="47505"/>
                  </a:lnTo>
                  <a:lnTo>
                    <a:pt x="4060" y="0"/>
                  </a:lnTo>
                  <a:lnTo>
                    <a:pt x="0" y="863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4" name="Google Shape;2764;p69"/>
            <p:cNvSpPr/>
            <p:nvPr/>
          </p:nvSpPr>
          <p:spPr>
            <a:xfrm>
              <a:off x="1991564" y="2323428"/>
              <a:ext cx="535684" cy="865714"/>
            </a:xfrm>
            <a:custGeom>
              <a:avLst/>
              <a:gdLst/>
              <a:ahLst/>
              <a:cxnLst/>
              <a:rect l="l" t="t" r="r" b="b"/>
              <a:pathLst>
                <a:path w="535684" h="865714" extrusionOk="0">
                  <a:moveTo>
                    <a:pt x="0" y="32994"/>
                  </a:moveTo>
                  <a:lnTo>
                    <a:pt x="440156" y="788065"/>
                  </a:lnTo>
                  <a:lnTo>
                    <a:pt x="509599" y="865715"/>
                  </a:lnTo>
                  <a:lnTo>
                    <a:pt x="535684" y="852154"/>
                  </a:lnTo>
                  <a:lnTo>
                    <a:pt x="31612" y="0"/>
                  </a:lnTo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5" name="Google Shape;2765;p69"/>
            <p:cNvSpPr/>
            <p:nvPr/>
          </p:nvSpPr>
          <p:spPr>
            <a:xfrm>
              <a:off x="2421909" y="3073092"/>
              <a:ext cx="71705" cy="71705"/>
            </a:xfrm>
            <a:custGeom>
              <a:avLst/>
              <a:gdLst/>
              <a:ahLst/>
              <a:cxnLst/>
              <a:rect l="l" t="t" r="r" b="b"/>
              <a:pathLst>
                <a:path w="71705" h="71705" extrusionOk="0">
                  <a:moveTo>
                    <a:pt x="60685" y="9984"/>
                  </a:moveTo>
                  <a:cubicBezTo>
                    <a:pt x="46347" y="-3749"/>
                    <a:pt x="23717" y="-3231"/>
                    <a:pt x="9984" y="11021"/>
                  </a:cubicBezTo>
                  <a:cubicBezTo>
                    <a:pt x="-3749" y="25359"/>
                    <a:pt x="-3231" y="47988"/>
                    <a:pt x="11021" y="61721"/>
                  </a:cubicBezTo>
                  <a:cubicBezTo>
                    <a:pt x="25358" y="75455"/>
                    <a:pt x="47988" y="74936"/>
                    <a:pt x="61721" y="60685"/>
                  </a:cubicBezTo>
                  <a:cubicBezTo>
                    <a:pt x="75455" y="46347"/>
                    <a:pt x="74937" y="23717"/>
                    <a:pt x="60685" y="998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6" name="Google Shape;2766;p69"/>
            <p:cNvSpPr/>
            <p:nvPr/>
          </p:nvSpPr>
          <p:spPr>
            <a:xfrm>
              <a:off x="2511097" y="3179555"/>
              <a:ext cx="49837" cy="59078"/>
            </a:xfrm>
            <a:custGeom>
              <a:avLst/>
              <a:gdLst/>
              <a:ahLst/>
              <a:cxnLst/>
              <a:rect l="l" t="t" r="r" b="b"/>
              <a:pathLst>
                <a:path w="49837" h="59078" extrusionOk="0">
                  <a:moveTo>
                    <a:pt x="8464" y="0"/>
                  </a:moveTo>
                  <a:lnTo>
                    <a:pt x="49837" y="59079"/>
                  </a:lnTo>
                  <a:lnTo>
                    <a:pt x="0" y="4405"/>
                  </a:lnTo>
                  <a:lnTo>
                    <a:pt x="846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7" name="Google Shape;2767;p69"/>
            <p:cNvSpPr/>
            <p:nvPr/>
          </p:nvSpPr>
          <p:spPr>
            <a:xfrm>
              <a:off x="1956949" y="2255731"/>
              <a:ext cx="304876" cy="300816"/>
            </a:xfrm>
            <a:custGeom>
              <a:avLst/>
              <a:gdLst/>
              <a:ahLst/>
              <a:cxnLst/>
              <a:rect l="l" t="t" r="r" b="b"/>
              <a:pathLst>
                <a:path w="304876" h="300816" extrusionOk="0">
                  <a:moveTo>
                    <a:pt x="31765" y="177908"/>
                  </a:moveTo>
                  <a:cubicBezTo>
                    <a:pt x="-9348" y="138436"/>
                    <a:pt x="-10730" y="72879"/>
                    <a:pt x="28656" y="31765"/>
                  </a:cubicBezTo>
                  <a:cubicBezTo>
                    <a:pt x="68128" y="-9348"/>
                    <a:pt x="133685" y="-10730"/>
                    <a:pt x="174799" y="28656"/>
                  </a:cubicBezTo>
                  <a:cubicBezTo>
                    <a:pt x="195528" y="48522"/>
                    <a:pt x="206066" y="74952"/>
                    <a:pt x="206498" y="101555"/>
                  </a:cubicBezTo>
                  <a:lnTo>
                    <a:pt x="304876" y="195874"/>
                  </a:lnTo>
                  <a:cubicBezTo>
                    <a:pt x="304876" y="195874"/>
                    <a:pt x="281210" y="247870"/>
                    <a:pt x="268168" y="261431"/>
                  </a:cubicBezTo>
                  <a:cubicBezTo>
                    <a:pt x="255126" y="274991"/>
                    <a:pt x="204252" y="300817"/>
                    <a:pt x="204252" y="300817"/>
                  </a:cubicBezTo>
                  <a:lnTo>
                    <a:pt x="105873" y="206498"/>
                  </a:lnTo>
                  <a:cubicBezTo>
                    <a:pt x="79271" y="207189"/>
                    <a:pt x="52409" y="197688"/>
                    <a:pt x="31679" y="17782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8" name="Google Shape;2768;p69"/>
            <p:cNvSpPr/>
            <p:nvPr/>
          </p:nvSpPr>
          <p:spPr>
            <a:xfrm>
              <a:off x="1979562" y="2278345"/>
              <a:ext cx="161423" cy="161423"/>
            </a:xfrm>
            <a:custGeom>
              <a:avLst/>
              <a:gdLst/>
              <a:ahLst/>
              <a:cxnLst/>
              <a:rect l="l" t="t" r="r" b="b"/>
              <a:pathLst>
                <a:path w="161423" h="161423" extrusionOk="0">
                  <a:moveTo>
                    <a:pt x="24872" y="138970"/>
                  </a:moveTo>
                  <a:cubicBezTo>
                    <a:pt x="57002" y="169805"/>
                    <a:pt x="108135" y="168769"/>
                    <a:pt x="138970" y="136552"/>
                  </a:cubicBezTo>
                  <a:cubicBezTo>
                    <a:pt x="169805" y="104334"/>
                    <a:pt x="168769" y="53288"/>
                    <a:pt x="136552" y="22453"/>
                  </a:cubicBezTo>
                  <a:cubicBezTo>
                    <a:pt x="104421" y="-8382"/>
                    <a:pt x="53288" y="-7346"/>
                    <a:pt x="22453" y="24872"/>
                  </a:cubicBezTo>
                  <a:cubicBezTo>
                    <a:pt x="-8382" y="57089"/>
                    <a:pt x="-7346" y="108135"/>
                    <a:pt x="24872" y="13897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9" name="Google Shape;2769;p69"/>
            <p:cNvSpPr/>
            <p:nvPr/>
          </p:nvSpPr>
          <p:spPr>
            <a:xfrm rot="8027126">
              <a:off x="1874623" y="2129568"/>
              <a:ext cx="63620" cy="163718"/>
            </a:xfrm>
            <a:custGeom>
              <a:avLst/>
              <a:gdLst/>
              <a:ahLst/>
              <a:cxnLst/>
              <a:rect l="l" t="t" r="r" b="b"/>
              <a:pathLst>
                <a:path w="63570" h="163590" extrusionOk="0">
                  <a:moveTo>
                    <a:pt x="0" y="0"/>
                  </a:moveTo>
                  <a:lnTo>
                    <a:pt x="63570" y="0"/>
                  </a:lnTo>
                  <a:lnTo>
                    <a:pt x="63570" y="163590"/>
                  </a:lnTo>
                  <a:lnTo>
                    <a:pt x="0" y="16359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0" name="Google Shape;2770;p69"/>
            <p:cNvSpPr/>
            <p:nvPr/>
          </p:nvSpPr>
          <p:spPr>
            <a:xfrm rot="8027126">
              <a:off x="1957606" y="2262178"/>
              <a:ext cx="43479" cy="38379"/>
            </a:xfrm>
            <a:custGeom>
              <a:avLst/>
              <a:gdLst/>
              <a:ahLst/>
              <a:cxnLst/>
              <a:rect l="l" t="t" r="r" b="b"/>
              <a:pathLst>
                <a:path w="43445" h="38349" extrusionOk="0">
                  <a:moveTo>
                    <a:pt x="0" y="0"/>
                  </a:moveTo>
                  <a:lnTo>
                    <a:pt x="43446" y="0"/>
                  </a:lnTo>
                  <a:lnTo>
                    <a:pt x="43446" y="38350"/>
                  </a:lnTo>
                  <a:lnTo>
                    <a:pt x="0" y="3835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1" name="Google Shape;2771;p69"/>
            <p:cNvSpPr/>
            <p:nvPr/>
          </p:nvSpPr>
          <p:spPr>
            <a:xfrm rot="8027126">
              <a:off x="2370552" y="2586366"/>
              <a:ext cx="30254" cy="169077"/>
            </a:xfrm>
            <a:custGeom>
              <a:avLst/>
              <a:gdLst/>
              <a:ahLst/>
              <a:cxnLst/>
              <a:rect l="l" t="t" r="r" b="b"/>
              <a:pathLst>
                <a:path w="30230" h="168945" extrusionOk="0">
                  <a:moveTo>
                    <a:pt x="0" y="0"/>
                  </a:moveTo>
                  <a:lnTo>
                    <a:pt x="30230" y="0"/>
                  </a:lnTo>
                  <a:lnTo>
                    <a:pt x="30230" y="168945"/>
                  </a:lnTo>
                  <a:lnTo>
                    <a:pt x="0" y="16894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896112" y="3264408"/>
            <a:ext cx="3630931" cy="9418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Google Shape;272;p33"/>
          <p:cNvSpPr txBox="1">
            <a:spLocks/>
          </p:cNvSpPr>
          <p:nvPr/>
        </p:nvSpPr>
        <p:spPr>
          <a:xfrm>
            <a:off x="1189308" y="1308907"/>
            <a:ext cx="6887763" cy="19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Orbitron Medium"/>
              <a:buNone/>
              <a:defRPr sz="4500" b="1" i="0" u="none" strike="noStrike" cap="none">
                <a:solidFill>
                  <a:schemeClr val="lt2"/>
                </a:solidFill>
                <a:latin typeface="Orbitron"/>
                <a:ea typeface="Orbitron"/>
                <a:cs typeface="Orbitron"/>
                <a:sym typeface="Orbitr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Orbitron"/>
              <a:buNone/>
              <a:defRPr sz="6000" b="1" i="0" u="none" strike="noStrike" cap="none">
                <a:solidFill>
                  <a:schemeClr val="lt1"/>
                </a:solidFill>
                <a:latin typeface="Orbitron"/>
                <a:ea typeface="Orbitron"/>
                <a:cs typeface="Orbitron"/>
                <a:sym typeface="Orbitron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Orbitron"/>
              <a:buNone/>
              <a:defRPr sz="6000" b="1" i="0" u="none" strike="noStrike" cap="none">
                <a:solidFill>
                  <a:schemeClr val="lt1"/>
                </a:solidFill>
                <a:latin typeface="Orbitron"/>
                <a:ea typeface="Orbitron"/>
                <a:cs typeface="Orbitron"/>
                <a:sym typeface="Orbitron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Orbitron"/>
              <a:buNone/>
              <a:defRPr sz="6000" b="1" i="0" u="none" strike="noStrike" cap="none">
                <a:solidFill>
                  <a:schemeClr val="lt1"/>
                </a:solidFill>
                <a:latin typeface="Orbitron"/>
                <a:ea typeface="Orbitron"/>
                <a:cs typeface="Orbitron"/>
                <a:sym typeface="Orbitron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Orbitron"/>
              <a:buNone/>
              <a:defRPr sz="6000" b="1" i="0" u="none" strike="noStrike" cap="none">
                <a:solidFill>
                  <a:schemeClr val="lt1"/>
                </a:solidFill>
                <a:latin typeface="Orbitron"/>
                <a:ea typeface="Orbitron"/>
                <a:cs typeface="Orbitron"/>
                <a:sym typeface="Orbitron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Orbitron"/>
              <a:buNone/>
              <a:defRPr sz="6000" b="1" i="0" u="none" strike="noStrike" cap="none">
                <a:solidFill>
                  <a:schemeClr val="lt1"/>
                </a:solidFill>
                <a:latin typeface="Orbitron"/>
                <a:ea typeface="Orbitron"/>
                <a:cs typeface="Orbitron"/>
                <a:sym typeface="Orbitron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Orbitron"/>
              <a:buNone/>
              <a:defRPr sz="6000" b="1" i="0" u="none" strike="noStrike" cap="none">
                <a:solidFill>
                  <a:schemeClr val="lt1"/>
                </a:solidFill>
                <a:latin typeface="Orbitron"/>
                <a:ea typeface="Orbitron"/>
                <a:cs typeface="Orbitron"/>
                <a:sym typeface="Orbitron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Orbitron"/>
              <a:buNone/>
              <a:defRPr sz="6000" b="1" i="0" u="none" strike="noStrike" cap="none">
                <a:solidFill>
                  <a:schemeClr val="lt1"/>
                </a:solidFill>
                <a:latin typeface="Orbitron"/>
                <a:ea typeface="Orbitron"/>
                <a:cs typeface="Orbitron"/>
                <a:sym typeface="Orbitron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Orbitron"/>
              <a:buNone/>
              <a:defRPr sz="6000" b="1" i="0" u="none" strike="noStrike" cap="none">
                <a:solidFill>
                  <a:schemeClr val="lt1"/>
                </a:solidFill>
                <a:latin typeface="Orbitron"/>
                <a:ea typeface="Orbitron"/>
                <a:cs typeface="Orbitron"/>
                <a:sym typeface="Orbitron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3ECE4"/>
              </a:buClr>
              <a:buSzPts val="6000"/>
              <a:buFont typeface="Orbitron Medium"/>
              <a:buNone/>
              <a:tabLst/>
              <a:defRPr/>
            </a:pPr>
            <a:r>
              <a:rPr kumimoji="0" lang="vi-VN" sz="4300" b="1" i="0" u="none" strike="noStrike" kern="0" cap="none" spc="0" normalizeH="0" baseline="0" noProof="0">
                <a:ln>
                  <a:noFill/>
                </a:ln>
                <a:solidFill>
                  <a:srgbClr val="00487E"/>
                </a:solidFill>
                <a:effectLst/>
                <a:uLnTx/>
                <a:uFillTx/>
                <a:latin typeface="Arial" panose="020B0604020202020204" pitchFamily="34" charset="0"/>
                <a:cs typeface="Orbitron"/>
                <a:sym typeface="Orbitron"/>
              </a:rPr>
              <a:t>CẢM ƠN CÁC EM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3ECE4"/>
              </a:buClr>
              <a:buSzPts val="6000"/>
              <a:buFont typeface="Orbitron Medium"/>
              <a:buNone/>
              <a:tabLst/>
              <a:defRPr/>
            </a:pPr>
            <a:r>
              <a:rPr kumimoji="0" lang="vi-VN" sz="4300" b="1" i="0" u="none" strike="noStrike" kern="0" cap="none" spc="0" normalizeH="0" baseline="0" noProof="0">
                <a:ln>
                  <a:noFill/>
                </a:ln>
                <a:solidFill>
                  <a:srgbClr val="00487E"/>
                </a:solidFill>
                <a:effectLst/>
                <a:uLnTx/>
                <a:uFillTx/>
                <a:latin typeface="Arial" panose="020B0604020202020204" pitchFamily="34" charset="0"/>
                <a:cs typeface="Orbitron"/>
                <a:sym typeface="Orbitron"/>
              </a:rPr>
              <a:t>ĐÃ THAM GIA TIẾT HỌC!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8" name="Google Shape;1358;p38"/>
          <p:cNvGrpSpPr/>
          <p:nvPr/>
        </p:nvGrpSpPr>
        <p:grpSpPr>
          <a:xfrm rot="8827366">
            <a:off x="8440510" y="3481399"/>
            <a:ext cx="680576" cy="236683"/>
            <a:chOff x="2832375" y="669000"/>
            <a:chExt cx="491675" cy="215825"/>
          </a:xfrm>
        </p:grpSpPr>
        <p:sp>
          <p:nvSpPr>
            <p:cNvPr id="1359" name="Google Shape;1359;p38"/>
            <p:cNvSpPr/>
            <p:nvPr/>
          </p:nvSpPr>
          <p:spPr>
            <a:xfrm>
              <a:off x="2832375" y="669000"/>
              <a:ext cx="491675" cy="215825"/>
            </a:xfrm>
            <a:custGeom>
              <a:avLst/>
              <a:gdLst/>
              <a:ahLst/>
              <a:cxnLst/>
              <a:rect l="l" t="t" r="r" b="b"/>
              <a:pathLst>
                <a:path w="19667" h="8633" extrusionOk="0">
                  <a:moveTo>
                    <a:pt x="730" y="0"/>
                  </a:moveTo>
                  <a:cubicBezTo>
                    <a:pt x="305" y="0"/>
                    <a:pt x="1" y="365"/>
                    <a:pt x="1" y="730"/>
                  </a:cubicBezTo>
                  <a:lnTo>
                    <a:pt x="1" y="7903"/>
                  </a:lnTo>
                  <a:cubicBezTo>
                    <a:pt x="1" y="8329"/>
                    <a:pt x="335" y="8633"/>
                    <a:pt x="730" y="8633"/>
                  </a:cubicBezTo>
                  <a:lnTo>
                    <a:pt x="18968" y="8633"/>
                  </a:lnTo>
                  <a:cubicBezTo>
                    <a:pt x="19363" y="8633"/>
                    <a:pt x="19667" y="8298"/>
                    <a:pt x="19667" y="7903"/>
                  </a:cubicBezTo>
                  <a:lnTo>
                    <a:pt x="19667" y="730"/>
                  </a:lnTo>
                  <a:cubicBezTo>
                    <a:pt x="19667" y="304"/>
                    <a:pt x="19333" y="0"/>
                    <a:pt x="189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38"/>
            <p:cNvSpPr/>
            <p:nvPr/>
          </p:nvSpPr>
          <p:spPr>
            <a:xfrm>
              <a:off x="3078600" y="669000"/>
              <a:ext cx="245450" cy="215825"/>
            </a:xfrm>
            <a:custGeom>
              <a:avLst/>
              <a:gdLst/>
              <a:ahLst/>
              <a:cxnLst/>
              <a:rect l="l" t="t" r="r" b="b"/>
              <a:pathLst>
                <a:path w="9818" h="8633" extrusionOk="0">
                  <a:moveTo>
                    <a:pt x="0" y="0"/>
                  </a:moveTo>
                  <a:lnTo>
                    <a:pt x="0" y="8633"/>
                  </a:lnTo>
                  <a:lnTo>
                    <a:pt x="9119" y="8633"/>
                  </a:lnTo>
                  <a:cubicBezTo>
                    <a:pt x="9484" y="8633"/>
                    <a:pt x="9818" y="8329"/>
                    <a:pt x="9818" y="7903"/>
                  </a:cubicBezTo>
                  <a:lnTo>
                    <a:pt x="9818" y="578"/>
                  </a:lnTo>
                  <a:cubicBezTo>
                    <a:pt x="9818" y="213"/>
                    <a:pt x="9514" y="0"/>
                    <a:pt x="91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9308" y="2167970"/>
            <a:ext cx="653180" cy="9131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02751" y="547659"/>
            <a:ext cx="35766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smtClean="0"/>
              <a:t>Xét góc C của tam giác ABC vuông tại A (H.4.3). Hãy chỉ ra cạnh đối và cạnh kề của góc C.</a:t>
            </a:r>
            <a:endParaRPr lang="en-US" sz="200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5625" y="906397"/>
            <a:ext cx="2786375" cy="3436330"/>
          </a:xfrm>
          <a:prstGeom prst="rect">
            <a:avLst/>
          </a:prstGeom>
        </p:spPr>
      </p:pic>
      <p:grpSp>
        <p:nvGrpSpPr>
          <p:cNvPr id="125" name="Google Shape;1576;p40"/>
          <p:cNvGrpSpPr/>
          <p:nvPr/>
        </p:nvGrpSpPr>
        <p:grpSpPr>
          <a:xfrm>
            <a:off x="7749133" y="547659"/>
            <a:ext cx="888547" cy="679278"/>
            <a:chOff x="7746676" y="868788"/>
            <a:chExt cx="888547" cy="679278"/>
          </a:xfrm>
        </p:grpSpPr>
        <p:sp>
          <p:nvSpPr>
            <p:cNvPr id="126" name="Google Shape;1577;p40"/>
            <p:cNvSpPr/>
            <p:nvPr/>
          </p:nvSpPr>
          <p:spPr>
            <a:xfrm rot="1701538">
              <a:off x="7754235" y="982518"/>
              <a:ext cx="520112" cy="163237"/>
            </a:xfrm>
            <a:custGeom>
              <a:avLst/>
              <a:gdLst/>
              <a:ahLst/>
              <a:cxnLst/>
              <a:rect l="l" t="t" r="r" b="b"/>
              <a:pathLst>
                <a:path w="520105" h="163235" extrusionOk="0">
                  <a:moveTo>
                    <a:pt x="368351" y="77"/>
                  </a:moveTo>
                  <a:cubicBezTo>
                    <a:pt x="361787" y="77"/>
                    <a:pt x="355222" y="77"/>
                    <a:pt x="348658" y="77"/>
                  </a:cubicBezTo>
                  <a:cubicBezTo>
                    <a:pt x="339934" y="77"/>
                    <a:pt x="331211" y="77"/>
                    <a:pt x="322401" y="77"/>
                  </a:cubicBezTo>
                  <a:cubicBezTo>
                    <a:pt x="315836" y="77"/>
                    <a:pt x="309272" y="77"/>
                    <a:pt x="302708" y="77"/>
                  </a:cubicBezTo>
                  <a:cubicBezTo>
                    <a:pt x="295539" y="77"/>
                    <a:pt x="288370" y="77"/>
                    <a:pt x="281201" y="77"/>
                  </a:cubicBezTo>
                  <a:cubicBezTo>
                    <a:pt x="272995" y="77"/>
                    <a:pt x="264790" y="77"/>
                    <a:pt x="256584" y="77"/>
                  </a:cubicBezTo>
                  <a:cubicBezTo>
                    <a:pt x="247947" y="77"/>
                    <a:pt x="239224" y="77"/>
                    <a:pt x="230586" y="77"/>
                  </a:cubicBezTo>
                  <a:cubicBezTo>
                    <a:pt x="222381" y="77"/>
                    <a:pt x="214175" y="77"/>
                    <a:pt x="205970" y="77"/>
                  </a:cubicBezTo>
                  <a:cubicBezTo>
                    <a:pt x="195778" y="77"/>
                    <a:pt x="185672" y="77"/>
                    <a:pt x="175480" y="77"/>
                  </a:cubicBezTo>
                  <a:cubicBezTo>
                    <a:pt x="167189" y="77"/>
                    <a:pt x="158983" y="77"/>
                    <a:pt x="150691" y="77"/>
                  </a:cubicBezTo>
                  <a:cubicBezTo>
                    <a:pt x="140499" y="77"/>
                    <a:pt x="130394" y="77"/>
                    <a:pt x="120202" y="77"/>
                  </a:cubicBezTo>
                  <a:cubicBezTo>
                    <a:pt x="111219" y="77"/>
                    <a:pt x="102236" y="-182"/>
                    <a:pt x="93167" y="250"/>
                  </a:cubicBezTo>
                  <a:cubicBezTo>
                    <a:pt x="85653" y="595"/>
                    <a:pt x="78311" y="1632"/>
                    <a:pt x="71142" y="3446"/>
                  </a:cubicBezTo>
                  <a:cubicBezTo>
                    <a:pt x="49808" y="8801"/>
                    <a:pt x="32361" y="18734"/>
                    <a:pt x="19232" y="33503"/>
                  </a:cubicBezTo>
                  <a:cubicBezTo>
                    <a:pt x="7658" y="46459"/>
                    <a:pt x="1266" y="61143"/>
                    <a:pt x="144" y="77208"/>
                  </a:cubicBezTo>
                  <a:cubicBezTo>
                    <a:pt x="-720" y="90941"/>
                    <a:pt x="2303" y="103984"/>
                    <a:pt x="9472" y="116421"/>
                  </a:cubicBezTo>
                  <a:cubicBezTo>
                    <a:pt x="15777" y="127391"/>
                    <a:pt x="24587" y="136719"/>
                    <a:pt x="35902" y="144406"/>
                  </a:cubicBezTo>
                  <a:cubicBezTo>
                    <a:pt x="49549" y="153648"/>
                    <a:pt x="65096" y="159608"/>
                    <a:pt x="82630" y="162026"/>
                  </a:cubicBezTo>
                  <a:cubicBezTo>
                    <a:pt x="86689" y="162544"/>
                    <a:pt x="90835" y="163063"/>
                    <a:pt x="94981" y="163149"/>
                  </a:cubicBezTo>
                  <a:cubicBezTo>
                    <a:pt x="135749" y="163149"/>
                    <a:pt x="176430" y="163149"/>
                    <a:pt x="217198" y="163235"/>
                  </a:cubicBezTo>
                  <a:cubicBezTo>
                    <a:pt x="254080" y="163235"/>
                    <a:pt x="290961" y="163235"/>
                    <a:pt x="327842" y="163235"/>
                  </a:cubicBezTo>
                  <a:cubicBezTo>
                    <a:pt x="351681" y="163235"/>
                    <a:pt x="375520" y="163235"/>
                    <a:pt x="399359" y="163235"/>
                  </a:cubicBezTo>
                  <a:cubicBezTo>
                    <a:pt x="406700" y="163235"/>
                    <a:pt x="412574" y="158226"/>
                    <a:pt x="412746" y="152180"/>
                  </a:cubicBezTo>
                  <a:cubicBezTo>
                    <a:pt x="412919" y="146133"/>
                    <a:pt x="407305" y="140951"/>
                    <a:pt x="399963" y="140692"/>
                  </a:cubicBezTo>
                  <a:cubicBezTo>
                    <a:pt x="393485" y="140519"/>
                    <a:pt x="386921" y="140606"/>
                    <a:pt x="380443" y="140606"/>
                  </a:cubicBezTo>
                  <a:cubicBezTo>
                    <a:pt x="371979" y="140606"/>
                    <a:pt x="363514" y="140606"/>
                    <a:pt x="355049" y="140606"/>
                  </a:cubicBezTo>
                  <a:cubicBezTo>
                    <a:pt x="346671" y="140606"/>
                    <a:pt x="338207" y="140606"/>
                    <a:pt x="329829" y="140606"/>
                  </a:cubicBezTo>
                  <a:cubicBezTo>
                    <a:pt x="321364" y="140606"/>
                    <a:pt x="312900" y="140606"/>
                    <a:pt x="304435" y="140606"/>
                  </a:cubicBezTo>
                  <a:cubicBezTo>
                    <a:pt x="295884" y="140606"/>
                    <a:pt x="287333" y="140606"/>
                    <a:pt x="278782" y="140606"/>
                  </a:cubicBezTo>
                  <a:cubicBezTo>
                    <a:pt x="270231" y="140606"/>
                    <a:pt x="262112" y="140606"/>
                    <a:pt x="253734" y="140606"/>
                  </a:cubicBezTo>
                  <a:cubicBezTo>
                    <a:pt x="245270" y="140606"/>
                    <a:pt x="236805" y="140606"/>
                    <a:pt x="228341" y="140606"/>
                  </a:cubicBezTo>
                  <a:cubicBezTo>
                    <a:pt x="219962" y="140606"/>
                    <a:pt x="211498" y="140606"/>
                    <a:pt x="203120" y="140606"/>
                  </a:cubicBezTo>
                  <a:cubicBezTo>
                    <a:pt x="194655" y="140606"/>
                    <a:pt x="186191" y="140606"/>
                    <a:pt x="177726" y="140606"/>
                  </a:cubicBezTo>
                  <a:cubicBezTo>
                    <a:pt x="169262" y="140606"/>
                    <a:pt x="160797" y="140606"/>
                    <a:pt x="152332" y="140606"/>
                  </a:cubicBezTo>
                  <a:cubicBezTo>
                    <a:pt x="143954" y="140606"/>
                    <a:pt x="135490" y="140606"/>
                    <a:pt x="127112" y="140606"/>
                  </a:cubicBezTo>
                  <a:cubicBezTo>
                    <a:pt x="118647" y="140606"/>
                    <a:pt x="110183" y="140606"/>
                    <a:pt x="101718" y="140606"/>
                  </a:cubicBezTo>
                  <a:cubicBezTo>
                    <a:pt x="92390" y="140606"/>
                    <a:pt x="83321" y="139569"/>
                    <a:pt x="74597" y="136892"/>
                  </a:cubicBezTo>
                  <a:cubicBezTo>
                    <a:pt x="67083" y="134560"/>
                    <a:pt x="60259" y="131364"/>
                    <a:pt x="54127" y="127131"/>
                  </a:cubicBezTo>
                  <a:cubicBezTo>
                    <a:pt x="44798" y="120740"/>
                    <a:pt x="37802" y="113053"/>
                    <a:pt x="33224" y="103811"/>
                  </a:cubicBezTo>
                  <a:cubicBezTo>
                    <a:pt x="27437" y="92064"/>
                    <a:pt x="26487" y="79972"/>
                    <a:pt x="30029" y="67707"/>
                  </a:cubicBezTo>
                  <a:cubicBezTo>
                    <a:pt x="33138" y="57083"/>
                    <a:pt x="39443" y="47841"/>
                    <a:pt x="49031" y="40154"/>
                  </a:cubicBezTo>
                  <a:cubicBezTo>
                    <a:pt x="63109" y="28753"/>
                    <a:pt x="80125" y="22966"/>
                    <a:pt x="99991" y="22880"/>
                  </a:cubicBezTo>
                  <a:cubicBezTo>
                    <a:pt x="114933" y="22880"/>
                    <a:pt x="129789" y="22880"/>
                    <a:pt x="144732" y="22880"/>
                  </a:cubicBezTo>
                  <a:cubicBezTo>
                    <a:pt x="159329" y="22880"/>
                    <a:pt x="174012" y="22880"/>
                    <a:pt x="188609" y="22880"/>
                  </a:cubicBezTo>
                  <a:cubicBezTo>
                    <a:pt x="204674" y="22880"/>
                    <a:pt x="220740" y="22880"/>
                    <a:pt x="236805" y="22880"/>
                  </a:cubicBezTo>
                  <a:cubicBezTo>
                    <a:pt x="249847" y="22880"/>
                    <a:pt x="262976" y="22880"/>
                    <a:pt x="276018" y="22793"/>
                  </a:cubicBezTo>
                  <a:cubicBezTo>
                    <a:pt x="289924" y="22793"/>
                    <a:pt x="303830" y="22793"/>
                    <a:pt x="317736" y="22793"/>
                  </a:cubicBezTo>
                  <a:cubicBezTo>
                    <a:pt x="333802" y="22793"/>
                    <a:pt x="349867" y="22793"/>
                    <a:pt x="365932" y="22880"/>
                  </a:cubicBezTo>
                  <a:cubicBezTo>
                    <a:pt x="380529" y="22880"/>
                    <a:pt x="395213" y="22880"/>
                    <a:pt x="409810" y="22880"/>
                  </a:cubicBezTo>
                  <a:cubicBezTo>
                    <a:pt x="419915" y="22880"/>
                    <a:pt x="430021" y="22966"/>
                    <a:pt x="440127" y="22880"/>
                  </a:cubicBezTo>
                  <a:cubicBezTo>
                    <a:pt x="459733" y="22793"/>
                    <a:pt x="475021" y="29357"/>
                    <a:pt x="485213" y="43091"/>
                  </a:cubicBezTo>
                  <a:cubicBezTo>
                    <a:pt x="497910" y="60365"/>
                    <a:pt x="493246" y="82131"/>
                    <a:pt x="475108" y="95174"/>
                  </a:cubicBezTo>
                  <a:cubicBezTo>
                    <a:pt x="465607" y="101997"/>
                    <a:pt x="454551" y="105366"/>
                    <a:pt x="441940" y="105366"/>
                  </a:cubicBezTo>
                  <a:cubicBezTo>
                    <a:pt x="415165" y="105366"/>
                    <a:pt x="388476" y="105366"/>
                    <a:pt x="361700" y="105366"/>
                  </a:cubicBezTo>
                  <a:cubicBezTo>
                    <a:pt x="302880" y="105366"/>
                    <a:pt x="244147" y="105366"/>
                    <a:pt x="185327" y="105366"/>
                  </a:cubicBezTo>
                  <a:cubicBezTo>
                    <a:pt x="167966" y="105366"/>
                    <a:pt x="154837" y="93360"/>
                    <a:pt x="156478" y="79281"/>
                  </a:cubicBezTo>
                  <a:cubicBezTo>
                    <a:pt x="157860" y="67189"/>
                    <a:pt x="169866" y="58120"/>
                    <a:pt x="185241" y="57861"/>
                  </a:cubicBezTo>
                  <a:cubicBezTo>
                    <a:pt x="198369" y="57688"/>
                    <a:pt x="211584" y="57861"/>
                    <a:pt x="224713" y="57861"/>
                  </a:cubicBezTo>
                  <a:cubicBezTo>
                    <a:pt x="240778" y="57861"/>
                    <a:pt x="256844" y="57861"/>
                    <a:pt x="272995" y="57861"/>
                  </a:cubicBezTo>
                  <a:cubicBezTo>
                    <a:pt x="289147" y="57861"/>
                    <a:pt x="305299" y="57861"/>
                    <a:pt x="321450" y="57861"/>
                  </a:cubicBezTo>
                  <a:cubicBezTo>
                    <a:pt x="337602" y="57861"/>
                    <a:pt x="353754" y="57861"/>
                    <a:pt x="369906" y="57861"/>
                  </a:cubicBezTo>
                  <a:cubicBezTo>
                    <a:pt x="379407" y="57861"/>
                    <a:pt x="388908" y="57947"/>
                    <a:pt x="398409" y="57947"/>
                  </a:cubicBezTo>
                  <a:cubicBezTo>
                    <a:pt x="403332" y="57947"/>
                    <a:pt x="407564" y="56479"/>
                    <a:pt x="410501" y="53024"/>
                  </a:cubicBezTo>
                  <a:cubicBezTo>
                    <a:pt x="413351" y="49655"/>
                    <a:pt x="413956" y="45855"/>
                    <a:pt x="411883" y="42054"/>
                  </a:cubicBezTo>
                  <a:cubicBezTo>
                    <a:pt x="409551" y="37736"/>
                    <a:pt x="405491" y="35231"/>
                    <a:pt x="399704" y="35231"/>
                  </a:cubicBezTo>
                  <a:cubicBezTo>
                    <a:pt x="386057" y="35144"/>
                    <a:pt x="372410" y="35231"/>
                    <a:pt x="358763" y="35231"/>
                  </a:cubicBezTo>
                  <a:cubicBezTo>
                    <a:pt x="340971" y="35231"/>
                    <a:pt x="323178" y="35231"/>
                    <a:pt x="305385" y="35231"/>
                  </a:cubicBezTo>
                  <a:cubicBezTo>
                    <a:pt x="286210" y="35231"/>
                    <a:pt x="267122" y="35231"/>
                    <a:pt x="247947" y="35231"/>
                  </a:cubicBezTo>
                  <a:cubicBezTo>
                    <a:pt x="230068" y="35231"/>
                    <a:pt x="212102" y="35231"/>
                    <a:pt x="194223" y="35231"/>
                  </a:cubicBezTo>
                  <a:cubicBezTo>
                    <a:pt x="187313" y="35231"/>
                    <a:pt x="180317" y="34885"/>
                    <a:pt x="173580" y="36267"/>
                  </a:cubicBezTo>
                  <a:cubicBezTo>
                    <a:pt x="151901" y="40586"/>
                    <a:pt x="137476" y="51469"/>
                    <a:pt x="130826" y="69003"/>
                  </a:cubicBezTo>
                  <a:cubicBezTo>
                    <a:pt x="127371" y="78072"/>
                    <a:pt x="127803" y="87141"/>
                    <a:pt x="131430" y="96124"/>
                  </a:cubicBezTo>
                  <a:cubicBezTo>
                    <a:pt x="135058" y="105366"/>
                    <a:pt x="141622" y="112880"/>
                    <a:pt x="151037" y="118753"/>
                  </a:cubicBezTo>
                  <a:cubicBezTo>
                    <a:pt x="158897" y="123590"/>
                    <a:pt x="167707" y="126613"/>
                    <a:pt x="177467" y="127736"/>
                  </a:cubicBezTo>
                  <a:cubicBezTo>
                    <a:pt x="182995" y="128341"/>
                    <a:pt x="188609" y="128168"/>
                    <a:pt x="194137" y="128168"/>
                  </a:cubicBezTo>
                  <a:cubicBezTo>
                    <a:pt x="207266" y="128168"/>
                    <a:pt x="220481" y="128168"/>
                    <a:pt x="233609" y="128168"/>
                  </a:cubicBezTo>
                  <a:cubicBezTo>
                    <a:pt x="246479" y="128168"/>
                    <a:pt x="259435" y="128168"/>
                    <a:pt x="272304" y="128168"/>
                  </a:cubicBezTo>
                  <a:cubicBezTo>
                    <a:pt x="285433" y="128168"/>
                    <a:pt x="298648" y="128168"/>
                    <a:pt x="311777" y="128168"/>
                  </a:cubicBezTo>
                  <a:cubicBezTo>
                    <a:pt x="324646" y="128168"/>
                    <a:pt x="337602" y="128168"/>
                    <a:pt x="350472" y="128168"/>
                  </a:cubicBezTo>
                  <a:cubicBezTo>
                    <a:pt x="363600" y="128168"/>
                    <a:pt x="376815" y="128168"/>
                    <a:pt x="389944" y="128168"/>
                  </a:cubicBezTo>
                  <a:cubicBezTo>
                    <a:pt x="403073" y="128168"/>
                    <a:pt x="416115" y="128168"/>
                    <a:pt x="429244" y="128168"/>
                  </a:cubicBezTo>
                  <a:cubicBezTo>
                    <a:pt x="436672" y="128168"/>
                    <a:pt x="444100" y="128427"/>
                    <a:pt x="451441" y="127650"/>
                  </a:cubicBezTo>
                  <a:cubicBezTo>
                    <a:pt x="471739" y="125490"/>
                    <a:pt x="488495" y="118062"/>
                    <a:pt x="501710" y="105193"/>
                  </a:cubicBezTo>
                  <a:cubicBezTo>
                    <a:pt x="512766" y="94396"/>
                    <a:pt x="518812" y="81872"/>
                    <a:pt x="519935" y="67880"/>
                  </a:cubicBezTo>
                  <a:cubicBezTo>
                    <a:pt x="520712" y="58465"/>
                    <a:pt x="518812" y="49223"/>
                    <a:pt x="514494" y="40413"/>
                  </a:cubicBezTo>
                  <a:cubicBezTo>
                    <a:pt x="508102" y="27457"/>
                    <a:pt x="497651" y="17179"/>
                    <a:pt x="483140" y="9751"/>
                  </a:cubicBezTo>
                  <a:cubicBezTo>
                    <a:pt x="470098" y="3014"/>
                    <a:pt x="455674" y="77"/>
                    <a:pt x="440299" y="77"/>
                  </a:cubicBezTo>
                  <a:cubicBezTo>
                    <a:pt x="433217" y="77"/>
                    <a:pt x="426221" y="77"/>
                    <a:pt x="419138" y="77"/>
                  </a:cubicBezTo>
                  <a:cubicBezTo>
                    <a:pt x="411105" y="77"/>
                    <a:pt x="402986" y="77"/>
                    <a:pt x="394954" y="77"/>
                  </a:cubicBezTo>
                  <a:cubicBezTo>
                    <a:pt x="386144" y="77"/>
                    <a:pt x="377334" y="77"/>
                    <a:pt x="368524" y="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578;p40"/>
            <p:cNvSpPr/>
            <p:nvPr/>
          </p:nvSpPr>
          <p:spPr>
            <a:xfrm rot="-1247444">
              <a:off x="8103015" y="1297808"/>
              <a:ext cx="520170" cy="163255"/>
            </a:xfrm>
            <a:custGeom>
              <a:avLst/>
              <a:gdLst/>
              <a:ahLst/>
              <a:cxnLst/>
              <a:rect l="l" t="t" r="r" b="b"/>
              <a:pathLst>
                <a:path w="520105" h="163235" extrusionOk="0">
                  <a:moveTo>
                    <a:pt x="368351" y="77"/>
                  </a:moveTo>
                  <a:cubicBezTo>
                    <a:pt x="361787" y="77"/>
                    <a:pt x="355222" y="77"/>
                    <a:pt x="348658" y="77"/>
                  </a:cubicBezTo>
                  <a:cubicBezTo>
                    <a:pt x="339934" y="77"/>
                    <a:pt x="331211" y="77"/>
                    <a:pt x="322401" y="77"/>
                  </a:cubicBezTo>
                  <a:cubicBezTo>
                    <a:pt x="315836" y="77"/>
                    <a:pt x="309272" y="77"/>
                    <a:pt x="302708" y="77"/>
                  </a:cubicBezTo>
                  <a:cubicBezTo>
                    <a:pt x="295539" y="77"/>
                    <a:pt x="288370" y="77"/>
                    <a:pt x="281201" y="77"/>
                  </a:cubicBezTo>
                  <a:cubicBezTo>
                    <a:pt x="272995" y="77"/>
                    <a:pt x="264790" y="77"/>
                    <a:pt x="256584" y="77"/>
                  </a:cubicBezTo>
                  <a:cubicBezTo>
                    <a:pt x="247947" y="77"/>
                    <a:pt x="239224" y="77"/>
                    <a:pt x="230586" y="77"/>
                  </a:cubicBezTo>
                  <a:cubicBezTo>
                    <a:pt x="222381" y="77"/>
                    <a:pt x="214175" y="77"/>
                    <a:pt x="205970" y="77"/>
                  </a:cubicBezTo>
                  <a:cubicBezTo>
                    <a:pt x="195778" y="77"/>
                    <a:pt x="185672" y="77"/>
                    <a:pt x="175480" y="77"/>
                  </a:cubicBezTo>
                  <a:cubicBezTo>
                    <a:pt x="167189" y="77"/>
                    <a:pt x="158983" y="77"/>
                    <a:pt x="150691" y="77"/>
                  </a:cubicBezTo>
                  <a:cubicBezTo>
                    <a:pt x="140499" y="77"/>
                    <a:pt x="130394" y="77"/>
                    <a:pt x="120202" y="77"/>
                  </a:cubicBezTo>
                  <a:cubicBezTo>
                    <a:pt x="111219" y="77"/>
                    <a:pt x="102236" y="-182"/>
                    <a:pt x="93167" y="250"/>
                  </a:cubicBezTo>
                  <a:cubicBezTo>
                    <a:pt x="85653" y="595"/>
                    <a:pt x="78311" y="1632"/>
                    <a:pt x="71142" y="3446"/>
                  </a:cubicBezTo>
                  <a:cubicBezTo>
                    <a:pt x="49808" y="8801"/>
                    <a:pt x="32361" y="18734"/>
                    <a:pt x="19232" y="33503"/>
                  </a:cubicBezTo>
                  <a:cubicBezTo>
                    <a:pt x="7658" y="46459"/>
                    <a:pt x="1266" y="61143"/>
                    <a:pt x="144" y="77208"/>
                  </a:cubicBezTo>
                  <a:cubicBezTo>
                    <a:pt x="-720" y="90941"/>
                    <a:pt x="2303" y="103984"/>
                    <a:pt x="9472" y="116421"/>
                  </a:cubicBezTo>
                  <a:cubicBezTo>
                    <a:pt x="15777" y="127391"/>
                    <a:pt x="24587" y="136719"/>
                    <a:pt x="35902" y="144406"/>
                  </a:cubicBezTo>
                  <a:cubicBezTo>
                    <a:pt x="49549" y="153648"/>
                    <a:pt x="65096" y="159608"/>
                    <a:pt x="82630" y="162026"/>
                  </a:cubicBezTo>
                  <a:cubicBezTo>
                    <a:pt x="86689" y="162544"/>
                    <a:pt x="90835" y="163063"/>
                    <a:pt x="94981" y="163149"/>
                  </a:cubicBezTo>
                  <a:cubicBezTo>
                    <a:pt x="135749" y="163149"/>
                    <a:pt x="176430" y="163149"/>
                    <a:pt x="217198" y="163235"/>
                  </a:cubicBezTo>
                  <a:cubicBezTo>
                    <a:pt x="254080" y="163235"/>
                    <a:pt x="290961" y="163235"/>
                    <a:pt x="327842" y="163235"/>
                  </a:cubicBezTo>
                  <a:cubicBezTo>
                    <a:pt x="351681" y="163235"/>
                    <a:pt x="375520" y="163235"/>
                    <a:pt x="399359" y="163235"/>
                  </a:cubicBezTo>
                  <a:cubicBezTo>
                    <a:pt x="406700" y="163235"/>
                    <a:pt x="412574" y="158226"/>
                    <a:pt x="412746" y="152180"/>
                  </a:cubicBezTo>
                  <a:cubicBezTo>
                    <a:pt x="412919" y="146134"/>
                    <a:pt x="407305" y="140951"/>
                    <a:pt x="399963" y="140692"/>
                  </a:cubicBezTo>
                  <a:cubicBezTo>
                    <a:pt x="393485" y="140519"/>
                    <a:pt x="386921" y="140606"/>
                    <a:pt x="380443" y="140606"/>
                  </a:cubicBezTo>
                  <a:cubicBezTo>
                    <a:pt x="371979" y="140606"/>
                    <a:pt x="363514" y="140606"/>
                    <a:pt x="355049" y="140606"/>
                  </a:cubicBezTo>
                  <a:cubicBezTo>
                    <a:pt x="346671" y="140606"/>
                    <a:pt x="338207" y="140606"/>
                    <a:pt x="329829" y="140606"/>
                  </a:cubicBezTo>
                  <a:cubicBezTo>
                    <a:pt x="321364" y="140606"/>
                    <a:pt x="312900" y="140606"/>
                    <a:pt x="304435" y="140606"/>
                  </a:cubicBezTo>
                  <a:cubicBezTo>
                    <a:pt x="295884" y="140606"/>
                    <a:pt x="287333" y="140606"/>
                    <a:pt x="278782" y="140606"/>
                  </a:cubicBezTo>
                  <a:cubicBezTo>
                    <a:pt x="270231" y="140606"/>
                    <a:pt x="262112" y="140606"/>
                    <a:pt x="253734" y="140606"/>
                  </a:cubicBezTo>
                  <a:cubicBezTo>
                    <a:pt x="245270" y="140606"/>
                    <a:pt x="236805" y="140606"/>
                    <a:pt x="228341" y="140606"/>
                  </a:cubicBezTo>
                  <a:cubicBezTo>
                    <a:pt x="219962" y="140606"/>
                    <a:pt x="211498" y="140606"/>
                    <a:pt x="203120" y="140606"/>
                  </a:cubicBezTo>
                  <a:cubicBezTo>
                    <a:pt x="194655" y="140606"/>
                    <a:pt x="186191" y="140606"/>
                    <a:pt x="177726" y="140606"/>
                  </a:cubicBezTo>
                  <a:cubicBezTo>
                    <a:pt x="169262" y="140606"/>
                    <a:pt x="160797" y="140606"/>
                    <a:pt x="152332" y="140606"/>
                  </a:cubicBezTo>
                  <a:cubicBezTo>
                    <a:pt x="143954" y="140606"/>
                    <a:pt x="135490" y="140606"/>
                    <a:pt x="127112" y="140606"/>
                  </a:cubicBezTo>
                  <a:cubicBezTo>
                    <a:pt x="118647" y="140606"/>
                    <a:pt x="110183" y="140606"/>
                    <a:pt x="101718" y="140606"/>
                  </a:cubicBezTo>
                  <a:cubicBezTo>
                    <a:pt x="92390" y="140606"/>
                    <a:pt x="83321" y="139569"/>
                    <a:pt x="74597" y="136892"/>
                  </a:cubicBezTo>
                  <a:cubicBezTo>
                    <a:pt x="67083" y="134560"/>
                    <a:pt x="60259" y="131364"/>
                    <a:pt x="54127" y="127132"/>
                  </a:cubicBezTo>
                  <a:cubicBezTo>
                    <a:pt x="44798" y="120826"/>
                    <a:pt x="37802" y="113053"/>
                    <a:pt x="33224" y="103811"/>
                  </a:cubicBezTo>
                  <a:cubicBezTo>
                    <a:pt x="27437" y="92064"/>
                    <a:pt x="26487" y="79972"/>
                    <a:pt x="30029" y="67707"/>
                  </a:cubicBezTo>
                  <a:cubicBezTo>
                    <a:pt x="33138" y="57083"/>
                    <a:pt x="39443" y="47841"/>
                    <a:pt x="49031" y="40154"/>
                  </a:cubicBezTo>
                  <a:cubicBezTo>
                    <a:pt x="63109" y="28753"/>
                    <a:pt x="80125" y="22966"/>
                    <a:pt x="99991" y="22879"/>
                  </a:cubicBezTo>
                  <a:cubicBezTo>
                    <a:pt x="114933" y="22879"/>
                    <a:pt x="129789" y="22879"/>
                    <a:pt x="144732" y="22879"/>
                  </a:cubicBezTo>
                  <a:cubicBezTo>
                    <a:pt x="159329" y="22879"/>
                    <a:pt x="174012" y="22879"/>
                    <a:pt x="188609" y="22879"/>
                  </a:cubicBezTo>
                  <a:cubicBezTo>
                    <a:pt x="204674" y="22879"/>
                    <a:pt x="220740" y="22879"/>
                    <a:pt x="236805" y="22879"/>
                  </a:cubicBezTo>
                  <a:cubicBezTo>
                    <a:pt x="249847" y="22879"/>
                    <a:pt x="262976" y="22879"/>
                    <a:pt x="276018" y="22793"/>
                  </a:cubicBezTo>
                  <a:cubicBezTo>
                    <a:pt x="289924" y="22793"/>
                    <a:pt x="303830" y="22793"/>
                    <a:pt x="317736" y="22793"/>
                  </a:cubicBezTo>
                  <a:cubicBezTo>
                    <a:pt x="333802" y="22793"/>
                    <a:pt x="349867" y="22793"/>
                    <a:pt x="365932" y="22879"/>
                  </a:cubicBezTo>
                  <a:cubicBezTo>
                    <a:pt x="380529" y="22879"/>
                    <a:pt x="395213" y="22879"/>
                    <a:pt x="409810" y="22879"/>
                  </a:cubicBezTo>
                  <a:cubicBezTo>
                    <a:pt x="419915" y="22879"/>
                    <a:pt x="430021" y="22966"/>
                    <a:pt x="440127" y="22879"/>
                  </a:cubicBezTo>
                  <a:cubicBezTo>
                    <a:pt x="459733" y="22793"/>
                    <a:pt x="475021" y="29357"/>
                    <a:pt x="485213" y="43091"/>
                  </a:cubicBezTo>
                  <a:cubicBezTo>
                    <a:pt x="497910" y="60365"/>
                    <a:pt x="493246" y="82131"/>
                    <a:pt x="475108" y="95174"/>
                  </a:cubicBezTo>
                  <a:cubicBezTo>
                    <a:pt x="465607" y="101997"/>
                    <a:pt x="454551" y="105366"/>
                    <a:pt x="441940" y="105366"/>
                  </a:cubicBezTo>
                  <a:cubicBezTo>
                    <a:pt x="415165" y="105366"/>
                    <a:pt x="388476" y="105366"/>
                    <a:pt x="361700" y="105366"/>
                  </a:cubicBezTo>
                  <a:cubicBezTo>
                    <a:pt x="302880" y="105366"/>
                    <a:pt x="244147" y="105366"/>
                    <a:pt x="185327" y="105366"/>
                  </a:cubicBezTo>
                  <a:cubicBezTo>
                    <a:pt x="167966" y="105366"/>
                    <a:pt x="154837" y="93360"/>
                    <a:pt x="156478" y="79281"/>
                  </a:cubicBezTo>
                  <a:cubicBezTo>
                    <a:pt x="157860" y="67189"/>
                    <a:pt x="169866" y="58120"/>
                    <a:pt x="185241" y="57861"/>
                  </a:cubicBezTo>
                  <a:cubicBezTo>
                    <a:pt x="198369" y="57688"/>
                    <a:pt x="211584" y="57861"/>
                    <a:pt x="224713" y="57861"/>
                  </a:cubicBezTo>
                  <a:cubicBezTo>
                    <a:pt x="240778" y="57861"/>
                    <a:pt x="256844" y="57861"/>
                    <a:pt x="272995" y="57861"/>
                  </a:cubicBezTo>
                  <a:cubicBezTo>
                    <a:pt x="289147" y="57861"/>
                    <a:pt x="305299" y="57861"/>
                    <a:pt x="321450" y="57861"/>
                  </a:cubicBezTo>
                  <a:cubicBezTo>
                    <a:pt x="337602" y="57861"/>
                    <a:pt x="353754" y="57861"/>
                    <a:pt x="369906" y="57861"/>
                  </a:cubicBezTo>
                  <a:cubicBezTo>
                    <a:pt x="379407" y="57861"/>
                    <a:pt x="388908" y="57947"/>
                    <a:pt x="398409" y="57947"/>
                  </a:cubicBezTo>
                  <a:cubicBezTo>
                    <a:pt x="403332" y="57947"/>
                    <a:pt x="407564" y="56479"/>
                    <a:pt x="410501" y="53024"/>
                  </a:cubicBezTo>
                  <a:cubicBezTo>
                    <a:pt x="413351" y="49655"/>
                    <a:pt x="413956" y="45855"/>
                    <a:pt x="411883" y="42054"/>
                  </a:cubicBezTo>
                  <a:cubicBezTo>
                    <a:pt x="409551" y="37736"/>
                    <a:pt x="405491" y="35231"/>
                    <a:pt x="399704" y="35231"/>
                  </a:cubicBezTo>
                  <a:cubicBezTo>
                    <a:pt x="386057" y="35144"/>
                    <a:pt x="372410" y="35231"/>
                    <a:pt x="358763" y="35231"/>
                  </a:cubicBezTo>
                  <a:cubicBezTo>
                    <a:pt x="340971" y="35231"/>
                    <a:pt x="323178" y="35231"/>
                    <a:pt x="305385" y="35231"/>
                  </a:cubicBezTo>
                  <a:cubicBezTo>
                    <a:pt x="286210" y="35231"/>
                    <a:pt x="267122" y="35231"/>
                    <a:pt x="247947" y="35231"/>
                  </a:cubicBezTo>
                  <a:cubicBezTo>
                    <a:pt x="230068" y="35231"/>
                    <a:pt x="212102" y="35231"/>
                    <a:pt x="194223" y="35231"/>
                  </a:cubicBezTo>
                  <a:cubicBezTo>
                    <a:pt x="187313" y="35231"/>
                    <a:pt x="180317" y="34885"/>
                    <a:pt x="173580" y="36267"/>
                  </a:cubicBezTo>
                  <a:cubicBezTo>
                    <a:pt x="151901" y="40586"/>
                    <a:pt x="137476" y="51469"/>
                    <a:pt x="130826" y="69003"/>
                  </a:cubicBezTo>
                  <a:cubicBezTo>
                    <a:pt x="127371" y="78072"/>
                    <a:pt x="127803" y="87141"/>
                    <a:pt x="131430" y="96124"/>
                  </a:cubicBezTo>
                  <a:cubicBezTo>
                    <a:pt x="135058" y="105366"/>
                    <a:pt x="141622" y="112880"/>
                    <a:pt x="151037" y="118753"/>
                  </a:cubicBezTo>
                  <a:cubicBezTo>
                    <a:pt x="158897" y="123590"/>
                    <a:pt x="167707" y="126613"/>
                    <a:pt x="177467" y="127736"/>
                  </a:cubicBezTo>
                  <a:cubicBezTo>
                    <a:pt x="182995" y="128341"/>
                    <a:pt x="188609" y="128168"/>
                    <a:pt x="194137" y="128168"/>
                  </a:cubicBezTo>
                  <a:cubicBezTo>
                    <a:pt x="207266" y="128168"/>
                    <a:pt x="220481" y="128168"/>
                    <a:pt x="233609" y="128168"/>
                  </a:cubicBezTo>
                  <a:cubicBezTo>
                    <a:pt x="246479" y="128168"/>
                    <a:pt x="259435" y="128168"/>
                    <a:pt x="272304" y="128168"/>
                  </a:cubicBezTo>
                  <a:cubicBezTo>
                    <a:pt x="285433" y="128168"/>
                    <a:pt x="298648" y="128168"/>
                    <a:pt x="311777" y="128168"/>
                  </a:cubicBezTo>
                  <a:cubicBezTo>
                    <a:pt x="324646" y="128168"/>
                    <a:pt x="337602" y="128168"/>
                    <a:pt x="350472" y="128168"/>
                  </a:cubicBezTo>
                  <a:cubicBezTo>
                    <a:pt x="363600" y="128168"/>
                    <a:pt x="376815" y="128168"/>
                    <a:pt x="389944" y="128168"/>
                  </a:cubicBezTo>
                  <a:cubicBezTo>
                    <a:pt x="403073" y="128168"/>
                    <a:pt x="416115" y="128168"/>
                    <a:pt x="429244" y="128168"/>
                  </a:cubicBezTo>
                  <a:cubicBezTo>
                    <a:pt x="436672" y="128168"/>
                    <a:pt x="444100" y="128427"/>
                    <a:pt x="451441" y="127650"/>
                  </a:cubicBezTo>
                  <a:cubicBezTo>
                    <a:pt x="471739" y="125490"/>
                    <a:pt x="488495" y="118062"/>
                    <a:pt x="501710" y="105193"/>
                  </a:cubicBezTo>
                  <a:cubicBezTo>
                    <a:pt x="512766" y="94396"/>
                    <a:pt x="518812" y="81872"/>
                    <a:pt x="519935" y="67880"/>
                  </a:cubicBezTo>
                  <a:cubicBezTo>
                    <a:pt x="520712" y="58465"/>
                    <a:pt x="518812" y="49223"/>
                    <a:pt x="514494" y="40413"/>
                  </a:cubicBezTo>
                  <a:cubicBezTo>
                    <a:pt x="508102" y="27457"/>
                    <a:pt x="497651" y="17179"/>
                    <a:pt x="483140" y="9751"/>
                  </a:cubicBezTo>
                  <a:cubicBezTo>
                    <a:pt x="470098" y="3014"/>
                    <a:pt x="455674" y="77"/>
                    <a:pt x="440299" y="77"/>
                  </a:cubicBezTo>
                  <a:cubicBezTo>
                    <a:pt x="433217" y="77"/>
                    <a:pt x="426221" y="77"/>
                    <a:pt x="419138" y="77"/>
                  </a:cubicBezTo>
                  <a:cubicBezTo>
                    <a:pt x="411105" y="77"/>
                    <a:pt x="402986" y="77"/>
                    <a:pt x="394954" y="77"/>
                  </a:cubicBezTo>
                  <a:cubicBezTo>
                    <a:pt x="386144" y="77"/>
                    <a:pt x="377334" y="77"/>
                    <a:pt x="368524" y="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8" name="Google Shape;1913;p42"/>
          <p:cNvSpPr/>
          <p:nvPr/>
        </p:nvSpPr>
        <p:spPr>
          <a:xfrm rot="2165">
            <a:off x="2040158" y="2787036"/>
            <a:ext cx="1301786" cy="413222"/>
          </a:xfrm>
          <a:prstGeom prst="chevron">
            <a:avLst>
              <a:gd name="adj" fmla="val 33665"/>
            </a:avLst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00" b="1" i="1" smtClean="0">
                <a:solidFill>
                  <a:schemeClr val="bg1"/>
                </a:solidFill>
              </a:rPr>
              <a:t>Trả lời</a:t>
            </a:r>
            <a:endParaRPr kumimoji="0" sz="1900" b="1" i="1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02751" y="3500644"/>
            <a:ext cx="347046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000">
                <a:latin typeface="+mn-lt"/>
                <a:ea typeface="Dotum" panose="020B0600000101010101" pitchFamily="34" charset="-127"/>
                <a:cs typeface="Times New Roman" panose="02020603050405020304" pitchFamily="18" charset="0"/>
              </a:rPr>
              <a:t>Cạnh đối và cạnh kề của góc </a:t>
            </a:r>
            <a:r>
              <a:rPr lang="en-US" sz="2000" smtClean="0">
                <a:latin typeface="+mn-lt"/>
                <a:ea typeface="Dotum" panose="020B0600000101010101" pitchFamily="34" charset="-127"/>
                <a:cs typeface="Times New Roman" panose="02020603050405020304" pitchFamily="18" charset="0"/>
              </a:rPr>
              <a:t> C </a:t>
            </a:r>
            <a:r>
              <a:rPr lang="vi-VN" sz="2000" smtClean="0">
                <a:effectLst/>
                <a:latin typeface="+mn-lt"/>
                <a:ea typeface="Dotum" panose="020B0600000101010101" pitchFamily="34" charset="-127"/>
                <a:cs typeface="Times New Roman" panose="02020603050405020304" pitchFamily="18" charset="0"/>
              </a:rPr>
              <a:t>lần </a:t>
            </a:r>
            <a:r>
              <a:rPr lang="vi-VN" sz="2000">
                <a:effectLst/>
                <a:latin typeface="+mn-lt"/>
                <a:ea typeface="Dotum" panose="020B0600000101010101" pitchFamily="34" charset="-127"/>
                <a:cs typeface="Times New Roman" panose="02020603050405020304" pitchFamily="18" charset="0"/>
              </a:rPr>
              <a:t>lượt là: </a:t>
            </a:r>
            <a:r>
              <a:rPr lang="en-US" sz="2000" smtClean="0">
                <a:effectLst/>
                <a:latin typeface="+mn-lt"/>
                <a:ea typeface="Dotum" panose="020B0600000101010101" pitchFamily="34" charset="-127"/>
                <a:cs typeface="Times New Roman" panose="02020603050405020304" pitchFamily="18" charset="0"/>
              </a:rPr>
              <a:t>AB </a:t>
            </a:r>
            <a:r>
              <a:rPr lang="vi-VN" sz="2000" smtClean="0">
                <a:effectLst/>
                <a:latin typeface="+mn-lt"/>
                <a:ea typeface="Dotum" panose="020B0600000101010101" pitchFamily="34" charset="-127"/>
                <a:cs typeface="Times New Roman" panose="02020603050405020304" pitchFamily="18" charset="0"/>
              </a:rPr>
              <a:t>và</a:t>
            </a:r>
            <a:r>
              <a:rPr lang="en-US" sz="2000" smtClean="0">
                <a:effectLst/>
                <a:latin typeface="+mn-lt"/>
                <a:ea typeface="Dotum" panose="020B0600000101010101" pitchFamily="34" charset="-127"/>
                <a:cs typeface="Times New Roman" panose="02020603050405020304" pitchFamily="18" charset="0"/>
              </a:rPr>
              <a:t> AC</a:t>
            </a:r>
            <a:r>
              <a:rPr lang="vi-VN" sz="2000" smtClean="0">
                <a:effectLst/>
                <a:latin typeface="+mn-lt"/>
                <a:ea typeface="Dotum" panose="020B0600000101010101" pitchFamily="34" charset="-127"/>
                <a:cs typeface="Times New Roman" panose="02020603050405020304" pitchFamily="18" charset="0"/>
              </a:rPr>
              <a:t>.</a:t>
            </a:r>
            <a:endParaRPr lang="en-US" sz="2000">
              <a:effectLst/>
              <a:latin typeface="+mn-lt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split orient="vert"/>
      </p:transition>
    </mc:Choice>
    <mc:Fallback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6" name="Google Shape;1576;p40"/>
          <p:cNvGrpSpPr/>
          <p:nvPr/>
        </p:nvGrpSpPr>
        <p:grpSpPr>
          <a:xfrm rot="17670751">
            <a:off x="7818238" y="4104969"/>
            <a:ext cx="888547" cy="679278"/>
            <a:chOff x="7746676" y="868788"/>
            <a:chExt cx="888547" cy="679278"/>
          </a:xfrm>
        </p:grpSpPr>
        <p:sp>
          <p:nvSpPr>
            <p:cNvPr id="1577" name="Google Shape;1577;p40"/>
            <p:cNvSpPr/>
            <p:nvPr/>
          </p:nvSpPr>
          <p:spPr>
            <a:xfrm rot="1701538">
              <a:off x="7754235" y="982518"/>
              <a:ext cx="520112" cy="163237"/>
            </a:xfrm>
            <a:custGeom>
              <a:avLst/>
              <a:gdLst/>
              <a:ahLst/>
              <a:cxnLst/>
              <a:rect l="l" t="t" r="r" b="b"/>
              <a:pathLst>
                <a:path w="520105" h="163235" extrusionOk="0">
                  <a:moveTo>
                    <a:pt x="368351" y="77"/>
                  </a:moveTo>
                  <a:cubicBezTo>
                    <a:pt x="361787" y="77"/>
                    <a:pt x="355222" y="77"/>
                    <a:pt x="348658" y="77"/>
                  </a:cubicBezTo>
                  <a:cubicBezTo>
                    <a:pt x="339934" y="77"/>
                    <a:pt x="331211" y="77"/>
                    <a:pt x="322401" y="77"/>
                  </a:cubicBezTo>
                  <a:cubicBezTo>
                    <a:pt x="315836" y="77"/>
                    <a:pt x="309272" y="77"/>
                    <a:pt x="302708" y="77"/>
                  </a:cubicBezTo>
                  <a:cubicBezTo>
                    <a:pt x="295539" y="77"/>
                    <a:pt x="288370" y="77"/>
                    <a:pt x="281201" y="77"/>
                  </a:cubicBezTo>
                  <a:cubicBezTo>
                    <a:pt x="272995" y="77"/>
                    <a:pt x="264790" y="77"/>
                    <a:pt x="256584" y="77"/>
                  </a:cubicBezTo>
                  <a:cubicBezTo>
                    <a:pt x="247947" y="77"/>
                    <a:pt x="239224" y="77"/>
                    <a:pt x="230586" y="77"/>
                  </a:cubicBezTo>
                  <a:cubicBezTo>
                    <a:pt x="222381" y="77"/>
                    <a:pt x="214175" y="77"/>
                    <a:pt x="205970" y="77"/>
                  </a:cubicBezTo>
                  <a:cubicBezTo>
                    <a:pt x="195778" y="77"/>
                    <a:pt x="185672" y="77"/>
                    <a:pt x="175480" y="77"/>
                  </a:cubicBezTo>
                  <a:cubicBezTo>
                    <a:pt x="167189" y="77"/>
                    <a:pt x="158983" y="77"/>
                    <a:pt x="150691" y="77"/>
                  </a:cubicBezTo>
                  <a:cubicBezTo>
                    <a:pt x="140499" y="77"/>
                    <a:pt x="130394" y="77"/>
                    <a:pt x="120202" y="77"/>
                  </a:cubicBezTo>
                  <a:cubicBezTo>
                    <a:pt x="111219" y="77"/>
                    <a:pt x="102236" y="-182"/>
                    <a:pt x="93167" y="250"/>
                  </a:cubicBezTo>
                  <a:cubicBezTo>
                    <a:pt x="85653" y="595"/>
                    <a:pt x="78311" y="1632"/>
                    <a:pt x="71142" y="3446"/>
                  </a:cubicBezTo>
                  <a:cubicBezTo>
                    <a:pt x="49808" y="8801"/>
                    <a:pt x="32361" y="18734"/>
                    <a:pt x="19232" y="33503"/>
                  </a:cubicBezTo>
                  <a:cubicBezTo>
                    <a:pt x="7658" y="46459"/>
                    <a:pt x="1266" y="61143"/>
                    <a:pt x="144" y="77208"/>
                  </a:cubicBezTo>
                  <a:cubicBezTo>
                    <a:pt x="-720" y="90941"/>
                    <a:pt x="2303" y="103984"/>
                    <a:pt x="9472" y="116421"/>
                  </a:cubicBezTo>
                  <a:cubicBezTo>
                    <a:pt x="15777" y="127391"/>
                    <a:pt x="24587" y="136719"/>
                    <a:pt x="35902" y="144406"/>
                  </a:cubicBezTo>
                  <a:cubicBezTo>
                    <a:pt x="49549" y="153648"/>
                    <a:pt x="65096" y="159608"/>
                    <a:pt x="82630" y="162026"/>
                  </a:cubicBezTo>
                  <a:cubicBezTo>
                    <a:pt x="86689" y="162544"/>
                    <a:pt x="90835" y="163063"/>
                    <a:pt x="94981" y="163149"/>
                  </a:cubicBezTo>
                  <a:cubicBezTo>
                    <a:pt x="135749" y="163149"/>
                    <a:pt x="176430" y="163149"/>
                    <a:pt x="217198" y="163235"/>
                  </a:cubicBezTo>
                  <a:cubicBezTo>
                    <a:pt x="254080" y="163235"/>
                    <a:pt x="290961" y="163235"/>
                    <a:pt x="327842" y="163235"/>
                  </a:cubicBezTo>
                  <a:cubicBezTo>
                    <a:pt x="351681" y="163235"/>
                    <a:pt x="375520" y="163235"/>
                    <a:pt x="399359" y="163235"/>
                  </a:cubicBezTo>
                  <a:cubicBezTo>
                    <a:pt x="406700" y="163235"/>
                    <a:pt x="412574" y="158226"/>
                    <a:pt x="412746" y="152180"/>
                  </a:cubicBezTo>
                  <a:cubicBezTo>
                    <a:pt x="412919" y="146133"/>
                    <a:pt x="407305" y="140951"/>
                    <a:pt x="399963" y="140692"/>
                  </a:cubicBezTo>
                  <a:cubicBezTo>
                    <a:pt x="393485" y="140519"/>
                    <a:pt x="386921" y="140606"/>
                    <a:pt x="380443" y="140606"/>
                  </a:cubicBezTo>
                  <a:cubicBezTo>
                    <a:pt x="371979" y="140606"/>
                    <a:pt x="363514" y="140606"/>
                    <a:pt x="355049" y="140606"/>
                  </a:cubicBezTo>
                  <a:cubicBezTo>
                    <a:pt x="346671" y="140606"/>
                    <a:pt x="338207" y="140606"/>
                    <a:pt x="329829" y="140606"/>
                  </a:cubicBezTo>
                  <a:cubicBezTo>
                    <a:pt x="321364" y="140606"/>
                    <a:pt x="312900" y="140606"/>
                    <a:pt x="304435" y="140606"/>
                  </a:cubicBezTo>
                  <a:cubicBezTo>
                    <a:pt x="295884" y="140606"/>
                    <a:pt x="287333" y="140606"/>
                    <a:pt x="278782" y="140606"/>
                  </a:cubicBezTo>
                  <a:cubicBezTo>
                    <a:pt x="270231" y="140606"/>
                    <a:pt x="262112" y="140606"/>
                    <a:pt x="253734" y="140606"/>
                  </a:cubicBezTo>
                  <a:cubicBezTo>
                    <a:pt x="245270" y="140606"/>
                    <a:pt x="236805" y="140606"/>
                    <a:pt x="228341" y="140606"/>
                  </a:cubicBezTo>
                  <a:cubicBezTo>
                    <a:pt x="219962" y="140606"/>
                    <a:pt x="211498" y="140606"/>
                    <a:pt x="203120" y="140606"/>
                  </a:cubicBezTo>
                  <a:cubicBezTo>
                    <a:pt x="194655" y="140606"/>
                    <a:pt x="186191" y="140606"/>
                    <a:pt x="177726" y="140606"/>
                  </a:cubicBezTo>
                  <a:cubicBezTo>
                    <a:pt x="169262" y="140606"/>
                    <a:pt x="160797" y="140606"/>
                    <a:pt x="152332" y="140606"/>
                  </a:cubicBezTo>
                  <a:cubicBezTo>
                    <a:pt x="143954" y="140606"/>
                    <a:pt x="135490" y="140606"/>
                    <a:pt x="127112" y="140606"/>
                  </a:cubicBezTo>
                  <a:cubicBezTo>
                    <a:pt x="118647" y="140606"/>
                    <a:pt x="110183" y="140606"/>
                    <a:pt x="101718" y="140606"/>
                  </a:cubicBezTo>
                  <a:cubicBezTo>
                    <a:pt x="92390" y="140606"/>
                    <a:pt x="83321" y="139569"/>
                    <a:pt x="74597" y="136892"/>
                  </a:cubicBezTo>
                  <a:cubicBezTo>
                    <a:pt x="67083" y="134560"/>
                    <a:pt x="60259" y="131364"/>
                    <a:pt x="54127" y="127131"/>
                  </a:cubicBezTo>
                  <a:cubicBezTo>
                    <a:pt x="44798" y="120740"/>
                    <a:pt x="37802" y="113053"/>
                    <a:pt x="33224" y="103811"/>
                  </a:cubicBezTo>
                  <a:cubicBezTo>
                    <a:pt x="27437" y="92064"/>
                    <a:pt x="26487" y="79972"/>
                    <a:pt x="30029" y="67707"/>
                  </a:cubicBezTo>
                  <a:cubicBezTo>
                    <a:pt x="33138" y="57083"/>
                    <a:pt x="39443" y="47841"/>
                    <a:pt x="49031" y="40154"/>
                  </a:cubicBezTo>
                  <a:cubicBezTo>
                    <a:pt x="63109" y="28753"/>
                    <a:pt x="80125" y="22966"/>
                    <a:pt x="99991" y="22880"/>
                  </a:cubicBezTo>
                  <a:cubicBezTo>
                    <a:pt x="114933" y="22880"/>
                    <a:pt x="129789" y="22880"/>
                    <a:pt x="144732" y="22880"/>
                  </a:cubicBezTo>
                  <a:cubicBezTo>
                    <a:pt x="159329" y="22880"/>
                    <a:pt x="174012" y="22880"/>
                    <a:pt x="188609" y="22880"/>
                  </a:cubicBezTo>
                  <a:cubicBezTo>
                    <a:pt x="204674" y="22880"/>
                    <a:pt x="220740" y="22880"/>
                    <a:pt x="236805" y="22880"/>
                  </a:cubicBezTo>
                  <a:cubicBezTo>
                    <a:pt x="249847" y="22880"/>
                    <a:pt x="262976" y="22880"/>
                    <a:pt x="276018" y="22793"/>
                  </a:cubicBezTo>
                  <a:cubicBezTo>
                    <a:pt x="289924" y="22793"/>
                    <a:pt x="303830" y="22793"/>
                    <a:pt x="317736" y="22793"/>
                  </a:cubicBezTo>
                  <a:cubicBezTo>
                    <a:pt x="333802" y="22793"/>
                    <a:pt x="349867" y="22793"/>
                    <a:pt x="365932" y="22880"/>
                  </a:cubicBezTo>
                  <a:cubicBezTo>
                    <a:pt x="380529" y="22880"/>
                    <a:pt x="395213" y="22880"/>
                    <a:pt x="409810" y="22880"/>
                  </a:cubicBezTo>
                  <a:cubicBezTo>
                    <a:pt x="419915" y="22880"/>
                    <a:pt x="430021" y="22966"/>
                    <a:pt x="440127" y="22880"/>
                  </a:cubicBezTo>
                  <a:cubicBezTo>
                    <a:pt x="459733" y="22793"/>
                    <a:pt x="475021" y="29357"/>
                    <a:pt x="485213" y="43091"/>
                  </a:cubicBezTo>
                  <a:cubicBezTo>
                    <a:pt x="497910" y="60365"/>
                    <a:pt x="493246" y="82131"/>
                    <a:pt x="475108" y="95174"/>
                  </a:cubicBezTo>
                  <a:cubicBezTo>
                    <a:pt x="465607" y="101997"/>
                    <a:pt x="454551" y="105366"/>
                    <a:pt x="441940" y="105366"/>
                  </a:cubicBezTo>
                  <a:cubicBezTo>
                    <a:pt x="415165" y="105366"/>
                    <a:pt x="388476" y="105366"/>
                    <a:pt x="361700" y="105366"/>
                  </a:cubicBezTo>
                  <a:cubicBezTo>
                    <a:pt x="302880" y="105366"/>
                    <a:pt x="244147" y="105366"/>
                    <a:pt x="185327" y="105366"/>
                  </a:cubicBezTo>
                  <a:cubicBezTo>
                    <a:pt x="167966" y="105366"/>
                    <a:pt x="154837" y="93360"/>
                    <a:pt x="156478" y="79281"/>
                  </a:cubicBezTo>
                  <a:cubicBezTo>
                    <a:pt x="157860" y="67189"/>
                    <a:pt x="169866" y="58120"/>
                    <a:pt x="185241" y="57861"/>
                  </a:cubicBezTo>
                  <a:cubicBezTo>
                    <a:pt x="198369" y="57688"/>
                    <a:pt x="211584" y="57861"/>
                    <a:pt x="224713" y="57861"/>
                  </a:cubicBezTo>
                  <a:cubicBezTo>
                    <a:pt x="240778" y="57861"/>
                    <a:pt x="256844" y="57861"/>
                    <a:pt x="272995" y="57861"/>
                  </a:cubicBezTo>
                  <a:cubicBezTo>
                    <a:pt x="289147" y="57861"/>
                    <a:pt x="305299" y="57861"/>
                    <a:pt x="321450" y="57861"/>
                  </a:cubicBezTo>
                  <a:cubicBezTo>
                    <a:pt x="337602" y="57861"/>
                    <a:pt x="353754" y="57861"/>
                    <a:pt x="369906" y="57861"/>
                  </a:cubicBezTo>
                  <a:cubicBezTo>
                    <a:pt x="379407" y="57861"/>
                    <a:pt x="388908" y="57947"/>
                    <a:pt x="398409" y="57947"/>
                  </a:cubicBezTo>
                  <a:cubicBezTo>
                    <a:pt x="403332" y="57947"/>
                    <a:pt x="407564" y="56479"/>
                    <a:pt x="410501" y="53024"/>
                  </a:cubicBezTo>
                  <a:cubicBezTo>
                    <a:pt x="413351" y="49655"/>
                    <a:pt x="413956" y="45855"/>
                    <a:pt x="411883" y="42054"/>
                  </a:cubicBezTo>
                  <a:cubicBezTo>
                    <a:pt x="409551" y="37736"/>
                    <a:pt x="405491" y="35231"/>
                    <a:pt x="399704" y="35231"/>
                  </a:cubicBezTo>
                  <a:cubicBezTo>
                    <a:pt x="386057" y="35144"/>
                    <a:pt x="372410" y="35231"/>
                    <a:pt x="358763" y="35231"/>
                  </a:cubicBezTo>
                  <a:cubicBezTo>
                    <a:pt x="340971" y="35231"/>
                    <a:pt x="323178" y="35231"/>
                    <a:pt x="305385" y="35231"/>
                  </a:cubicBezTo>
                  <a:cubicBezTo>
                    <a:pt x="286210" y="35231"/>
                    <a:pt x="267122" y="35231"/>
                    <a:pt x="247947" y="35231"/>
                  </a:cubicBezTo>
                  <a:cubicBezTo>
                    <a:pt x="230068" y="35231"/>
                    <a:pt x="212102" y="35231"/>
                    <a:pt x="194223" y="35231"/>
                  </a:cubicBezTo>
                  <a:cubicBezTo>
                    <a:pt x="187313" y="35231"/>
                    <a:pt x="180317" y="34885"/>
                    <a:pt x="173580" y="36267"/>
                  </a:cubicBezTo>
                  <a:cubicBezTo>
                    <a:pt x="151901" y="40586"/>
                    <a:pt x="137476" y="51469"/>
                    <a:pt x="130826" y="69003"/>
                  </a:cubicBezTo>
                  <a:cubicBezTo>
                    <a:pt x="127371" y="78072"/>
                    <a:pt x="127803" y="87141"/>
                    <a:pt x="131430" y="96124"/>
                  </a:cubicBezTo>
                  <a:cubicBezTo>
                    <a:pt x="135058" y="105366"/>
                    <a:pt x="141622" y="112880"/>
                    <a:pt x="151037" y="118753"/>
                  </a:cubicBezTo>
                  <a:cubicBezTo>
                    <a:pt x="158897" y="123590"/>
                    <a:pt x="167707" y="126613"/>
                    <a:pt x="177467" y="127736"/>
                  </a:cubicBezTo>
                  <a:cubicBezTo>
                    <a:pt x="182995" y="128341"/>
                    <a:pt x="188609" y="128168"/>
                    <a:pt x="194137" y="128168"/>
                  </a:cubicBezTo>
                  <a:cubicBezTo>
                    <a:pt x="207266" y="128168"/>
                    <a:pt x="220481" y="128168"/>
                    <a:pt x="233609" y="128168"/>
                  </a:cubicBezTo>
                  <a:cubicBezTo>
                    <a:pt x="246479" y="128168"/>
                    <a:pt x="259435" y="128168"/>
                    <a:pt x="272304" y="128168"/>
                  </a:cubicBezTo>
                  <a:cubicBezTo>
                    <a:pt x="285433" y="128168"/>
                    <a:pt x="298648" y="128168"/>
                    <a:pt x="311777" y="128168"/>
                  </a:cubicBezTo>
                  <a:cubicBezTo>
                    <a:pt x="324646" y="128168"/>
                    <a:pt x="337602" y="128168"/>
                    <a:pt x="350472" y="128168"/>
                  </a:cubicBezTo>
                  <a:cubicBezTo>
                    <a:pt x="363600" y="128168"/>
                    <a:pt x="376815" y="128168"/>
                    <a:pt x="389944" y="128168"/>
                  </a:cubicBezTo>
                  <a:cubicBezTo>
                    <a:pt x="403073" y="128168"/>
                    <a:pt x="416115" y="128168"/>
                    <a:pt x="429244" y="128168"/>
                  </a:cubicBezTo>
                  <a:cubicBezTo>
                    <a:pt x="436672" y="128168"/>
                    <a:pt x="444100" y="128427"/>
                    <a:pt x="451441" y="127650"/>
                  </a:cubicBezTo>
                  <a:cubicBezTo>
                    <a:pt x="471739" y="125490"/>
                    <a:pt x="488495" y="118062"/>
                    <a:pt x="501710" y="105193"/>
                  </a:cubicBezTo>
                  <a:cubicBezTo>
                    <a:pt x="512766" y="94396"/>
                    <a:pt x="518812" y="81872"/>
                    <a:pt x="519935" y="67880"/>
                  </a:cubicBezTo>
                  <a:cubicBezTo>
                    <a:pt x="520712" y="58465"/>
                    <a:pt x="518812" y="49223"/>
                    <a:pt x="514494" y="40413"/>
                  </a:cubicBezTo>
                  <a:cubicBezTo>
                    <a:pt x="508102" y="27457"/>
                    <a:pt x="497651" y="17179"/>
                    <a:pt x="483140" y="9751"/>
                  </a:cubicBezTo>
                  <a:cubicBezTo>
                    <a:pt x="470098" y="3014"/>
                    <a:pt x="455674" y="77"/>
                    <a:pt x="440299" y="77"/>
                  </a:cubicBezTo>
                  <a:cubicBezTo>
                    <a:pt x="433217" y="77"/>
                    <a:pt x="426221" y="77"/>
                    <a:pt x="419138" y="77"/>
                  </a:cubicBezTo>
                  <a:cubicBezTo>
                    <a:pt x="411105" y="77"/>
                    <a:pt x="402986" y="77"/>
                    <a:pt x="394954" y="77"/>
                  </a:cubicBezTo>
                  <a:cubicBezTo>
                    <a:pt x="386144" y="77"/>
                    <a:pt x="377334" y="77"/>
                    <a:pt x="368524" y="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8" name="Google Shape;1578;p40"/>
            <p:cNvSpPr/>
            <p:nvPr/>
          </p:nvSpPr>
          <p:spPr>
            <a:xfrm rot="-1247444">
              <a:off x="8103015" y="1297808"/>
              <a:ext cx="520170" cy="163255"/>
            </a:xfrm>
            <a:custGeom>
              <a:avLst/>
              <a:gdLst/>
              <a:ahLst/>
              <a:cxnLst/>
              <a:rect l="l" t="t" r="r" b="b"/>
              <a:pathLst>
                <a:path w="520105" h="163235" extrusionOk="0">
                  <a:moveTo>
                    <a:pt x="368351" y="77"/>
                  </a:moveTo>
                  <a:cubicBezTo>
                    <a:pt x="361787" y="77"/>
                    <a:pt x="355222" y="77"/>
                    <a:pt x="348658" y="77"/>
                  </a:cubicBezTo>
                  <a:cubicBezTo>
                    <a:pt x="339934" y="77"/>
                    <a:pt x="331211" y="77"/>
                    <a:pt x="322401" y="77"/>
                  </a:cubicBezTo>
                  <a:cubicBezTo>
                    <a:pt x="315836" y="77"/>
                    <a:pt x="309272" y="77"/>
                    <a:pt x="302708" y="77"/>
                  </a:cubicBezTo>
                  <a:cubicBezTo>
                    <a:pt x="295539" y="77"/>
                    <a:pt x="288370" y="77"/>
                    <a:pt x="281201" y="77"/>
                  </a:cubicBezTo>
                  <a:cubicBezTo>
                    <a:pt x="272995" y="77"/>
                    <a:pt x="264790" y="77"/>
                    <a:pt x="256584" y="77"/>
                  </a:cubicBezTo>
                  <a:cubicBezTo>
                    <a:pt x="247947" y="77"/>
                    <a:pt x="239224" y="77"/>
                    <a:pt x="230586" y="77"/>
                  </a:cubicBezTo>
                  <a:cubicBezTo>
                    <a:pt x="222381" y="77"/>
                    <a:pt x="214175" y="77"/>
                    <a:pt x="205970" y="77"/>
                  </a:cubicBezTo>
                  <a:cubicBezTo>
                    <a:pt x="195778" y="77"/>
                    <a:pt x="185672" y="77"/>
                    <a:pt x="175480" y="77"/>
                  </a:cubicBezTo>
                  <a:cubicBezTo>
                    <a:pt x="167189" y="77"/>
                    <a:pt x="158983" y="77"/>
                    <a:pt x="150691" y="77"/>
                  </a:cubicBezTo>
                  <a:cubicBezTo>
                    <a:pt x="140499" y="77"/>
                    <a:pt x="130394" y="77"/>
                    <a:pt x="120202" y="77"/>
                  </a:cubicBezTo>
                  <a:cubicBezTo>
                    <a:pt x="111219" y="77"/>
                    <a:pt x="102236" y="-182"/>
                    <a:pt x="93167" y="250"/>
                  </a:cubicBezTo>
                  <a:cubicBezTo>
                    <a:pt x="85653" y="595"/>
                    <a:pt x="78311" y="1632"/>
                    <a:pt x="71142" y="3446"/>
                  </a:cubicBezTo>
                  <a:cubicBezTo>
                    <a:pt x="49808" y="8801"/>
                    <a:pt x="32361" y="18734"/>
                    <a:pt x="19232" y="33503"/>
                  </a:cubicBezTo>
                  <a:cubicBezTo>
                    <a:pt x="7658" y="46459"/>
                    <a:pt x="1266" y="61143"/>
                    <a:pt x="144" y="77208"/>
                  </a:cubicBezTo>
                  <a:cubicBezTo>
                    <a:pt x="-720" y="90941"/>
                    <a:pt x="2303" y="103984"/>
                    <a:pt x="9472" y="116421"/>
                  </a:cubicBezTo>
                  <a:cubicBezTo>
                    <a:pt x="15777" y="127391"/>
                    <a:pt x="24587" y="136719"/>
                    <a:pt x="35902" y="144406"/>
                  </a:cubicBezTo>
                  <a:cubicBezTo>
                    <a:pt x="49549" y="153648"/>
                    <a:pt x="65096" y="159608"/>
                    <a:pt x="82630" y="162026"/>
                  </a:cubicBezTo>
                  <a:cubicBezTo>
                    <a:pt x="86689" y="162544"/>
                    <a:pt x="90835" y="163063"/>
                    <a:pt x="94981" y="163149"/>
                  </a:cubicBezTo>
                  <a:cubicBezTo>
                    <a:pt x="135749" y="163149"/>
                    <a:pt x="176430" y="163149"/>
                    <a:pt x="217198" y="163235"/>
                  </a:cubicBezTo>
                  <a:cubicBezTo>
                    <a:pt x="254080" y="163235"/>
                    <a:pt x="290961" y="163235"/>
                    <a:pt x="327842" y="163235"/>
                  </a:cubicBezTo>
                  <a:cubicBezTo>
                    <a:pt x="351681" y="163235"/>
                    <a:pt x="375520" y="163235"/>
                    <a:pt x="399359" y="163235"/>
                  </a:cubicBezTo>
                  <a:cubicBezTo>
                    <a:pt x="406700" y="163235"/>
                    <a:pt x="412574" y="158226"/>
                    <a:pt x="412746" y="152180"/>
                  </a:cubicBezTo>
                  <a:cubicBezTo>
                    <a:pt x="412919" y="146134"/>
                    <a:pt x="407305" y="140951"/>
                    <a:pt x="399963" y="140692"/>
                  </a:cubicBezTo>
                  <a:cubicBezTo>
                    <a:pt x="393485" y="140519"/>
                    <a:pt x="386921" y="140606"/>
                    <a:pt x="380443" y="140606"/>
                  </a:cubicBezTo>
                  <a:cubicBezTo>
                    <a:pt x="371979" y="140606"/>
                    <a:pt x="363514" y="140606"/>
                    <a:pt x="355049" y="140606"/>
                  </a:cubicBezTo>
                  <a:cubicBezTo>
                    <a:pt x="346671" y="140606"/>
                    <a:pt x="338207" y="140606"/>
                    <a:pt x="329829" y="140606"/>
                  </a:cubicBezTo>
                  <a:cubicBezTo>
                    <a:pt x="321364" y="140606"/>
                    <a:pt x="312900" y="140606"/>
                    <a:pt x="304435" y="140606"/>
                  </a:cubicBezTo>
                  <a:cubicBezTo>
                    <a:pt x="295884" y="140606"/>
                    <a:pt x="287333" y="140606"/>
                    <a:pt x="278782" y="140606"/>
                  </a:cubicBezTo>
                  <a:cubicBezTo>
                    <a:pt x="270231" y="140606"/>
                    <a:pt x="262112" y="140606"/>
                    <a:pt x="253734" y="140606"/>
                  </a:cubicBezTo>
                  <a:cubicBezTo>
                    <a:pt x="245270" y="140606"/>
                    <a:pt x="236805" y="140606"/>
                    <a:pt x="228341" y="140606"/>
                  </a:cubicBezTo>
                  <a:cubicBezTo>
                    <a:pt x="219962" y="140606"/>
                    <a:pt x="211498" y="140606"/>
                    <a:pt x="203120" y="140606"/>
                  </a:cubicBezTo>
                  <a:cubicBezTo>
                    <a:pt x="194655" y="140606"/>
                    <a:pt x="186191" y="140606"/>
                    <a:pt x="177726" y="140606"/>
                  </a:cubicBezTo>
                  <a:cubicBezTo>
                    <a:pt x="169262" y="140606"/>
                    <a:pt x="160797" y="140606"/>
                    <a:pt x="152332" y="140606"/>
                  </a:cubicBezTo>
                  <a:cubicBezTo>
                    <a:pt x="143954" y="140606"/>
                    <a:pt x="135490" y="140606"/>
                    <a:pt x="127112" y="140606"/>
                  </a:cubicBezTo>
                  <a:cubicBezTo>
                    <a:pt x="118647" y="140606"/>
                    <a:pt x="110183" y="140606"/>
                    <a:pt x="101718" y="140606"/>
                  </a:cubicBezTo>
                  <a:cubicBezTo>
                    <a:pt x="92390" y="140606"/>
                    <a:pt x="83321" y="139569"/>
                    <a:pt x="74597" y="136892"/>
                  </a:cubicBezTo>
                  <a:cubicBezTo>
                    <a:pt x="67083" y="134560"/>
                    <a:pt x="60259" y="131364"/>
                    <a:pt x="54127" y="127132"/>
                  </a:cubicBezTo>
                  <a:cubicBezTo>
                    <a:pt x="44798" y="120826"/>
                    <a:pt x="37802" y="113053"/>
                    <a:pt x="33224" y="103811"/>
                  </a:cubicBezTo>
                  <a:cubicBezTo>
                    <a:pt x="27437" y="92064"/>
                    <a:pt x="26487" y="79972"/>
                    <a:pt x="30029" y="67707"/>
                  </a:cubicBezTo>
                  <a:cubicBezTo>
                    <a:pt x="33138" y="57083"/>
                    <a:pt x="39443" y="47841"/>
                    <a:pt x="49031" y="40154"/>
                  </a:cubicBezTo>
                  <a:cubicBezTo>
                    <a:pt x="63109" y="28753"/>
                    <a:pt x="80125" y="22966"/>
                    <a:pt x="99991" y="22879"/>
                  </a:cubicBezTo>
                  <a:cubicBezTo>
                    <a:pt x="114933" y="22879"/>
                    <a:pt x="129789" y="22879"/>
                    <a:pt x="144732" y="22879"/>
                  </a:cubicBezTo>
                  <a:cubicBezTo>
                    <a:pt x="159329" y="22879"/>
                    <a:pt x="174012" y="22879"/>
                    <a:pt x="188609" y="22879"/>
                  </a:cubicBezTo>
                  <a:cubicBezTo>
                    <a:pt x="204674" y="22879"/>
                    <a:pt x="220740" y="22879"/>
                    <a:pt x="236805" y="22879"/>
                  </a:cubicBezTo>
                  <a:cubicBezTo>
                    <a:pt x="249847" y="22879"/>
                    <a:pt x="262976" y="22879"/>
                    <a:pt x="276018" y="22793"/>
                  </a:cubicBezTo>
                  <a:cubicBezTo>
                    <a:pt x="289924" y="22793"/>
                    <a:pt x="303830" y="22793"/>
                    <a:pt x="317736" y="22793"/>
                  </a:cubicBezTo>
                  <a:cubicBezTo>
                    <a:pt x="333802" y="22793"/>
                    <a:pt x="349867" y="22793"/>
                    <a:pt x="365932" y="22879"/>
                  </a:cubicBezTo>
                  <a:cubicBezTo>
                    <a:pt x="380529" y="22879"/>
                    <a:pt x="395213" y="22879"/>
                    <a:pt x="409810" y="22879"/>
                  </a:cubicBezTo>
                  <a:cubicBezTo>
                    <a:pt x="419915" y="22879"/>
                    <a:pt x="430021" y="22966"/>
                    <a:pt x="440127" y="22879"/>
                  </a:cubicBezTo>
                  <a:cubicBezTo>
                    <a:pt x="459733" y="22793"/>
                    <a:pt x="475021" y="29357"/>
                    <a:pt x="485213" y="43091"/>
                  </a:cubicBezTo>
                  <a:cubicBezTo>
                    <a:pt x="497910" y="60365"/>
                    <a:pt x="493246" y="82131"/>
                    <a:pt x="475108" y="95174"/>
                  </a:cubicBezTo>
                  <a:cubicBezTo>
                    <a:pt x="465607" y="101997"/>
                    <a:pt x="454551" y="105366"/>
                    <a:pt x="441940" y="105366"/>
                  </a:cubicBezTo>
                  <a:cubicBezTo>
                    <a:pt x="415165" y="105366"/>
                    <a:pt x="388476" y="105366"/>
                    <a:pt x="361700" y="105366"/>
                  </a:cubicBezTo>
                  <a:cubicBezTo>
                    <a:pt x="302880" y="105366"/>
                    <a:pt x="244147" y="105366"/>
                    <a:pt x="185327" y="105366"/>
                  </a:cubicBezTo>
                  <a:cubicBezTo>
                    <a:pt x="167966" y="105366"/>
                    <a:pt x="154837" y="93360"/>
                    <a:pt x="156478" y="79281"/>
                  </a:cubicBezTo>
                  <a:cubicBezTo>
                    <a:pt x="157860" y="67189"/>
                    <a:pt x="169866" y="58120"/>
                    <a:pt x="185241" y="57861"/>
                  </a:cubicBezTo>
                  <a:cubicBezTo>
                    <a:pt x="198369" y="57688"/>
                    <a:pt x="211584" y="57861"/>
                    <a:pt x="224713" y="57861"/>
                  </a:cubicBezTo>
                  <a:cubicBezTo>
                    <a:pt x="240778" y="57861"/>
                    <a:pt x="256844" y="57861"/>
                    <a:pt x="272995" y="57861"/>
                  </a:cubicBezTo>
                  <a:cubicBezTo>
                    <a:pt x="289147" y="57861"/>
                    <a:pt x="305299" y="57861"/>
                    <a:pt x="321450" y="57861"/>
                  </a:cubicBezTo>
                  <a:cubicBezTo>
                    <a:pt x="337602" y="57861"/>
                    <a:pt x="353754" y="57861"/>
                    <a:pt x="369906" y="57861"/>
                  </a:cubicBezTo>
                  <a:cubicBezTo>
                    <a:pt x="379407" y="57861"/>
                    <a:pt x="388908" y="57947"/>
                    <a:pt x="398409" y="57947"/>
                  </a:cubicBezTo>
                  <a:cubicBezTo>
                    <a:pt x="403332" y="57947"/>
                    <a:pt x="407564" y="56479"/>
                    <a:pt x="410501" y="53024"/>
                  </a:cubicBezTo>
                  <a:cubicBezTo>
                    <a:pt x="413351" y="49655"/>
                    <a:pt x="413956" y="45855"/>
                    <a:pt x="411883" y="42054"/>
                  </a:cubicBezTo>
                  <a:cubicBezTo>
                    <a:pt x="409551" y="37736"/>
                    <a:pt x="405491" y="35231"/>
                    <a:pt x="399704" y="35231"/>
                  </a:cubicBezTo>
                  <a:cubicBezTo>
                    <a:pt x="386057" y="35144"/>
                    <a:pt x="372410" y="35231"/>
                    <a:pt x="358763" y="35231"/>
                  </a:cubicBezTo>
                  <a:cubicBezTo>
                    <a:pt x="340971" y="35231"/>
                    <a:pt x="323178" y="35231"/>
                    <a:pt x="305385" y="35231"/>
                  </a:cubicBezTo>
                  <a:cubicBezTo>
                    <a:pt x="286210" y="35231"/>
                    <a:pt x="267122" y="35231"/>
                    <a:pt x="247947" y="35231"/>
                  </a:cubicBezTo>
                  <a:cubicBezTo>
                    <a:pt x="230068" y="35231"/>
                    <a:pt x="212102" y="35231"/>
                    <a:pt x="194223" y="35231"/>
                  </a:cubicBezTo>
                  <a:cubicBezTo>
                    <a:pt x="187313" y="35231"/>
                    <a:pt x="180317" y="34885"/>
                    <a:pt x="173580" y="36267"/>
                  </a:cubicBezTo>
                  <a:cubicBezTo>
                    <a:pt x="151901" y="40586"/>
                    <a:pt x="137476" y="51469"/>
                    <a:pt x="130826" y="69003"/>
                  </a:cubicBezTo>
                  <a:cubicBezTo>
                    <a:pt x="127371" y="78072"/>
                    <a:pt x="127803" y="87141"/>
                    <a:pt x="131430" y="96124"/>
                  </a:cubicBezTo>
                  <a:cubicBezTo>
                    <a:pt x="135058" y="105366"/>
                    <a:pt x="141622" y="112880"/>
                    <a:pt x="151037" y="118753"/>
                  </a:cubicBezTo>
                  <a:cubicBezTo>
                    <a:pt x="158897" y="123590"/>
                    <a:pt x="167707" y="126613"/>
                    <a:pt x="177467" y="127736"/>
                  </a:cubicBezTo>
                  <a:cubicBezTo>
                    <a:pt x="182995" y="128341"/>
                    <a:pt x="188609" y="128168"/>
                    <a:pt x="194137" y="128168"/>
                  </a:cubicBezTo>
                  <a:cubicBezTo>
                    <a:pt x="207266" y="128168"/>
                    <a:pt x="220481" y="128168"/>
                    <a:pt x="233609" y="128168"/>
                  </a:cubicBezTo>
                  <a:cubicBezTo>
                    <a:pt x="246479" y="128168"/>
                    <a:pt x="259435" y="128168"/>
                    <a:pt x="272304" y="128168"/>
                  </a:cubicBezTo>
                  <a:cubicBezTo>
                    <a:pt x="285433" y="128168"/>
                    <a:pt x="298648" y="128168"/>
                    <a:pt x="311777" y="128168"/>
                  </a:cubicBezTo>
                  <a:cubicBezTo>
                    <a:pt x="324646" y="128168"/>
                    <a:pt x="337602" y="128168"/>
                    <a:pt x="350472" y="128168"/>
                  </a:cubicBezTo>
                  <a:cubicBezTo>
                    <a:pt x="363600" y="128168"/>
                    <a:pt x="376815" y="128168"/>
                    <a:pt x="389944" y="128168"/>
                  </a:cubicBezTo>
                  <a:cubicBezTo>
                    <a:pt x="403073" y="128168"/>
                    <a:pt x="416115" y="128168"/>
                    <a:pt x="429244" y="128168"/>
                  </a:cubicBezTo>
                  <a:cubicBezTo>
                    <a:pt x="436672" y="128168"/>
                    <a:pt x="444100" y="128427"/>
                    <a:pt x="451441" y="127650"/>
                  </a:cubicBezTo>
                  <a:cubicBezTo>
                    <a:pt x="471739" y="125490"/>
                    <a:pt x="488495" y="118062"/>
                    <a:pt x="501710" y="105193"/>
                  </a:cubicBezTo>
                  <a:cubicBezTo>
                    <a:pt x="512766" y="94396"/>
                    <a:pt x="518812" y="81872"/>
                    <a:pt x="519935" y="67880"/>
                  </a:cubicBezTo>
                  <a:cubicBezTo>
                    <a:pt x="520712" y="58465"/>
                    <a:pt x="518812" y="49223"/>
                    <a:pt x="514494" y="40413"/>
                  </a:cubicBezTo>
                  <a:cubicBezTo>
                    <a:pt x="508102" y="27457"/>
                    <a:pt x="497651" y="17179"/>
                    <a:pt x="483140" y="9751"/>
                  </a:cubicBezTo>
                  <a:cubicBezTo>
                    <a:pt x="470098" y="3014"/>
                    <a:pt x="455674" y="77"/>
                    <a:pt x="440299" y="77"/>
                  </a:cubicBezTo>
                  <a:cubicBezTo>
                    <a:pt x="433217" y="77"/>
                    <a:pt x="426221" y="77"/>
                    <a:pt x="419138" y="77"/>
                  </a:cubicBezTo>
                  <a:cubicBezTo>
                    <a:pt x="411105" y="77"/>
                    <a:pt x="402986" y="77"/>
                    <a:pt x="394954" y="77"/>
                  </a:cubicBezTo>
                  <a:cubicBezTo>
                    <a:pt x="386144" y="77"/>
                    <a:pt x="377334" y="77"/>
                    <a:pt x="368524" y="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Google Shape;1652;p43"/>
              <p:cNvSpPr/>
              <p:nvPr/>
            </p:nvSpPr>
            <p:spPr>
              <a:xfrm>
                <a:off x="1019408" y="654320"/>
                <a:ext cx="7141196" cy="543953"/>
              </a:xfrm>
              <a:prstGeom prst="rect">
                <a:avLst/>
              </a:prstGeom>
              <a:solidFill>
                <a:srgbClr val="FEDE98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2100" b="1" smtClean="0"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Khái niệm sin, côsin, tang, côtang của góc nhọn </a:t>
                </a:r>
                <a14:m>
                  <m:oMath xmlns:m="http://schemas.openxmlformats.org/officeDocument/2006/math">
                    <m:r>
                      <a:rPr lang="vi-VN" sz="2100" b="1" i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𝛂</m:t>
                    </m:r>
                  </m:oMath>
                </a14:m>
                <a:endParaRPr lang="en-US" sz="2100"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Google Shape;1652;p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9408" y="654320"/>
                <a:ext cx="7141196" cy="54395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767595" y="1530693"/>
                <a:ext cx="7644821" cy="25864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just">
                  <a:lnSpc>
                    <a:spcPct val="160000"/>
                  </a:lnSpc>
                  <a:buClr>
                    <a:srgbClr val="C00000"/>
                  </a:buClr>
                  <a:buFont typeface="Wingdings" panose="05000000000000000000" pitchFamily="2" charset="2"/>
                  <a:buChar char="q"/>
                </a:pPr>
                <a:r>
                  <a:rPr lang="en-US" sz="2000" b="1" smtClean="0">
                    <a:solidFill>
                      <a:srgbClr val="C00000"/>
                    </a:solidFill>
                    <a:latin typeface="+mn-lt"/>
                  </a:rPr>
                  <a:t>HĐ1. </a:t>
                </a:r>
                <a:r>
                  <a:rPr lang="en-US" sz="2000" smtClean="0">
                    <a:latin typeface="+mn-lt"/>
                  </a:rPr>
                  <a:t>Cho tam giác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en-US" sz="2000" smtClean="0">
                    <a:latin typeface="+mn-lt"/>
                  </a:rPr>
                  <a:t> vuông tại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2000" smtClean="0">
                    <a:latin typeface="+mn-lt"/>
                  </a:rPr>
                  <a:t> và tam giác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′</m:t>
                    </m:r>
                    <m:r>
                      <a:rPr lang="en-US" sz="200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′</m:t>
                    </m:r>
                    <m:r>
                      <a:rPr lang="en-US" sz="200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′</m:t>
                    </m:r>
                    <m:r>
                      <a:rPr lang="en-US" sz="200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smtClean="0">
                    <a:latin typeface="+mn-lt"/>
                  </a:rPr>
                  <a:t>vuông tại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000" smtClean="0">
                    <a:latin typeface="+mn-lt"/>
                  </a:rPr>
                  <a:t> có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2000" smtClean="0">
                    <a:latin typeface="+mn-lt"/>
                  </a:rPr>
                  <a:t> Chứng minh rằng:</a:t>
                </a:r>
              </a:p>
              <a:p>
                <a:pPr algn="just">
                  <a:lnSpc>
                    <a:spcPct val="160000"/>
                  </a:lnSpc>
                  <a:buClr>
                    <a:srgbClr val="C00000"/>
                  </a:buClr>
                </a:pP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) ∆</m:t>
                    </m:r>
                    <m:r>
                      <a:rPr lang="vi-VN" sz="20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𝐴𝐵𝐶</m:t>
                    </m:r>
                    <m:r>
                      <a:rPr lang="vi-VN" sz="20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2000" i="1">
                    <a:latin typeface="+mn-lt"/>
                    <a:ea typeface="Yu Gothic" panose="020B0400000000000000" pitchFamily="34" charset="-128"/>
                    <a:cs typeface="Cambria Math" panose="02040503050406030204" pitchFamily="18" charset="0"/>
                  </a:rPr>
                  <a:t>∽</a:t>
                </a:r>
                <a:r>
                  <a:rPr lang="en-US" sz="2000" i="1">
                    <a:latin typeface="+mn-lt"/>
                    <a:ea typeface="Yu Gothic" panose="020B0400000000000000" pitchFamily="34" charset="-128"/>
                    <a:cs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000" i="1">
                        <a:latin typeface="Cambria Math" panose="02040503050406030204" pitchFamily="18" charset="0"/>
                        <a:ea typeface="Yu Gothic" panose="020B0400000000000000" pitchFamily="34" charset="-128"/>
                        <a:cs typeface="Times New Roman" panose="02020603050405020304" pitchFamily="18" charset="0"/>
                      </a:rPr>
                      <m:t>∆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Yu Gothic" panose="020B0400000000000000" pitchFamily="34" charset="-128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Yu Gothic" panose="020B0400000000000000" pitchFamily="34" charset="-128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Yu Gothic" panose="020B0400000000000000" pitchFamily="34" charset="-128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Yu Gothic" panose="020B0400000000000000" pitchFamily="34" charset="-128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Yu Gothic" panose="020B0400000000000000" pitchFamily="34" charset="-128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Yu Gothic" panose="020B0400000000000000" pitchFamily="34" charset="-128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vi-VN" sz="2000" b="0" i="1" smtClean="0">
                            <a:latin typeface="Cambria Math" panose="02040503050406030204" pitchFamily="18" charset="0"/>
                            <a:ea typeface="Yu Gothic" panose="020B0400000000000000" pitchFamily="34" charset="-128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Yu Gothic" panose="020B0400000000000000" pitchFamily="34" charset="-128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  <m:sup>
                        <m:r>
                          <a:rPr lang="vi-VN" sz="2000" b="0" i="1" smtClean="0">
                            <a:latin typeface="Cambria Math" panose="02040503050406030204" pitchFamily="18" charset="0"/>
                            <a:ea typeface="Yu Gothic" panose="020B0400000000000000" pitchFamily="34" charset="-128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  <a:ea typeface="Yu Gothic" panose="020B0400000000000000" pitchFamily="34" charset="-128"/>
                        <a:cs typeface="Times New Roman" panose="02020603050405020304" pitchFamily="18" charset="0"/>
                      </a:rPr>
                      <m:t>;</m:t>
                    </m:r>
                  </m:oMath>
                </a14:m>
                <a:endParaRPr lang="en-US" sz="2000" smtClean="0">
                  <a:latin typeface="+mn-lt"/>
                  <a:ea typeface="Yu Gothic" panose="020B0400000000000000" pitchFamily="34" charset="-128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60000"/>
                  </a:lnSpc>
                  <a:buClr>
                    <a:srgbClr val="C00000"/>
                  </a:buClr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2000" i="1" smtClean="0"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𝐴𝐶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𝐵𝐶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;  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𝐴𝐵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𝐵𝐶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𝐴𝐶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𝐴𝐵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num>
                        <m:den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𝐴𝐵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𝐴𝐶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num>
                        <m:den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.</m:t>
                      </m:r>
                    </m:oMath>
                  </m:oMathPara>
                </a14:m>
                <a:endParaRPr lang="en-US" sz="2000">
                  <a:latin typeface="+mn-lt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595" y="1530693"/>
                <a:ext cx="7644821" cy="2586414"/>
              </a:xfrm>
              <a:prstGeom prst="rect">
                <a:avLst/>
              </a:prstGeom>
              <a:blipFill>
                <a:blip r:embed="rId7"/>
                <a:stretch>
                  <a:fillRect l="-718" r="-7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push dir="u"/>
      </p:transition>
    </mc:Choice>
    <mc:Fallback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913;p42"/>
          <p:cNvSpPr/>
          <p:nvPr/>
        </p:nvSpPr>
        <p:spPr>
          <a:xfrm rot="2165">
            <a:off x="720242" y="481073"/>
            <a:ext cx="1029128" cy="413222"/>
          </a:xfrm>
          <a:prstGeom prst="chevron">
            <a:avLst>
              <a:gd name="adj" fmla="val 33665"/>
            </a:avLst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00" b="1" i="1" smtClean="0">
                <a:solidFill>
                  <a:schemeClr val="bg1"/>
                </a:solidFill>
              </a:rPr>
              <a:t>Giải</a:t>
            </a:r>
            <a:endParaRPr kumimoji="0" sz="1900" b="1" i="1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0455" y="1314011"/>
            <a:ext cx="3041653" cy="29001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597368" y="572969"/>
                <a:ext cx="3924427" cy="40269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1800" smtClean="0"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a) Xét </a:t>
                </a:r>
                <a14:m>
                  <m:oMath xmlns:m="http://schemas.openxmlformats.org/officeDocument/2006/math"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vi-VN" sz="18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vuông tại </a:t>
                </a:r>
                <a14:m>
                  <m:oMath xmlns:m="http://schemas.openxmlformats.org/officeDocument/2006/math"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vi-VN" sz="18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𝐴</m:t>
                    </m:r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′</m:t>
                    </m:r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𝐵</m:t>
                    </m:r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′</m:t>
                    </m:r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𝐶</m:t>
                    </m:r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vi-VN" sz="18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vuông tại </a:t>
                </a:r>
                <a14:m>
                  <m:oMath xmlns:m="http://schemas.openxmlformats.org/officeDocument/2006/math"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𝐴</m:t>
                    </m:r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vi-VN" sz="18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có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1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18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vi-VN" sz="18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</m:e>
                    </m:acc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lang="vi-VN" sz="18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r>
                  <a:rPr lang="vi-VN" sz="1800" smtClean="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(giả thiết)</a:t>
                </a:r>
                <a:endParaRPr lang="en-US" sz="18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1800" b="0" i="1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⇒</m:t>
                    </m:r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𝐴𝐵𝐶</m:t>
                    </m:r>
                    <m:r>
                      <a:rPr lang="en-US" sz="1800" b="0" i="0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1800">
                    <a:effectLst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∽</a:t>
                </a:r>
                <a:r>
                  <a:rPr lang="en-US" sz="1800" smtClean="0">
                    <a:effectLst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Yu Gothic" panose="020B0400000000000000" pitchFamily="34" charset="-128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Yu Gothic" panose="020B0400000000000000" pitchFamily="34" charset="-128"/>
                        <a:cs typeface="Times New Roman" panose="02020603050405020304" pitchFamily="18" charset="0"/>
                      </a:rPr>
                      <m:t>𝐴</m:t>
                    </m:r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Yu Gothic" panose="020B0400000000000000" pitchFamily="34" charset="-128"/>
                        <a:cs typeface="Times New Roman" panose="02020603050405020304" pitchFamily="18" charset="0"/>
                      </a:rPr>
                      <m:t>′</m:t>
                    </m:r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Yu Gothic" panose="020B0400000000000000" pitchFamily="34" charset="-128"/>
                        <a:cs typeface="Times New Roman" panose="02020603050405020304" pitchFamily="18" charset="0"/>
                      </a:rPr>
                      <m:t>𝐵</m:t>
                    </m:r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Yu Gothic" panose="020B0400000000000000" pitchFamily="34" charset="-128"/>
                        <a:cs typeface="Times New Roman" panose="02020603050405020304" pitchFamily="18" charset="0"/>
                      </a:rPr>
                      <m:t>′</m:t>
                    </m:r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Yu Gothic" panose="020B0400000000000000" pitchFamily="34" charset="-128"/>
                        <a:cs typeface="Times New Roman" panose="02020603050405020304" pitchFamily="18" charset="0"/>
                      </a:rPr>
                      <m:t>𝐶</m:t>
                    </m:r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Yu Gothic" panose="020B0400000000000000" pitchFamily="34" charset="-128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vi-VN" sz="1800">
                    <a:effectLst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1800">
                    <a:effectLst/>
                    <a:latin typeface="+mn-lt"/>
                    <a:ea typeface="Yu Gothic" panose="020B0400000000000000" pitchFamily="34" charset="-128"/>
                    <a:cs typeface="Times New Roman" panose="02020603050405020304" pitchFamily="18" charset="0"/>
                  </a:rPr>
                  <a:t>(g.g)</a:t>
                </a:r>
                <a:endParaRPr lang="en-US" sz="18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18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b) Vì </a:t>
                </a:r>
                <a14:m>
                  <m:oMath xmlns:m="http://schemas.openxmlformats.org/officeDocument/2006/math"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vi-VN" sz="18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r>
                  <a:rPr lang="en-US" sz="1800">
                    <a:effectLst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∽</a:t>
                </a:r>
                <a14:m>
                  <m:oMath xmlns:m="http://schemas.openxmlformats.org/officeDocument/2006/math"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Yu Gothic" panose="020B0400000000000000" pitchFamily="34" charset="-128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Yu Gothic" panose="020B0400000000000000" pitchFamily="34" charset="-128"/>
                        <a:cs typeface="Times New Roman" panose="02020603050405020304" pitchFamily="18" charset="0"/>
                      </a:rPr>
                      <m:t>𝐴</m:t>
                    </m:r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Yu Gothic" panose="020B0400000000000000" pitchFamily="34" charset="-128"/>
                        <a:cs typeface="Times New Roman" panose="02020603050405020304" pitchFamily="18" charset="0"/>
                      </a:rPr>
                      <m:t>′</m:t>
                    </m:r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Yu Gothic" panose="020B0400000000000000" pitchFamily="34" charset="-128"/>
                        <a:cs typeface="Times New Roman" panose="02020603050405020304" pitchFamily="18" charset="0"/>
                      </a:rPr>
                      <m:t>𝐵</m:t>
                    </m:r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Yu Gothic" panose="020B0400000000000000" pitchFamily="34" charset="-128"/>
                        <a:cs typeface="Times New Roman" panose="02020603050405020304" pitchFamily="18" charset="0"/>
                      </a:rPr>
                      <m:t>′</m:t>
                    </m:r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Yu Gothic" panose="020B0400000000000000" pitchFamily="34" charset="-128"/>
                        <a:cs typeface="Times New Roman" panose="02020603050405020304" pitchFamily="18" charset="0"/>
                      </a:rPr>
                      <m:t>𝐶</m:t>
                    </m:r>
                    <m:r>
                      <a:rPr lang="vi-VN" sz="1800" i="1">
                        <a:effectLst/>
                        <a:latin typeface="Cambria Math" panose="02040503050406030204" pitchFamily="18" charset="0"/>
                        <a:ea typeface="Yu Gothic" panose="020B0400000000000000" pitchFamily="34" charset="-128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vi-VN" sz="1800">
                    <a:effectLst/>
                    <a:latin typeface="+mn-lt"/>
                    <a:ea typeface="Yu Gothic" panose="020B0400000000000000" pitchFamily="34" charset="-128"/>
                    <a:cs typeface="Times New Roman" panose="02020603050405020304" pitchFamily="18" charset="0"/>
                  </a:rPr>
                  <a:t> nên ta có các </a:t>
                </a:r>
                <a:r>
                  <a:rPr lang="en-US" sz="1800" smtClean="0">
                    <a:effectLst/>
                    <a:latin typeface="+mn-lt"/>
                    <a:ea typeface="Yu Gothic" panose="020B0400000000000000" pitchFamily="34" charset="-128"/>
                    <a:cs typeface="Times New Roman" panose="02020603050405020304" pitchFamily="18" charset="0"/>
                  </a:rPr>
                  <a:t>   </a:t>
                </a:r>
                <a:r>
                  <a:rPr lang="vi-VN" sz="1800" smtClean="0">
                    <a:effectLst/>
                    <a:latin typeface="+mn-lt"/>
                    <a:ea typeface="Yu Gothic" panose="020B0400000000000000" pitchFamily="34" charset="-128"/>
                    <a:cs typeface="Times New Roman" panose="02020603050405020304" pitchFamily="18" charset="0"/>
                  </a:rPr>
                  <a:t>tỉ </a:t>
                </a:r>
                <a:r>
                  <a:rPr lang="vi-VN" sz="1800">
                    <a:effectLst/>
                    <a:latin typeface="+mn-lt"/>
                    <a:ea typeface="Yu Gothic" panose="020B0400000000000000" pitchFamily="34" charset="-128"/>
                    <a:cs typeface="Times New Roman" panose="02020603050405020304" pitchFamily="18" charset="0"/>
                  </a:rPr>
                  <a:t>số:</a:t>
                </a:r>
                <a:endParaRPr lang="en-US" sz="18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da-DK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𝐴𝐶</m:t>
                          </m:r>
                        </m:num>
                        <m:den>
                          <m:r>
                            <a:rPr lang="da-DK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𝐵𝐶</m:t>
                          </m:r>
                        </m:den>
                      </m:f>
                      <m:r>
                        <a:rPr lang="da-DK" sz="1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da-DK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da-DK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da-DK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𝐶</m:t>
                              </m:r>
                            </m:e>
                            <m:sup>
                              <m:r>
                                <a:rPr lang="da-DK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da-DK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da-DK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da-DK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𝐶</m:t>
                              </m:r>
                            </m:e>
                            <m:sup>
                              <m:r>
                                <a:rPr lang="da-DK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sup>
                          </m:sSup>
                        </m:den>
                      </m:f>
                      <m:r>
                        <a:rPr lang="da-DK" sz="1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;</m:t>
                      </m:r>
                      <m:r>
                        <a:rPr lang="en-US" sz="1800" b="0" i="1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 </m:t>
                      </m:r>
                      <m:f>
                        <m:f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da-DK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𝐴𝐵</m:t>
                          </m:r>
                        </m:num>
                        <m:den>
                          <m:r>
                            <a:rPr lang="da-DK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𝐵𝐶</m:t>
                          </m:r>
                        </m:den>
                      </m:f>
                      <m:r>
                        <a:rPr lang="da-DK" sz="1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da-DK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da-DK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da-DK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da-DK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da-DK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da-DK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da-DK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𝐶</m:t>
                              </m:r>
                            </m:e>
                            <m:sup>
                              <m:r>
                                <a:rPr lang="da-DK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sup>
                          </m:sSup>
                        </m:den>
                      </m:f>
                      <m:r>
                        <a:rPr lang="da-DK" sz="1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;</m:t>
                      </m:r>
                    </m:oMath>
                  </m:oMathPara>
                </a14:m>
                <a:endParaRPr lang="en-US" sz="1800" i="1" smtClean="0">
                  <a:effectLst/>
                  <a:latin typeface="+mn-lt"/>
                  <a:ea typeface="Dotum" panose="020B0600000101010101" pitchFamily="34" charset="-127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da-DK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𝐴𝐶</m:t>
                          </m:r>
                        </m:num>
                        <m:den>
                          <m:r>
                            <a:rPr lang="da-DK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𝐴𝐵</m:t>
                          </m:r>
                        </m:den>
                      </m:f>
                      <m:r>
                        <a:rPr lang="da-DK" sz="1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da-DK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da-DK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da-DK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𝐶</m:t>
                              </m:r>
                            </m:e>
                            <m:sup>
                              <m:r>
                                <a:rPr lang="da-DK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sup>
                          </m:sSup>
                        </m:num>
                        <m:den>
                          <m:r>
                            <a:rPr lang="da-DK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𝐴</m:t>
                          </m:r>
                          <m:r>
                            <a:rPr lang="da-DK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′</m:t>
                          </m:r>
                          <m:r>
                            <a:rPr lang="da-DK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𝐵</m:t>
                          </m:r>
                          <m:r>
                            <a:rPr lang="da-DK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′</m:t>
                          </m:r>
                        </m:den>
                      </m:f>
                      <m:r>
                        <a:rPr lang="da-DK" sz="1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;</m:t>
                      </m:r>
                      <m:r>
                        <a:rPr lang="en-US" sz="1800" b="0" i="1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 </m:t>
                      </m:r>
                      <m:f>
                        <m:f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da-DK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𝐴𝐵</m:t>
                          </m:r>
                        </m:num>
                        <m:den>
                          <m:r>
                            <a:rPr lang="da-DK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𝐴𝐶</m:t>
                          </m:r>
                        </m:den>
                      </m:f>
                      <m:r>
                        <a:rPr lang="da-DK" sz="1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da-DK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da-DK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da-DK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da-DK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da-DK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da-DK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da-DK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𝐶</m:t>
                              </m:r>
                            </m:e>
                            <m:sup>
                              <m:r>
                                <a:rPr lang="da-DK" sz="1800" i="1">
                                  <a:effectLst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′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8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7368" y="572969"/>
                <a:ext cx="3924427" cy="4026936"/>
              </a:xfrm>
              <a:prstGeom prst="rect">
                <a:avLst/>
              </a:prstGeom>
              <a:blipFill>
                <a:blip r:embed="rId6"/>
                <a:stretch>
                  <a:fillRect l="-1242" r="-13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88313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Functions: Quadratic Functions and Equations - Math - 10th Grade by Slidesgo">
  <a:themeElements>
    <a:clrScheme name="Simple Light">
      <a:dk1>
        <a:srgbClr val="05135F"/>
      </a:dk1>
      <a:lt1>
        <a:srgbClr val="FEFEFE"/>
      </a:lt1>
      <a:dk2>
        <a:srgbClr val="FDBE2A"/>
      </a:dk2>
      <a:lt2>
        <a:srgbClr val="F1A141"/>
      </a:lt2>
      <a:accent1>
        <a:srgbClr val="FADDD9"/>
      </a:accent1>
      <a:accent2>
        <a:srgbClr val="EB6181"/>
      </a:accent2>
      <a:accent3>
        <a:srgbClr val="88D0F3"/>
      </a:accent3>
      <a:accent4>
        <a:srgbClr val="5F5FF6"/>
      </a:accent4>
      <a:accent5>
        <a:srgbClr val="4C5BA5"/>
      </a:accent5>
      <a:accent6>
        <a:srgbClr val="6CC37E"/>
      </a:accent6>
      <a:hlink>
        <a:srgbClr val="05135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</TotalTime>
  <Words>1997</Words>
  <PresentationFormat>On-screen Show (16:9)</PresentationFormat>
  <Paragraphs>359</Paragraphs>
  <Slides>60</Slides>
  <Notes>60</Notes>
  <HiddenSlides>0</HiddenSlides>
  <MMClips>21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60</vt:i4>
      </vt:variant>
    </vt:vector>
  </HeadingPairs>
  <TitlesOfParts>
    <vt:vector size="84" baseType="lpstr">
      <vt:lpstr>Yu Gothic</vt:lpstr>
      <vt:lpstr>Nunito</vt:lpstr>
      <vt:lpstr>Orbitron</vt:lpstr>
      <vt:lpstr>Elsie</vt:lpstr>
      <vt:lpstr>等线 Light</vt:lpstr>
      <vt:lpstr>Calibri Light</vt:lpstr>
      <vt:lpstr>DengXian</vt:lpstr>
      <vt:lpstr>Calibri</vt:lpstr>
      <vt:lpstr>DM Sans</vt:lpstr>
      <vt:lpstr>Anaheim</vt:lpstr>
      <vt:lpstr>Wingdings</vt:lpstr>
      <vt:lpstr>Dotum</vt:lpstr>
      <vt:lpstr>Open Sans</vt:lpstr>
      <vt:lpstr>Arial</vt:lpstr>
      <vt:lpstr>Cambria Math</vt:lpstr>
      <vt:lpstr>Times New Roman</vt:lpstr>
      <vt:lpstr>Assistant</vt:lpstr>
      <vt:lpstr>Tahoma</vt:lpstr>
      <vt:lpstr>Nunito Light</vt:lpstr>
      <vt:lpstr>Epilogue</vt:lpstr>
      <vt:lpstr>Orbitron Medium</vt:lpstr>
      <vt:lpstr>Functions: Quadratic Functions and Equations - Math - 10th Grade by Slidesgo</vt:lpstr>
      <vt:lpstr>1_Office 主题​​</vt:lpstr>
      <vt:lpstr>1_Office Theme</vt:lpstr>
      <vt:lpstr>CHÀO MỪNG CÁC EM  ĐẾN VỚI TIẾT HỌC  MÔN TOÁN!</vt:lpstr>
      <vt:lpstr>PowerPoint Presentation</vt:lpstr>
      <vt:lpstr>PowerPoint Presentation</vt:lpstr>
      <vt:lpstr>PowerPoint Presentation</vt:lpstr>
      <vt:lpstr>KHÁI NIỆM TỈ SỐ LƯỢNG GIÁC CỦA MỘT GÓC NHỌN</vt:lpstr>
      <vt:lpstr>PowerPoint Presentation</vt:lpstr>
      <vt:lpstr>PowerPoint Presentation</vt:lpstr>
      <vt:lpstr>PowerPoint Presentation</vt:lpstr>
      <vt:lpstr>PowerPoint Presentation</vt:lpstr>
      <vt:lpstr>Nhận xét</vt:lpstr>
      <vt:lpstr>GHI NHỚ</vt:lpstr>
      <vt:lpstr>GHI NHỚ</vt:lpstr>
      <vt:lpstr>Chú ý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Bảng tỉ số lượng giác của các góc đặc biệt</vt:lpstr>
      <vt:lpstr>PowerPoint Presentation</vt:lpstr>
      <vt:lpstr>PowerPoint Presentation</vt:lpstr>
      <vt:lpstr>PowerPoint Presentation</vt:lpstr>
      <vt:lpstr>TỈ SỐ LƯỢNG GIÁC CỦA HAI GÓC PHỤ NHAU</vt:lpstr>
      <vt:lpstr>PowerPoint Presentation</vt:lpstr>
      <vt:lpstr>PowerPoint Presentation</vt:lpstr>
      <vt:lpstr>ĐỊNH LÍ</vt:lpstr>
      <vt:lpstr>PowerPoint Presentation</vt:lpstr>
      <vt:lpstr>PowerPoint Presentation</vt:lpstr>
      <vt:lpstr>03</vt:lpstr>
      <vt:lpstr>PowerPoint Presentation</vt:lpstr>
      <vt:lpstr>Chú ý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  <vt:lpstr>PowerPoint Presentation</vt:lpstr>
      <vt:lpstr>HƯỚNG DẪN VỀ NHÀ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tailieugiaovien.edu.vn</dc:creator>
  <dcterms:modified xsi:type="dcterms:W3CDTF">2024-01-21T11:23:59Z</dcterms:modified>
</cp:coreProperties>
</file>