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11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notesSlides/notesSlide12.xml" ContentType="application/vnd.openxmlformats-officedocument.presentationml.notesSlide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3" r:id="rId1"/>
    <p:sldMasterId id="2147483700" r:id="rId2"/>
    <p:sldMasterId id="2147483709" r:id="rId3"/>
    <p:sldMasterId id="2147483873" r:id="rId4"/>
    <p:sldMasterId id="2147483900" r:id="rId5"/>
    <p:sldMasterId id="2147483913" r:id="rId6"/>
    <p:sldMasterId id="2147483925" r:id="rId7"/>
    <p:sldMasterId id="2147483937" r:id="rId8"/>
  </p:sldMasterIdLst>
  <p:notesMasterIdLst>
    <p:notesMasterId r:id="rId47"/>
  </p:notesMasterIdLst>
  <p:sldIdLst>
    <p:sldId id="629" r:id="rId9"/>
    <p:sldId id="2007577196" r:id="rId10"/>
    <p:sldId id="664" r:id="rId11"/>
    <p:sldId id="322" r:id="rId12"/>
    <p:sldId id="2007577190" r:id="rId13"/>
    <p:sldId id="2007577205" r:id="rId14"/>
    <p:sldId id="2007577188" r:id="rId15"/>
    <p:sldId id="2007577189" r:id="rId16"/>
    <p:sldId id="2007577197" r:id="rId17"/>
    <p:sldId id="2007577191" r:id="rId18"/>
    <p:sldId id="2007577192" r:id="rId19"/>
    <p:sldId id="2007577185" r:id="rId20"/>
    <p:sldId id="333" r:id="rId21"/>
    <p:sldId id="2007577200" r:id="rId22"/>
    <p:sldId id="2007577201" r:id="rId23"/>
    <p:sldId id="2007577199" r:id="rId24"/>
    <p:sldId id="702" r:id="rId25"/>
    <p:sldId id="647" r:id="rId26"/>
    <p:sldId id="2007577193" r:id="rId27"/>
    <p:sldId id="2007577198" r:id="rId28"/>
    <p:sldId id="335" r:id="rId29"/>
    <p:sldId id="340" r:id="rId30"/>
    <p:sldId id="2007577194" r:id="rId31"/>
    <p:sldId id="341" r:id="rId32"/>
    <p:sldId id="2007577203" r:id="rId33"/>
    <p:sldId id="2007577204" r:id="rId34"/>
    <p:sldId id="282" r:id="rId35"/>
    <p:sldId id="662" r:id="rId36"/>
    <p:sldId id="661" r:id="rId37"/>
    <p:sldId id="256" r:id="rId38"/>
    <p:sldId id="697" r:id="rId39"/>
    <p:sldId id="698" r:id="rId40"/>
    <p:sldId id="700" r:id="rId41"/>
    <p:sldId id="699" r:id="rId42"/>
    <p:sldId id="633" r:id="rId43"/>
    <p:sldId id="324" r:id="rId44"/>
    <p:sldId id="304" r:id="rId45"/>
    <p:sldId id="320" r:id="rId46"/>
  </p:sldIdLst>
  <p:sldSz cx="9144000" cy="5143500" type="screen16x9"/>
  <p:notesSz cx="6858000" cy="9144000"/>
  <p:custDataLst>
    <p:tags r:id="rId48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860" userDrawn="1">
          <p15:clr>
            <a:srgbClr val="A4A3A4"/>
          </p15:clr>
        </p15:guide>
        <p15:guide id="2" pos="297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DE3"/>
    <a:srgbClr val="EFEDD5"/>
    <a:srgbClr val="F8C045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1140E64-4373-4C8D-BCBB-07256B65901B}">
  <a:tblStyle styleId="{B1140E64-4373-4C8D-BCBB-07256B65901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39"/>
    <p:restoredTop sz="94580"/>
  </p:normalViewPr>
  <p:slideViewPr>
    <p:cSldViewPr>
      <p:cViewPr varScale="1">
        <p:scale>
          <a:sx n="56" d="100"/>
          <a:sy n="56" d="100"/>
        </p:scale>
        <p:origin x="288" y="42"/>
      </p:cViewPr>
      <p:guideLst>
        <p:guide orient="horz" pos="1860"/>
        <p:guide pos="297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tags" Target="tags/tag1.xml"/><Relationship Id="rId8" Type="http://schemas.openxmlformats.org/officeDocument/2006/relationships/slideMaster" Target="slideMasters/slideMaster8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189438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g7882870172_0_44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7" name="Google Shape;957;g7882870172_0_44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30654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3721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Mật</a:t>
            </a:r>
            <a:r>
              <a:rPr lang="en-US" baseline="0" dirty="0"/>
              <a:t> </a:t>
            </a:r>
            <a:r>
              <a:rPr lang="en-US" baseline="0" dirty="0" err="1"/>
              <a:t>mã</a:t>
            </a:r>
            <a:r>
              <a:rPr lang="en-US" baseline="0" dirty="0"/>
              <a:t> </a:t>
            </a:r>
            <a:r>
              <a:rPr lang="en-US" baseline="0" dirty="0" err="1"/>
              <a:t>thứ</a:t>
            </a:r>
            <a:r>
              <a:rPr lang="en-US" baseline="0" dirty="0"/>
              <a:t> </a:t>
            </a:r>
            <a:r>
              <a:rPr lang="en-US" baseline="0" dirty="0" err="1"/>
              <a:t>nhất</a:t>
            </a:r>
            <a:r>
              <a:rPr lang="en-US" baseline="0" dirty="0"/>
              <a:t>: </a:t>
            </a:r>
          </a:p>
          <a:p>
            <a:pPr marL="158750" indent="0">
              <a:buNone/>
            </a:pP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vùng</a:t>
            </a:r>
            <a:r>
              <a:rPr lang="en-US" baseline="0" dirty="0"/>
              <a:t> </a:t>
            </a:r>
            <a:r>
              <a:rPr lang="en-US" baseline="0" dirty="0" err="1"/>
              <a:t>đất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chứa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A, B, C, D </a:t>
            </a:r>
            <a:r>
              <a:rPr lang="en-US" baseline="0" dirty="0" err="1"/>
              <a:t>nhé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07363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9774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4202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Google Shape;1064;ga9179a95dd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5" name="Google Shape;1065;ga9179a95dd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63691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35ed75ccf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22189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9" name="Google Shape;5639;ga9179a95dd_0_4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0" name="Google Shape;5640;ga9179a95dd_0_4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4538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7882870172_0_3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7882870172_0_3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79788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757F4A-8DA2-448A-90DE-E63AE57854D7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34652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757F4A-8DA2-448A-90DE-E63AE57854D7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89917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757F4A-8DA2-448A-90DE-E63AE57854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17029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7882870172_0_3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7882870172_0_3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09951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9" name="Google Shape;5639;ga9179a95dd_0_4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0" name="Google Shape;5640;ga9179a95dd_0_4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37593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Google Shape;1473;ga9179a95dd_0_3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4" name="Google Shape;1474;ga9179a95dd_0_3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45953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3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3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685800" y="2503200"/>
            <a:ext cx="4323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685800" y="1335000"/>
            <a:ext cx="4323900" cy="116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685800" y="3345000"/>
            <a:ext cx="4323900" cy="4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 1">
  <p:cSld name="Title slide 1 1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ctrTitle"/>
          </p:nvPr>
        </p:nvSpPr>
        <p:spPr>
          <a:xfrm>
            <a:off x="5048500" y="1289275"/>
            <a:ext cx="3528300" cy="165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ubTitle" idx="1"/>
          </p:nvPr>
        </p:nvSpPr>
        <p:spPr>
          <a:xfrm>
            <a:off x="5055000" y="3614425"/>
            <a:ext cx="3528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1" name="Google Shape;21;p4"/>
          <p:cNvSpPr txBox="1"/>
          <p:nvPr/>
        </p:nvSpPr>
        <p:spPr>
          <a:xfrm>
            <a:off x="471675" y="4738975"/>
            <a:ext cx="1523400" cy="2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2"/>
                </a:solidFill>
              </a:rPr>
              <a:t>Your Company Name</a:t>
            </a:r>
            <a:endParaRPr sz="8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606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ight Text and Three Picture ">
  <p:cSld name="Right Text and Three Picture 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ctrTitle"/>
          </p:nvPr>
        </p:nvSpPr>
        <p:spPr>
          <a:xfrm>
            <a:off x="4813550" y="651425"/>
            <a:ext cx="3592500" cy="91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>
            <a:off x="4820325" y="1565225"/>
            <a:ext cx="3585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None/>
              <a:defRPr sz="10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6" name="Google Shape;26;p5"/>
          <p:cNvSpPr txBox="1"/>
          <p:nvPr/>
        </p:nvSpPr>
        <p:spPr>
          <a:xfrm>
            <a:off x="471675" y="4738975"/>
            <a:ext cx="1523400" cy="2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2"/>
                </a:solidFill>
              </a:rPr>
              <a:t>Your Company Name</a:t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27" name="Google Shape;27;p5"/>
          <p:cNvSpPr/>
          <p:nvPr/>
        </p:nvSpPr>
        <p:spPr>
          <a:xfrm>
            <a:off x="4922055" y="513238"/>
            <a:ext cx="701400" cy="660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77271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 1 1">
  <p:cSld name="Title slide 1 1 1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ctrTitle"/>
          </p:nvPr>
        </p:nvSpPr>
        <p:spPr>
          <a:xfrm>
            <a:off x="5974450" y="910400"/>
            <a:ext cx="2575200" cy="183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ubTitle" idx="1"/>
          </p:nvPr>
        </p:nvSpPr>
        <p:spPr>
          <a:xfrm>
            <a:off x="5953500" y="2836400"/>
            <a:ext cx="2629800" cy="9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2" name="Google Shape;32;p6"/>
          <p:cNvSpPr txBox="1"/>
          <p:nvPr/>
        </p:nvSpPr>
        <p:spPr>
          <a:xfrm>
            <a:off x="471675" y="4738975"/>
            <a:ext cx="1523400" cy="2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2"/>
                </a:solidFill>
              </a:rPr>
              <a:t>Your Company Name</a:t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33" name="Google Shape;33;p6"/>
          <p:cNvSpPr txBox="1">
            <a:spLocks noGrp="1"/>
          </p:cNvSpPr>
          <p:nvPr>
            <p:ph type="subTitle" idx="2"/>
          </p:nvPr>
        </p:nvSpPr>
        <p:spPr>
          <a:xfrm>
            <a:off x="491075" y="4087375"/>
            <a:ext cx="2629800" cy="5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1000"/>
              <a:buNone/>
              <a:defRPr sz="1000">
                <a:solidFill>
                  <a:srgbClr val="CC4125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sz="2800">
                <a:solidFill>
                  <a:srgbClr val="CC4125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sz="2800">
                <a:solidFill>
                  <a:srgbClr val="CC4125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sz="2800">
                <a:solidFill>
                  <a:srgbClr val="CC4125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sz="2800">
                <a:solidFill>
                  <a:srgbClr val="CC4125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sz="2800">
                <a:solidFill>
                  <a:srgbClr val="CC4125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sz="2800">
                <a:solidFill>
                  <a:srgbClr val="CC4125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sz="2800">
                <a:solidFill>
                  <a:srgbClr val="CC4125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sz="2800">
                <a:solidFill>
                  <a:srgbClr val="CC4125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76267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47411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 and body 2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"/>
          <p:cNvSpPr txBox="1">
            <a:spLocks noGrp="1"/>
          </p:cNvSpPr>
          <p:nvPr>
            <p:ph type="title"/>
          </p:nvPr>
        </p:nvSpPr>
        <p:spPr>
          <a:xfrm>
            <a:off x="437650" y="527600"/>
            <a:ext cx="8268600" cy="5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>
                <a:solidFill>
                  <a:srgbClr val="CC412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6" name="Google Shape;46;p9"/>
          <p:cNvSpPr/>
          <p:nvPr/>
        </p:nvSpPr>
        <p:spPr>
          <a:xfrm>
            <a:off x="544926" y="513238"/>
            <a:ext cx="701400" cy="660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9"/>
          <p:cNvSpPr txBox="1"/>
          <p:nvPr/>
        </p:nvSpPr>
        <p:spPr>
          <a:xfrm>
            <a:off x="471675" y="4738975"/>
            <a:ext cx="1523400" cy="2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2"/>
                </a:solidFill>
              </a:rPr>
              <a:t>Your Company Name</a:t>
            </a:r>
            <a:endParaRPr sz="8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8176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>
            <a:spLocks noGrp="1"/>
          </p:cNvSpPr>
          <p:nvPr>
            <p:ph type="title"/>
          </p:nvPr>
        </p:nvSpPr>
        <p:spPr>
          <a:xfrm>
            <a:off x="437650" y="579250"/>
            <a:ext cx="4124100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Font typeface="Roboto Slab"/>
              <a:buNone/>
              <a:defRPr b="1">
                <a:solidFill>
                  <a:srgbClr val="CC4125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1" name="Google Shape;51;p10"/>
          <p:cNvSpPr/>
          <p:nvPr/>
        </p:nvSpPr>
        <p:spPr>
          <a:xfrm>
            <a:off x="544926" y="499667"/>
            <a:ext cx="701400" cy="660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10"/>
          <p:cNvSpPr txBox="1"/>
          <p:nvPr/>
        </p:nvSpPr>
        <p:spPr>
          <a:xfrm>
            <a:off x="471675" y="4738975"/>
            <a:ext cx="1523400" cy="2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2"/>
                </a:solidFill>
              </a:rPr>
              <a:t>Your Company Name</a:t>
            </a:r>
            <a:endParaRPr sz="8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7471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ragraph Left And Picture Right">
  <p:cSld name="Paragraph Left And Picture Righ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1"/>
          <p:cNvSpPr txBox="1">
            <a:spLocks noGrp="1"/>
          </p:cNvSpPr>
          <p:nvPr>
            <p:ph type="title"/>
          </p:nvPr>
        </p:nvSpPr>
        <p:spPr>
          <a:xfrm>
            <a:off x="437650" y="579250"/>
            <a:ext cx="4124100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b="1">
                <a:solidFill>
                  <a:srgbClr val="CC412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6" name="Google Shape;56;p11"/>
          <p:cNvSpPr/>
          <p:nvPr/>
        </p:nvSpPr>
        <p:spPr>
          <a:xfrm>
            <a:off x="544926" y="499667"/>
            <a:ext cx="701400" cy="660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11"/>
          <p:cNvSpPr txBox="1"/>
          <p:nvPr/>
        </p:nvSpPr>
        <p:spPr>
          <a:xfrm>
            <a:off x="471675" y="4738975"/>
            <a:ext cx="1523400" cy="2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2"/>
                </a:solidFill>
              </a:rPr>
              <a:t>Your Company Name</a:t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58" name="Google Shape;58;p11"/>
          <p:cNvSpPr txBox="1">
            <a:spLocks noGrp="1"/>
          </p:cNvSpPr>
          <p:nvPr>
            <p:ph type="subTitle" idx="1"/>
          </p:nvPr>
        </p:nvSpPr>
        <p:spPr>
          <a:xfrm>
            <a:off x="759989" y="1924850"/>
            <a:ext cx="3406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None/>
              <a:defRPr sz="10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88368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ragraph Right And Picture Left ">
  <p:cSld name="Paragraph Right And Picture Left 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2"/>
          <p:cNvSpPr txBox="1">
            <a:spLocks noGrp="1"/>
          </p:cNvSpPr>
          <p:nvPr>
            <p:ph type="title"/>
          </p:nvPr>
        </p:nvSpPr>
        <p:spPr>
          <a:xfrm>
            <a:off x="437650" y="579250"/>
            <a:ext cx="4124100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b="1">
                <a:solidFill>
                  <a:srgbClr val="CC412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2" name="Google Shape;62;p12"/>
          <p:cNvSpPr/>
          <p:nvPr/>
        </p:nvSpPr>
        <p:spPr>
          <a:xfrm>
            <a:off x="544926" y="499667"/>
            <a:ext cx="701400" cy="660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12"/>
          <p:cNvSpPr txBox="1"/>
          <p:nvPr/>
        </p:nvSpPr>
        <p:spPr>
          <a:xfrm>
            <a:off x="471675" y="4738975"/>
            <a:ext cx="1523400" cy="2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2"/>
                </a:solidFill>
              </a:rPr>
              <a:t>Your Company Name</a:t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64" name="Google Shape;64;p12"/>
          <p:cNvSpPr txBox="1">
            <a:spLocks noGrp="1"/>
          </p:cNvSpPr>
          <p:nvPr>
            <p:ph type="subTitle" idx="1"/>
          </p:nvPr>
        </p:nvSpPr>
        <p:spPr>
          <a:xfrm>
            <a:off x="4858500" y="1924850"/>
            <a:ext cx="3406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None/>
              <a:defRPr sz="10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59594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Picture Layout">
  <p:cSld name="Two Picture Layou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 txBox="1">
            <a:spLocks noGrp="1"/>
          </p:cNvSpPr>
          <p:nvPr>
            <p:ph type="title"/>
          </p:nvPr>
        </p:nvSpPr>
        <p:spPr>
          <a:xfrm>
            <a:off x="437650" y="579250"/>
            <a:ext cx="4124100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b="1">
                <a:solidFill>
                  <a:srgbClr val="CC412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5" name="Google Shape;75;p14"/>
          <p:cNvSpPr/>
          <p:nvPr/>
        </p:nvSpPr>
        <p:spPr>
          <a:xfrm>
            <a:off x="544926" y="499667"/>
            <a:ext cx="701400" cy="660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4"/>
          <p:cNvSpPr txBox="1"/>
          <p:nvPr/>
        </p:nvSpPr>
        <p:spPr>
          <a:xfrm>
            <a:off x="471675" y="4738975"/>
            <a:ext cx="1523400" cy="2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2"/>
                </a:solidFill>
              </a:rPr>
              <a:t>Your Company Name</a:t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77" name="Google Shape;77;p14"/>
          <p:cNvSpPr txBox="1">
            <a:spLocks noGrp="1"/>
          </p:cNvSpPr>
          <p:nvPr>
            <p:ph type="subTitle" idx="1"/>
          </p:nvPr>
        </p:nvSpPr>
        <p:spPr>
          <a:xfrm>
            <a:off x="447850" y="1502250"/>
            <a:ext cx="3705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subTitle" idx="2"/>
          </p:nvPr>
        </p:nvSpPr>
        <p:spPr>
          <a:xfrm>
            <a:off x="4910650" y="2981525"/>
            <a:ext cx="37341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15056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1" name="Google Shape;91;p1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92" name="Google Shape;92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0805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4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4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/>
          </p:nvPr>
        </p:nvSpPr>
        <p:spPr>
          <a:xfrm>
            <a:off x="685800" y="445025"/>
            <a:ext cx="777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4"/>
          <p:cNvSpPr txBox="1">
            <a:spLocks noGrp="1"/>
          </p:cNvSpPr>
          <p:nvPr>
            <p:ph type="body" idx="1"/>
          </p:nvPr>
        </p:nvSpPr>
        <p:spPr>
          <a:xfrm>
            <a:off x="685800" y="1152475"/>
            <a:ext cx="7772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1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16" name="Google Shape;116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95" name="Google Shape;95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98512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99" name="Google Shape;99;p1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00" name="Google Shape;100;p1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1" name="Google Shape;101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66577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104" name="Google Shape;104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19465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07" name="Google Shape;107;p2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8" name="Google Shape;108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59978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11" name="Google Shape;111;p22"/>
          <p:cNvSpPr txBox="1"/>
          <p:nvPr/>
        </p:nvSpPr>
        <p:spPr>
          <a:xfrm>
            <a:off x="471675" y="4738975"/>
            <a:ext cx="1523400" cy="2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2"/>
                </a:solidFill>
              </a:rPr>
              <a:t>Your Company Name</a:t>
            </a:r>
            <a:endParaRPr sz="8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2338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etely blank">
  <p:cSld name="Completely 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39047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5766046-4DDE-284D-850C-AA397690F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EB8F5-BCA3-E647-A52C-556A7C7A7A4E}" type="datetimeFigureOut">
              <a:rPr lang="en-US"/>
              <a:pPr>
                <a:defRPr/>
              </a:pPr>
              <a:t>9/27/2022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81B7445-D171-C04C-B39A-5BD126A3F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F60A4CB-905F-0343-A0C8-C103CEB43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1FD919-4DDB-3242-A85D-38ED18A3E37D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6183244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/>
          <p:nvPr/>
        </p:nvSpPr>
        <p:spPr>
          <a:xfrm>
            <a:off x="0" y="0"/>
            <a:ext cx="2418600" cy="5149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398150" y="1129130"/>
            <a:ext cx="1700700" cy="148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2871075" y="1007295"/>
            <a:ext cx="5561100" cy="35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SzPts val="3000"/>
              <a:buChar char="⊙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93388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FE3333-75B2-4745-AF58-812DCE72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326C01C-D6AD-4768-9A62-AC577202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72A4877-3B66-4C54-A28B-97C39AC2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0D29427-8EFC-4B56-9706-F68E7ABF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9107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012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1D6CFDA-D424-4B1E-B638-9E9858AF6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9AB8887-F0F0-488B-9CFB-0DAB0685C5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D7CF6C0-C290-4048-B58F-7822F939A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87E60-2218-43E4-BAFA-2D5DE65A914C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BEEF3BF-43B8-4E77-B45B-97DEA0C44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C2D787F-2B44-4D70-B40C-17B42C6D6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87071-5914-46CA-A3A6-EBB66D79A7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710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C03C35-4E0C-4994-8A80-FD7CDD51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0C8C5F1-B2C4-44FB-9A3D-EC79E0FCE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0ECF44-5EAA-4073-912F-289673BF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AFDC7E-23A7-4CFE-BA10-AC823135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E6D79EE-629F-4DC1-905F-C74B59330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6334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405928-898B-45B1-A7DA-3972F1F08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CF9798A-314F-4957-97C6-A5E211E15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7F3C6BF-7E3F-43B5-A92B-8831CEB38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7FEF661-BA2D-4BF4-AB69-784F8ACA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6B4EF0E-3256-4E31-8B1F-889EE6BF6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28B174D-886E-4312-A48D-132F9385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4211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EEBD02-BAC7-4DD8-A4B7-95774C9E9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5F2AEC2-9F0D-4CDE-A50A-69C6E0E74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23F7EFF-F9A3-40EE-86C6-655E8D4D9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2F1A951-F4D9-4C17-AFC7-E034211C2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B38F376-0DF0-403F-8142-CA4A8FAA0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F582C31-A641-4725-999F-7E94BBF63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249091D-33C3-4D3B-ABB8-3AEEDE70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138F5F0-80C4-4386-80EE-D1AF6077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0693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94D7B0-807A-47B4-81BC-E49C21B39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7327401-68DA-4A4E-B91C-FDAC7AD1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5AA7212-36F2-4B5E-8F78-5B9B8003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3E7EF3C-F38C-44FC-9151-E747A01E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5506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C465C24-7A23-4259-86C5-8616EADD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EF5AE87-9D38-4D78-8C8E-C7DBFF8E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D1D5D5D-EB57-463F-8B74-C578DFF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8319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4F337C-9153-4184-AA44-7FD3192F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8B79437-9AC3-40D3-8983-14F454E85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18B4F61-9881-4B40-AC7C-E93ADDFA8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BF9D15D-8888-4032-A812-C6E8058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43571E9-C45A-4FCC-8BC4-20601D73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2196BAE-FAEA-4EB9-9636-59D322ED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195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BC175C-C830-47F7-9AA9-5C876D88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8235759-141D-469F-9A1F-3E6CD3F7A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80F29D7-969E-4248-8F51-433C03D4B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5A40237-12B0-4EC6-9BAE-D1D7AB43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DEB2865-03B6-4860-8949-23A21F5A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C85C6FE-BB3D-466A-B474-AA9A0FBD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2149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CEB8BC-EFD0-4528-945F-A5F6FEB5C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0E3B003-1B17-4E01-8776-3EFEBB1A4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7273CF8-80E1-4017-B864-BC06C136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5C8E2CD-F983-4360-9C8F-244C4659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AE7DF1D-EE58-4A68-86A7-FC994F3F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9693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7AE1EB0-E0E7-4A3D-BD57-28106C101F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BE94DBC-B5B6-48A2-972C-2B4479D1D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F7C64C-6C71-4F0C-99F9-08B03E658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2F7E54B-C0BC-426A-B4D5-DEA7D03A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AFF72D2-E0BC-4EAC-9A8C-0339621EB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0670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FE3333-75B2-4745-AF58-812DCE720411}"/>
              </a:ext>
            </a:extLst>
          </p:cNvPr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326C01C-D6AD-4768-9A62-AC5772020584}"/>
              </a:ext>
            </a:extLst>
          </p:cNvPr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72A4877-3B66-4C54-A28B-97C39AC2D1AB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28593A9-40E4-4715-BB88-DD783705E2B1}" type="datetimeFigureOut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9/27/2022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0D29427-8EFC-4B56-9706-F68E7ABF50A9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1D6A31A-DEAA-4B37-8FF5-84366831316E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5032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3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3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685800" y="2503200"/>
            <a:ext cx="4323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685800" y="1335000"/>
            <a:ext cx="4323900" cy="116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685800" y="3345000"/>
            <a:ext cx="4323900" cy="4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76374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178F42-097B-416F-8946-30DDCEE119C1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F51C547-E4BC-423F-AD8B-29D63A2A2A6D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AC94566-CDA4-4741-B964-6576CAC6BD05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28593A9-40E4-4715-BB88-DD783705E2B1}" type="datetimeFigureOut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9/27/2022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AD5C0DB-9765-4A30-8E83-3ABFBAED1EE6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1D6A31A-DEAA-4B37-8FF5-84366831316E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95626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C03C35-4E0C-4994-8A80-FD7CDD51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0C8C5F1-B2C4-44FB-9A3D-EC79E0FCE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0ECF44-5EAA-4073-912F-289673BF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28593A9-40E4-4715-BB88-DD783705E2B1}" type="datetimeFigureOut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9/27/2022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AFDC7E-23A7-4CFE-BA10-AC823135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E6D79EE-629F-4DC1-905F-C74B59330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1D6A31A-DEAA-4B37-8FF5-84366831316E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79358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405928-898B-45B1-A7DA-3972F1F08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CF9798A-314F-4957-97C6-A5E211E15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7F3C6BF-7E3F-43B5-A92B-8831CEB38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7FEF661-BA2D-4BF4-AB69-784F8ACA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28593A9-40E4-4715-BB88-DD783705E2B1}" type="datetimeFigureOut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9/27/2022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6B4EF0E-3256-4E31-8B1F-889EE6BF6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28B174D-886E-4312-A48D-132F9385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1D6A31A-DEAA-4B37-8FF5-84366831316E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38437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EEBD02-BAC7-4DD8-A4B7-95774C9E9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5F2AEC2-9F0D-4CDE-A50A-69C6E0E74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23F7EFF-F9A3-40EE-86C6-655E8D4D9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2F1A951-F4D9-4C17-AFC7-E034211C2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B38F376-0DF0-403F-8142-CA4A8FAA0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F582C31-A641-4725-999F-7E94BBF63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28593A9-40E4-4715-BB88-DD783705E2B1}" type="datetimeFigureOut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9/27/2022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249091D-33C3-4D3B-ABB8-3AEEDE70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138F5F0-80C4-4386-80EE-D1AF6077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1D6A31A-DEAA-4B37-8FF5-84366831316E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79261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94D7B0-807A-47B4-81BC-E49C21B39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7327401-68DA-4A4E-B91C-FDAC7AD1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28593A9-40E4-4715-BB88-DD783705E2B1}" type="datetimeFigureOut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9/27/2022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5AA7212-36F2-4B5E-8F78-5B9B8003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3E7EF3C-F38C-44FC-9151-E747A01E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1D6A31A-DEAA-4B37-8FF5-84366831316E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33958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C465C24-7A23-4259-86C5-8616EADD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28593A9-40E4-4715-BB88-DD783705E2B1}" type="datetimeFigureOut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9/27/2022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EF5AE87-9D38-4D78-8C8E-C7DBFF8E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D1D5D5D-EB57-463F-8B74-C578DFF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1D6A31A-DEAA-4B37-8FF5-84366831316E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16589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4F337C-9153-4184-AA44-7FD3192F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8B79437-9AC3-40D3-8983-14F454E85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18B4F61-9881-4B40-AC7C-E93ADDFA8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BF9D15D-8888-4032-A812-C6E8058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28593A9-40E4-4715-BB88-DD783705E2B1}" type="datetimeFigureOut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9/27/2022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43571E9-C45A-4FCC-8BC4-20601D73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2196BAE-FAEA-4EB9-9636-59D322ED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1D6A31A-DEAA-4B37-8FF5-84366831316E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74544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BC175C-C830-47F7-9AA9-5C876D88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8235759-141D-469F-9A1F-3E6CD3F7A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80F29D7-969E-4248-8F51-433C03D4B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5A40237-12B0-4EC6-9BAE-D1D7AB43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28593A9-40E4-4715-BB88-DD783705E2B1}" type="datetimeFigureOut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9/27/2022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DEB2865-03B6-4860-8949-23A21F5A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C85C6FE-BB3D-466A-B474-AA9A0FBD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1D6A31A-DEAA-4B37-8FF5-84366831316E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26883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CEB8BC-EFD0-4528-945F-A5F6FEB5C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0E3B003-1B17-4E01-8776-3EFEBB1A4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7273CF8-80E1-4017-B864-BC06C136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28593A9-40E4-4715-BB88-DD783705E2B1}" type="datetimeFigureOut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9/27/2022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5C8E2CD-F983-4360-9C8F-244C4659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AE7DF1D-EE58-4A68-86A7-FC994F3F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1D6A31A-DEAA-4B37-8FF5-84366831316E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2766221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7AE1EB0-E0E7-4A3D-BD57-28106C101F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BE94DBC-B5B6-48A2-972C-2B4479D1D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F7C64C-6C71-4F0C-99F9-08B03E658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28593A9-40E4-4715-BB88-DD783705E2B1}" type="datetimeFigureOut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9/27/2022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2F7E54B-C0BC-426A-B4D5-DEA7D03A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AFF72D2-E0BC-4EAC-9A8C-0339621EB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1D6A31A-DEAA-4B37-8FF5-84366831316E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3416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6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6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6"/>
          <p:cNvSpPr txBox="1">
            <a:spLocks noGrp="1"/>
          </p:cNvSpPr>
          <p:nvPr>
            <p:ph type="title"/>
          </p:nvPr>
        </p:nvSpPr>
        <p:spPr>
          <a:xfrm>
            <a:off x="685800" y="445025"/>
            <a:ext cx="777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550062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7F36410-AF39-48B5-B5EE-D94942F07C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8D744456-0E26-4D3F-AC2A-44CDF30FD1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2CC23F7-531E-4524-8972-D91D92B46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87E60-2218-43E4-BAFA-2D5DE65A914C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4A76495-3D48-4F38-912B-05EB7CA10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6C06A63-9C4D-4CF2-A507-4F79F273A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87071-5914-46CA-A3A6-EBB66D79A7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153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1D6CFDA-D424-4B1E-B638-9E9858AF6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9AB8887-F0F0-488B-9CFB-0DAB0685C5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D7CF6C0-C290-4048-B58F-7822F939A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87E60-2218-43E4-BAFA-2D5DE65A914C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BEEF3BF-43B8-4E77-B45B-97DEA0C44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C2D787F-2B44-4D70-B40C-17B42C6D6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87071-5914-46CA-A3A6-EBB66D79A7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46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2424E2F-8C25-42B7-B863-076B3A949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CEAA5BC-4A57-4055-AFB3-0F014F4E83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9F0AA83-7EF0-43D4-9C68-1FCFAF106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87E60-2218-43E4-BAFA-2D5DE65A914C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9DA76AD-EF74-4EC1-9683-DD91F1410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E8D4596-A28A-4688-A7D8-2BC22D618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87071-5914-46CA-A3A6-EBB66D79A7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118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7A36E48-E46B-4748-B122-1A9A6D78D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E2F80EAC-709D-4050-821E-7E42B5EA39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EE332367-57D2-42D9-9F82-037A828611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1170E15-3099-4A1E-A910-21B1BB86F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87E60-2218-43E4-BAFA-2D5DE65A914C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D5EF5F07-2988-4011-91F9-8E213CA37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327D4C72-B70B-4187-9979-431624376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87071-5914-46CA-A3A6-EBB66D79A7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918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C5480DC-79ED-420F-8BA3-DAAA10B2B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5B235EA-0F25-405F-94A7-E44B44A8B8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999B633F-9C11-4486-97B9-E3481CD148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C24BA351-DED8-45F6-AB36-467555850B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C3484DFE-B3B9-4145-8353-27617C5C67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BD2F5263-2F70-4DF4-B72F-825FD9B35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87E60-2218-43E4-BAFA-2D5DE65A914C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61B15B5D-522A-4E7D-9A46-9106F9C68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6F3A1C5C-A5D1-48BD-BB27-CB3BDF95F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87071-5914-46CA-A3A6-EBB66D79A7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28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6BBA522-4584-486A-ABAA-B7790216A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45355E2C-50B4-474F-B939-1FEB0C69D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87E60-2218-43E4-BAFA-2D5DE65A914C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66ECDE94-4155-49D1-8727-CA7AAF5E2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31A3DE84-64F1-4B68-8438-B6A675013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87071-5914-46CA-A3A6-EBB66D79A7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373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B8D78568-44A9-4487-8C1E-C859BACF0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87E60-2218-43E4-BAFA-2D5DE65A914C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CFA3F902-3D13-4B29-A7B9-B86360BB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1EC0F7FF-91F3-4317-8DB2-CCFE20BD0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87071-5914-46CA-A3A6-EBB66D79A7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703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37D8EE6-7946-4C5C-9644-B6F3D2B30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0367223C-EDCF-4750-9D52-45EC042F99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8EA3DCA1-9BA1-429A-9299-F241B8CCF1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DE6B819-C0E7-445C-B0A9-FB5783A82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87E60-2218-43E4-BAFA-2D5DE65A914C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D17BF0D0-F318-41C0-B3EE-16E9AE711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F966C5FE-7CC9-4B19-AC46-6297EDACD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87071-5914-46CA-A3A6-EBB66D79A7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943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8698A71-7366-4FD1-9D30-B759F95CE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0269D75C-302C-4259-8FE0-C4CC734C0C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1AF94396-4417-479A-9ACA-F01F4D8ACE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0D611C88-E1DD-430A-940C-D292C297D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87E60-2218-43E4-BAFA-2D5DE65A914C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8FCE977-3559-4124-8436-A50128D3E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F07BECB-A6F7-4220-84DF-659D59A3A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87071-5914-46CA-A3A6-EBB66D79A7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687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BE3845E-DB50-4A06-A929-1521D2667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CC427576-7D5B-409F-9F5C-C629759AAC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9BA375D-6C78-4080-99CD-0D6FE3077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87E60-2218-43E4-BAFA-2D5DE65A914C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1B21843-5972-43FA-82AA-9451F2BD3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DC8ED1C-BC9D-4D6E-9AA3-7C4AB951D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87071-5914-46CA-A3A6-EBB66D79A7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877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5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25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25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39984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78074CFB-CFD7-4A69-BADD-1951F70CA4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8F7B4A10-447F-4955-B9C6-BD0EF6C2A4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EC7E8FE-1EA8-4D44-B6F8-C4580EAF0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87E60-2218-43E4-BAFA-2D5DE65A914C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CECF97C-C46A-4444-B53B-D47AB87E6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BB659CC-8ACA-4026-959C-C11C460F0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87071-5914-46CA-A3A6-EBB66D79A7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279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6791A3-F708-4D9B-9021-ED9A45EED1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2CA26FB-62B1-4E6E-9366-3C9CF11D71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82AF358-6A86-48A4-BF0A-63627A430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101F6-29A9-484C-AA28-8CD1198FCFA4}" type="datetimeFigureOut">
              <a:rPr lang="vi-VN" smtClean="0"/>
              <a:t>27/09/2022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65AB8EA-DAFC-4BBA-A959-489FBE24C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D0495FF-6DDC-412E-AA08-AEB5F083B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FCA92-5D09-4081-98FA-A9CBB41B08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047017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3A057F-0D37-46A5-9D4A-AE48D3CF4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B6357F3-4DDD-4A87-A3D5-13DE21BEFD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551B91B-F90D-45AD-8CC8-B02C76009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101F6-29A9-484C-AA28-8CD1198FCFA4}" type="datetimeFigureOut">
              <a:rPr lang="vi-VN" smtClean="0"/>
              <a:t>27/09/2022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8FEC815-0DC8-444E-A6FE-D3350A265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88C33C1-C392-4C72-B7AF-C9904ADB3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FCA92-5D09-4081-98FA-A9CBB41B08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986097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48DD80-B25E-491B-A87E-71E28D77A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E614996-F7C2-4E11-A71B-C9EEC822E4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4541E07-0FA5-4E30-875B-62B81199F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101F6-29A9-484C-AA28-8CD1198FCFA4}" type="datetimeFigureOut">
              <a:rPr lang="vi-VN" smtClean="0"/>
              <a:t>27/09/2022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B6F5DFF-250C-4996-8950-3903B587D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8B385E7-2CBC-4D6B-91D9-E5135C315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FCA92-5D09-4081-98FA-A9CBB41B08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5253259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E0CDF8-9433-4B5C-B21B-BC7747B6B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999F517-48DA-46A5-A351-9B4B904C9C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C4CD35A-5954-4ABB-97F9-BB811E07F4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21535E2-8808-452F-A2D7-A5848B4AB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101F6-29A9-484C-AA28-8CD1198FCFA4}" type="datetimeFigureOut">
              <a:rPr lang="vi-VN" smtClean="0"/>
              <a:t>27/09/2022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F30AA24-A893-4234-AFF5-23B826D07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F9A1473-E685-45B0-893F-33B4E67F1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FCA92-5D09-4081-98FA-A9CBB41B08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479952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B37CD-FFBC-4A81-89AD-A5F268AC6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C5FD5A7-2236-4745-8764-B204FBE013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5205BE6-8D68-4A7D-BC3D-4E15B646F4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00A7337-91B3-406B-9190-F6C019FD18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1F787AD-1794-433E-8046-675EBC3980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AF23411-0A61-4A1A-9B1F-FDCB42E11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101F6-29A9-484C-AA28-8CD1198FCFA4}" type="datetimeFigureOut">
              <a:rPr lang="vi-VN" smtClean="0"/>
              <a:t>27/09/2022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778F302-C69D-435B-9B6B-4A4C64C65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F09B851-CF2D-4DAB-ADFF-3D21EE5B9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FCA92-5D09-4081-98FA-A9CBB41B08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290200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86113B-79B4-4BF0-89A5-017D173A2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C779070-707E-41C5-86D0-D8ADCA9D9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101F6-29A9-484C-AA28-8CD1198FCFA4}" type="datetimeFigureOut">
              <a:rPr lang="vi-VN" smtClean="0"/>
              <a:t>27/09/2022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B8DC3EB-077A-4DF2-862E-7A5F6DD51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46D506B-9890-4365-8584-9FD27E9EA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FCA92-5D09-4081-98FA-A9CBB41B08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4951733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0F63187-9A2B-49A1-8C74-A1A1334B9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101F6-29A9-484C-AA28-8CD1198FCFA4}" type="datetimeFigureOut">
              <a:rPr lang="vi-VN" smtClean="0"/>
              <a:t>27/09/2022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6D04F34-8438-4B92-9754-28C510FB0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FC95363-1EDF-41C0-97A7-DF7638213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FCA92-5D09-4081-98FA-A9CBB41B08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9705233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D7B381-9189-4EDB-8CC5-229DB8EA2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4B8A0F4-20F7-40EA-AC8E-01E072F3A4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C747686-AE80-432D-BEBA-8FC990D354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9426856-736A-4A9A-81BA-0A62A0B52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101F6-29A9-484C-AA28-8CD1198FCFA4}" type="datetimeFigureOut">
              <a:rPr lang="vi-VN" smtClean="0"/>
              <a:t>27/09/2022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B436504-AF7C-4056-B031-0A094E723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FBFC7F8-025F-4D57-BB11-9A52431D7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FCA92-5D09-4081-98FA-A9CBB41B08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0776123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5067B0-5059-4D9C-985D-FA569686A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23835FA-0986-431E-9F95-0973C2E5DD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32EC444-5408-4D51-91BA-CBF96664D8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99F860F-E70A-465A-9C6F-543D5B2AB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101F6-29A9-484C-AA28-8CD1198FCFA4}" type="datetimeFigureOut">
              <a:rPr lang="vi-VN" smtClean="0"/>
              <a:t>27/09/2022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6D12B8C-F281-4757-BE34-C9AFBF453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8202210-1BFA-4EBD-904B-F061D8F78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FCA92-5D09-4081-98FA-A9CBB41B08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93746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1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1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11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6" name="Google Shape;176;p11"/>
          <p:cNvGrpSpPr/>
          <p:nvPr/>
        </p:nvGrpSpPr>
        <p:grpSpPr>
          <a:xfrm>
            <a:off x="664005" y="536350"/>
            <a:ext cx="7453562" cy="4147729"/>
            <a:chOff x="677150" y="1466675"/>
            <a:chExt cx="4997025" cy="2780725"/>
          </a:xfrm>
        </p:grpSpPr>
        <p:sp>
          <p:nvSpPr>
            <p:cNvPr id="177" name="Google Shape;177;p11"/>
            <p:cNvSpPr/>
            <p:nvPr/>
          </p:nvSpPr>
          <p:spPr>
            <a:xfrm>
              <a:off x="932550" y="4033075"/>
              <a:ext cx="186350" cy="152125"/>
            </a:xfrm>
            <a:custGeom>
              <a:avLst/>
              <a:gdLst/>
              <a:ahLst/>
              <a:cxnLst/>
              <a:rect l="l" t="t" r="r" b="b"/>
              <a:pathLst>
                <a:path w="7454" h="6085" extrusionOk="0">
                  <a:moveTo>
                    <a:pt x="7061" y="0"/>
                  </a:moveTo>
                  <a:lnTo>
                    <a:pt x="6692" y="191"/>
                  </a:lnTo>
                  <a:lnTo>
                    <a:pt x="6644" y="191"/>
                  </a:lnTo>
                  <a:lnTo>
                    <a:pt x="6453" y="226"/>
                  </a:lnTo>
                  <a:lnTo>
                    <a:pt x="5799" y="131"/>
                  </a:lnTo>
                  <a:lnTo>
                    <a:pt x="5418" y="274"/>
                  </a:lnTo>
                  <a:lnTo>
                    <a:pt x="5299" y="357"/>
                  </a:lnTo>
                  <a:lnTo>
                    <a:pt x="5096" y="429"/>
                  </a:lnTo>
                  <a:lnTo>
                    <a:pt x="5084" y="453"/>
                  </a:lnTo>
                  <a:lnTo>
                    <a:pt x="5072" y="453"/>
                  </a:lnTo>
                  <a:lnTo>
                    <a:pt x="4858" y="512"/>
                  </a:lnTo>
                  <a:lnTo>
                    <a:pt x="4656" y="715"/>
                  </a:lnTo>
                  <a:lnTo>
                    <a:pt x="4584" y="929"/>
                  </a:lnTo>
                  <a:lnTo>
                    <a:pt x="4346" y="1143"/>
                  </a:lnTo>
                  <a:lnTo>
                    <a:pt x="4227" y="1286"/>
                  </a:lnTo>
                  <a:lnTo>
                    <a:pt x="4191" y="1322"/>
                  </a:lnTo>
                  <a:lnTo>
                    <a:pt x="3751" y="1667"/>
                  </a:lnTo>
                  <a:lnTo>
                    <a:pt x="3703" y="1667"/>
                  </a:lnTo>
                  <a:lnTo>
                    <a:pt x="3298" y="1846"/>
                  </a:lnTo>
                  <a:lnTo>
                    <a:pt x="3179" y="1905"/>
                  </a:lnTo>
                  <a:lnTo>
                    <a:pt x="3155" y="1917"/>
                  </a:lnTo>
                  <a:lnTo>
                    <a:pt x="3036" y="1953"/>
                  </a:lnTo>
                  <a:lnTo>
                    <a:pt x="2632" y="1953"/>
                  </a:lnTo>
                  <a:lnTo>
                    <a:pt x="2084" y="2072"/>
                  </a:lnTo>
                  <a:lnTo>
                    <a:pt x="1465" y="2191"/>
                  </a:lnTo>
                  <a:lnTo>
                    <a:pt x="1393" y="2191"/>
                  </a:lnTo>
                  <a:lnTo>
                    <a:pt x="1215" y="2203"/>
                  </a:lnTo>
                  <a:lnTo>
                    <a:pt x="1203" y="2191"/>
                  </a:lnTo>
                  <a:lnTo>
                    <a:pt x="989" y="2155"/>
                  </a:lnTo>
                  <a:lnTo>
                    <a:pt x="631" y="2096"/>
                  </a:lnTo>
                  <a:lnTo>
                    <a:pt x="369" y="2239"/>
                  </a:lnTo>
                  <a:lnTo>
                    <a:pt x="191" y="2310"/>
                  </a:lnTo>
                  <a:lnTo>
                    <a:pt x="119" y="2322"/>
                  </a:lnTo>
                  <a:lnTo>
                    <a:pt x="0" y="2393"/>
                  </a:lnTo>
                  <a:lnTo>
                    <a:pt x="0" y="2429"/>
                  </a:lnTo>
                  <a:lnTo>
                    <a:pt x="0" y="2548"/>
                  </a:lnTo>
                  <a:lnTo>
                    <a:pt x="155" y="2715"/>
                  </a:lnTo>
                  <a:lnTo>
                    <a:pt x="191" y="2727"/>
                  </a:lnTo>
                  <a:lnTo>
                    <a:pt x="310" y="2834"/>
                  </a:lnTo>
                  <a:lnTo>
                    <a:pt x="322" y="2858"/>
                  </a:lnTo>
                  <a:lnTo>
                    <a:pt x="357" y="2905"/>
                  </a:lnTo>
                  <a:lnTo>
                    <a:pt x="429" y="3024"/>
                  </a:lnTo>
                  <a:lnTo>
                    <a:pt x="441" y="3048"/>
                  </a:lnTo>
                  <a:lnTo>
                    <a:pt x="631" y="3429"/>
                  </a:lnTo>
                  <a:lnTo>
                    <a:pt x="655" y="3703"/>
                  </a:lnTo>
                  <a:lnTo>
                    <a:pt x="679" y="3822"/>
                  </a:lnTo>
                  <a:lnTo>
                    <a:pt x="869" y="4108"/>
                  </a:lnTo>
                  <a:lnTo>
                    <a:pt x="917" y="4120"/>
                  </a:lnTo>
                  <a:lnTo>
                    <a:pt x="1108" y="4417"/>
                  </a:lnTo>
                  <a:lnTo>
                    <a:pt x="1108" y="4465"/>
                  </a:lnTo>
                  <a:lnTo>
                    <a:pt x="1155" y="4536"/>
                  </a:lnTo>
                  <a:lnTo>
                    <a:pt x="1548" y="5013"/>
                  </a:lnTo>
                  <a:lnTo>
                    <a:pt x="1631" y="5156"/>
                  </a:lnTo>
                  <a:lnTo>
                    <a:pt x="1739" y="5346"/>
                  </a:lnTo>
                  <a:lnTo>
                    <a:pt x="1881" y="5548"/>
                  </a:lnTo>
                  <a:lnTo>
                    <a:pt x="2024" y="5989"/>
                  </a:lnTo>
                  <a:lnTo>
                    <a:pt x="2060" y="6060"/>
                  </a:lnTo>
                  <a:lnTo>
                    <a:pt x="2155" y="6084"/>
                  </a:lnTo>
                  <a:lnTo>
                    <a:pt x="2632" y="5989"/>
                  </a:lnTo>
                  <a:lnTo>
                    <a:pt x="2894" y="5846"/>
                  </a:lnTo>
                  <a:lnTo>
                    <a:pt x="3275" y="5751"/>
                  </a:lnTo>
                  <a:lnTo>
                    <a:pt x="3656" y="5596"/>
                  </a:lnTo>
                  <a:lnTo>
                    <a:pt x="3989" y="5227"/>
                  </a:lnTo>
                  <a:lnTo>
                    <a:pt x="4144" y="4989"/>
                  </a:lnTo>
                  <a:lnTo>
                    <a:pt x="4346" y="4703"/>
                  </a:lnTo>
                  <a:lnTo>
                    <a:pt x="4358" y="4703"/>
                  </a:lnTo>
                  <a:lnTo>
                    <a:pt x="4584" y="4501"/>
                  </a:lnTo>
                  <a:lnTo>
                    <a:pt x="4620" y="4346"/>
                  </a:lnTo>
                  <a:lnTo>
                    <a:pt x="4727" y="3929"/>
                  </a:lnTo>
                  <a:lnTo>
                    <a:pt x="4739" y="3905"/>
                  </a:lnTo>
                  <a:lnTo>
                    <a:pt x="4894" y="3501"/>
                  </a:lnTo>
                  <a:lnTo>
                    <a:pt x="4906" y="3465"/>
                  </a:lnTo>
                  <a:lnTo>
                    <a:pt x="5013" y="3262"/>
                  </a:lnTo>
                  <a:lnTo>
                    <a:pt x="5084" y="3108"/>
                  </a:lnTo>
                  <a:lnTo>
                    <a:pt x="5215" y="2905"/>
                  </a:lnTo>
                  <a:lnTo>
                    <a:pt x="5215" y="2608"/>
                  </a:lnTo>
                  <a:lnTo>
                    <a:pt x="5203" y="2512"/>
                  </a:lnTo>
                  <a:lnTo>
                    <a:pt x="5453" y="2072"/>
                  </a:lnTo>
                  <a:lnTo>
                    <a:pt x="5965" y="1596"/>
                  </a:lnTo>
                  <a:lnTo>
                    <a:pt x="6049" y="1500"/>
                  </a:lnTo>
                  <a:lnTo>
                    <a:pt x="6251" y="1310"/>
                  </a:lnTo>
                  <a:lnTo>
                    <a:pt x="7227" y="786"/>
                  </a:lnTo>
                  <a:lnTo>
                    <a:pt x="7239" y="726"/>
                  </a:lnTo>
                  <a:lnTo>
                    <a:pt x="7454" y="357"/>
                  </a:lnTo>
                  <a:lnTo>
                    <a:pt x="7454" y="334"/>
                  </a:lnTo>
                  <a:lnTo>
                    <a:pt x="7323" y="12"/>
                  </a:lnTo>
                  <a:lnTo>
                    <a:pt x="7061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1552275" y="3990200"/>
              <a:ext cx="99725" cy="145275"/>
            </a:xfrm>
            <a:custGeom>
              <a:avLst/>
              <a:gdLst/>
              <a:ahLst/>
              <a:cxnLst/>
              <a:rect l="l" t="t" r="r" b="b"/>
              <a:pathLst>
                <a:path w="3989" h="5811" extrusionOk="0">
                  <a:moveTo>
                    <a:pt x="3560" y="1"/>
                  </a:moveTo>
                  <a:lnTo>
                    <a:pt x="2893" y="36"/>
                  </a:lnTo>
                  <a:lnTo>
                    <a:pt x="2417" y="274"/>
                  </a:lnTo>
                  <a:lnTo>
                    <a:pt x="2215" y="596"/>
                  </a:lnTo>
                  <a:lnTo>
                    <a:pt x="2119" y="1072"/>
                  </a:lnTo>
                  <a:lnTo>
                    <a:pt x="2072" y="1191"/>
                  </a:lnTo>
                  <a:lnTo>
                    <a:pt x="2000" y="1632"/>
                  </a:lnTo>
                  <a:lnTo>
                    <a:pt x="1917" y="1715"/>
                  </a:lnTo>
                  <a:lnTo>
                    <a:pt x="1441" y="2549"/>
                  </a:lnTo>
                  <a:lnTo>
                    <a:pt x="1357" y="2715"/>
                  </a:lnTo>
                  <a:lnTo>
                    <a:pt x="1238" y="2918"/>
                  </a:lnTo>
                  <a:lnTo>
                    <a:pt x="881" y="3680"/>
                  </a:lnTo>
                  <a:lnTo>
                    <a:pt x="810" y="3846"/>
                  </a:lnTo>
                  <a:lnTo>
                    <a:pt x="762" y="3870"/>
                  </a:lnTo>
                  <a:lnTo>
                    <a:pt x="750" y="3989"/>
                  </a:lnTo>
                  <a:lnTo>
                    <a:pt x="595" y="4215"/>
                  </a:lnTo>
                  <a:lnTo>
                    <a:pt x="405" y="4632"/>
                  </a:lnTo>
                  <a:lnTo>
                    <a:pt x="405" y="4668"/>
                  </a:lnTo>
                  <a:lnTo>
                    <a:pt x="369" y="5204"/>
                  </a:lnTo>
                  <a:lnTo>
                    <a:pt x="357" y="5263"/>
                  </a:lnTo>
                  <a:lnTo>
                    <a:pt x="238" y="5418"/>
                  </a:lnTo>
                  <a:lnTo>
                    <a:pt x="0" y="5704"/>
                  </a:lnTo>
                  <a:lnTo>
                    <a:pt x="536" y="5811"/>
                  </a:lnTo>
                  <a:lnTo>
                    <a:pt x="822" y="5775"/>
                  </a:lnTo>
                  <a:lnTo>
                    <a:pt x="965" y="5799"/>
                  </a:lnTo>
                  <a:lnTo>
                    <a:pt x="965" y="5573"/>
                  </a:lnTo>
                  <a:lnTo>
                    <a:pt x="1262" y="5418"/>
                  </a:lnTo>
                  <a:lnTo>
                    <a:pt x="2131" y="5085"/>
                  </a:lnTo>
                  <a:lnTo>
                    <a:pt x="3620" y="3573"/>
                  </a:lnTo>
                  <a:lnTo>
                    <a:pt x="3679" y="3501"/>
                  </a:lnTo>
                  <a:lnTo>
                    <a:pt x="3679" y="3239"/>
                  </a:lnTo>
                  <a:lnTo>
                    <a:pt x="3679" y="2953"/>
                  </a:lnTo>
                  <a:lnTo>
                    <a:pt x="3846" y="2430"/>
                  </a:lnTo>
                  <a:lnTo>
                    <a:pt x="3965" y="2001"/>
                  </a:lnTo>
                  <a:lnTo>
                    <a:pt x="3989" y="1810"/>
                  </a:lnTo>
                  <a:lnTo>
                    <a:pt x="3989" y="1715"/>
                  </a:lnTo>
                  <a:lnTo>
                    <a:pt x="3989" y="1525"/>
                  </a:lnTo>
                  <a:lnTo>
                    <a:pt x="3870" y="441"/>
                  </a:lnTo>
                  <a:lnTo>
                    <a:pt x="3798" y="274"/>
                  </a:lnTo>
                  <a:lnTo>
                    <a:pt x="3786" y="274"/>
                  </a:lnTo>
                  <a:lnTo>
                    <a:pt x="3632" y="120"/>
                  </a:lnTo>
                  <a:lnTo>
                    <a:pt x="3560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1185850" y="4136950"/>
              <a:ext cx="105700" cy="110450"/>
            </a:xfrm>
            <a:custGeom>
              <a:avLst/>
              <a:gdLst/>
              <a:ahLst/>
              <a:cxnLst/>
              <a:rect l="l" t="t" r="r" b="b"/>
              <a:pathLst>
                <a:path w="4228" h="4418" extrusionOk="0">
                  <a:moveTo>
                    <a:pt x="3751" y="0"/>
                  </a:moveTo>
                  <a:lnTo>
                    <a:pt x="3584" y="72"/>
                  </a:lnTo>
                  <a:lnTo>
                    <a:pt x="3584" y="143"/>
                  </a:lnTo>
                  <a:lnTo>
                    <a:pt x="3620" y="262"/>
                  </a:lnTo>
                  <a:lnTo>
                    <a:pt x="3620" y="346"/>
                  </a:lnTo>
                  <a:lnTo>
                    <a:pt x="3060" y="358"/>
                  </a:lnTo>
                  <a:lnTo>
                    <a:pt x="2798" y="262"/>
                  </a:lnTo>
                  <a:lnTo>
                    <a:pt x="2263" y="310"/>
                  </a:lnTo>
                  <a:lnTo>
                    <a:pt x="1620" y="131"/>
                  </a:lnTo>
                  <a:lnTo>
                    <a:pt x="1429" y="108"/>
                  </a:lnTo>
                  <a:lnTo>
                    <a:pt x="1310" y="108"/>
                  </a:lnTo>
                  <a:lnTo>
                    <a:pt x="1096" y="143"/>
                  </a:lnTo>
                  <a:lnTo>
                    <a:pt x="1084" y="143"/>
                  </a:lnTo>
                  <a:lnTo>
                    <a:pt x="1013" y="786"/>
                  </a:lnTo>
                  <a:lnTo>
                    <a:pt x="667" y="1322"/>
                  </a:lnTo>
                  <a:lnTo>
                    <a:pt x="489" y="1489"/>
                  </a:lnTo>
                  <a:lnTo>
                    <a:pt x="262" y="1620"/>
                  </a:lnTo>
                  <a:lnTo>
                    <a:pt x="60" y="1739"/>
                  </a:lnTo>
                  <a:lnTo>
                    <a:pt x="24" y="2084"/>
                  </a:lnTo>
                  <a:lnTo>
                    <a:pt x="1" y="2584"/>
                  </a:lnTo>
                  <a:lnTo>
                    <a:pt x="24" y="2786"/>
                  </a:lnTo>
                  <a:lnTo>
                    <a:pt x="143" y="3048"/>
                  </a:lnTo>
                  <a:lnTo>
                    <a:pt x="227" y="3215"/>
                  </a:lnTo>
                  <a:lnTo>
                    <a:pt x="239" y="3239"/>
                  </a:lnTo>
                  <a:lnTo>
                    <a:pt x="346" y="3465"/>
                  </a:lnTo>
                  <a:lnTo>
                    <a:pt x="501" y="3584"/>
                  </a:lnTo>
                  <a:lnTo>
                    <a:pt x="655" y="3703"/>
                  </a:lnTo>
                  <a:lnTo>
                    <a:pt x="739" y="3858"/>
                  </a:lnTo>
                  <a:lnTo>
                    <a:pt x="989" y="4013"/>
                  </a:lnTo>
                  <a:lnTo>
                    <a:pt x="1382" y="4334"/>
                  </a:lnTo>
                  <a:lnTo>
                    <a:pt x="1429" y="4346"/>
                  </a:lnTo>
                  <a:lnTo>
                    <a:pt x="1786" y="4370"/>
                  </a:lnTo>
                  <a:lnTo>
                    <a:pt x="1953" y="4418"/>
                  </a:lnTo>
                  <a:lnTo>
                    <a:pt x="2560" y="4287"/>
                  </a:lnTo>
                  <a:lnTo>
                    <a:pt x="3179" y="4049"/>
                  </a:lnTo>
                  <a:lnTo>
                    <a:pt x="3465" y="3977"/>
                  </a:lnTo>
                  <a:lnTo>
                    <a:pt x="3620" y="3894"/>
                  </a:lnTo>
                  <a:lnTo>
                    <a:pt x="4180" y="3227"/>
                  </a:lnTo>
                  <a:lnTo>
                    <a:pt x="4227" y="3096"/>
                  </a:lnTo>
                  <a:lnTo>
                    <a:pt x="4120" y="2941"/>
                  </a:lnTo>
                  <a:lnTo>
                    <a:pt x="4180" y="2548"/>
                  </a:lnTo>
                  <a:lnTo>
                    <a:pt x="4227" y="2346"/>
                  </a:lnTo>
                  <a:lnTo>
                    <a:pt x="4227" y="1846"/>
                  </a:lnTo>
                  <a:lnTo>
                    <a:pt x="4168" y="1596"/>
                  </a:lnTo>
                  <a:lnTo>
                    <a:pt x="3894" y="905"/>
                  </a:lnTo>
                  <a:lnTo>
                    <a:pt x="3811" y="596"/>
                  </a:lnTo>
                  <a:lnTo>
                    <a:pt x="3930" y="191"/>
                  </a:lnTo>
                  <a:lnTo>
                    <a:pt x="3751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1638875" y="3864900"/>
              <a:ext cx="105100" cy="100625"/>
            </a:xfrm>
            <a:custGeom>
              <a:avLst/>
              <a:gdLst/>
              <a:ahLst/>
              <a:cxnLst/>
              <a:rect l="l" t="t" r="r" b="b"/>
              <a:pathLst>
                <a:path w="4204" h="4025" extrusionOk="0">
                  <a:moveTo>
                    <a:pt x="3918" y="0"/>
                  </a:moveTo>
                  <a:lnTo>
                    <a:pt x="3549" y="167"/>
                  </a:lnTo>
                  <a:lnTo>
                    <a:pt x="3442" y="393"/>
                  </a:lnTo>
                  <a:lnTo>
                    <a:pt x="3442" y="417"/>
                  </a:lnTo>
                  <a:lnTo>
                    <a:pt x="3370" y="631"/>
                  </a:lnTo>
                  <a:lnTo>
                    <a:pt x="3239" y="988"/>
                  </a:lnTo>
                  <a:lnTo>
                    <a:pt x="2858" y="1107"/>
                  </a:lnTo>
                  <a:lnTo>
                    <a:pt x="2561" y="1024"/>
                  </a:lnTo>
                  <a:lnTo>
                    <a:pt x="2477" y="1060"/>
                  </a:lnTo>
                  <a:lnTo>
                    <a:pt x="2323" y="1143"/>
                  </a:lnTo>
                  <a:lnTo>
                    <a:pt x="2287" y="1143"/>
                  </a:lnTo>
                  <a:lnTo>
                    <a:pt x="1846" y="1346"/>
                  </a:lnTo>
                  <a:lnTo>
                    <a:pt x="1787" y="1417"/>
                  </a:lnTo>
                  <a:lnTo>
                    <a:pt x="1370" y="1584"/>
                  </a:lnTo>
                  <a:lnTo>
                    <a:pt x="1180" y="1596"/>
                  </a:lnTo>
                  <a:lnTo>
                    <a:pt x="989" y="1667"/>
                  </a:lnTo>
                  <a:lnTo>
                    <a:pt x="953" y="1679"/>
                  </a:lnTo>
                  <a:lnTo>
                    <a:pt x="1001" y="1703"/>
                  </a:lnTo>
                  <a:lnTo>
                    <a:pt x="656" y="2024"/>
                  </a:lnTo>
                  <a:lnTo>
                    <a:pt x="632" y="2072"/>
                  </a:lnTo>
                  <a:lnTo>
                    <a:pt x="465" y="2310"/>
                  </a:lnTo>
                  <a:lnTo>
                    <a:pt x="382" y="2536"/>
                  </a:lnTo>
                  <a:lnTo>
                    <a:pt x="382" y="2953"/>
                  </a:lnTo>
                  <a:lnTo>
                    <a:pt x="382" y="2965"/>
                  </a:lnTo>
                  <a:lnTo>
                    <a:pt x="382" y="2977"/>
                  </a:lnTo>
                  <a:lnTo>
                    <a:pt x="358" y="3143"/>
                  </a:lnTo>
                  <a:lnTo>
                    <a:pt x="96" y="3489"/>
                  </a:lnTo>
                  <a:lnTo>
                    <a:pt x="1" y="3572"/>
                  </a:lnTo>
                  <a:lnTo>
                    <a:pt x="215" y="3929"/>
                  </a:lnTo>
                  <a:lnTo>
                    <a:pt x="572" y="3941"/>
                  </a:lnTo>
                  <a:lnTo>
                    <a:pt x="775" y="3977"/>
                  </a:lnTo>
                  <a:lnTo>
                    <a:pt x="882" y="4024"/>
                  </a:lnTo>
                  <a:lnTo>
                    <a:pt x="1001" y="4001"/>
                  </a:lnTo>
                  <a:lnTo>
                    <a:pt x="1287" y="3560"/>
                  </a:lnTo>
                  <a:lnTo>
                    <a:pt x="1406" y="3405"/>
                  </a:lnTo>
                  <a:lnTo>
                    <a:pt x="1846" y="3286"/>
                  </a:lnTo>
                  <a:lnTo>
                    <a:pt x="1882" y="3310"/>
                  </a:lnTo>
                  <a:lnTo>
                    <a:pt x="2120" y="3310"/>
                  </a:lnTo>
                  <a:lnTo>
                    <a:pt x="2239" y="3262"/>
                  </a:lnTo>
                  <a:lnTo>
                    <a:pt x="2596" y="3012"/>
                  </a:lnTo>
                  <a:lnTo>
                    <a:pt x="2715" y="2929"/>
                  </a:lnTo>
                  <a:lnTo>
                    <a:pt x="3085" y="2893"/>
                  </a:lnTo>
                  <a:lnTo>
                    <a:pt x="3358" y="2679"/>
                  </a:lnTo>
                  <a:lnTo>
                    <a:pt x="3477" y="2608"/>
                  </a:lnTo>
                  <a:lnTo>
                    <a:pt x="3597" y="2536"/>
                  </a:lnTo>
                  <a:lnTo>
                    <a:pt x="3620" y="2489"/>
                  </a:lnTo>
                  <a:lnTo>
                    <a:pt x="3787" y="2215"/>
                  </a:lnTo>
                  <a:lnTo>
                    <a:pt x="3799" y="2179"/>
                  </a:lnTo>
                  <a:lnTo>
                    <a:pt x="3870" y="1703"/>
                  </a:lnTo>
                  <a:lnTo>
                    <a:pt x="3906" y="1655"/>
                  </a:lnTo>
                  <a:lnTo>
                    <a:pt x="3918" y="1429"/>
                  </a:lnTo>
                  <a:lnTo>
                    <a:pt x="3870" y="1262"/>
                  </a:lnTo>
                  <a:lnTo>
                    <a:pt x="3870" y="1107"/>
                  </a:lnTo>
                  <a:lnTo>
                    <a:pt x="3906" y="1012"/>
                  </a:lnTo>
                  <a:lnTo>
                    <a:pt x="4085" y="881"/>
                  </a:lnTo>
                  <a:lnTo>
                    <a:pt x="4108" y="869"/>
                  </a:lnTo>
                  <a:lnTo>
                    <a:pt x="4192" y="631"/>
                  </a:lnTo>
                  <a:lnTo>
                    <a:pt x="4204" y="512"/>
                  </a:lnTo>
                  <a:lnTo>
                    <a:pt x="4156" y="191"/>
                  </a:lnTo>
                  <a:lnTo>
                    <a:pt x="3918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677150" y="3964900"/>
              <a:ext cx="67600" cy="96175"/>
            </a:xfrm>
            <a:custGeom>
              <a:avLst/>
              <a:gdLst/>
              <a:ahLst/>
              <a:cxnLst/>
              <a:rect l="l" t="t" r="r" b="b"/>
              <a:pathLst>
                <a:path w="2704" h="3847" extrusionOk="0">
                  <a:moveTo>
                    <a:pt x="1001" y="1"/>
                  </a:moveTo>
                  <a:lnTo>
                    <a:pt x="894" y="24"/>
                  </a:lnTo>
                  <a:lnTo>
                    <a:pt x="846" y="60"/>
                  </a:lnTo>
                  <a:lnTo>
                    <a:pt x="763" y="96"/>
                  </a:lnTo>
                  <a:lnTo>
                    <a:pt x="751" y="96"/>
                  </a:lnTo>
                  <a:lnTo>
                    <a:pt x="656" y="120"/>
                  </a:lnTo>
                  <a:lnTo>
                    <a:pt x="596" y="215"/>
                  </a:lnTo>
                  <a:lnTo>
                    <a:pt x="715" y="382"/>
                  </a:lnTo>
                  <a:lnTo>
                    <a:pt x="251" y="739"/>
                  </a:lnTo>
                  <a:lnTo>
                    <a:pt x="120" y="739"/>
                  </a:lnTo>
                  <a:lnTo>
                    <a:pt x="120" y="703"/>
                  </a:lnTo>
                  <a:lnTo>
                    <a:pt x="108" y="703"/>
                  </a:lnTo>
                  <a:lnTo>
                    <a:pt x="1" y="822"/>
                  </a:lnTo>
                  <a:lnTo>
                    <a:pt x="48" y="1001"/>
                  </a:lnTo>
                  <a:lnTo>
                    <a:pt x="48" y="1013"/>
                  </a:lnTo>
                  <a:lnTo>
                    <a:pt x="286" y="1215"/>
                  </a:lnTo>
                  <a:lnTo>
                    <a:pt x="596" y="1894"/>
                  </a:lnTo>
                  <a:lnTo>
                    <a:pt x="644" y="1989"/>
                  </a:lnTo>
                  <a:lnTo>
                    <a:pt x="894" y="2489"/>
                  </a:lnTo>
                  <a:lnTo>
                    <a:pt x="1048" y="2787"/>
                  </a:lnTo>
                  <a:lnTo>
                    <a:pt x="1263" y="3275"/>
                  </a:lnTo>
                  <a:lnTo>
                    <a:pt x="1346" y="3608"/>
                  </a:lnTo>
                  <a:lnTo>
                    <a:pt x="1596" y="3834"/>
                  </a:lnTo>
                  <a:lnTo>
                    <a:pt x="1715" y="3846"/>
                  </a:lnTo>
                  <a:lnTo>
                    <a:pt x="1739" y="3846"/>
                  </a:lnTo>
                  <a:lnTo>
                    <a:pt x="1953" y="3608"/>
                  </a:lnTo>
                  <a:lnTo>
                    <a:pt x="2108" y="3275"/>
                  </a:lnTo>
                  <a:lnTo>
                    <a:pt x="2180" y="3132"/>
                  </a:lnTo>
                  <a:lnTo>
                    <a:pt x="2477" y="2560"/>
                  </a:lnTo>
                  <a:lnTo>
                    <a:pt x="2477" y="2525"/>
                  </a:lnTo>
                  <a:lnTo>
                    <a:pt x="2489" y="2287"/>
                  </a:lnTo>
                  <a:lnTo>
                    <a:pt x="2430" y="2084"/>
                  </a:lnTo>
                  <a:lnTo>
                    <a:pt x="2382" y="1965"/>
                  </a:lnTo>
                  <a:lnTo>
                    <a:pt x="2442" y="1537"/>
                  </a:lnTo>
                  <a:lnTo>
                    <a:pt x="2549" y="1358"/>
                  </a:lnTo>
                  <a:lnTo>
                    <a:pt x="2656" y="1239"/>
                  </a:lnTo>
                  <a:lnTo>
                    <a:pt x="2703" y="1048"/>
                  </a:lnTo>
                  <a:lnTo>
                    <a:pt x="2501" y="810"/>
                  </a:lnTo>
                  <a:lnTo>
                    <a:pt x="2430" y="620"/>
                  </a:lnTo>
                  <a:lnTo>
                    <a:pt x="2239" y="167"/>
                  </a:lnTo>
                  <a:lnTo>
                    <a:pt x="2156" y="96"/>
                  </a:lnTo>
                  <a:lnTo>
                    <a:pt x="1894" y="24"/>
                  </a:lnTo>
                  <a:lnTo>
                    <a:pt x="1763" y="48"/>
                  </a:lnTo>
                  <a:lnTo>
                    <a:pt x="1072" y="24"/>
                  </a:lnTo>
                  <a:lnTo>
                    <a:pt x="1001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40275" y="4134575"/>
              <a:ext cx="50625" cy="44075"/>
            </a:xfrm>
            <a:custGeom>
              <a:avLst/>
              <a:gdLst/>
              <a:ahLst/>
              <a:cxnLst/>
              <a:rect l="l" t="t" r="r" b="b"/>
              <a:pathLst>
                <a:path w="2025" h="1763" extrusionOk="0">
                  <a:moveTo>
                    <a:pt x="1096" y="0"/>
                  </a:moveTo>
                  <a:lnTo>
                    <a:pt x="512" y="322"/>
                  </a:lnTo>
                  <a:lnTo>
                    <a:pt x="12" y="834"/>
                  </a:lnTo>
                  <a:lnTo>
                    <a:pt x="0" y="1119"/>
                  </a:lnTo>
                  <a:lnTo>
                    <a:pt x="12" y="1286"/>
                  </a:lnTo>
                  <a:lnTo>
                    <a:pt x="536" y="1762"/>
                  </a:lnTo>
                  <a:lnTo>
                    <a:pt x="858" y="1727"/>
                  </a:lnTo>
                  <a:lnTo>
                    <a:pt x="929" y="1715"/>
                  </a:lnTo>
                  <a:lnTo>
                    <a:pt x="1334" y="1667"/>
                  </a:lnTo>
                  <a:lnTo>
                    <a:pt x="1393" y="1643"/>
                  </a:lnTo>
                  <a:lnTo>
                    <a:pt x="1691" y="1405"/>
                  </a:lnTo>
                  <a:lnTo>
                    <a:pt x="1846" y="1227"/>
                  </a:lnTo>
                  <a:lnTo>
                    <a:pt x="1858" y="1215"/>
                  </a:lnTo>
                  <a:lnTo>
                    <a:pt x="2001" y="1000"/>
                  </a:lnTo>
                  <a:lnTo>
                    <a:pt x="2024" y="953"/>
                  </a:lnTo>
                  <a:lnTo>
                    <a:pt x="2024" y="691"/>
                  </a:lnTo>
                  <a:lnTo>
                    <a:pt x="2001" y="643"/>
                  </a:lnTo>
                  <a:lnTo>
                    <a:pt x="1751" y="381"/>
                  </a:lnTo>
                  <a:lnTo>
                    <a:pt x="1643" y="322"/>
                  </a:lnTo>
                  <a:lnTo>
                    <a:pt x="1608" y="298"/>
                  </a:lnTo>
                  <a:lnTo>
                    <a:pt x="1489" y="226"/>
                  </a:lnTo>
                  <a:lnTo>
                    <a:pt x="1286" y="95"/>
                  </a:lnTo>
                  <a:lnTo>
                    <a:pt x="1096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4813975" y="3285125"/>
              <a:ext cx="59575" cy="40050"/>
            </a:xfrm>
            <a:custGeom>
              <a:avLst/>
              <a:gdLst/>
              <a:ahLst/>
              <a:cxnLst/>
              <a:rect l="l" t="t" r="r" b="b"/>
              <a:pathLst>
                <a:path w="2383" h="1602" extrusionOk="0">
                  <a:moveTo>
                    <a:pt x="695" y="168"/>
                  </a:moveTo>
                  <a:lnTo>
                    <a:pt x="695" y="168"/>
                  </a:lnTo>
                  <a:cubicBezTo>
                    <a:pt x="705" y="183"/>
                    <a:pt x="720" y="198"/>
                    <a:pt x="739" y="212"/>
                  </a:cubicBezTo>
                  <a:cubicBezTo>
                    <a:pt x="718" y="202"/>
                    <a:pt x="704" y="186"/>
                    <a:pt x="695" y="168"/>
                  </a:cubicBezTo>
                  <a:close/>
                  <a:moveTo>
                    <a:pt x="1037" y="807"/>
                  </a:moveTo>
                  <a:cubicBezTo>
                    <a:pt x="1049" y="807"/>
                    <a:pt x="1049" y="819"/>
                    <a:pt x="1072" y="843"/>
                  </a:cubicBezTo>
                  <a:lnTo>
                    <a:pt x="1037" y="807"/>
                  </a:lnTo>
                  <a:close/>
                  <a:moveTo>
                    <a:pt x="636" y="1"/>
                  </a:moveTo>
                  <a:cubicBezTo>
                    <a:pt x="620" y="1"/>
                    <a:pt x="599" y="10"/>
                    <a:pt x="572" y="34"/>
                  </a:cubicBezTo>
                  <a:cubicBezTo>
                    <a:pt x="596" y="45"/>
                    <a:pt x="596" y="81"/>
                    <a:pt x="596" y="105"/>
                  </a:cubicBezTo>
                  <a:cubicBezTo>
                    <a:pt x="572" y="105"/>
                    <a:pt x="596" y="81"/>
                    <a:pt x="572" y="69"/>
                  </a:cubicBezTo>
                  <a:cubicBezTo>
                    <a:pt x="572" y="45"/>
                    <a:pt x="560" y="45"/>
                    <a:pt x="548" y="45"/>
                  </a:cubicBezTo>
                  <a:cubicBezTo>
                    <a:pt x="489" y="81"/>
                    <a:pt x="477" y="129"/>
                    <a:pt x="441" y="164"/>
                  </a:cubicBezTo>
                  <a:cubicBezTo>
                    <a:pt x="429" y="188"/>
                    <a:pt x="418" y="212"/>
                    <a:pt x="394" y="224"/>
                  </a:cubicBezTo>
                  <a:cubicBezTo>
                    <a:pt x="382" y="260"/>
                    <a:pt x="358" y="284"/>
                    <a:pt x="322" y="307"/>
                  </a:cubicBezTo>
                  <a:cubicBezTo>
                    <a:pt x="239" y="379"/>
                    <a:pt x="120" y="307"/>
                    <a:pt x="37" y="391"/>
                  </a:cubicBezTo>
                  <a:cubicBezTo>
                    <a:pt x="1" y="438"/>
                    <a:pt x="1" y="498"/>
                    <a:pt x="13" y="557"/>
                  </a:cubicBezTo>
                  <a:cubicBezTo>
                    <a:pt x="144" y="629"/>
                    <a:pt x="144" y="736"/>
                    <a:pt x="84" y="855"/>
                  </a:cubicBezTo>
                  <a:cubicBezTo>
                    <a:pt x="37" y="962"/>
                    <a:pt x="37" y="1057"/>
                    <a:pt x="25" y="1165"/>
                  </a:cubicBezTo>
                  <a:cubicBezTo>
                    <a:pt x="120" y="1260"/>
                    <a:pt x="203" y="1343"/>
                    <a:pt x="334" y="1355"/>
                  </a:cubicBezTo>
                  <a:cubicBezTo>
                    <a:pt x="429" y="1319"/>
                    <a:pt x="548" y="1319"/>
                    <a:pt x="608" y="1212"/>
                  </a:cubicBezTo>
                  <a:cubicBezTo>
                    <a:pt x="620" y="1177"/>
                    <a:pt x="596" y="1153"/>
                    <a:pt x="608" y="1117"/>
                  </a:cubicBezTo>
                  <a:lnTo>
                    <a:pt x="608" y="1117"/>
                  </a:lnTo>
                  <a:cubicBezTo>
                    <a:pt x="656" y="1153"/>
                    <a:pt x="679" y="1165"/>
                    <a:pt x="715" y="1165"/>
                  </a:cubicBezTo>
                  <a:cubicBezTo>
                    <a:pt x="752" y="1152"/>
                    <a:pt x="789" y="1147"/>
                    <a:pt x="824" y="1147"/>
                  </a:cubicBezTo>
                  <a:cubicBezTo>
                    <a:pt x="927" y="1147"/>
                    <a:pt x="1026" y="1189"/>
                    <a:pt x="1132" y="1224"/>
                  </a:cubicBezTo>
                  <a:cubicBezTo>
                    <a:pt x="1229" y="1232"/>
                    <a:pt x="1321" y="1252"/>
                    <a:pt x="1416" y="1252"/>
                  </a:cubicBezTo>
                  <a:cubicBezTo>
                    <a:pt x="1459" y="1252"/>
                    <a:pt x="1503" y="1247"/>
                    <a:pt x="1549" y="1236"/>
                  </a:cubicBezTo>
                  <a:lnTo>
                    <a:pt x="1549" y="1236"/>
                  </a:lnTo>
                  <a:cubicBezTo>
                    <a:pt x="1549" y="1296"/>
                    <a:pt x="1489" y="1319"/>
                    <a:pt x="1465" y="1355"/>
                  </a:cubicBezTo>
                  <a:cubicBezTo>
                    <a:pt x="1465" y="1367"/>
                    <a:pt x="1465" y="1391"/>
                    <a:pt x="1489" y="1391"/>
                  </a:cubicBezTo>
                  <a:cubicBezTo>
                    <a:pt x="1505" y="1389"/>
                    <a:pt x="1522" y="1387"/>
                    <a:pt x="1538" y="1387"/>
                  </a:cubicBezTo>
                  <a:cubicBezTo>
                    <a:pt x="1607" y="1387"/>
                    <a:pt x="1675" y="1412"/>
                    <a:pt x="1703" y="1498"/>
                  </a:cubicBezTo>
                  <a:cubicBezTo>
                    <a:pt x="1703" y="1510"/>
                    <a:pt x="1727" y="1510"/>
                    <a:pt x="1739" y="1510"/>
                  </a:cubicBezTo>
                  <a:cubicBezTo>
                    <a:pt x="1787" y="1510"/>
                    <a:pt x="1846" y="1510"/>
                    <a:pt x="1870" y="1558"/>
                  </a:cubicBezTo>
                  <a:cubicBezTo>
                    <a:pt x="1928" y="1579"/>
                    <a:pt x="1982" y="1601"/>
                    <a:pt x="2037" y="1601"/>
                  </a:cubicBezTo>
                  <a:cubicBezTo>
                    <a:pt x="2072" y="1601"/>
                    <a:pt x="2107" y="1592"/>
                    <a:pt x="2144" y="1569"/>
                  </a:cubicBezTo>
                  <a:cubicBezTo>
                    <a:pt x="2215" y="1534"/>
                    <a:pt x="2287" y="1510"/>
                    <a:pt x="2334" y="1438"/>
                  </a:cubicBezTo>
                  <a:cubicBezTo>
                    <a:pt x="2334" y="1403"/>
                    <a:pt x="2346" y="1391"/>
                    <a:pt x="2346" y="1379"/>
                  </a:cubicBezTo>
                  <a:cubicBezTo>
                    <a:pt x="2382" y="1331"/>
                    <a:pt x="2358" y="1284"/>
                    <a:pt x="2358" y="1236"/>
                  </a:cubicBezTo>
                  <a:cubicBezTo>
                    <a:pt x="2382" y="1105"/>
                    <a:pt x="2323" y="1034"/>
                    <a:pt x="2180" y="1022"/>
                  </a:cubicBezTo>
                  <a:cubicBezTo>
                    <a:pt x="2156" y="1022"/>
                    <a:pt x="2120" y="998"/>
                    <a:pt x="2096" y="986"/>
                  </a:cubicBezTo>
                  <a:cubicBezTo>
                    <a:pt x="2084" y="974"/>
                    <a:pt x="2061" y="962"/>
                    <a:pt x="2049" y="962"/>
                  </a:cubicBezTo>
                  <a:cubicBezTo>
                    <a:pt x="1970" y="941"/>
                    <a:pt x="1896" y="936"/>
                    <a:pt x="1821" y="936"/>
                  </a:cubicBezTo>
                  <a:cubicBezTo>
                    <a:pt x="1771" y="936"/>
                    <a:pt x="1720" y="938"/>
                    <a:pt x="1668" y="938"/>
                  </a:cubicBezTo>
                  <a:cubicBezTo>
                    <a:pt x="1549" y="938"/>
                    <a:pt x="1430" y="926"/>
                    <a:pt x="1334" y="855"/>
                  </a:cubicBezTo>
                  <a:cubicBezTo>
                    <a:pt x="1315" y="852"/>
                    <a:pt x="1296" y="851"/>
                    <a:pt x="1276" y="851"/>
                  </a:cubicBezTo>
                  <a:cubicBezTo>
                    <a:pt x="1241" y="851"/>
                    <a:pt x="1204" y="854"/>
                    <a:pt x="1168" y="854"/>
                  </a:cubicBezTo>
                  <a:cubicBezTo>
                    <a:pt x="1146" y="854"/>
                    <a:pt x="1123" y="853"/>
                    <a:pt x="1102" y="850"/>
                  </a:cubicBezTo>
                  <a:lnTo>
                    <a:pt x="1102" y="850"/>
                  </a:lnTo>
                  <a:cubicBezTo>
                    <a:pt x="1209" y="811"/>
                    <a:pt x="1144" y="733"/>
                    <a:pt x="1144" y="676"/>
                  </a:cubicBezTo>
                  <a:cubicBezTo>
                    <a:pt x="1072" y="676"/>
                    <a:pt x="1096" y="629"/>
                    <a:pt x="1096" y="581"/>
                  </a:cubicBezTo>
                  <a:lnTo>
                    <a:pt x="1096" y="557"/>
                  </a:lnTo>
                  <a:cubicBezTo>
                    <a:pt x="1025" y="367"/>
                    <a:pt x="906" y="224"/>
                    <a:pt x="775" y="81"/>
                  </a:cubicBezTo>
                  <a:cubicBezTo>
                    <a:pt x="752" y="74"/>
                    <a:pt x="735" y="57"/>
                    <a:pt x="719" y="57"/>
                  </a:cubicBezTo>
                  <a:cubicBezTo>
                    <a:pt x="709" y="57"/>
                    <a:pt x="700" y="63"/>
                    <a:pt x="691" y="81"/>
                  </a:cubicBezTo>
                  <a:cubicBezTo>
                    <a:pt x="685" y="97"/>
                    <a:pt x="682" y="110"/>
                    <a:pt x="682" y="123"/>
                  </a:cubicBezTo>
                  <a:lnTo>
                    <a:pt x="682" y="123"/>
                  </a:lnTo>
                  <a:cubicBezTo>
                    <a:pt x="680" y="110"/>
                    <a:pt x="679" y="96"/>
                    <a:pt x="679" y="81"/>
                  </a:cubicBezTo>
                  <a:cubicBezTo>
                    <a:pt x="679" y="41"/>
                    <a:pt x="669" y="1"/>
                    <a:pt x="636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5526875" y="2776075"/>
              <a:ext cx="147300" cy="98700"/>
            </a:xfrm>
            <a:custGeom>
              <a:avLst/>
              <a:gdLst/>
              <a:ahLst/>
              <a:cxnLst/>
              <a:rect l="l" t="t" r="r" b="b"/>
              <a:pathLst>
                <a:path w="5892" h="3948" extrusionOk="0">
                  <a:moveTo>
                    <a:pt x="3155" y="0"/>
                  </a:moveTo>
                  <a:cubicBezTo>
                    <a:pt x="3069" y="33"/>
                    <a:pt x="2972" y="85"/>
                    <a:pt x="2883" y="85"/>
                  </a:cubicBezTo>
                  <a:cubicBezTo>
                    <a:pt x="2875" y="85"/>
                    <a:pt x="2866" y="85"/>
                    <a:pt x="2858" y="83"/>
                  </a:cubicBezTo>
                  <a:cubicBezTo>
                    <a:pt x="2753" y="73"/>
                    <a:pt x="2649" y="69"/>
                    <a:pt x="2544" y="69"/>
                  </a:cubicBezTo>
                  <a:cubicBezTo>
                    <a:pt x="2292" y="69"/>
                    <a:pt x="2042" y="94"/>
                    <a:pt x="1798" y="119"/>
                  </a:cubicBezTo>
                  <a:cubicBezTo>
                    <a:pt x="1679" y="119"/>
                    <a:pt x="1572" y="155"/>
                    <a:pt x="1453" y="155"/>
                  </a:cubicBezTo>
                  <a:cubicBezTo>
                    <a:pt x="1414" y="170"/>
                    <a:pt x="1376" y="177"/>
                    <a:pt x="1337" y="177"/>
                  </a:cubicBezTo>
                  <a:cubicBezTo>
                    <a:pt x="1257" y="177"/>
                    <a:pt x="1176" y="148"/>
                    <a:pt x="1096" y="107"/>
                  </a:cubicBezTo>
                  <a:cubicBezTo>
                    <a:pt x="1050" y="98"/>
                    <a:pt x="1005" y="75"/>
                    <a:pt x="960" y="75"/>
                  </a:cubicBezTo>
                  <a:cubicBezTo>
                    <a:pt x="946" y="75"/>
                    <a:pt x="931" y="78"/>
                    <a:pt x="917" y="83"/>
                  </a:cubicBezTo>
                  <a:cubicBezTo>
                    <a:pt x="750" y="143"/>
                    <a:pt x="572" y="119"/>
                    <a:pt x="429" y="226"/>
                  </a:cubicBezTo>
                  <a:cubicBezTo>
                    <a:pt x="357" y="238"/>
                    <a:pt x="298" y="274"/>
                    <a:pt x="215" y="286"/>
                  </a:cubicBezTo>
                  <a:cubicBezTo>
                    <a:pt x="203" y="334"/>
                    <a:pt x="238" y="357"/>
                    <a:pt x="250" y="393"/>
                  </a:cubicBezTo>
                  <a:cubicBezTo>
                    <a:pt x="274" y="417"/>
                    <a:pt x="334" y="464"/>
                    <a:pt x="298" y="512"/>
                  </a:cubicBezTo>
                  <a:cubicBezTo>
                    <a:pt x="282" y="529"/>
                    <a:pt x="267" y="535"/>
                    <a:pt x="254" y="535"/>
                  </a:cubicBezTo>
                  <a:cubicBezTo>
                    <a:pt x="220" y="535"/>
                    <a:pt x="196" y="490"/>
                    <a:pt x="179" y="464"/>
                  </a:cubicBezTo>
                  <a:cubicBezTo>
                    <a:pt x="153" y="456"/>
                    <a:pt x="133" y="422"/>
                    <a:pt x="102" y="422"/>
                  </a:cubicBezTo>
                  <a:cubicBezTo>
                    <a:pt x="90" y="422"/>
                    <a:pt x="76" y="427"/>
                    <a:pt x="60" y="441"/>
                  </a:cubicBezTo>
                  <a:lnTo>
                    <a:pt x="24" y="464"/>
                  </a:lnTo>
                  <a:cubicBezTo>
                    <a:pt x="24" y="512"/>
                    <a:pt x="12" y="536"/>
                    <a:pt x="0" y="584"/>
                  </a:cubicBezTo>
                  <a:lnTo>
                    <a:pt x="0" y="679"/>
                  </a:lnTo>
                  <a:cubicBezTo>
                    <a:pt x="18" y="661"/>
                    <a:pt x="42" y="652"/>
                    <a:pt x="66" y="652"/>
                  </a:cubicBezTo>
                  <a:cubicBezTo>
                    <a:pt x="90" y="652"/>
                    <a:pt x="113" y="661"/>
                    <a:pt x="131" y="679"/>
                  </a:cubicBezTo>
                  <a:cubicBezTo>
                    <a:pt x="131" y="691"/>
                    <a:pt x="119" y="750"/>
                    <a:pt x="96" y="774"/>
                  </a:cubicBezTo>
                  <a:cubicBezTo>
                    <a:pt x="84" y="810"/>
                    <a:pt x="36" y="857"/>
                    <a:pt x="119" y="881"/>
                  </a:cubicBezTo>
                  <a:cubicBezTo>
                    <a:pt x="24" y="929"/>
                    <a:pt x="250" y="1036"/>
                    <a:pt x="84" y="1048"/>
                  </a:cubicBezTo>
                  <a:cubicBezTo>
                    <a:pt x="72" y="1167"/>
                    <a:pt x="179" y="1155"/>
                    <a:pt x="238" y="1191"/>
                  </a:cubicBezTo>
                  <a:cubicBezTo>
                    <a:pt x="453" y="1250"/>
                    <a:pt x="453" y="1250"/>
                    <a:pt x="334" y="1417"/>
                  </a:cubicBezTo>
                  <a:cubicBezTo>
                    <a:pt x="262" y="1572"/>
                    <a:pt x="274" y="1727"/>
                    <a:pt x="298" y="1893"/>
                  </a:cubicBezTo>
                  <a:cubicBezTo>
                    <a:pt x="274" y="1941"/>
                    <a:pt x="274" y="1988"/>
                    <a:pt x="262" y="2024"/>
                  </a:cubicBezTo>
                  <a:cubicBezTo>
                    <a:pt x="310" y="2131"/>
                    <a:pt x="417" y="2119"/>
                    <a:pt x="488" y="2167"/>
                  </a:cubicBezTo>
                  <a:cubicBezTo>
                    <a:pt x="572" y="2191"/>
                    <a:pt x="655" y="2239"/>
                    <a:pt x="750" y="2239"/>
                  </a:cubicBezTo>
                  <a:cubicBezTo>
                    <a:pt x="798" y="2239"/>
                    <a:pt x="858" y="2239"/>
                    <a:pt x="905" y="2227"/>
                  </a:cubicBezTo>
                  <a:cubicBezTo>
                    <a:pt x="965" y="2203"/>
                    <a:pt x="1012" y="2203"/>
                    <a:pt x="1048" y="2191"/>
                  </a:cubicBezTo>
                  <a:cubicBezTo>
                    <a:pt x="1155" y="2191"/>
                    <a:pt x="1250" y="2167"/>
                    <a:pt x="1334" y="2131"/>
                  </a:cubicBezTo>
                  <a:cubicBezTo>
                    <a:pt x="1381" y="2119"/>
                    <a:pt x="1441" y="2119"/>
                    <a:pt x="1489" y="2108"/>
                  </a:cubicBezTo>
                  <a:cubicBezTo>
                    <a:pt x="1525" y="2094"/>
                    <a:pt x="1566" y="2091"/>
                    <a:pt x="1608" y="2091"/>
                  </a:cubicBezTo>
                  <a:cubicBezTo>
                    <a:pt x="1642" y="2091"/>
                    <a:pt x="1677" y="2093"/>
                    <a:pt x="1712" y="2093"/>
                  </a:cubicBezTo>
                  <a:cubicBezTo>
                    <a:pt x="1745" y="2093"/>
                    <a:pt x="1778" y="2091"/>
                    <a:pt x="1810" y="2084"/>
                  </a:cubicBezTo>
                  <a:cubicBezTo>
                    <a:pt x="1965" y="2084"/>
                    <a:pt x="2096" y="2108"/>
                    <a:pt x="2215" y="2167"/>
                  </a:cubicBezTo>
                  <a:cubicBezTo>
                    <a:pt x="2298" y="2191"/>
                    <a:pt x="2382" y="2227"/>
                    <a:pt x="2453" y="2262"/>
                  </a:cubicBezTo>
                  <a:cubicBezTo>
                    <a:pt x="2798" y="2489"/>
                    <a:pt x="3132" y="2727"/>
                    <a:pt x="3465" y="2953"/>
                  </a:cubicBezTo>
                  <a:cubicBezTo>
                    <a:pt x="3548" y="3001"/>
                    <a:pt x="3655" y="3060"/>
                    <a:pt x="3727" y="3131"/>
                  </a:cubicBezTo>
                  <a:cubicBezTo>
                    <a:pt x="3834" y="3191"/>
                    <a:pt x="3929" y="3251"/>
                    <a:pt x="4025" y="3322"/>
                  </a:cubicBezTo>
                  <a:cubicBezTo>
                    <a:pt x="4144" y="3382"/>
                    <a:pt x="4227" y="3489"/>
                    <a:pt x="4358" y="3501"/>
                  </a:cubicBezTo>
                  <a:cubicBezTo>
                    <a:pt x="4368" y="3499"/>
                    <a:pt x="4377" y="3498"/>
                    <a:pt x="4387" y="3498"/>
                  </a:cubicBezTo>
                  <a:cubicBezTo>
                    <a:pt x="4471" y="3498"/>
                    <a:pt x="4554" y="3558"/>
                    <a:pt x="4631" y="3558"/>
                  </a:cubicBezTo>
                  <a:cubicBezTo>
                    <a:pt x="4648" y="3558"/>
                    <a:pt x="4666" y="3555"/>
                    <a:pt x="4683" y="3547"/>
                  </a:cubicBezTo>
                  <a:lnTo>
                    <a:pt x="4683" y="3547"/>
                  </a:lnTo>
                  <a:cubicBezTo>
                    <a:pt x="4661" y="3562"/>
                    <a:pt x="4634" y="3581"/>
                    <a:pt x="4608" y="3608"/>
                  </a:cubicBezTo>
                  <a:cubicBezTo>
                    <a:pt x="4608" y="3620"/>
                    <a:pt x="4608" y="3620"/>
                    <a:pt x="4620" y="3643"/>
                  </a:cubicBezTo>
                  <a:cubicBezTo>
                    <a:pt x="4656" y="3655"/>
                    <a:pt x="4703" y="3655"/>
                    <a:pt x="4727" y="3667"/>
                  </a:cubicBezTo>
                  <a:cubicBezTo>
                    <a:pt x="4822" y="3715"/>
                    <a:pt x="4965" y="3679"/>
                    <a:pt x="5001" y="3834"/>
                  </a:cubicBezTo>
                  <a:lnTo>
                    <a:pt x="5037" y="3882"/>
                  </a:lnTo>
                  <a:cubicBezTo>
                    <a:pt x="5096" y="3932"/>
                    <a:pt x="5161" y="3947"/>
                    <a:pt x="5228" y="3947"/>
                  </a:cubicBezTo>
                  <a:cubicBezTo>
                    <a:pt x="5255" y="3947"/>
                    <a:pt x="5283" y="3945"/>
                    <a:pt x="5310" y="3941"/>
                  </a:cubicBezTo>
                  <a:cubicBezTo>
                    <a:pt x="5430" y="3905"/>
                    <a:pt x="5560" y="3893"/>
                    <a:pt x="5680" y="3882"/>
                  </a:cubicBezTo>
                  <a:cubicBezTo>
                    <a:pt x="5799" y="3846"/>
                    <a:pt x="5834" y="3739"/>
                    <a:pt x="5834" y="3643"/>
                  </a:cubicBezTo>
                  <a:lnTo>
                    <a:pt x="5834" y="3524"/>
                  </a:lnTo>
                  <a:cubicBezTo>
                    <a:pt x="5811" y="3310"/>
                    <a:pt x="5834" y="3120"/>
                    <a:pt x="5834" y="2905"/>
                  </a:cubicBezTo>
                  <a:cubicBezTo>
                    <a:pt x="5799" y="2846"/>
                    <a:pt x="5811" y="2786"/>
                    <a:pt x="5799" y="2727"/>
                  </a:cubicBezTo>
                  <a:cubicBezTo>
                    <a:pt x="5775" y="2597"/>
                    <a:pt x="5891" y="2468"/>
                    <a:pt x="5790" y="2327"/>
                  </a:cubicBezTo>
                  <a:lnTo>
                    <a:pt x="5790" y="2327"/>
                  </a:lnTo>
                  <a:cubicBezTo>
                    <a:pt x="5793" y="2329"/>
                    <a:pt x="5796" y="2330"/>
                    <a:pt x="5800" y="2330"/>
                  </a:cubicBezTo>
                  <a:cubicBezTo>
                    <a:pt x="5803" y="2330"/>
                    <a:pt x="5807" y="2328"/>
                    <a:pt x="5811" y="2322"/>
                  </a:cubicBezTo>
                  <a:cubicBezTo>
                    <a:pt x="5834" y="2310"/>
                    <a:pt x="5846" y="2298"/>
                    <a:pt x="5846" y="2286"/>
                  </a:cubicBezTo>
                  <a:cubicBezTo>
                    <a:pt x="5846" y="2167"/>
                    <a:pt x="5811" y="2060"/>
                    <a:pt x="5775" y="1953"/>
                  </a:cubicBezTo>
                  <a:cubicBezTo>
                    <a:pt x="5727" y="1917"/>
                    <a:pt x="5668" y="1881"/>
                    <a:pt x="5596" y="1881"/>
                  </a:cubicBezTo>
                  <a:cubicBezTo>
                    <a:pt x="5553" y="1886"/>
                    <a:pt x="5511" y="1893"/>
                    <a:pt x="5472" y="1893"/>
                  </a:cubicBezTo>
                  <a:cubicBezTo>
                    <a:pt x="5416" y="1893"/>
                    <a:pt x="5365" y="1878"/>
                    <a:pt x="5322" y="1822"/>
                  </a:cubicBezTo>
                  <a:cubicBezTo>
                    <a:pt x="5382" y="1810"/>
                    <a:pt x="5441" y="1786"/>
                    <a:pt x="5418" y="1715"/>
                  </a:cubicBezTo>
                  <a:cubicBezTo>
                    <a:pt x="4977" y="1298"/>
                    <a:pt x="4489" y="976"/>
                    <a:pt x="4013" y="595"/>
                  </a:cubicBezTo>
                  <a:cubicBezTo>
                    <a:pt x="3941" y="595"/>
                    <a:pt x="3870" y="584"/>
                    <a:pt x="3834" y="512"/>
                  </a:cubicBezTo>
                  <a:cubicBezTo>
                    <a:pt x="3763" y="393"/>
                    <a:pt x="3655" y="286"/>
                    <a:pt x="3536" y="214"/>
                  </a:cubicBezTo>
                  <a:cubicBezTo>
                    <a:pt x="3417" y="143"/>
                    <a:pt x="3310" y="24"/>
                    <a:pt x="3155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4764500" y="3140575"/>
              <a:ext cx="117375" cy="110700"/>
            </a:xfrm>
            <a:custGeom>
              <a:avLst/>
              <a:gdLst/>
              <a:ahLst/>
              <a:cxnLst/>
              <a:rect l="l" t="t" r="r" b="b"/>
              <a:pathLst>
                <a:path w="4695" h="4428" extrusionOk="0">
                  <a:moveTo>
                    <a:pt x="3688" y="1"/>
                  </a:moveTo>
                  <a:cubicBezTo>
                    <a:pt x="3645" y="1"/>
                    <a:pt x="3599" y="10"/>
                    <a:pt x="3551" y="29"/>
                  </a:cubicBezTo>
                  <a:cubicBezTo>
                    <a:pt x="3448" y="113"/>
                    <a:pt x="3345" y="190"/>
                    <a:pt x="3208" y="190"/>
                  </a:cubicBezTo>
                  <a:cubicBezTo>
                    <a:pt x="3170" y="190"/>
                    <a:pt x="3130" y="185"/>
                    <a:pt x="3087" y="172"/>
                  </a:cubicBezTo>
                  <a:cubicBezTo>
                    <a:pt x="3063" y="172"/>
                    <a:pt x="3016" y="184"/>
                    <a:pt x="2992" y="208"/>
                  </a:cubicBezTo>
                  <a:cubicBezTo>
                    <a:pt x="2813" y="255"/>
                    <a:pt x="2647" y="315"/>
                    <a:pt x="2492" y="446"/>
                  </a:cubicBezTo>
                  <a:cubicBezTo>
                    <a:pt x="2468" y="482"/>
                    <a:pt x="2408" y="529"/>
                    <a:pt x="2468" y="589"/>
                  </a:cubicBezTo>
                  <a:cubicBezTo>
                    <a:pt x="2492" y="636"/>
                    <a:pt x="2468" y="648"/>
                    <a:pt x="2432" y="648"/>
                  </a:cubicBezTo>
                  <a:cubicBezTo>
                    <a:pt x="2397" y="648"/>
                    <a:pt x="2349" y="624"/>
                    <a:pt x="2301" y="624"/>
                  </a:cubicBezTo>
                  <a:cubicBezTo>
                    <a:pt x="2285" y="624"/>
                    <a:pt x="2264" y="630"/>
                    <a:pt x="2248" y="630"/>
                  </a:cubicBezTo>
                  <a:cubicBezTo>
                    <a:pt x="2240" y="630"/>
                    <a:pt x="2234" y="628"/>
                    <a:pt x="2230" y="624"/>
                  </a:cubicBezTo>
                  <a:cubicBezTo>
                    <a:pt x="2186" y="603"/>
                    <a:pt x="2146" y="592"/>
                    <a:pt x="2108" y="592"/>
                  </a:cubicBezTo>
                  <a:cubicBezTo>
                    <a:pt x="2044" y="592"/>
                    <a:pt x="1989" y="624"/>
                    <a:pt x="1944" y="684"/>
                  </a:cubicBezTo>
                  <a:cubicBezTo>
                    <a:pt x="1916" y="712"/>
                    <a:pt x="1892" y="723"/>
                    <a:pt x="1868" y="723"/>
                  </a:cubicBezTo>
                  <a:cubicBezTo>
                    <a:pt x="1851" y="723"/>
                    <a:pt x="1833" y="718"/>
                    <a:pt x="1813" y="708"/>
                  </a:cubicBezTo>
                  <a:cubicBezTo>
                    <a:pt x="1779" y="691"/>
                    <a:pt x="1746" y="674"/>
                    <a:pt x="1716" y="674"/>
                  </a:cubicBezTo>
                  <a:cubicBezTo>
                    <a:pt x="1704" y="674"/>
                    <a:pt x="1693" y="677"/>
                    <a:pt x="1682" y="684"/>
                  </a:cubicBezTo>
                  <a:cubicBezTo>
                    <a:pt x="1646" y="696"/>
                    <a:pt x="1623" y="708"/>
                    <a:pt x="1623" y="755"/>
                  </a:cubicBezTo>
                  <a:cubicBezTo>
                    <a:pt x="1640" y="806"/>
                    <a:pt x="1632" y="821"/>
                    <a:pt x="1606" y="821"/>
                  </a:cubicBezTo>
                  <a:cubicBezTo>
                    <a:pt x="1595" y="821"/>
                    <a:pt x="1580" y="818"/>
                    <a:pt x="1563" y="815"/>
                  </a:cubicBezTo>
                  <a:cubicBezTo>
                    <a:pt x="1539" y="827"/>
                    <a:pt x="1527" y="827"/>
                    <a:pt x="1515" y="839"/>
                  </a:cubicBezTo>
                  <a:cubicBezTo>
                    <a:pt x="1361" y="993"/>
                    <a:pt x="1230" y="1113"/>
                    <a:pt x="1051" y="1220"/>
                  </a:cubicBezTo>
                  <a:cubicBezTo>
                    <a:pt x="980" y="1255"/>
                    <a:pt x="920" y="1315"/>
                    <a:pt x="908" y="1410"/>
                  </a:cubicBezTo>
                  <a:cubicBezTo>
                    <a:pt x="884" y="1458"/>
                    <a:pt x="884" y="1482"/>
                    <a:pt x="884" y="1529"/>
                  </a:cubicBezTo>
                  <a:cubicBezTo>
                    <a:pt x="908" y="1636"/>
                    <a:pt x="884" y="1732"/>
                    <a:pt x="908" y="1827"/>
                  </a:cubicBezTo>
                  <a:cubicBezTo>
                    <a:pt x="932" y="1898"/>
                    <a:pt x="920" y="1958"/>
                    <a:pt x="932" y="2029"/>
                  </a:cubicBezTo>
                  <a:cubicBezTo>
                    <a:pt x="968" y="2089"/>
                    <a:pt x="968" y="2172"/>
                    <a:pt x="980" y="2244"/>
                  </a:cubicBezTo>
                  <a:cubicBezTo>
                    <a:pt x="990" y="2317"/>
                    <a:pt x="973" y="2353"/>
                    <a:pt x="905" y="2353"/>
                  </a:cubicBezTo>
                  <a:cubicBezTo>
                    <a:pt x="895" y="2353"/>
                    <a:pt x="884" y="2352"/>
                    <a:pt x="873" y="2351"/>
                  </a:cubicBezTo>
                  <a:lnTo>
                    <a:pt x="742" y="2351"/>
                  </a:lnTo>
                  <a:cubicBezTo>
                    <a:pt x="730" y="2351"/>
                    <a:pt x="706" y="2363"/>
                    <a:pt x="694" y="2363"/>
                  </a:cubicBezTo>
                  <a:cubicBezTo>
                    <a:pt x="646" y="2375"/>
                    <a:pt x="622" y="2410"/>
                    <a:pt x="587" y="2434"/>
                  </a:cubicBezTo>
                  <a:cubicBezTo>
                    <a:pt x="570" y="2485"/>
                    <a:pt x="529" y="2500"/>
                    <a:pt x="490" y="2500"/>
                  </a:cubicBezTo>
                  <a:cubicBezTo>
                    <a:pt x="473" y="2500"/>
                    <a:pt x="458" y="2497"/>
                    <a:pt x="444" y="2494"/>
                  </a:cubicBezTo>
                  <a:cubicBezTo>
                    <a:pt x="414" y="2488"/>
                    <a:pt x="386" y="2485"/>
                    <a:pt x="359" y="2485"/>
                  </a:cubicBezTo>
                  <a:cubicBezTo>
                    <a:pt x="277" y="2485"/>
                    <a:pt x="206" y="2506"/>
                    <a:pt x="134" y="2506"/>
                  </a:cubicBezTo>
                  <a:cubicBezTo>
                    <a:pt x="111" y="2506"/>
                    <a:pt x="111" y="2506"/>
                    <a:pt x="99" y="2529"/>
                  </a:cubicBezTo>
                  <a:cubicBezTo>
                    <a:pt x="15" y="2613"/>
                    <a:pt x="111" y="2672"/>
                    <a:pt x="134" y="2744"/>
                  </a:cubicBezTo>
                  <a:cubicBezTo>
                    <a:pt x="134" y="2827"/>
                    <a:pt x="87" y="2898"/>
                    <a:pt x="99" y="2970"/>
                  </a:cubicBezTo>
                  <a:cubicBezTo>
                    <a:pt x="111" y="3065"/>
                    <a:pt x="158" y="3137"/>
                    <a:pt x="170" y="3208"/>
                  </a:cubicBezTo>
                  <a:cubicBezTo>
                    <a:pt x="156" y="3194"/>
                    <a:pt x="144" y="3190"/>
                    <a:pt x="132" y="3190"/>
                  </a:cubicBezTo>
                  <a:cubicBezTo>
                    <a:pt x="101" y="3190"/>
                    <a:pt x="73" y="3220"/>
                    <a:pt x="39" y="3220"/>
                  </a:cubicBezTo>
                  <a:cubicBezTo>
                    <a:pt x="27" y="3244"/>
                    <a:pt x="27" y="3268"/>
                    <a:pt x="39" y="3279"/>
                  </a:cubicBezTo>
                  <a:cubicBezTo>
                    <a:pt x="49" y="3297"/>
                    <a:pt x="50" y="3302"/>
                    <a:pt x="45" y="3302"/>
                  </a:cubicBezTo>
                  <a:cubicBezTo>
                    <a:pt x="38" y="3302"/>
                    <a:pt x="19" y="3288"/>
                    <a:pt x="9" y="3288"/>
                  </a:cubicBezTo>
                  <a:cubicBezTo>
                    <a:pt x="3" y="3288"/>
                    <a:pt x="0" y="3292"/>
                    <a:pt x="3" y="3303"/>
                  </a:cubicBezTo>
                  <a:cubicBezTo>
                    <a:pt x="3" y="3375"/>
                    <a:pt x="87" y="3601"/>
                    <a:pt x="99" y="3625"/>
                  </a:cubicBezTo>
                  <a:cubicBezTo>
                    <a:pt x="99" y="3625"/>
                    <a:pt x="93" y="3619"/>
                    <a:pt x="83" y="3619"/>
                  </a:cubicBezTo>
                  <a:cubicBezTo>
                    <a:pt x="77" y="3619"/>
                    <a:pt x="71" y="3621"/>
                    <a:pt x="63" y="3625"/>
                  </a:cubicBezTo>
                  <a:cubicBezTo>
                    <a:pt x="51" y="3649"/>
                    <a:pt x="51" y="3672"/>
                    <a:pt x="51" y="3684"/>
                  </a:cubicBezTo>
                  <a:cubicBezTo>
                    <a:pt x="75" y="3744"/>
                    <a:pt x="87" y="3803"/>
                    <a:pt x="158" y="3815"/>
                  </a:cubicBezTo>
                  <a:cubicBezTo>
                    <a:pt x="194" y="3815"/>
                    <a:pt x="206" y="3839"/>
                    <a:pt x="218" y="3839"/>
                  </a:cubicBezTo>
                  <a:cubicBezTo>
                    <a:pt x="235" y="3836"/>
                    <a:pt x="248" y="3834"/>
                    <a:pt x="260" y="3834"/>
                  </a:cubicBezTo>
                  <a:cubicBezTo>
                    <a:pt x="286" y="3834"/>
                    <a:pt x="300" y="3843"/>
                    <a:pt x="325" y="3851"/>
                  </a:cubicBezTo>
                  <a:cubicBezTo>
                    <a:pt x="337" y="3863"/>
                    <a:pt x="337" y="3887"/>
                    <a:pt x="349" y="3887"/>
                  </a:cubicBezTo>
                  <a:cubicBezTo>
                    <a:pt x="396" y="3899"/>
                    <a:pt x="444" y="3899"/>
                    <a:pt x="444" y="3946"/>
                  </a:cubicBezTo>
                  <a:cubicBezTo>
                    <a:pt x="483" y="3985"/>
                    <a:pt x="511" y="4034"/>
                    <a:pt x="556" y="4034"/>
                  </a:cubicBezTo>
                  <a:cubicBezTo>
                    <a:pt x="580" y="4034"/>
                    <a:pt x="609" y="4019"/>
                    <a:pt x="646" y="3982"/>
                  </a:cubicBezTo>
                  <a:cubicBezTo>
                    <a:pt x="670" y="3946"/>
                    <a:pt x="682" y="3899"/>
                    <a:pt x="706" y="3863"/>
                  </a:cubicBezTo>
                  <a:cubicBezTo>
                    <a:pt x="765" y="3827"/>
                    <a:pt x="825" y="3827"/>
                    <a:pt x="896" y="3803"/>
                  </a:cubicBezTo>
                  <a:cubicBezTo>
                    <a:pt x="896" y="3803"/>
                    <a:pt x="920" y="3791"/>
                    <a:pt x="932" y="3791"/>
                  </a:cubicBezTo>
                  <a:cubicBezTo>
                    <a:pt x="961" y="3769"/>
                    <a:pt x="987" y="3751"/>
                    <a:pt x="1008" y="3751"/>
                  </a:cubicBezTo>
                  <a:cubicBezTo>
                    <a:pt x="1032" y="3751"/>
                    <a:pt x="1051" y="3772"/>
                    <a:pt x="1063" y="3827"/>
                  </a:cubicBezTo>
                  <a:lnTo>
                    <a:pt x="1063" y="3863"/>
                  </a:lnTo>
                  <a:cubicBezTo>
                    <a:pt x="1099" y="3911"/>
                    <a:pt x="1111" y="3958"/>
                    <a:pt x="1111" y="4006"/>
                  </a:cubicBezTo>
                  <a:cubicBezTo>
                    <a:pt x="1123" y="4030"/>
                    <a:pt x="1146" y="4030"/>
                    <a:pt x="1158" y="4041"/>
                  </a:cubicBezTo>
                  <a:lnTo>
                    <a:pt x="1218" y="4041"/>
                  </a:lnTo>
                  <a:cubicBezTo>
                    <a:pt x="1226" y="4038"/>
                    <a:pt x="1235" y="4036"/>
                    <a:pt x="1245" y="4036"/>
                  </a:cubicBezTo>
                  <a:cubicBezTo>
                    <a:pt x="1264" y="4036"/>
                    <a:pt x="1285" y="4041"/>
                    <a:pt x="1301" y="4041"/>
                  </a:cubicBezTo>
                  <a:cubicBezTo>
                    <a:pt x="1325" y="4047"/>
                    <a:pt x="1349" y="4050"/>
                    <a:pt x="1373" y="4050"/>
                  </a:cubicBezTo>
                  <a:cubicBezTo>
                    <a:pt x="1396" y="4050"/>
                    <a:pt x="1420" y="4047"/>
                    <a:pt x="1444" y="4041"/>
                  </a:cubicBezTo>
                  <a:cubicBezTo>
                    <a:pt x="1471" y="4028"/>
                    <a:pt x="1497" y="4022"/>
                    <a:pt x="1523" y="4022"/>
                  </a:cubicBezTo>
                  <a:cubicBezTo>
                    <a:pt x="1586" y="4022"/>
                    <a:pt x="1643" y="4058"/>
                    <a:pt x="1694" y="4101"/>
                  </a:cubicBezTo>
                  <a:cubicBezTo>
                    <a:pt x="1754" y="4149"/>
                    <a:pt x="1813" y="4232"/>
                    <a:pt x="1896" y="4268"/>
                  </a:cubicBezTo>
                  <a:cubicBezTo>
                    <a:pt x="1901" y="4269"/>
                    <a:pt x="1906" y="4270"/>
                    <a:pt x="1912" y="4270"/>
                  </a:cubicBezTo>
                  <a:cubicBezTo>
                    <a:pt x="1926" y="4270"/>
                    <a:pt x="1941" y="4266"/>
                    <a:pt x="1953" y="4266"/>
                  </a:cubicBezTo>
                  <a:cubicBezTo>
                    <a:pt x="1973" y="4266"/>
                    <a:pt x="1982" y="4276"/>
                    <a:pt x="1956" y="4327"/>
                  </a:cubicBezTo>
                  <a:lnTo>
                    <a:pt x="1992" y="4351"/>
                  </a:lnTo>
                  <a:cubicBezTo>
                    <a:pt x="2071" y="4400"/>
                    <a:pt x="2123" y="4427"/>
                    <a:pt x="2160" y="4427"/>
                  </a:cubicBezTo>
                  <a:cubicBezTo>
                    <a:pt x="2212" y="4427"/>
                    <a:pt x="2233" y="4374"/>
                    <a:pt x="2254" y="4256"/>
                  </a:cubicBezTo>
                  <a:cubicBezTo>
                    <a:pt x="2254" y="4232"/>
                    <a:pt x="2277" y="4208"/>
                    <a:pt x="2277" y="4196"/>
                  </a:cubicBezTo>
                  <a:cubicBezTo>
                    <a:pt x="2289" y="4113"/>
                    <a:pt x="2301" y="4041"/>
                    <a:pt x="2337" y="3970"/>
                  </a:cubicBezTo>
                  <a:cubicBezTo>
                    <a:pt x="2349" y="3958"/>
                    <a:pt x="2349" y="3922"/>
                    <a:pt x="2361" y="3899"/>
                  </a:cubicBezTo>
                  <a:cubicBezTo>
                    <a:pt x="2373" y="3815"/>
                    <a:pt x="2432" y="3756"/>
                    <a:pt x="2408" y="3684"/>
                  </a:cubicBezTo>
                  <a:cubicBezTo>
                    <a:pt x="2343" y="3477"/>
                    <a:pt x="2397" y="3360"/>
                    <a:pt x="2562" y="3360"/>
                  </a:cubicBezTo>
                  <a:cubicBezTo>
                    <a:pt x="2578" y="3360"/>
                    <a:pt x="2594" y="3361"/>
                    <a:pt x="2611" y="3363"/>
                  </a:cubicBezTo>
                  <a:cubicBezTo>
                    <a:pt x="2671" y="3325"/>
                    <a:pt x="2721" y="3279"/>
                    <a:pt x="2774" y="3279"/>
                  </a:cubicBezTo>
                  <a:cubicBezTo>
                    <a:pt x="2805" y="3279"/>
                    <a:pt x="2837" y="3295"/>
                    <a:pt x="2873" y="3339"/>
                  </a:cubicBezTo>
                  <a:cubicBezTo>
                    <a:pt x="2883" y="3354"/>
                    <a:pt x="2897" y="3361"/>
                    <a:pt x="2913" y="3361"/>
                  </a:cubicBezTo>
                  <a:cubicBezTo>
                    <a:pt x="2936" y="3361"/>
                    <a:pt x="2964" y="3348"/>
                    <a:pt x="2992" y="3327"/>
                  </a:cubicBezTo>
                  <a:cubicBezTo>
                    <a:pt x="3051" y="3256"/>
                    <a:pt x="3147" y="3208"/>
                    <a:pt x="3230" y="3125"/>
                  </a:cubicBezTo>
                  <a:cubicBezTo>
                    <a:pt x="3240" y="3083"/>
                    <a:pt x="3233" y="3062"/>
                    <a:pt x="3217" y="3053"/>
                  </a:cubicBezTo>
                  <a:lnTo>
                    <a:pt x="3217" y="3053"/>
                  </a:lnTo>
                  <a:cubicBezTo>
                    <a:pt x="3268" y="3033"/>
                    <a:pt x="3291" y="2984"/>
                    <a:pt x="3266" y="2898"/>
                  </a:cubicBezTo>
                  <a:lnTo>
                    <a:pt x="3266" y="2898"/>
                  </a:lnTo>
                  <a:cubicBezTo>
                    <a:pt x="3275" y="2921"/>
                    <a:pt x="3289" y="2928"/>
                    <a:pt x="3305" y="2928"/>
                  </a:cubicBezTo>
                  <a:cubicBezTo>
                    <a:pt x="3330" y="2928"/>
                    <a:pt x="3358" y="2910"/>
                    <a:pt x="3373" y="2910"/>
                  </a:cubicBezTo>
                  <a:cubicBezTo>
                    <a:pt x="3468" y="2898"/>
                    <a:pt x="3504" y="2851"/>
                    <a:pt x="3540" y="2768"/>
                  </a:cubicBezTo>
                  <a:cubicBezTo>
                    <a:pt x="3550" y="2714"/>
                    <a:pt x="3580" y="2670"/>
                    <a:pt x="3637" y="2670"/>
                  </a:cubicBezTo>
                  <a:cubicBezTo>
                    <a:pt x="3644" y="2670"/>
                    <a:pt x="3651" y="2671"/>
                    <a:pt x="3659" y="2672"/>
                  </a:cubicBezTo>
                  <a:cubicBezTo>
                    <a:pt x="3742" y="2648"/>
                    <a:pt x="3766" y="2565"/>
                    <a:pt x="3790" y="2494"/>
                  </a:cubicBezTo>
                  <a:cubicBezTo>
                    <a:pt x="3801" y="2387"/>
                    <a:pt x="3849" y="2315"/>
                    <a:pt x="3956" y="2291"/>
                  </a:cubicBezTo>
                  <a:cubicBezTo>
                    <a:pt x="3980" y="2291"/>
                    <a:pt x="4004" y="2267"/>
                    <a:pt x="4016" y="2244"/>
                  </a:cubicBezTo>
                  <a:cubicBezTo>
                    <a:pt x="4028" y="2184"/>
                    <a:pt x="4087" y="2184"/>
                    <a:pt x="4135" y="2184"/>
                  </a:cubicBezTo>
                  <a:cubicBezTo>
                    <a:pt x="4159" y="2184"/>
                    <a:pt x="4194" y="2172"/>
                    <a:pt x="4218" y="2148"/>
                  </a:cubicBezTo>
                  <a:cubicBezTo>
                    <a:pt x="4361" y="2077"/>
                    <a:pt x="4385" y="1946"/>
                    <a:pt x="4397" y="1815"/>
                  </a:cubicBezTo>
                  <a:cubicBezTo>
                    <a:pt x="4421" y="1732"/>
                    <a:pt x="4444" y="1648"/>
                    <a:pt x="4504" y="1589"/>
                  </a:cubicBezTo>
                  <a:cubicBezTo>
                    <a:pt x="4516" y="1553"/>
                    <a:pt x="4552" y="1541"/>
                    <a:pt x="4563" y="1494"/>
                  </a:cubicBezTo>
                  <a:cubicBezTo>
                    <a:pt x="4563" y="1470"/>
                    <a:pt x="4599" y="1458"/>
                    <a:pt x="4623" y="1458"/>
                  </a:cubicBezTo>
                  <a:cubicBezTo>
                    <a:pt x="4659" y="1458"/>
                    <a:pt x="4683" y="1434"/>
                    <a:pt x="4694" y="1422"/>
                  </a:cubicBezTo>
                  <a:cubicBezTo>
                    <a:pt x="4683" y="1291"/>
                    <a:pt x="4671" y="1160"/>
                    <a:pt x="4683" y="1017"/>
                  </a:cubicBezTo>
                  <a:cubicBezTo>
                    <a:pt x="4683" y="958"/>
                    <a:pt x="4671" y="922"/>
                    <a:pt x="4659" y="863"/>
                  </a:cubicBezTo>
                  <a:cubicBezTo>
                    <a:pt x="4635" y="743"/>
                    <a:pt x="4575" y="636"/>
                    <a:pt x="4623" y="517"/>
                  </a:cubicBezTo>
                  <a:cubicBezTo>
                    <a:pt x="4623" y="482"/>
                    <a:pt x="4623" y="458"/>
                    <a:pt x="4611" y="422"/>
                  </a:cubicBezTo>
                  <a:cubicBezTo>
                    <a:pt x="4516" y="303"/>
                    <a:pt x="4397" y="231"/>
                    <a:pt x="4254" y="220"/>
                  </a:cubicBezTo>
                  <a:cubicBezTo>
                    <a:pt x="4099" y="208"/>
                    <a:pt x="3980" y="160"/>
                    <a:pt x="3861" y="65"/>
                  </a:cubicBezTo>
                  <a:cubicBezTo>
                    <a:pt x="3811" y="22"/>
                    <a:pt x="3752" y="1"/>
                    <a:pt x="3688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1906475" y="1466675"/>
              <a:ext cx="3163525" cy="2660175"/>
            </a:xfrm>
            <a:custGeom>
              <a:avLst/>
              <a:gdLst/>
              <a:ahLst/>
              <a:cxnLst/>
              <a:rect l="l" t="t" r="r" b="b"/>
              <a:pathLst>
                <a:path w="126541" h="106407" extrusionOk="0">
                  <a:moveTo>
                    <a:pt x="17169" y="1"/>
                  </a:moveTo>
                  <a:lnTo>
                    <a:pt x="16836" y="60"/>
                  </a:lnTo>
                  <a:lnTo>
                    <a:pt x="16526" y="370"/>
                  </a:lnTo>
                  <a:lnTo>
                    <a:pt x="16169" y="572"/>
                  </a:lnTo>
                  <a:lnTo>
                    <a:pt x="15812" y="786"/>
                  </a:lnTo>
                  <a:lnTo>
                    <a:pt x="15610" y="834"/>
                  </a:lnTo>
                  <a:lnTo>
                    <a:pt x="15514" y="667"/>
                  </a:lnTo>
                  <a:lnTo>
                    <a:pt x="15121" y="72"/>
                  </a:lnTo>
                  <a:lnTo>
                    <a:pt x="14455" y="334"/>
                  </a:lnTo>
                  <a:lnTo>
                    <a:pt x="13752" y="906"/>
                  </a:lnTo>
                  <a:lnTo>
                    <a:pt x="13038" y="1394"/>
                  </a:lnTo>
                  <a:lnTo>
                    <a:pt x="12324" y="1739"/>
                  </a:lnTo>
                  <a:lnTo>
                    <a:pt x="11657" y="2156"/>
                  </a:lnTo>
                  <a:lnTo>
                    <a:pt x="11383" y="2334"/>
                  </a:lnTo>
                  <a:lnTo>
                    <a:pt x="11050" y="2358"/>
                  </a:lnTo>
                  <a:lnTo>
                    <a:pt x="10728" y="2596"/>
                  </a:lnTo>
                  <a:lnTo>
                    <a:pt x="10609" y="3049"/>
                  </a:lnTo>
                  <a:lnTo>
                    <a:pt x="10466" y="3251"/>
                  </a:lnTo>
                  <a:lnTo>
                    <a:pt x="10514" y="3549"/>
                  </a:lnTo>
                  <a:lnTo>
                    <a:pt x="10633" y="3608"/>
                  </a:lnTo>
                  <a:lnTo>
                    <a:pt x="10764" y="3584"/>
                  </a:lnTo>
                  <a:lnTo>
                    <a:pt x="10990" y="3525"/>
                  </a:lnTo>
                  <a:lnTo>
                    <a:pt x="11192" y="3608"/>
                  </a:lnTo>
                  <a:lnTo>
                    <a:pt x="10966" y="3834"/>
                  </a:lnTo>
                  <a:lnTo>
                    <a:pt x="10847" y="4073"/>
                  </a:lnTo>
                  <a:lnTo>
                    <a:pt x="11121" y="4263"/>
                  </a:lnTo>
                  <a:lnTo>
                    <a:pt x="11478" y="4346"/>
                  </a:lnTo>
                  <a:lnTo>
                    <a:pt x="11669" y="4323"/>
                  </a:lnTo>
                  <a:lnTo>
                    <a:pt x="11871" y="4299"/>
                  </a:lnTo>
                  <a:lnTo>
                    <a:pt x="11990" y="4358"/>
                  </a:lnTo>
                  <a:lnTo>
                    <a:pt x="12073" y="4466"/>
                  </a:lnTo>
                  <a:lnTo>
                    <a:pt x="11621" y="4835"/>
                  </a:lnTo>
                  <a:lnTo>
                    <a:pt x="11073" y="5001"/>
                  </a:lnTo>
                  <a:lnTo>
                    <a:pt x="10383" y="4727"/>
                  </a:lnTo>
                  <a:lnTo>
                    <a:pt x="9871" y="5454"/>
                  </a:lnTo>
                  <a:lnTo>
                    <a:pt x="9597" y="4739"/>
                  </a:lnTo>
                  <a:lnTo>
                    <a:pt x="9061" y="4942"/>
                  </a:lnTo>
                  <a:lnTo>
                    <a:pt x="8228" y="5335"/>
                  </a:lnTo>
                  <a:lnTo>
                    <a:pt x="7323" y="5454"/>
                  </a:lnTo>
                  <a:lnTo>
                    <a:pt x="6656" y="5537"/>
                  </a:lnTo>
                  <a:lnTo>
                    <a:pt x="6001" y="5478"/>
                  </a:lnTo>
                  <a:lnTo>
                    <a:pt x="5537" y="5073"/>
                  </a:lnTo>
                  <a:lnTo>
                    <a:pt x="5263" y="4442"/>
                  </a:lnTo>
                  <a:lnTo>
                    <a:pt x="4954" y="5085"/>
                  </a:lnTo>
                  <a:lnTo>
                    <a:pt x="4334" y="5335"/>
                  </a:lnTo>
                  <a:lnTo>
                    <a:pt x="3822" y="5561"/>
                  </a:lnTo>
                  <a:lnTo>
                    <a:pt x="3953" y="6085"/>
                  </a:lnTo>
                  <a:lnTo>
                    <a:pt x="2858" y="6573"/>
                  </a:lnTo>
                  <a:lnTo>
                    <a:pt x="1679" y="6644"/>
                  </a:lnTo>
                  <a:lnTo>
                    <a:pt x="1536" y="6692"/>
                  </a:lnTo>
                  <a:lnTo>
                    <a:pt x="1382" y="6799"/>
                  </a:lnTo>
                  <a:lnTo>
                    <a:pt x="1215" y="6978"/>
                  </a:lnTo>
                  <a:lnTo>
                    <a:pt x="1203" y="7216"/>
                  </a:lnTo>
                  <a:lnTo>
                    <a:pt x="1358" y="7394"/>
                  </a:lnTo>
                  <a:lnTo>
                    <a:pt x="1596" y="7383"/>
                  </a:lnTo>
                  <a:lnTo>
                    <a:pt x="1751" y="7347"/>
                  </a:lnTo>
                  <a:lnTo>
                    <a:pt x="1929" y="7442"/>
                  </a:lnTo>
                  <a:lnTo>
                    <a:pt x="1203" y="7883"/>
                  </a:lnTo>
                  <a:lnTo>
                    <a:pt x="429" y="8359"/>
                  </a:lnTo>
                  <a:lnTo>
                    <a:pt x="298" y="8537"/>
                  </a:lnTo>
                  <a:lnTo>
                    <a:pt x="310" y="8776"/>
                  </a:lnTo>
                  <a:lnTo>
                    <a:pt x="524" y="9228"/>
                  </a:lnTo>
                  <a:lnTo>
                    <a:pt x="239" y="9657"/>
                  </a:lnTo>
                  <a:lnTo>
                    <a:pt x="120" y="9847"/>
                  </a:lnTo>
                  <a:lnTo>
                    <a:pt x="60" y="10097"/>
                  </a:lnTo>
                  <a:lnTo>
                    <a:pt x="1" y="10454"/>
                  </a:lnTo>
                  <a:lnTo>
                    <a:pt x="155" y="10740"/>
                  </a:lnTo>
                  <a:lnTo>
                    <a:pt x="393" y="10692"/>
                  </a:lnTo>
                  <a:lnTo>
                    <a:pt x="584" y="10478"/>
                  </a:lnTo>
                  <a:lnTo>
                    <a:pt x="965" y="10264"/>
                  </a:lnTo>
                  <a:lnTo>
                    <a:pt x="1370" y="10300"/>
                  </a:lnTo>
                  <a:lnTo>
                    <a:pt x="1489" y="10538"/>
                  </a:lnTo>
                  <a:lnTo>
                    <a:pt x="1370" y="10800"/>
                  </a:lnTo>
                  <a:lnTo>
                    <a:pt x="1465" y="11097"/>
                  </a:lnTo>
                  <a:lnTo>
                    <a:pt x="1656" y="11347"/>
                  </a:lnTo>
                  <a:lnTo>
                    <a:pt x="1798" y="11526"/>
                  </a:lnTo>
                  <a:lnTo>
                    <a:pt x="1703" y="11740"/>
                  </a:lnTo>
                  <a:lnTo>
                    <a:pt x="1441" y="12097"/>
                  </a:lnTo>
                  <a:lnTo>
                    <a:pt x="1620" y="12502"/>
                  </a:lnTo>
                  <a:lnTo>
                    <a:pt x="2001" y="12586"/>
                  </a:lnTo>
                  <a:lnTo>
                    <a:pt x="2263" y="12300"/>
                  </a:lnTo>
                  <a:lnTo>
                    <a:pt x="2727" y="12181"/>
                  </a:lnTo>
                  <a:lnTo>
                    <a:pt x="3096" y="12466"/>
                  </a:lnTo>
                  <a:lnTo>
                    <a:pt x="3132" y="12752"/>
                  </a:lnTo>
                  <a:lnTo>
                    <a:pt x="2858" y="12895"/>
                  </a:lnTo>
                  <a:lnTo>
                    <a:pt x="2120" y="13812"/>
                  </a:lnTo>
                  <a:cubicBezTo>
                    <a:pt x="2009" y="14651"/>
                    <a:pt x="2082" y="15537"/>
                    <a:pt x="2508" y="15537"/>
                  </a:cubicBezTo>
                  <a:cubicBezTo>
                    <a:pt x="2722" y="15537"/>
                    <a:pt x="3026" y="15311"/>
                    <a:pt x="3441" y="14741"/>
                  </a:cubicBezTo>
                  <a:lnTo>
                    <a:pt x="4180" y="14669"/>
                  </a:lnTo>
                  <a:lnTo>
                    <a:pt x="4227" y="14645"/>
                  </a:lnTo>
                  <a:lnTo>
                    <a:pt x="4287" y="14586"/>
                  </a:lnTo>
                  <a:lnTo>
                    <a:pt x="4501" y="14360"/>
                  </a:lnTo>
                  <a:lnTo>
                    <a:pt x="4763" y="14467"/>
                  </a:lnTo>
                  <a:lnTo>
                    <a:pt x="4918" y="14800"/>
                  </a:lnTo>
                  <a:lnTo>
                    <a:pt x="4704" y="15122"/>
                  </a:lnTo>
                  <a:lnTo>
                    <a:pt x="4453" y="15312"/>
                  </a:lnTo>
                  <a:lnTo>
                    <a:pt x="4358" y="15610"/>
                  </a:lnTo>
                  <a:lnTo>
                    <a:pt x="4299" y="16086"/>
                  </a:lnTo>
                  <a:lnTo>
                    <a:pt x="3918" y="16431"/>
                  </a:lnTo>
                  <a:lnTo>
                    <a:pt x="3572" y="16800"/>
                  </a:lnTo>
                  <a:lnTo>
                    <a:pt x="3572" y="17336"/>
                  </a:lnTo>
                  <a:lnTo>
                    <a:pt x="3918" y="17646"/>
                  </a:lnTo>
                  <a:lnTo>
                    <a:pt x="4406" y="17705"/>
                  </a:lnTo>
                  <a:lnTo>
                    <a:pt x="4823" y="17598"/>
                  </a:lnTo>
                  <a:lnTo>
                    <a:pt x="5275" y="17646"/>
                  </a:lnTo>
                  <a:lnTo>
                    <a:pt x="4930" y="18170"/>
                  </a:lnTo>
                  <a:lnTo>
                    <a:pt x="4358" y="18432"/>
                  </a:lnTo>
                  <a:lnTo>
                    <a:pt x="3870" y="18634"/>
                  </a:lnTo>
                  <a:lnTo>
                    <a:pt x="3703" y="19110"/>
                  </a:lnTo>
                  <a:lnTo>
                    <a:pt x="4025" y="19467"/>
                  </a:lnTo>
                  <a:lnTo>
                    <a:pt x="4561" y="19408"/>
                  </a:lnTo>
                  <a:lnTo>
                    <a:pt x="4870" y="19348"/>
                  </a:lnTo>
                  <a:lnTo>
                    <a:pt x="5108" y="19491"/>
                  </a:lnTo>
                  <a:lnTo>
                    <a:pt x="5013" y="19789"/>
                  </a:lnTo>
                  <a:lnTo>
                    <a:pt x="4704" y="19967"/>
                  </a:lnTo>
                  <a:lnTo>
                    <a:pt x="4537" y="20027"/>
                  </a:lnTo>
                  <a:lnTo>
                    <a:pt x="4382" y="20086"/>
                  </a:lnTo>
                  <a:lnTo>
                    <a:pt x="3608" y="20896"/>
                  </a:lnTo>
                  <a:lnTo>
                    <a:pt x="2906" y="21765"/>
                  </a:lnTo>
                  <a:lnTo>
                    <a:pt x="2846" y="21980"/>
                  </a:lnTo>
                  <a:lnTo>
                    <a:pt x="2906" y="22230"/>
                  </a:lnTo>
                  <a:lnTo>
                    <a:pt x="2965" y="22813"/>
                  </a:lnTo>
                  <a:lnTo>
                    <a:pt x="2858" y="23396"/>
                  </a:lnTo>
                  <a:lnTo>
                    <a:pt x="2858" y="24051"/>
                  </a:lnTo>
                  <a:lnTo>
                    <a:pt x="3525" y="24111"/>
                  </a:lnTo>
                  <a:lnTo>
                    <a:pt x="4418" y="23623"/>
                  </a:lnTo>
                  <a:lnTo>
                    <a:pt x="5073" y="22873"/>
                  </a:lnTo>
                  <a:lnTo>
                    <a:pt x="5406" y="22587"/>
                  </a:lnTo>
                  <a:lnTo>
                    <a:pt x="5823" y="22420"/>
                  </a:lnTo>
                  <a:lnTo>
                    <a:pt x="7740" y="22277"/>
                  </a:lnTo>
                  <a:lnTo>
                    <a:pt x="9597" y="21777"/>
                  </a:lnTo>
                  <a:lnTo>
                    <a:pt x="9978" y="21753"/>
                  </a:lnTo>
                  <a:lnTo>
                    <a:pt x="10157" y="22158"/>
                  </a:lnTo>
                  <a:lnTo>
                    <a:pt x="10252" y="22575"/>
                  </a:lnTo>
                  <a:lnTo>
                    <a:pt x="10669" y="22730"/>
                  </a:lnTo>
                  <a:lnTo>
                    <a:pt x="11109" y="22992"/>
                  </a:lnTo>
                  <a:lnTo>
                    <a:pt x="10990" y="23480"/>
                  </a:lnTo>
                  <a:lnTo>
                    <a:pt x="10764" y="23646"/>
                  </a:lnTo>
                  <a:lnTo>
                    <a:pt x="10514" y="23754"/>
                  </a:lnTo>
                  <a:lnTo>
                    <a:pt x="10026" y="24146"/>
                  </a:lnTo>
                  <a:lnTo>
                    <a:pt x="9716" y="24682"/>
                  </a:lnTo>
                  <a:lnTo>
                    <a:pt x="9787" y="25028"/>
                  </a:lnTo>
                  <a:lnTo>
                    <a:pt x="10145" y="25159"/>
                  </a:lnTo>
                  <a:lnTo>
                    <a:pt x="10228" y="25266"/>
                  </a:lnTo>
                  <a:lnTo>
                    <a:pt x="10180" y="25397"/>
                  </a:lnTo>
                  <a:lnTo>
                    <a:pt x="10061" y="25849"/>
                  </a:lnTo>
                  <a:lnTo>
                    <a:pt x="10311" y="26171"/>
                  </a:lnTo>
                  <a:lnTo>
                    <a:pt x="10847" y="26194"/>
                  </a:lnTo>
                  <a:lnTo>
                    <a:pt x="11359" y="25932"/>
                  </a:lnTo>
                  <a:lnTo>
                    <a:pt x="12300" y="25325"/>
                  </a:lnTo>
                  <a:lnTo>
                    <a:pt x="13407" y="25492"/>
                  </a:lnTo>
                  <a:lnTo>
                    <a:pt x="13705" y="25540"/>
                  </a:lnTo>
                  <a:lnTo>
                    <a:pt x="14002" y="25432"/>
                  </a:lnTo>
                  <a:lnTo>
                    <a:pt x="14479" y="25301"/>
                  </a:lnTo>
                  <a:lnTo>
                    <a:pt x="14895" y="25575"/>
                  </a:lnTo>
                  <a:lnTo>
                    <a:pt x="15705" y="26171"/>
                  </a:lnTo>
                  <a:lnTo>
                    <a:pt x="16717" y="26218"/>
                  </a:lnTo>
                  <a:lnTo>
                    <a:pt x="17026" y="26194"/>
                  </a:lnTo>
                  <a:lnTo>
                    <a:pt x="17312" y="26349"/>
                  </a:lnTo>
                  <a:lnTo>
                    <a:pt x="17967" y="26635"/>
                  </a:lnTo>
                  <a:lnTo>
                    <a:pt x="18598" y="26337"/>
                  </a:lnTo>
                  <a:lnTo>
                    <a:pt x="18931" y="26147"/>
                  </a:lnTo>
                  <a:lnTo>
                    <a:pt x="19301" y="26075"/>
                  </a:lnTo>
                  <a:lnTo>
                    <a:pt x="19932" y="25897"/>
                  </a:lnTo>
                  <a:lnTo>
                    <a:pt x="20098" y="25266"/>
                  </a:lnTo>
                  <a:lnTo>
                    <a:pt x="20229" y="24849"/>
                  </a:lnTo>
                  <a:lnTo>
                    <a:pt x="20479" y="24766"/>
                  </a:lnTo>
                  <a:lnTo>
                    <a:pt x="21503" y="25063"/>
                  </a:lnTo>
                  <a:lnTo>
                    <a:pt x="22527" y="25004"/>
                  </a:lnTo>
                  <a:lnTo>
                    <a:pt x="23468" y="25218"/>
                  </a:lnTo>
                  <a:lnTo>
                    <a:pt x="24230" y="24658"/>
                  </a:lnTo>
                  <a:lnTo>
                    <a:pt x="24337" y="24599"/>
                  </a:lnTo>
                  <a:lnTo>
                    <a:pt x="24480" y="24551"/>
                  </a:lnTo>
                  <a:lnTo>
                    <a:pt x="24611" y="25397"/>
                  </a:lnTo>
                  <a:lnTo>
                    <a:pt x="25468" y="25504"/>
                  </a:lnTo>
                  <a:lnTo>
                    <a:pt x="25778" y="25480"/>
                  </a:lnTo>
                  <a:lnTo>
                    <a:pt x="26087" y="25420"/>
                  </a:lnTo>
                  <a:lnTo>
                    <a:pt x="26373" y="25420"/>
                  </a:lnTo>
                  <a:lnTo>
                    <a:pt x="26480" y="25659"/>
                  </a:lnTo>
                  <a:lnTo>
                    <a:pt x="26563" y="26802"/>
                  </a:lnTo>
                  <a:lnTo>
                    <a:pt x="26361" y="27980"/>
                  </a:lnTo>
                  <a:lnTo>
                    <a:pt x="26337" y="29016"/>
                  </a:lnTo>
                  <a:lnTo>
                    <a:pt x="27135" y="29373"/>
                  </a:lnTo>
                  <a:lnTo>
                    <a:pt x="28468" y="29409"/>
                  </a:lnTo>
                  <a:lnTo>
                    <a:pt x="29492" y="30254"/>
                  </a:lnTo>
                  <a:lnTo>
                    <a:pt x="29719" y="30802"/>
                  </a:lnTo>
                  <a:lnTo>
                    <a:pt x="29457" y="31290"/>
                  </a:lnTo>
                  <a:lnTo>
                    <a:pt x="28897" y="31921"/>
                  </a:lnTo>
                  <a:lnTo>
                    <a:pt x="28564" y="32683"/>
                  </a:lnTo>
                  <a:lnTo>
                    <a:pt x="28445" y="32993"/>
                  </a:lnTo>
                  <a:lnTo>
                    <a:pt x="28230" y="33195"/>
                  </a:lnTo>
                  <a:lnTo>
                    <a:pt x="27564" y="33707"/>
                  </a:lnTo>
                  <a:lnTo>
                    <a:pt x="26992" y="34314"/>
                  </a:lnTo>
                  <a:lnTo>
                    <a:pt x="26694" y="34553"/>
                  </a:lnTo>
                  <a:lnTo>
                    <a:pt x="26361" y="34731"/>
                  </a:lnTo>
                  <a:lnTo>
                    <a:pt x="25111" y="35160"/>
                  </a:lnTo>
                  <a:lnTo>
                    <a:pt x="24111" y="36041"/>
                  </a:lnTo>
                  <a:lnTo>
                    <a:pt x="23801" y="36267"/>
                  </a:lnTo>
                  <a:lnTo>
                    <a:pt x="23515" y="36577"/>
                  </a:lnTo>
                  <a:lnTo>
                    <a:pt x="23099" y="37529"/>
                  </a:lnTo>
                  <a:lnTo>
                    <a:pt x="22099" y="37624"/>
                  </a:lnTo>
                  <a:lnTo>
                    <a:pt x="21789" y="37708"/>
                  </a:lnTo>
                  <a:lnTo>
                    <a:pt x="21849" y="37982"/>
                  </a:lnTo>
                  <a:lnTo>
                    <a:pt x="22265" y="38970"/>
                  </a:lnTo>
                  <a:lnTo>
                    <a:pt x="22682" y="39958"/>
                  </a:lnTo>
                  <a:lnTo>
                    <a:pt x="22789" y="40137"/>
                  </a:lnTo>
                  <a:lnTo>
                    <a:pt x="22741" y="40339"/>
                  </a:lnTo>
                  <a:lnTo>
                    <a:pt x="22503" y="40970"/>
                  </a:lnTo>
                  <a:lnTo>
                    <a:pt x="22563" y="41625"/>
                  </a:lnTo>
                  <a:lnTo>
                    <a:pt x="22741" y="42589"/>
                  </a:lnTo>
                  <a:lnTo>
                    <a:pt x="22551" y="43554"/>
                  </a:lnTo>
                  <a:lnTo>
                    <a:pt x="22515" y="43816"/>
                  </a:lnTo>
                  <a:lnTo>
                    <a:pt x="22646" y="44078"/>
                  </a:lnTo>
                  <a:lnTo>
                    <a:pt x="22801" y="44542"/>
                  </a:lnTo>
                  <a:lnTo>
                    <a:pt x="22527" y="44923"/>
                  </a:lnTo>
                  <a:lnTo>
                    <a:pt x="22230" y="45399"/>
                  </a:lnTo>
                  <a:lnTo>
                    <a:pt x="22265" y="45959"/>
                  </a:lnTo>
                  <a:lnTo>
                    <a:pt x="22349" y="46673"/>
                  </a:lnTo>
                  <a:lnTo>
                    <a:pt x="22075" y="47387"/>
                  </a:lnTo>
                  <a:lnTo>
                    <a:pt x="21563" y="47923"/>
                  </a:lnTo>
                  <a:lnTo>
                    <a:pt x="20896" y="48173"/>
                  </a:lnTo>
                  <a:lnTo>
                    <a:pt x="20658" y="48233"/>
                  </a:lnTo>
                  <a:lnTo>
                    <a:pt x="20432" y="48340"/>
                  </a:lnTo>
                  <a:lnTo>
                    <a:pt x="20063" y="48578"/>
                  </a:lnTo>
                  <a:lnTo>
                    <a:pt x="19944" y="48935"/>
                  </a:lnTo>
                  <a:lnTo>
                    <a:pt x="20039" y="49542"/>
                  </a:lnTo>
                  <a:lnTo>
                    <a:pt x="20372" y="50019"/>
                  </a:lnTo>
                  <a:lnTo>
                    <a:pt x="20729" y="50304"/>
                  </a:lnTo>
                  <a:lnTo>
                    <a:pt x="20920" y="50685"/>
                  </a:lnTo>
                  <a:lnTo>
                    <a:pt x="21027" y="52400"/>
                  </a:lnTo>
                  <a:lnTo>
                    <a:pt x="20301" y="53948"/>
                  </a:lnTo>
                  <a:lnTo>
                    <a:pt x="20015" y="54424"/>
                  </a:lnTo>
                  <a:lnTo>
                    <a:pt x="19836" y="54948"/>
                  </a:lnTo>
                  <a:lnTo>
                    <a:pt x="19372" y="55924"/>
                  </a:lnTo>
                  <a:lnTo>
                    <a:pt x="18277" y="55996"/>
                  </a:lnTo>
                  <a:lnTo>
                    <a:pt x="17515" y="55865"/>
                  </a:lnTo>
                  <a:lnTo>
                    <a:pt x="16776" y="55877"/>
                  </a:lnTo>
                  <a:lnTo>
                    <a:pt x="15622" y="55996"/>
                  </a:lnTo>
                  <a:lnTo>
                    <a:pt x="14526" y="55746"/>
                  </a:lnTo>
                  <a:lnTo>
                    <a:pt x="14312" y="55698"/>
                  </a:lnTo>
                  <a:lnTo>
                    <a:pt x="14157" y="55805"/>
                  </a:lnTo>
                  <a:lnTo>
                    <a:pt x="14109" y="55972"/>
                  </a:lnTo>
                  <a:lnTo>
                    <a:pt x="14181" y="56139"/>
                  </a:lnTo>
                  <a:lnTo>
                    <a:pt x="14526" y="56770"/>
                  </a:lnTo>
                  <a:lnTo>
                    <a:pt x="14955" y="57365"/>
                  </a:lnTo>
                  <a:lnTo>
                    <a:pt x="15205" y="57651"/>
                  </a:lnTo>
                  <a:lnTo>
                    <a:pt x="15241" y="58020"/>
                  </a:lnTo>
                  <a:lnTo>
                    <a:pt x="15252" y="58436"/>
                  </a:lnTo>
                  <a:lnTo>
                    <a:pt x="15586" y="58675"/>
                  </a:lnTo>
                  <a:lnTo>
                    <a:pt x="16003" y="58996"/>
                  </a:lnTo>
                  <a:lnTo>
                    <a:pt x="15943" y="59544"/>
                  </a:lnTo>
                  <a:lnTo>
                    <a:pt x="15836" y="59960"/>
                  </a:lnTo>
                  <a:lnTo>
                    <a:pt x="16003" y="60341"/>
                  </a:lnTo>
                  <a:lnTo>
                    <a:pt x="16491" y="61020"/>
                  </a:lnTo>
                  <a:lnTo>
                    <a:pt x="16634" y="61818"/>
                  </a:lnTo>
                  <a:lnTo>
                    <a:pt x="16788" y="62306"/>
                  </a:lnTo>
                  <a:lnTo>
                    <a:pt x="17169" y="62651"/>
                  </a:lnTo>
                  <a:lnTo>
                    <a:pt x="17431" y="62818"/>
                  </a:lnTo>
                  <a:lnTo>
                    <a:pt x="17550" y="63104"/>
                  </a:lnTo>
                  <a:lnTo>
                    <a:pt x="17765" y="63592"/>
                  </a:lnTo>
                  <a:lnTo>
                    <a:pt x="18312" y="63568"/>
                  </a:lnTo>
                  <a:lnTo>
                    <a:pt x="18848" y="63604"/>
                  </a:lnTo>
                  <a:lnTo>
                    <a:pt x="19348" y="64128"/>
                  </a:lnTo>
                  <a:lnTo>
                    <a:pt x="19467" y="64794"/>
                  </a:lnTo>
                  <a:lnTo>
                    <a:pt x="19146" y="65378"/>
                  </a:lnTo>
                  <a:lnTo>
                    <a:pt x="18562" y="66009"/>
                  </a:lnTo>
                  <a:lnTo>
                    <a:pt x="18622" y="66878"/>
                  </a:lnTo>
                  <a:lnTo>
                    <a:pt x="18622" y="67021"/>
                  </a:lnTo>
                  <a:lnTo>
                    <a:pt x="18467" y="67140"/>
                  </a:lnTo>
                  <a:lnTo>
                    <a:pt x="17503" y="67759"/>
                  </a:lnTo>
                  <a:lnTo>
                    <a:pt x="16610" y="68485"/>
                  </a:lnTo>
                  <a:lnTo>
                    <a:pt x="16086" y="68950"/>
                  </a:lnTo>
                  <a:lnTo>
                    <a:pt x="15907" y="69545"/>
                  </a:lnTo>
                  <a:lnTo>
                    <a:pt x="15848" y="70378"/>
                  </a:lnTo>
                  <a:lnTo>
                    <a:pt x="15514" y="71105"/>
                  </a:lnTo>
                  <a:lnTo>
                    <a:pt x="15229" y="71724"/>
                  </a:lnTo>
                  <a:lnTo>
                    <a:pt x="15300" y="72414"/>
                  </a:lnTo>
                  <a:lnTo>
                    <a:pt x="16288" y="74010"/>
                  </a:lnTo>
                  <a:lnTo>
                    <a:pt x="17038" y="75736"/>
                  </a:lnTo>
                  <a:lnTo>
                    <a:pt x="17431" y="76153"/>
                  </a:lnTo>
                  <a:lnTo>
                    <a:pt x="18027" y="76093"/>
                  </a:lnTo>
                  <a:lnTo>
                    <a:pt x="18789" y="75927"/>
                  </a:lnTo>
                  <a:lnTo>
                    <a:pt x="19039" y="76677"/>
                  </a:lnTo>
                  <a:lnTo>
                    <a:pt x="19039" y="77034"/>
                  </a:lnTo>
                  <a:lnTo>
                    <a:pt x="18801" y="77248"/>
                  </a:lnTo>
                  <a:lnTo>
                    <a:pt x="18586" y="77415"/>
                  </a:lnTo>
                  <a:lnTo>
                    <a:pt x="18503" y="77665"/>
                  </a:lnTo>
                  <a:lnTo>
                    <a:pt x="18134" y="78177"/>
                  </a:lnTo>
                  <a:lnTo>
                    <a:pt x="17479" y="78082"/>
                  </a:lnTo>
                  <a:lnTo>
                    <a:pt x="17086" y="77927"/>
                  </a:lnTo>
                  <a:lnTo>
                    <a:pt x="16741" y="78106"/>
                  </a:lnTo>
                  <a:lnTo>
                    <a:pt x="16467" y="78379"/>
                  </a:lnTo>
                  <a:lnTo>
                    <a:pt x="16086" y="78320"/>
                  </a:lnTo>
                  <a:lnTo>
                    <a:pt x="15657" y="78296"/>
                  </a:lnTo>
                  <a:lnTo>
                    <a:pt x="15407" y="78713"/>
                  </a:lnTo>
                  <a:lnTo>
                    <a:pt x="14943" y="80058"/>
                  </a:lnTo>
                  <a:lnTo>
                    <a:pt x="14026" y="81177"/>
                  </a:lnTo>
                  <a:lnTo>
                    <a:pt x="13288" y="81749"/>
                  </a:lnTo>
                  <a:lnTo>
                    <a:pt x="12835" y="82547"/>
                  </a:lnTo>
                  <a:lnTo>
                    <a:pt x="12550" y="83392"/>
                  </a:lnTo>
                  <a:lnTo>
                    <a:pt x="12085" y="84154"/>
                  </a:lnTo>
                  <a:lnTo>
                    <a:pt x="11978" y="84368"/>
                  </a:lnTo>
                  <a:lnTo>
                    <a:pt x="12038" y="84606"/>
                  </a:lnTo>
                  <a:lnTo>
                    <a:pt x="12574" y="85987"/>
                  </a:lnTo>
                  <a:lnTo>
                    <a:pt x="12514" y="87464"/>
                  </a:lnTo>
                  <a:lnTo>
                    <a:pt x="12562" y="88369"/>
                  </a:lnTo>
                  <a:lnTo>
                    <a:pt x="12895" y="89202"/>
                  </a:lnTo>
                  <a:lnTo>
                    <a:pt x="13228" y="89274"/>
                  </a:lnTo>
                  <a:lnTo>
                    <a:pt x="13609" y="89035"/>
                  </a:lnTo>
                  <a:lnTo>
                    <a:pt x="14871" y="89190"/>
                  </a:lnTo>
                  <a:lnTo>
                    <a:pt x="16134" y="89202"/>
                  </a:lnTo>
                  <a:lnTo>
                    <a:pt x="17146" y="89345"/>
                  </a:lnTo>
                  <a:lnTo>
                    <a:pt x="18027" y="89809"/>
                  </a:lnTo>
                  <a:lnTo>
                    <a:pt x="18848" y="90286"/>
                  </a:lnTo>
                  <a:lnTo>
                    <a:pt x="19682" y="90738"/>
                  </a:lnTo>
                  <a:lnTo>
                    <a:pt x="20634" y="91298"/>
                  </a:lnTo>
                  <a:lnTo>
                    <a:pt x="21503" y="91988"/>
                  </a:lnTo>
                  <a:lnTo>
                    <a:pt x="22980" y="93607"/>
                  </a:lnTo>
                  <a:lnTo>
                    <a:pt x="24277" y="95358"/>
                  </a:lnTo>
                  <a:lnTo>
                    <a:pt x="24087" y="95417"/>
                  </a:lnTo>
                  <a:lnTo>
                    <a:pt x="23884" y="95501"/>
                  </a:lnTo>
                  <a:lnTo>
                    <a:pt x="23325" y="95703"/>
                  </a:lnTo>
                  <a:lnTo>
                    <a:pt x="23099" y="96251"/>
                  </a:lnTo>
                  <a:lnTo>
                    <a:pt x="23456" y="97346"/>
                  </a:lnTo>
                  <a:lnTo>
                    <a:pt x="24218" y="97620"/>
                  </a:lnTo>
                  <a:lnTo>
                    <a:pt x="24861" y="97798"/>
                  </a:lnTo>
                  <a:lnTo>
                    <a:pt x="25373" y="98191"/>
                  </a:lnTo>
                  <a:lnTo>
                    <a:pt x="25528" y="98477"/>
                  </a:lnTo>
                  <a:lnTo>
                    <a:pt x="25254" y="98596"/>
                  </a:lnTo>
                  <a:lnTo>
                    <a:pt x="24682" y="98858"/>
                  </a:lnTo>
                  <a:lnTo>
                    <a:pt x="24801" y="99465"/>
                  </a:lnTo>
                  <a:lnTo>
                    <a:pt x="25004" y="99989"/>
                  </a:lnTo>
                  <a:lnTo>
                    <a:pt x="25230" y="100513"/>
                  </a:lnTo>
                  <a:lnTo>
                    <a:pt x="26182" y="102025"/>
                  </a:lnTo>
                  <a:lnTo>
                    <a:pt x="27087" y="103573"/>
                  </a:lnTo>
                  <a:lnTo>
                    <a:pt x="27278" y="103752"/>
                  </a:lnTo>
                  <a:lnTo>
                    <a:pt x="27575" y="103811"/>
                  </a:lnTo>
                  <a:lnTo>
                    <a:pt x="28468" y="104073"/>
                  </a:lnTo>
                  <a:lnTo>
                    <a:pt x="29147" y="104704"/>
                  </a:lnTo>
                  <a:lnTo>
                    <a:pt x="29445" y="104990"/>
                  </a:lnTo>
                  <a:lnTo>
                    <a:pt x="29778" y="105228"/>
                  </a:lnTo>
                  <a:lnTo>
                    <a:pt x="30671" y="105704"/>
                  </a:lnTo>
                  <a:lnTo>
                    <a:pt x="31588" y="106133"/>
                  </a:lnTo>
                  <a:lnTo>
                    <a:pt x="32517" y="106407"/>
                  </a:lnTo>
                  <a:lnTo>
                    <a:pt x="33469" y="106180"/>
                  </a:lnTo>
                  <a:lnTo>
                    <a:pt x="33814" y="105597"/>
                  </a:lnTo>
                  <a:lnTo>
                    <a:pt x="33695" y="104871"/>
                  </a:lnTo>
                  <a:lnTo>
                    <a:pt x="33826" y="104383"/>
                  </a:lnTo>
                  <a:lnTo>
                    <a:pt x="34338" y="104311"/>
                  </a:lnTo>
                  <a:lnTo>
                    <a:pt x="34779" y="104275"/>
                  </a:lnTo>
                  <a:lnTo>
                    <a:pt x="35005" y="103918"/>
                  </a:lnTo>
                  <a:lnTo>
                    <a:pt x="35898" y="102716"/>
                  </a:lnTo>
                  <a:lnTo>
                    <a:pt x="36767" y="101477"/>
                  </a:lnTo>
                  <a:lnTo>
                    <a:pt x="36827" y="101406"/>
                  </a:lnTo>
                  <a:lnTo>
                    <a:pt x="36910" y="101346"/>
                  </a:lnTo>
                  <a:lnTo>
                    <a:pt x="38684" y="100692"/>
                  </a:lnTo>
                  <a:lnTo>
                    <a:pt x="40470" y="100037"/>
                  </a:lnTo>
                  <a:lnTo>
                    <a:pt x="40910" y="99989"/>
                  </a:lnTo>
                  <a:lnTo>
                    <a:pt x="41410" y="100156"/>
                  </a:lnTo>
                  <a:lnTo>
                    <a:pt x="42315" y="100346"/>
                  </a:lnTo>
                  <a:lnTo>
                    <a:pt x="43149" y="100072"/>
                  </a:lnTo>
                  <a:lnTo>
                    <a:pt x="44387" y="99037"/>
                  </a:lnTo>
                  <a:lnTo>
                    <a:pt x="45482" y="97870"/>
                  </a:lnTo>
                  <a:lnTo>
                    <a:pt x="45852" y="97548"/>
                  </a:lnTo>
                  <a:lnTo>
                    <a:pt x="46304" y="97477"/>
                  </a:lnTo>
                  <a:lnTo>
                    <a:pt x="47447" y="97596"/>
                  </a:lnTo>
                  <a:lnTo>
                    <a:pt x="48578" y="97477"/>
                  </a:lnTo>
                  <a:lnTo>
                    <a:pt x="50162" y="97239"/>
                  </a:lnTo>
                  <a:lnTo>
                    <a:pt x="51745" y="97239"/>
                  </a:lnTo>
                  <a:lnTo>
                    <a:pt x="53031" y="97358"/>
                  </a:lnTo>
                  <a:lnTo>
                    <a:pt x="54353" y="97346"/>
                  </a:lnTo>
                  <a:lnTo>
                    <a:pt x="54603" y="97405"/>
                  </a:lnTo>
                  <a:lnTo>
                    <a:pt x="54841" y="97548"/>
                  </a:lnTo>
                  <a:lnTo>
                    <a:pt x="55972" y="97965"/>
                  </a:lnTo>
                  <a:lnTo>
                    <a:pt x="57162" y="97846"/>
                  </a:lnTo>
                  <a:lnTo>
                    <a:pt x="58294" y="97525"/>
                  </a:lnTo>
                  <a:lnTo>
                    <a:pt x="59472" y="97477"/>
                  </a:lnTo>
                  <a:lnTo>
                    <a:pt x="60639" y="97489"/>
                  </a:lnTo>
                  <a:lnTo>
                    <a:pt x="61794" y="97477"/>
                  </a:lnTo>
                  <a:lnTo>
                    <a:pt x="62306" y="97525"/>
                  </a:lnTo>
                  <a:lnTo>
                    <a:pt x="62782" y="97727"/>
                  </a:lnTo>
                  <a:lnTo>
                    <a:pt x="63413" y="98060"/>
                  </a:lnTo>
                  <a:lnTo>
                    <a:pt x="64104" y="98275"/>
                  </a:lnTo>
                  <a:lnTo>
                    <a:pt x="64997" y="98096"/>
                  </a:lnTo>
                  <a:lnTo>
                    <a:pt x="65735" y="97227"/>
                  </a:lnTo>
                  <a:lnTo>
                    <a:pt x="66485" y="96358"/>
                  </a:lnTo>
                  <a:lnTo>
                    <a:pt x="67580" y="96358"/>
                  </a:lnTo>
                  <a:lnTo>
                    <a:pt x="67854" y="96417"/>
                  </a:lnTo>
                  <a:lnTo>
                    <a:pt x="68116" y="96346"/>
                  </a:lnTo>
                  <a:lnTo>
                    <a:pt x="68688" y="96191"/>
                  </a:lnTo>
                  <a:lnTo>
                    <a:pt x="69247" y="96382"/>
                  </a:lnTo>
                  <a:lnTo>
                    <a:pt x="69771" y="96774"/>
                  </a:lnTo>
                  <a:lnTo>
                    <a:pt x="70188" y="97286"/>
                  </a:lnTo>
                  <a:lnTo>
                    <a:pt x="70914" y="97775"/>
                  </a:lnTo>
                  <a:lnTo>
                    <a:pt x="71605" y="97298"/>
                  </a:lnTo>
                  <a:lnTo>
                    <a:pt x="72391" y="96489"/>
                  </a:lnTo>
                  <a:lnTo>
                    <a:pt x="72903" y="95489"/>
                  </a:lnTo>
                  <a:lnTo>
                    <a:pt x="72962" y="95346"/>
                  </a:lnTo>
                  <a:lnTo>
                    <a:pt x="73057" y="95262"/>
                  </a:lnTo>
                  <a:lnTo>
                    <a:pt x="73795" y="94667"/>
                  </a:lnTo>
                  <a:lnTo>
                    <a:pt x="73986" y="93738"/>
                  </a:lnTo>
                  <a:lnTo>
                    <a:pt x="74117" y="93250"/>
                  </a:lnTo>
                  <a:lnTo>
                    <a:pt x="74427" y="92822"/>
                  </a:lnTo>
                  <a:lnTo>
                    <a:pt x="74700" y="92464"/>
                  </a:lnTo>
                  <a:lnTo>
                    <a:pt x="74748" y="92060"/>
                  </a:lnTo>
                  <a:lnTo>
                    <a:pt x="75200" y="90583"/>
                  </a:lnTo>
                  <a:lnTo>
                    <a:pt x="76308" y="89547"/>
                  </a:lnTo>
                  <a:lnTo>
                    <a:pt x="77582" y="88619"/>
                  </a:lnTo>
                  <a:lnTo>
                    <a:pt x="78796" y="87488"/>
                  </a:lnTo>
                  <a:lnTo>
                    <a:pt x="78868" y="87428"/>
                  </a:lnTo>
                  <a:lnTo>
                    <a:pt x="78975" y="87369"/>
                  </a:lnTo>
                  <a:lnTo>
                    <a:pt x="81201" y="86476"/>
                  </a:lnTo>
                  <a:lnTo>
                    <a:pt x="83582" y="86237"/>
                  </a:lnTo>
                  <a:lnTo>
                    <a:pt x="83856" y="86297"/>
                  </a:lnTo>
                  <a:lnTo>
                    <a:pt x="84071" y="86464"/>
                  </a:lnTo>
                  <a:lnTo>
                    <a:pt x="84428" y="86654"/>
                  </a:lnTo>
                  <a:lnTo>
                    <a:pt x="84785" y="86595"/>
                  </a:lnTo>
                  <a:lnTo>
                    <a:pt x="85499" y="86333"/>
                  </a:lnTo>
                  <a:lnTo>
                    <a:pt x="86249" y="86166"/>
                  </a:lnTo>
                  <a:lnTo>
                    <a:pt x="86690" y="86095"/>
                  </a:lnTo>
                  <a:lnTo>
                    <a:pt x="86976" y="85749"/>
                  </a:lnTo>
                  <a:lnTo>
                    <a:pt x="86773" y="85404"/>
                  </a:lnTo>
                  <a:lnTo>
                    <a:pt x="86368" y="85273"/>
                  </a:lnTo>
                  <a:lnTo>
                    <a:pt x="85821" y="84904"/>
                  </a:lnTo>
                  <a:lnTo>
                    <a:pt x="85523" y="84416"/>
                  </a:lnTo>
                  <a:lnTo>
                    <a:pt x="85678" y="83713"/>
                  </a:lnTo>
                  <a:lnTo>
                    <a:pt x="86011" y="83249"/>
                  </a:lnTo>
                  <a:lnTo>
                    <a:pt x="86535" y="82713"/>
                  </a:lnTo>
                  <a:lnTo>
                    <a:pt x="86571" y="82046"/>
                  </a:lnTo>
                  <a:lnTo>
                    <a:pt x="86690" y="81558"/>
                  </a:lnTo>
                  <a:lnTo>
                    <a:pt x="86976" y="81177"/>
                  </a:lnTo>
                  <a:lnTo>
                    <a:pt x="87333" y="80606"/>
                  </a:lnTo>
                  <a:lnTo>
                    <a:pt x="87452" y="79927"/>
                  </a:lnTo>
                  <a:lnTo>
                    <a:pt x="87619" y="78725"/>
                  </a:lnTo>
                  <a:lnTo>
                    <a:pt x="88559" y="77927"/>
                  </a:lnTo>
                  <a:lnTo>
                    <a:pt x="88857" y="77701"/>
                  </a:lnTo>
                  <a:lnTo>
                    <a:pt x="88869" y="77248"/>
                  </a:lnTo>
                  <a:lnTo>
                    <a:pt x="88821" y="76451"/>
                  </a:lnTo>
                  <a:lnTo>
                    <a:pt x="89416" y="75879"/>
                  </a:lnTo>
                  <a:lnTo>
                    <a:pt x="90059" y="75498"/>
                  </a:lnTo>
                  <a:lnTo>
                    <a:pt x="90369" y="74796"/>
                  </a:lnTo>
                  <a:lnTo>
                    <a:pt x="90679" y="74296"/>
                  </a:lnTo>
                  <a:lnTo>
                    <a:pt x="91262" y="73974"/>
                  </a:lnTo>
                  <a:lnTo>
                    <a:pt x="92286" y="73653"/>
                  </a:lnTo>
                  <a:lnTo>
                    <a:pt x="93322" y="73295"/>
                  </a:lnTo>
                  <a:lnTo>
                    <a:pt x="93715" y="73117"/>
                  </a:lnTo>
                  <a:lnTo>
                    <a:pt x="93893" y="72700"/>
                  </a:lnTo>
                  <a:lnTo>
                    <a:pt x="94167" y="72010"/>
                  </a:lnTo>
                  <a:lnTo>
                    <a:pt x="94905" y="71998"/>
                  </a:lnTo>
                  <a:lnTo>
                    <a:pt x="95203" y="72045"/>
                  </a:lnTo>
                  <a:lnTo>
                    <a:pt x="95370" y="71879"/>
                  </a:lnTo>
                  <a:lnTo>
                    <a:pt x="95763" y="71105"/>
                  </a:lnTo>
                  <a:lnTo>
                    <a:pt x="96441" y="70616"/>
                  </a:lnTo>
                  <a:lnTo>
                    <a:pt x="96632" y="70402"/>
                  </a:lnTo>
                  <a:lnTo>
                    <a:pt x="96620" y="70152"/>
                  </a:lnTo>
                  <a:lnTo>
                    <a:pt x="95763" y="69200"/>
                  </a:lnTo>
                  <a:lnTo>
                    <a:pt x="94643" y="68545"/>
                  </a:lnTo>
                  <a:lnTo>
                    <a:pt x="92929" y="67461"/>
                  </a:lnTo>
                  <a:lnTo>
                    <a:pt x="91905" y="65699"/>
                  </a:lnTo>
                  <a:lnTo>
                    <a:pt x="91738" y="64782"/>
                  </a:lnTo>
                  <a:lnTo>
                    <a:pt x="91500" y="63866"/>
                  </a:lnTo>
                  <a:lnTo>
                    <a:pt x="91024" y="62711"/>
                  </a:lnTo>
                  <a:lnTo>
                    <a:pt x="90607" y="61532"/>
                  </a:lnTo>
                  <a:lnTo>
                    <a:pt x="90500" y="60901"/>
                  </a:lnTo>
                  <a:lnTo>
                    <a:pt x="90643" y="60246"/>
                  </a:lnTo>
                  <a:lnTo>
                    <a:pt x="91500" y="58615"/>
                  </a:lnTo>
                  <a:lnTo>
                    <a:pt x="92191" y="56912"/>
                  </a:lnTo>
                  <a:lnTo>
                    <a:pt x="92203" y="56877"/>
                  </a:lnTo>
                  <a:lnTo>
                    <a:pt x="92214" y="56853"/>
                  </a:lnTo>
                  <a:lnTo>
                    <a:pt x="93262" y="55126"/>
                  </a:lnTo>
                  <a:lnTo>
                    <a:pt x="94310" y="53412"/>
                  </a:lnTo>
                  <a:lnTo>
                    <a:pt x="94429" y="53257"/>
                  </a:lnTo>
                  <a:lnTo>
                    <a:pt x="94608" y="53138"/>
                  </a:lnTo>
                  <a:lnTo>
                    <a:pt x="95298" y="52579"/>
                  </a:lnTo>
                  <a:lnTo>
                    <a:pt x="95655" y="51745"/>
                  </a:lnTo>
                  <a:lnTo>
                    <a:pt x="95834" y="51257"/>
                  </a:lnTo>
                  <a:lnTo>
                    <a:pt x="96203" y="50876"/>
                  </a:lnTo>
                  <a:lnTo>
                    <a:pt x="97251" y="49733"/>
                  </a:lnTo>
                  <a:lnTo>
                    <a:pt x="98025" y="48399"/>
                  </a:lnTo>
                  <a:lnTo>
                    <a:pt x="98953" y="46768"/>
                  </a:lnTo>
                  <a:lnTo>
                    <a:pt x="99775" y="45078"/>
                  </a:lnTo>
                  <a:lnTo>
                    <a:pt x="100073" y="44709"/>
                  </a:lnTo>
                  <a:lnTo>
                    <a:pt x="100477" y="44589"/>
                  </a:lnTo>
                  <a:lnTo>
                    <a:pt x="101478" y="44328"/>
                  </a:lnTo>
                  <a:lnTo>
                    <a:pt x="102430" y="43958"/>
                  </a:lnTo>
                  <a:lnTo>
                    <a:pt x="102787" y="43732"/>
                  </a:lnTo>
                  <a:lnTo>
                    <a:pt x="102930" y="43351"/>
                  </a:lnTo>
                  <a:lnTo>
                    <a:pt x="102740" y="43196"/>
                  </a:lnTo>
                  <a:lnTo>
                    <a:pt x="102442" y="43232"/>
                  </a:lnTo>
                  <a:lnTo>
                    <a:pt x="102275" y="43113"/>
                  </a:lnTo>
                  <a:lnTo>
                    <a:pt x="102156" y="42946"/>
                  </a:lnTo>
                  <a:lnTo>
                    <a:pt x="101966" y="42684"/>
                  </a:lnTo>
                  <a:lnTo>
                    <a:pt x="101632" y="42589"/>
                  </a:lnTo>
                  <a:lnTo>
                    <a:pt x="101156" y="42327"/>
                  </a:lnTo>
                  <a:lnTo>
                    <a:pt x="101358" y="41827"/>
                  </a:lnTo>
                  <a:lnTo>
                    <a:pt x="101954" y="41053"/>
                  </a:lnTo>
                  <a:lnTo>
                    <a:pt x="102513" y="40268"/>
                  </a:lnTo>
                  <a:lnTo>
                    <a:pt x="103394" y="39315"/>
                  </a:lnTo>
                  <a:lnTo>
                    <a:pt x="104526" y="38708"/>
                  </a:lnTo>
                  <a:lnTo>
                    <a:pt x="105561" y="38398"/>
                  </a:lnTo>
                  <a:lnTo>
                    <a:pt x="106550" y="37874"/>
                  </a:lnTo>
                  <a:lnTo>
                    <a:pt x="107752" y="37279"/>
                  </a:lnTo>
                  <a:lnTo>
                    <a:pt x="109074" y="36886"/>
                  </a:lnTo>
                  <a:lnTo>
                    <a:pt x="111562" y="36088"/>
                  </a:lnTo>
                  <a:lnTo>
                    <a:pt x="114074" y="35386"/>
                  </a:lnTo>
                  <a:lnTo>
                    <a:pt x="114991" y="35076"/>
                  </a:lnTo>
                  <a:lnTo>
                    <a:pt x="115598" y="34374"/>
                  </a:lnTo>
                  <a:lnTo>
                    <a:pt x="116360" y="33076"/>
                  </a:lnTo>
                  <a:lnTo>
                    <a:pt x="117503" y="32147"/>
                  </a:lnTo>
                  <a:lnTo>
                    <a:pt x="119230" y="30981"/>
                  </a:lnTo>
                  <a:lnTo>
                    <a:pt x="121147" y="30159"/>
                  </a:lnTo>
                  <a:lnTo>
                    <a:pt x="121540" y="29981"/>
                  </a:lnTo>
                  <a:lnTo>
                    <a:pt x="121790" y="29671"/>
                  </a:lnTo>
                  <a:lnTo>
                    <a:pt x="122254" y="29147"/>
                  </a:lnTo>
                  <a:lnTo>
                    <a:pt x="122849" y="28826"/>
                  </a:lnTo>
                  <a:lnTo>
                    <a:pt x="123266" y="28576"/>
                  </a:lnTo>
                  <a:lnTo>
                    <a:pt x="123647" y="28290"/>
                  </a:lnTo>
                  <a:lnTo>
                    <a:pt x="124647" y="27302"/>
                  </a:lnTo>
                  <a:lnTo>
                    <a:pt x="125611" y="26278"/>
                  </a:lnTo>
                  <a:lnTo>
                    <a:pt x="126123" y="24908"/>
                  </a:lnTo>
                  <a:lnTo>
                    <a:pt x="125671" y="23492"/>
                  </a:lnTo>
                  <a:lnTo>
                    <a:pt x="125171" y="22956"/>
                  </a:lnTo>
                  <a:lnTo>
                    <a:pt x="124766" y="22361"/>
                  </a:lnTo>
                  <a:lnTo>
                    <a:pt x="124516" y="21860"/>
                  </a:lnTo>
                  <a:lnTo>
                    <a:pt x="124647" y="21337"/>
                  </a:lnTo>
                  <a:lnTo>
                    <a:pt x="125076" y="21194"/>
                  </a:lnTo>
                  <a:lnTo>
                    <a:pt x="125528" y="21384"/>
                  </a:lnTo>
                  <a:lnTo>
                    <a:pt x="126159" y="21384"/>
                  </a:lnTo>
                  <a:lnTo>
                    <a:pt x="126540" y="20848"/>
                  </a:lnTo>
                  <a:lnTo>
                    <a:pt x="126504" y="20313"/>
                  </a:lnTo>
                  <a:lnTo>
                    <a:pt x="126028" y="20075"/>
                  </a:lnTo>
                  <a:lnTo>
                    <a:pt x="125135" y="19670"/>
                  </a:lnTo>
                  <a:lnTo>
                    <a:pt x="125016" y="18801"/>
                  </a:lnTo>
                  <a:lnTo>
                    <a:pt x="124576" y="18824"/>
                  </a:lnTo>
                  <a:lnTo>
                    <a:pt x="124195" y="18741"/>
                  </a:lnTo>
                  <a:lnTo>
                    <a:pt x="123064" y="18312"/>
                  </a:lnTo>
                  <a:lnTo>
                    <a:pt x="121992" y="18693"/>
                  </a:lnTo>
                  <a:lnTo>
                    <a:pt x="120849" y="19194"/>
                  </a:lnTo>
                  <a:lnTo>
                    <a:pt x="120063" y="20182"/>
                  </a:lnTo>
                  <a:lnTo>
                    <a:pt x="119932" y="20337"/>
                  </a:lnTo>
                  <a:lnTo>
                    <a:pt x="119754" y="20420"/>
                  </a:lnTo>
                  <a:lnTo>
                    <a:pt x="118658" y="20420"/>
                  </a:lnTo>
                  <a:lnTo>
                    <a:pt x="117575" y="20039"/>
                  </a:lnTo>
                  <a:lnTo>
                    <a:pt x="116313" y="19384"/>
                  </a:lnTo>
                  <a:lnTo>
                    <a:pt x="114836" y="19551"/>
                  </a:lnTo>
                  <a:lnTo>
                    <a:pt x="114420" y="19860"/>
                  </a:lnTo>
                  <a:lnTo>
                    <a:pt x="114098" y="20241"/>
                  </a:lnTo>
                  <a:lnTo>
                    <a:pt x="113586" y="20456"/>
                  </a:lnTo>
                  <a:lnTo>
                    <a:pt x="113146" y="20158"/>
                  </a:lnTo>
                  <a:lnTo>
                    <a:pt x="112860" y="19789"/>
                  </a:lnTo>
                  <a:lnTo>
                    <a:pt x="112967" y="19324"/>
                  </a:lnTo>
                  <a:lnTo>
                    <a:pt x="113265" y="19146"/>
                  </a:lnTo>
                  <a:lnTo>
                    <a:pt x="113277" y="18848"/>
                  </a:lnTo>
                  <a:lnTo>
                    <a:pt x="112979" y="18813"/>
                  </a:lnTo>
                  <a:lnTo>
                    <a:pt x="112646" y="18991"/>
                  </a:lnTo>
                  <a:lnTo>
                    <a:pt x="112229" y="19229"/>
                  </a:lnTo>
                  <a:lnTo>
                    <a:pt x="111717" y="19194"/>
                  </a:lnTo>
                  <a:lnTo>
                    <a:pt x="110455" y="18872"/>
                  </a:lnTo>
                  <a:lnTo>
                    <a:pt x="109193" y="19229"/>
                  </a:lnTo>
                  <a:lnTo>
                    <a:pt x="108693" y="19539"/>
                  </a:lnTo>
                  <a:lnTo>
                    <a:pt x="108121" y="19491"/>
                  </a:lnTo>
                  <a:lnTo>
                    <a:pt x="107621" y="18932"/>
                  </a:lnTo>
                  <a:lnTo>
                    <a:pt x="107502" y="18241"/>
                  </a:lnTo>
                  <a:lnTo>
                    <a:pt x="107454" y="17336"/>
                  </a:lnTo>
                  <a:lnTo>
                    <a:pt x="107121" y="16515"/>
                  </a:lnTo>
                  <a:lnTo>
                    <a:pt x="106573" y="15895"/>
                  </a:lnTo>
                  <a:lnTo>
                    <a:pt x="105716" y="15788"/>
                  </a:lnTo>
                  <a:lnTo>
                    <a:pt x="104847" y="15907"/>
                  </a:lnTo>
                  <a:lnTo>
                    <a:pt x="104121" y="15395"/>
                  </a:lnTo>
                  <a:lnTo>
                    <a:pt x="103787" y="15181"/>
                  </a:lnTo>
                  <a:lnTo>
                    <a:pt x="103347" y="15122"/>
                  </a:lnTo>
                  <a:lnTo>
                    <a:pt x="102216" y="14979"/>
                  </a:lnTo>
                  <a:lnTo>
                    <a:pt x="101144" y="14586"/>
                  </a:lnTo>
                  <a:lnTo>
                    <a:pt x="100311" y="14360"/>
                  </a:lnTo>
                  <a:lnTo>
                    <a:pt x="99537" y="14550"/>
                  </a:lnTo>
                  <a:lnTo>
                    <a:pt x="99287" y="15181"/>
                  </a:lnTo>
                  <a:lnTo>
                    <a:pt x="99501" y="15907"/>
                  </a:lnTo>
                  <a:lnTo>
                    <a:pt x="99501" y="16312"/>
                  </a:lnTo>
                  <a:lnTo>
                    <a:pt x="99120" y="16396"/>
                  </a:lnTo>
                  <a:lnTo>
                    <a:pt x="98632" y="16396"/>
                  </a:lnTo>
                  <a:lnTo>
                    <a:pt x="98144" y="16431"/>
                  </a:lnTo>
                  <a:lnTo>
                    <a:pt x="97441" y="16527"/>
                  </a:lnTo>
                  <a:lnTo>
                    <a:pt x="96798" y="16217"/>
                  </a:lnTo>
                  <a:lnTo>
                    <a:pt x="96632" y="16146"/>
                  </a:lnTo>
                  <a:lnTo>
                    <a:pt x="96489" y="16229"/>
                  </a:lnTo>
                  <a:lnTo>
                    <a:pt x="96013" y="16669"/>
                  </a:lnTo>
                  <a:lnTo>
                    <a:pt x="95465" y="16312"/>
                  </a:lnTo>
                  <a:lnTo>
                    <a:pt x="95179" y="16157"/>
                  </a:lnTo>
                  <a:lnTo>
                    <a:pt x="94798" y="16193"/>
                  </a:lnTo>
                  <a:lnTo>
                    <a:pt x="94119" y="16455"/>
                  </a:lnTo>
                  <a:lnTo>
                    <a:pt x="93453" y="16753"/>
                  </a:lnTo>
                  <a:lnTo>
                    <a:pt x="92595" y="17003"/>
                  </a:lnTo>
                  <a:lnTo>
                    <a:pt x="91929" y="16396"/>
                  </a:lnTo>
                  <a:lnTo>
                    <a:pt x="91321" y="15693"/>
                  </a:lnTo>
                  <a:lnTo>
                    <a:pt x="90429" y="15300"/>
                  </a:lnTo>
                  <a:lnTo>
                    <a:pt x="89690" y="15276"/>
                  </a:lnTo>
                  <a:lnTo>
                    <a:pt x="88988" y="15384"/>
                  </a:lnTo>
                  <a:lnTo>
                    <a:pt x="87571" y="15217"/>
                  </a:lnTo>
                  <a:lnTo>
                    <a:pt x="86261" y="14550"/>
                  </a:lnTo>
                  <a:lnTo>
                    <a:pt x="85940" y="14193"/>
                  </a:lnTo>
                  <a:lnTo>
                    <a:pt x="85726" y="13764"/>
                  </a:lnTo>
                  <a:lnTo>
                    <a:pt x="85309" y="13074"/>
                  </a:lnTo>
                  <a:lnTo>
                    <a:pt x="84487" y="13133"/>
                  </a:lnTo>
                  <a:lnTo>
                    <a:pt x="83928" y="13300"/>
                  </a:lnTo>
                  <a:lnTo>
                    <a:pt x="83344" y="13240"/>
                  </a:lnTo>
                  <a:lnTo>
                    <a:pt x="82106" y="12764"/>
                  </a:lnTo>
                  <a:lnTo>
                    <a:pt x="80808" y="12455"/>
                  </a:lnTo>
                  <a:lnTo>
                    <a:pt x="80213" y="12205"/>
                  </a:lnTo>
                  <a:lnTo>
                    <a:pt x="80189" y="11562"/>
                  </a:lnTo>
                  <a:lnTo>
                    <a:pt x="80201" y="11276"/>
                  </a:lnTo>
                  <a:lnTo>
                    <a:pt x="80011" y="11085"/>
                  </a:lnTo>
                  <a:lnTo>
                    <a:pt x="79772" y="11097"/>
                  </a:lnTo>
                  <a:lnTo>
                    <a:pt x="79606" y="11276"/>
                  </a:lnTo>
                  <a:lnTo>
                    <a:pt x="79475" y="11443"/>
                  </a:lnTo>
                  <a:lnTo>
                    <a:pt x="79344" y="11609"/>
                  </a:lnTo>
                  <a:lnTo>
                    <a:pt x="79177" y="11931"/>
                  </a:lnTo>
                  <a:lnTo>
                    <a:pt x="78820" y="11919"/>
                  </a:lnTo>
                  <a:lnTo>
                    <a:pt x="78558" y="11562"/>
                  </a:lnTo>
                  <a:lnTo>
                    <a:pt x="78665" y="11133"/>
                  </a:lnTo>
                  <a:lnTo>
                    <a:pt x="79010" y="10395"/>
                  </a:lnTo>
                  <a:lnTo>
                    <a:pt x="79106" y="9609"/>
                  </a:lnTo>
                  <a:lnTo>
                    <a:pt x="79129" y="9073"/>
                  </a:lnTo>
                  <a:lnTo>
                    <a:pt x="78796" y="8645"/>
                  </a:lnTo>
                  <a:lnTo>
                    <a:pt x="78165" y="8585"/>
                  </a:lnTo>
                  <a:lnTo>
                    <a:pt x="77665" y="8930"/>
                  </a:lnTo>
                  <a:lnTo>
                    <a:pt x="77332" y="9133"/>
                  </a:lnTo>
                  <a:lnTo>
                    <a:pt x="76915" y="9133"/>
                  </a:lnTo>
                  <a:lnTo>
                    <a:pt x="76177" y="8954"/>
                  </a:lnTo>
                  <a:lnTo>
                    <a:pt x="75665" y="8371"/>
                  </a:lnTo>
                  <a:lnTo>
                    <a:pt x="75403" y="7990"/>
                  </a:lnTo>
                  <a:lnTo>
                    <a:pt x="75069" y="7597"/>
                  </a:lnTo>
                  <a:lnTo>
                    <a:pt x="74629" y="7323"/>
                  </a:lnTo>
                  <a:lnTo>
                    <a:pt x="74165" y="7597"/>
                  </a:lnTo>
                  <a:lnTo>
                    <a:pt x="74034" y="7871"/>
                  </a:lnTo>
                  <a:lnTo>
                    <a:pt x="73819" y="8109"/>
                  </a:lnTo>
                  <a:cubicBezTo>
                    <a:pt x="72842" y="8406"/>
                    <a:pt x="72030" y="8540"/>
                    <a:pt x="71274" y="8540"/>
                  </a:cubicBezTo>
                  <a:cubicBezTo>
                    <a:pt x="69794" y="8540"/>
                    <a:pt x="68528" y="8028"/>
                    <a:pt x="66652" y="7240"/>
                  </a:cubicBezTo>
                  <a:cubicBezTo>
                    <a:pt x="66127" y="7019"/>
                    <a:pt x="65513" y="6892"/>
                    <a:pt x="64921" y="6892"/>
                  </a:cubicBezTo>
                  <a:cubicBezTo>
                    <a:pt x="63913" y="6892"/>
                    <a:pt x="62969" y="7261"/>
                    <a:pt x="62639" y="8168"/>
                  </a:cubicBezTo>
                  <a:cubicBezTo>
                    <a:pt x="61234" y="7513"/>
                    <a:pt x="59722" y="7037"/>
                    <a:pt x="58174" y="6787"/>
                  </a:cubicBezTo>
                  <a:lnTo>
                    <a:pt x="58174" y="6787"/>
                  </a:lnTo>
                  <a:cubicBezTo>
                    <a:pt x="58178" y="6787"/>
                    <a:pt x="58181" y="6787"/>
                    <a:pt x="58185" y="6787"/>
                  </a:cubicBezTo>
                  <a:cubicBezTo>
                    <a:pt x="58657" y="6787"/>
                    <a:pt x="58278" y="5977"/>
                    <a:pt x="57805" y="5894"/>
                  </a:cubicBezTo>
                  <a:cubicBezTo>
                    <a:pt x="57647" y="5867"/>
                    <a:pt x="57487" y="5853"/>
                    <a:pt x="57327" y="5853"/>
                  </a:cubicBezTo>
                  <a:cubicBezTo>
                    <a:pt x="56451" y="5853"/>
                    <a:pt x="55573" y="6255"/>
                    <a:pt x="55019" y="6930"/>
                  </a:cubicBezTo>
                  <a:lnTo>
                    <a:pt x="55019" y="6882"/>
                  </a:lnTo>
                  <a:cubicBezTo>
                    <a:pt x="54968" y="6455"/>
                    <a:pt x="54621" y="6140"/>
                    <a:pt x="54216" y="6140"/>
                  </a:cubicBezTo>
                  <a:cubicBezTo>
                    <a:pt x="54148" y="6140"/>
                    <a:pt x="54078" y="6149"/>
                    <a:pt x="54007" y="6168"/>
                  </a:cubicBezTo>
                  <a:cubicBezTo>
                    <a:pt x="52368" y="6613"/>
                    <a:pt x="50665" y="6835"/>
                    <a:pt x="48963" y="6835"/>
                  </a:cubicBezTo>
                  <a:cubicBezTo>
                    <a:pt x="46609" y="6835"/>
                    <a:pt x="44255" y="6411"/>
                    <a:pt x="42065" y="5561"/>
                  </a:cubicBezTo>
                  <a:cubicBezTo>
                    <a:pt x="40172" y="4835"/>
                    <a:pt x="37267" y="4942"/>
                    <a:pt x="35886" y="3715"/>
                  </a:cubicBezTo>
                  <a:cubicBezTo>
                    <a:pt x="35874" y="3704"/>
                    <a:pt x="35136" y="3061"/>
                    <a:pt x="35136" y="3061"/>
                  </a:cubicBezTo>
                  <a:lnTo>
                    <a:pt x="34291" y="3573"/>
                  </a:lnTo>
                  <a:lnTo>
                    <a:pt x="33874" y="3823"/>
                  </a:lnTo>
                  <a:lnTo>
                    <a:pt x="33398" y="3870"/>
                  </a:lnTo>
                  <a:lnTo>
                    <a:pt x="31266" y="3775"/>
                  </a:lnTo>
                  <a:lnTo>
                    <a:pt x="29147" y="3834"/>
                  </a:lnTo>
                  <a:lnTo>
                    <a:pt x="27480" y="3727"/>
                  </a:lnTo>
                  <a:lnTo>
                    <a:pt x="25825" y="3477"/>
                  </a:lnTo>
                  <a:lnTo>
                    <a:pt x="23932" y="3394"/>
                  </a:lnTo>
                  <a:lnTo>
                    <a:pt x="22027" y="3453"/>
                  </a:lnTo>
                  <a:lnTo>
                    <a:pt x="21206" y="3311"/>
                  </a:lnTo>
                  <a:lnTo>
                    <a:pt x="20825" y="2584"/>
                  </a:lnTo>
                  <a:lnTo>
                    <a:pt x="20491" y="1989"/>
                  </a:lnTo>
                  <a:lnTo>
                    <a:pt x="19908" y="1572"/>
                  </a:lnTo>
                  <a:lnTo>
                    <a:pt x="19658" y="1441"/>
                  </a:lnTo>
                  <a:lnTo>
                    <a:pt x="19432" y="1275"/>
                  </a:lnTo>
                  <a:lnTo>
                    <a:pt x="19074" y="929"/>
                  </a:lnTo>
                  <a:lnTo>
                    <a:pt x="18586" y="751"/>
                  </a:lnTo>
                  <a:lnTo>
                    <a:pt x="18098" y="977"/>
                  </a:lnTo>
                  <a:lnTo>
                    <a:pt x="17788" y="1429"/>
                  </a:lnTo>
                  <a:lnTo>
                    <a:pt x="17693" y="1132"/>
                  </a:lnTo>
                  <a:lnTo>
                    <a:pt x="17681" y="906"/>
                  </a:lnTo>
                  <a:lnTo>
                    <a:pt x="17586" y="322"/>
                  </a:lnTo>
                  <a:lnTo>
                    <a:pt x="17169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972075" y="272785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0"/>
                  </a:moveTo>
                  <a:cubicBezTo>
                    <a:pt x="1" y="0"/>
                    <a:pt x="1" y="12"/>
                    <a:pt x="1" y="0"/>
                  </a:cubicBezTo>
                  <a:cubicBezTo>
                    <a:pt x="1" y="12"/>
                    <a:pt x="1" y="12"/>
                    <a:pt x="1" y="0"/>
                  </a:cubicBezTo>
                  <a:cubicBezTo>
                    <a:pt x="1" y="12"/>
                    <a:pt x="1" y="12"/>
                    <a:pt x="1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2972075" y="2889775"/>
              <a:ext cx="325" cy="625"/>
            </a:xfrm>
            <a:custGeom>
              <a:avLst/>
              <a:gdLst/>
              <a:ahLst/>
              <a:cxnLst/>
              <a:rect l="l" t="t" r="r" b="b"/>
              <a:pathLst>
                <a:path w="13" h="25" extrusionOk="0">
                  <a:moveTo>
                    <a:pt x="1" y="0"/>
                  </a:moveTo>
                  <a:lnTo>
                    <a:pt x="1" y="24"/>
                  </a:lnTo>
                  <a:lnTo>
                    <a:pt x="13" y="12"/>
                  </a:lnTo>
                  <a:cubicBezTo>
                    <a:pt x="13" y="0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3736475" y="2092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5097050" y="2815725"/>
              <a:ext cx="330425" cy="270825"/>
            </a:xfrm>
            <a:custGeom>
              <a:avLst/>
              <a:gdLst/>
              <a:ahLst/>
              <a:cxnLst/>
              <a:rect l="l" t="t" r="r" b="b"/>
              <a:pathLst>
                <a:path w="13217" h="10833" extrusionOk="0">
                  <a:moveTo>
                    <a:pt x="2979" y="3824"/>
                  </a:moveTo>
                  <a:cubicBezTo>
                    <a:pt x="2984" y="3830"/>
                    <a:pt x="2987" y="3836"/>
                    <a:pt x="2989" y="3843"/>
                  </a:cubicBezTo>
                  <a:lnTo>
                    <a:pt x="2979" y="3824"/>
                  </a:lnTo>
                  <a:close/>
                  <a:moveTo>
                    <a:pt x="9646" y="1"/>
                  </a:moveTo>
                  <a:cubicBezTo>
                    <a:pt x="9631" y="1"/>
                    <a:pt x="9615" y="4"/>
                    <a:pt x="9597" y="10"/>
                  </a:cubicBezTo>
                  <a:cubicBezTo>
                    <a:pt x="9573" y="10"/>
                    <a:pt x="9549" y="10"/>
                    <a:pt x="9549" y="45"/>
                  </a:cubicBezTo>
                  <a:cubicBezTo>
                    <a:pt x="9573" y="69"/>
                    <a:pt x="9597" y="69"/>
                    <a:pt x="9597" y="81"/>
                  </a:cubicBezTo>
                  <a:cubicBezTo>
                    <a:pt x="9593" y="80"/>
                    <a:pt x="9588" y="80"/>
                    <a:pt x="9584" y="80"/>
                  </a:cubicBezTo>
                  <a:cubicBezTo>
                    <a:pt x="9523" y="80"/>
                    <a:pt x="9462" y="135"/>
                    <a:pt x="9396" y="135"/>
                  </a:cubicBezTo>
                  <a:cubicBezTo>
                    <a:pt x="9376" y="135"/>
                    <a:pt x="9356" y="130"/>
                    <a:pt x="9335" y="117"/>
                  </a:cubicBezTo>
                  <a:cubicBezTo>
                    <a:pt x="9299" y="117"/>
                    <a:pt x="9276" y="117"/>
                    <a:pt x="9240" y="129"/>
                  </a:cubicBezTo>
                  <a:cubicBezTo>
                    <a:pt x="9192" y="141"/>
                    <a:pt x="9157" y="164"/>
                    <a:pt x="9133" y="200"/>
                  </a:cubicBezTo>
                  <a:cubicBezTo>
                    <a:pt x="9133" y="236"/>
                    <a:pt x="9157" y="248"/>
                    <a:pt x="9168" y="260"/>
                  </a:cubicBezTo>
                  <a:cubicBezTo>
                    <a:pt x="9133" y="260"/>
                    <a:pt x="9121" y="248"/>
                    <a:pt x="9109" y="236"/>
                  </a:cubicBezTo>
                  <a:cubicBezTo>
                    <a:pt x="9101" y="236"/>
                    <a:pt x="9104" y="241"/>
                    <a:pt x="9103" y="241"/>
                  </a:cubicBezTo>
                  <a:cubicBezTo>
                    <a:pt x="9102" y="241"/>
                    <a:pt x="9101" y="240"/>
                    <a:pt x="9097" y="236"/>
                  </a:cubicBezTo>
                  <a:cubicBezTo>
                    <a:pt x="9088" y="235"/>
                    <a:pt x="9080" y="234"/>
                    <a:pt x="9072" y="234"/>
                  </a:cubicBezTo>
                  <a:cubicBezTo>
                    <a:pt x="8991" y="234"/>
                    <a:pt x="8936" y="285"/>
                    <a:pt x="8871" y="295"/>
                  </a:cubicBezTo>
                  <a:cubicBezTo>
                    <a:pt x="8799" y="319"/>
                    <a:pt x="8740" y="367"/>
                    <a:pt x="8656" y="379"/>
                  </a:cubicBezTo>
                  <a:cubicBezTo>
                    <a:pt x="8561" y="426"/>
                    <a:pt x="8466" y="474"/>
                    <a:pt x="8359" y="498"/>
                  </a:cubicBezTo>
                  <a:cubicBezTo>
                    <a:pt x="8264" y="533"/>
                    <a:pt x="8145" y="557"/>
                    <a:pt x="8025" y="593"/>
                  </a:cubicBezTo>
                  <a:cubicBezTo>
                    <a:pt x="7811" y="664"/>
                    <a:pt x="7609" y="676"/>
                    <a:pt x="7394" y="700"/>
                  </a:cubicBezTo>
                  <a:cubicBezTo>
                    <a:pt x="7347" y="700"/>
                    <a:pt x="7311" y="700"/>
                    <a:pt x="7263" y="712"/>
                  </a:cubicBezTo>
                  <a:cubicBezTo>
                    <a:pt x="7168" y="736"/>
                    <a:pt x="7049" y="724"/>
                    <a:pt x="6966" y="783"/>
                  </a:cubicBezTo>
                  <a:cubicBezTo>
                    <a:pt x="6918" y="831"/>
                    <a:pt x="6859" y="855"/>
                    <a:pt x="6835" y="914"/>
                  </a:cubicBezTo>
                  <a:cubicBezTo>
                    <a:pt x="6765" y="1044"/>
                    <a:pt x="6661" y="1099"/>
                    <a:pt x="6531" y="1099"/>
                  </a:cubicBezTo>
                  <a:cubicBezTo>
                    <a:pt x="6506" y="1099"/>
                    <a:pt x="6481" y="1097"/>
                    <a:pt x="6454" y="1093"/>
                  </a:cubicBezTo>
                  <a:cubicBezTo>
                    <a:pt x="6442" y="1093"/>
                    <a:pt x="6430" y="1117"/>
                    <a:pt x="6418" y="1117"/>
                  </a:cubicBezTo>
                  <a:cubicBezTo>
                    <a:pt x="6377" y="1240"/>
                    <a:pt x="6364" y="1278"/>
                    <a:pt x="6301" y="1278"/>
                  </a:cubicBezTo>
                  <a:cubicBezTo>
                    <a:pt x="6273" y="1278"/>
                    <a:pt x="6235" y="1271"/>
                    <a:pt x="6180" y="1260"/>
                  </a:cubicBezTo>
                  <a:lnTo>
                    <a:pt x="6144" y="1260"/>
                  </a:lnTo>
                  <a:cubicBezTo>
                    <a:pt x="5906" y="1385"/>
                    <a:pt x="5678" y="1499"/>
                    <a:pt x="5400" y="1499"/>
                  </a:cubicBezTo>
                  <a:cubicBezTo>
                    <a:pt x="5386" y="1499"/>
                    <a:pt x="5372" y="1498"/>
                    <a:pt x="5358" y="1498"/>
                  </a:cubicBezTo>
                  <a:lnTo>
                    <a:pt x="5347" y="1498"/>
                  </a:lnTo>
                  <a:cubicBezTo>
                    <a:pt x="5239" y="1593"/>
                    <a:pt x="5180" y="1724"/>
                    <a:pt x="5025" y="1736"/>
                  </a:cubicBezTo>
                  <a:cubicBezTo>
                    <a:pt x="4954" y="1784"/>
                    <a:pt x="4882" y="1807"/>
                    <a:pt x="4870" y="1903"/>
                  </a:cubicBezTo>
                  <a:cubicBezTo>
                    <a:pt x="4882" y="1962"/>
                    <a:pt x="4930" y="1974"/>
                    <a:pt x="4954" y="2010"/>
                  </a:cubicBezTo>
                  <a:cubicBezTo>
                    <a:pt x="4846" y="2022"/>
                    <a:pt x="4763" y="2069"/>
                    <a:pt x="4692" y="2141"/>
                  </a:cubicBezTo>
                  <a:cubicBezTo>
                    <a:pt x="4624" y="2199"/>
                    <a:pt x="4564" y="2257"/>
                    <a:pt x="4479" y="2257"/>
                  </a:cubicBezTo>
                  <a:cubicBezTo>
                    <a:pt x="4460" y="2257"/>
                    <a:pt x="4440" y="2255"/>
                    <a:pt x="4418" y="2248"/>
                  </a:cubicBezTo>
                  <a:cubicBezTo>
                    <a:pt x="4346" y="2248"/>
                    <a:pt x="4287" y="2307"/>
                    <a:pt x="4215" y="2319"/>
                  </a:cubicBezTo>
                  <a:cubicBezTo>
                    <a:pt x="4156" y="2331"/>
                    <a:pt x="4108" y="2379"/>
                    <a:pt x="4061" y="2427"/>
                  </a:cubicBezTo>
                  <a:cubicBezTo>
                    <a:pt x="3930" y="2558"/>
                    <a:pt x="3811" y="2700"/>
                    <a:pt x="3692" y="2855"/>
                  </a:cubicBezTo>
                  <a:cubicBezTo>
                    <a:pt x="3620" y="2939"/>
                    <a:pt x="3513" y="2986"/>
                    <a:pt x="3477" y="3105"/>
                  </a:cubicBezTo>
                  <a:cubicBezTo>
                    <a:pt x="3501" y="3141"/>
                    <a:pt x="3501" y="3165"/>
                    <a:pt x="3501" y="3212"/>
                  </a:cubicBezTo>
                  <a:cubicBezTo>
                    <a:pt x="3457" y="3200"/>
                    <a:pt x="3415" y="3187"/>
                    <a:pt x="3379" y="3187"/>
                  </a:cubicBezTo>
                  <a:cubicBezTo>
                    <a:pt x="3348" y="3187"/>
                    <a:pt x="3321" y="3197"/>
                    <a:pt x="3299" y="3224"/>
                  </a:cubicBezTo>
                  <a:cubicBezTo>
                    <a:pt x="3239" y="3272"/>
                    <a:pt x="3215" y="3331"/>
                    <a:pt x="3192" y="3391"/>
                  </a:cubicBezTo>
                  <a:cubicBezTo>
                    <a:pt x="3156" y="3439"/>
                    <a:pt x="3287" y="3498"/>
                    <a:pt x="3180" y="3546"/>
                  </a:cubicBezTo>
                  <a:cubicBezTo>
                    <a:pt x="3128" y="3566"/>
                    <a:pt x="3086" y="3622"/>
                    <a:pt x="3030" y="3622"/>
                  </a:cubicBezTo>
                  <a:cubicBezTo>
                    <a:pt x="3020" y="3622"/>
                    <a:pt x="3011" y="3620"/>
                    <a:pt x="3001" y="3617"/>
                  </a:cubicBezTo>
                  <a:cubicBezTo>
                    <a:pt x="2953" y="3629"/>
                    <a:pt x="2930" y="3677"/>
                    <a:pt x="2918" y="3724"/>
                  </a:cubicBezTo>
                  <a:cubicBezTo>
                    <a:pt x="2898" y="3773"/>
                    <a:pt x="2950" y="3790"/>
                    <a:pt x="2976" y="3820"/>
                  </a:cubicBezTo>
                  <a:lnTo>
                    <a:pt x="2976" y="3820"/>
                  </a:lnTo>
                  <a:cubicBezTo>
                    <a:pt x="2962" y="3832"/>
                    <a:pt x="2948" y="3836"/>
                    <a:pt x="2935" y="3836"/>
                  </a:cubicBezTo>
                  <a:cubicBezTo>
                    <a:pt x="2894" y="3836"/>
                    <a:pt x="2858" y="3796"/>
                    <a:pt x="2822" y="3796"/>
                  </a:cubicBezTo>
                  <a:cubicBezTo>
                    <a:pt x="2656" y="3891"/>
                    <a:pt x="2501" y="3986"/>
                    <a:pt x="2299" y="3998"/>
                  </a:cubicBezTo>
                  <a:cubicBezTo>
                    <a:pt x="2215" y="3998"/>
                    <a:pt x="2144" y="4046"/>
                    <a:pt x="2060" y="4093"/>
                  </a:cubicBezTo>
                  <a:cubicBezTo>
                    <a:pt x="1977" y="4153"/>
                    <a:pt x="1906" y="4212"/>
                    <a:pt x="1870" y="4308"/>
                  </a:cubicBezTo>
                  <a:lnTo>
                    <a:pt x="1870" y="4427"/>
                  </a:lnTo>
                  <a:cubicBezTo>
                    <a:pt x="1879" y="4507"/>
                    <a:pt x="1861" y="4547"/>
                    <a:pt x="1811" y="4547"/>
                  </a:cubicBezTo>
                  <a:cubicBezTo>
                    <a:pt x="1795" y="4547"/>
                    <a:pt x="1775" y="4543"/>
                    <a:pt x="1751" y="4534"/>
                  </a:cubicBezTo>
                  <a:cubicBezTo>
                    <a:pt x="1727" y="4522"/>
                    <a:pt x="1703" y="4522"/>
                    <a:pt x="1679" y="4522"/>
                  </a:cubicBezTo>
                  <a:cubicBezTo>
                    <a:pt x="1632" y="4534"/>
                    <a:pt x="1608" y="4570"/>
                    <a:pt x="1608" y="4605"/>
                  </a:cubicBezTo>
                  <a:cubicBezTo>
                    <a:pt x="1632" y="4760"/>
                    <a:pt x="1632" y="4760"/>
                    <a:pt x="1489" y="4772"/>
                  </a:cubicBezTo>
                  <a:cubicBezTo>
                    <a:pt x="1465" y="4772"/>
                    <a:pt x="1453" y="4796"/>
                    <a:pt x="1441" y="4796"/>
                  </a:cubicBezTo>
                  <a:cubicBezTo>
                    <a:pt x="1395" y="4852"/>
                    <a:pt x="1356" y="4922"/>
                    <a:pt x="1279" y="4922"/>
                  </a:cubicBezTo>
                  <a:cubicBezTo>
                    <a:pt x="1257" y="4922"/>
                    <a:pt x="1232" y="4916"/>
                    <a:pt x="1203" y="4903"/>
                  </a:cubicBezTo>
                  <a:lnTo>
                    <a:pt x="1120" y="4903"/>
                  </a:lnTo>
                  <a:cubicBezTo>
                    <a:pt x="1036" y="4927"/>
                    <a:pt x="953" y="4939"/>
                    <a:pt x="906" y="5010"/>
                  </a:cubicBezTo>
                  <a:cubicBezTo>
                    <a:pt x="882" y="5046"/>
                    <a:pt x="953" y="5070"/>
                    <a:pt x="894" y="5105"/>
                  </a:cubicBezTo>
                  <a:cubicBezTo>
                    <a:pt x="799" y="5147"/>
                    <a:pt x="733" y="5217"/>
                    <a:pt x="637" y="5217"/>
                  </a:cubicBezTo>
                  <a:cubicBezTo>
                    <a:pt x="624" y="5217"/>
                    <a:pt x="610" y="5215"/>
                    <a:pt x="596" y="5213"/>
                  </a:cubicBezTo>
                  <a:cubicBezTo>
                    <a:pt x="548" y="5213"/>
                    <a:pt x="513" y="5225"/>
                    <a:pt x="489" y="5272"/>
                  </a:cubicBezTo>
                  <a:cubicBezTo>
                    <a:pt x="477" y="5391"/>
                    <a:pt x="417" y="5451"/>
                    <a:pt x="274" y="5451"/>
                  </a:cubicBezTo>
                  <a:cubicBezTo>
                    <a:pt x="251" y="5451"/>
                    <a:pt x="203" y="5451"/>
                    <a:pt x="179" y="5463"/>
                  </a:cubicBezTo>
                  <a:cubicBezTo>
                    <a:pt x="155" y="5475"/>
                    <a:pt x="132" y="5486"/>
                    <a:pt x="120" y="5522"/>
                  </a:cubicBezTo>
                  <a:cubicBezTo>
                    <a:pt x="84" y="5594"/>
                    <a:pt x="60" y="5665"/>
                    <a:pt x="36" y="5748"/>
                  </a:cubicBezTo>
                  <a:cubicBezTo>
                    <a:pt x="36" y="5963"/>
                    <a:pt x="1" y="6177"/>
                    <a:pt x="120" y="6379"/>
                  </a:cubicBezTo>
                  <a:cubicBezTo>
                    <a:pt x="191" y="6475"/>
                    <a:pt x="310" y="6522"/>
                    <a:pt x="334" y="6653"/>
                  </a:cubicBezTo>
                  <a:cubicBezTo>
                    <a:pt x="358" y="6689"/>
                    <a:pt x="382" y="6760"/>
                    <a:pt x="394" y="6796"/>
                  </a:cubicBezTo>
                  <a:lnTo>
                    <a:pt x="429" y="6832"/>
                  </a:lnTo>
                  <a:cubicBezTo>
                    <a:pt x="441" y="6844"/>
                    <a:pt x="477" y="6844"/>
                    <a:pt x="489" y="6844"/>
                  </a:cubicBezTo>
                  <a:cubicBezTo>
                    <a:pt x="567" y="6791"/>
                    <a:pt x="633" y="6758"/>
                    <a:pt x="709" y="6758"/>
                  </a:cubicBezTo>
                  <a:cubicBezTo>
                    <a:pt x="737" y="6758"/>
                    <a:pt x="766" y="6763"/>
                    <a:pt x="798" y="6772"/>
                  </a:cubicBezTo>
                  <a:lnTo>
                    <a:pt x="858" y="6772"/>
                  </a:lnTo>
                  <a:cubicBezTo>
                    <a:pt x="891" y="6764"/>
                    <a:pt x="912" y="6750"/>
                    <a:pt x="938" y="6750"/>
                  </a:cubicBezTo>
                  <a:cubicBezTo>
                    <a:pt x="950" y="6750"/>
                    <a:pt x="962" y="6753"/>
                    <a:pt x="977" y="6760"/>
                  </a:cubicBezTo>
                  <a:cubicBezTo>
                    <a:pt x="1048" y="6772"/>
                    <a:pt x="1108" y="6796"/>
                    <a:pt x="1167" y="6832"/>
                  </a:cubicBezTo>
                  <a:cubicBezTo>
                    <a:pt x="1167" y="6832"/>
                    <a:pt x="1191" y="6820"/>
                    <a:pt x="1203" y="6820"/>
                  </a:cubicBezTo>
                  <a:cubicBezTo>
                    <a:pt x="1227" y="6772"/>
                    <a:pt x="1263" y="6737"/>
                    <a:pt x="1322" y="6737"/>
                  </a:cubicBezTo>
                  <a:cubicBezTo>
                    <a:pt x="1329" y="6735"/>
                    <a:pt x="1334" y="6734"/>
                    <a:pt x="1340" y="6734"/>
                  </a:cubicBezTo>
                  <a:cubicBezTo>
                    <a:pt x="1373" y="6734"/>
                    <a:pt x="1382" y="6765"/>
                    <a:pt x="1382" y="6796"/>
                  </a:cubicBezTo>
                  <a:cubicBezTo>
                    <a:pt x="1382" y="6808"/>
                    <a:pt x="1394" y="6832"/>
                    <a:pt x="1417" y="6844"/>
                  </a:cubicBezTo>
                  <a:cubicBezTo>
                    <a:pt x="1453" y="6856"/>
                    <a:pt x="1489" y="6891"/>
                    <a:pt x="1513" y="6915"/>
                  </a:cubicBezTo>
                  <a:cubicBezTo>
                    <a:pt x="1537" y="6915"/>
                    <a:pt x="1537" y="6915"/>
                    <a:pt x="1548" y="6903"/>
                  </a:cubicBezTo>
                  <a:cubicBezTo>
                    <a:pt x="1559" y="6893"/>
                    <a:pt x="1551" y="6865"/>
                    <a:pt x="1557" y="6865"/>
                  </a:cubicBezTo>
                  <a:lnTo>
                    <a:pt x="1557" y="6865"/>
                  </a:lnTo>
                  <a:cubicBezTo>
                    <a:pt x="1557" y="6865"/>
                    <a:pt x="1559" y="6866"/>
                    <a:pt x="1560" y="6868"/>
                  </a:cubicBezTo>
                  <a:cubicBezTo>
                    <a:pt x="1608" y="6951"/>
                    <a:pt x="1608" y="7022"/>
                    <a:pt x="1596" y="7094"/>
                  </a:cubicBezTo>
                  <a:cubicBezTo>
                    <a:pt x="1572" y="7153"/>
                    <a:pt x="1548" y="7225"/>
                    <a:pt x="1572" y="7272"/>
                  </a:cubicBezTo>
                  <a:cubicBezTo>
                    <a:pt x="1620" y="7368"/>
                    <a:pt x="1596" y="7439"/>
                    <a:pt x="1596" y="7522"/>
                  </a:cubicBezTo>
                  <a:cubicBezTo>
                    <a:pt x="1596" y="7606"/>
                    <a:pt x="1620" y="7665"/>
                    <a:pt x="1679" y="7713"/>
                  </a:cubicBezTo>
                  <a:cubicBezTo>
                    <a:pt x="1707" y="7721"/>
                    <a:pt x="1736" y="7725"/>
                    <a:pt x="1766" y="7725"/>
                  </a:cubicBezTo>
                  <a:cubicBezTo>
                    <a:pt x="1825" y="7725"/>
                    <a:pt x="1886" y="7709"/>
                    <a:pt x="1941" y="7677"/>
                  </a:cubicBezTo>
                  <a:cubicBezTo>
                    <a:pt x="1977" y="7665"/>
                    <a:pt x="1977" y="7630"/>
                    <a:pt x="1965" y="7618"/>
                  </a:cubicBezTo>
                  <a:cubicBezTo>
                    <a:pt x="1882" y="7511"/>
                    <a:pt x="1929" y="7451"/>
                    <a:pt x="2049" y="7439"/>
                  </a:cubicBezTo>
                  <a:cubicBezTo>
                    <a:pt x="2084" y="7439"/>
                    <a:pt x="2120" y="7427"/>
                    <a:pt x="2144" y="7391"/>
                  </a:cubicBezTo>
                  <a:cubicBezTo>
                    <a:pt x="2147" y="7382"/>
                    <a:pt x="2150" y="7374"/>
                    <a:pt x="2152" y="7369"/>
                  </a:cubicBezTo>
                  <a:lnTo>
                    <a:pt x="2152" y="7369"/>
                  </a:lnTo>
                  <a:cubicBezTo>
                    <a:pt x="2148" y="7386"/>
                    <a:pt x="2143" y="7416"/>
                    <a:pt x="2162" y="7416"/>
                  </a:cubicBezTo>
                  <a:cubicBezTo>
                    <a:pt x="2164" y="7416"/>
                    <a:pt x="2165" y="7416"/>
                    <a:pt x="2168" y="7415"/>
                  </a:cubicBezTo>
                  <a:cubicBezTo>
                    <a:pt x="2203" y="7391"/>
                    <a:pt x="2239" y="7391"/>
                    <a:pt x="2287" y="7391"/>
                  </a:cubicBezTo>
                  <a:cubicBezTo>
                    <a:pt x="2334" y="7380"/>
                    <a:pt x="2346" y="7344"/>
                    <a:pt x="2358" y="7308"/>
                  </a:cubicBezTo>
                  <a:cubicBezTo>
                    <a:pt x="2382" y="7260"/>
                    <a:pt x="2382" y="7225"/>
                    <a:pt x="2394" y="7201"/>
                  </a:cubicBezTo>
                  <a:cubicBezTo>
                    <a:pt x="2406" y="7141"/>
                    <a:pt x="2441" y="7082"/>
                    <a:pt x="2453" y="7022"/>
                  </a:cubicBezTo>
                  <a:cubicBezTo>
                    <a:pt x="2465" y="6951"/>
                    <a:pt x="2513" y="6891"/>
                    <a:pt x="2560" y="6844"/>
                  </a:cubicBezTo>
                  <a:lnTo>
                    <a:pt x="2644" y="6749"/>
                  </a:lnTo>
                  <a:cubicBezTo>
                    <a:pt x="2715" y="6713"/>
                    <a:pt x="2799" y="6665"/>
                    <a:pt x="2870" y="6629"/>
                  </a:cubicBezTo>
                  <a:cubicBezTo>
                    <a:pt x="2918" y="6606"/>
                    <a:pt x="2977" y="6570"/>
                    <a:pt x="3013" y="6546"/>
                  </a:cubicBezTo>
                  <a:cubicBezTo>
                    <a:pt x="3037" y="6546"/>
                    <a:pt x="3049" y="6534"/>
                    <a:pt x="3061" y="6510"/>
                  </a:cubicBezTo>
                  <a:cubicBezTo>
                    <a:pt x="3180" y="6451"/>
                    <a:pt x="3287" y="6391"/>
                    <a:pt x="3406" y="6356"/>
                  </a:cubicBezTo>
                  <a:cubicBezTo>
                    <a:pt x="3485" y="6324"/>
                    <a:pt x="3559" y="6297"/>
                    <a:pt x="3635" y="6297"/>
                  </a:cubicBezTo>
                  <a:cubicBezTo>
                    <a:pt x="3673" y="6297"/>
                    <a:pt x="3711" y="6304"/>
                    <a:pt x="3751" y="6320"/>
                  </a:cubicBezTo>
                  <a:cubicBezTo>
                    <a:pt x="4013" y="6415"/>
                    <a:pt x="4251" y="6546"/>
                    <a:pt x="4442" y="6749"/>
                  </a:cubicBezTo>
                  <a:lnTo>
                    <a:pt x="4561" y="6868"/>
                  </a:lnTo>
                  <a:cubicBezTo>
                    <a:pt x="4656" y="6975"/>
                    <a:pt x="4716" y="7094"/>
                    <a:pt x="4704" y="7249"/>
                  </a:cubicBezTo>
                  <a:cubicBezTo>
                    <a:pt x="4704" y="7272"/>
                    <a:pt x="4680" y="7284"/>
                    <a:pt x="4668" y="7320"/>
                  </a:cubicBezTo>
                  <a:cubicBezTo>
                    <a:pt x="4656" y="7344"/>
                    <a:pt x="4620" y="7391"/>
                    <a:pt x="4608" y="7439"/>
                  </a:cubicBezTo>
                  <a:cubicBezTo>
                    <a:pt x="4596" y="7487"/>
                    <a:pt x="4561" y="7546"/>
                    <a:pt x="4549" y="7582"/>
                  </a:cubicBezTo>
                  <a:cubicBezTo>
                    <a:pt x="4537" y="7641"/>
                    <a:pt x="4537" y="7725"/>
                    <a:pt x="4525" y="7784"/>
                  </a:cubicBezTo>
                  <a:cubicBezTo>
                    <a:pt x="4525" y="7820"/>
                    <a:pt x="4549" y="7856"/>
                    <a:pt x="4596" y="7880"/>
                  </a:cubicBezTo>
                  <a:cubicBezTo>
                    <a:pt x="4644" y="7915"/>
                    <a:pt x="4680" y="7963"/>
                    <a:pt x="4680" y="8022"/>
                  </a:cubicBezTo>
                  <a:cubicBezTo>
                    <a:pt x="4716" y="8106"/>
                    <a:pt x="4716" y="8201"/>
                    <a:pt x="4763" y="8284"/>
                  </a:cubicBezTo>
                  <a:cubicBezTo>
                    <a:pt x="4882" y="8320"/>
                    <a:pt x="4954" y="8380"/>
                    <a:pt x="5013" y="8463"/>
                  </a:cubicBezTo>
                  <a:cubicBezTo>
                    <a:pt x="5037" y="8523"/>
                    <a:pt x="5085" y="8570"/>
                    <a:pt x="5132" y="8618"/>
                  </a:cubicBezTo>
                  <a:cubicBezTo>
                    <a:pt x="5153" y="8639"/>
                    <a:pt x="5184" y="8679"/>
                    <a:pt x="5224" y="8679"/>
                  </a:cubicBezTo>
                  <a:cubicBezTo>
                    <a:pt x="5229" y="8679"/>
                    <a:pt x="5234" y="8679"/>
                    <a:pt x="5239" y="8677"/>
                  </a:cubicBezTo>
                  <a:lnTo>
                    <a:pt x="5335" y="8868"/>
                  </a:lnTo>
                  <a:cubicBezTo>
                    <a:pt x="5335" y="8999"/>
                    <a:pt x="5275" y="9106"/>
                    <a:pt x="5299" y="9237"/>
                  </a:cubicBezTo>
                  <a:cubicBezTo>
                    <a:pt x="5358" y="9296"/>
                    <a:pt x="5442" y="9308"/>
                    <a:pt x="5513" y="9356"/>
                  </a:cubicBezTo>
                  <a:cubicBezTo>
                    <a:pt x="5668" y="9404"/>
                    <a:pt x="5835" y="9404"/>
                    <a:pt x="5978" y="9416"/>
                  </a:cubicBezTo>
                  <a:cubicBezTo>
                    <a:pt x="5992" y="9414"/>
                    <a:pt x="6007" y="9414"/>
                    <a:pt x="6022" y="9414"/>
                  </a:cubicBezTo>
                  <a:cubicBezTo>
                    <a:pt x="6140" y="9414"/>
                    <a:pt x="6266" y="9451"/>
                    <a:pt x="6382" y="9451"/>
                  </a:cubicBezTo>
                  <a:lnTo>
                    <a:pt x="6466" y="9451"/>
                  </a:lnTo>
                  <a:cubicBezTo>
                    <a:pt x="6505" y="9451"/>
                    <a:pt x="6545" y="9453"/>
                    <a:pt x="6585" y="9453"/>
                  </a:cubicBezTo>
                  <a:cubicBezTo>
                    <a:pt x="6664" y="9453"/>
                    <a:pt x="6744" y="9447"/>
                    <a:pt x="6823" y="9416"/>
                  </a:cubicBezTo>
                  <a:cubicBezTo>
                    <a:pt x="6891" y="9381"/>
                    <a:pt x="6953" y="9353"/>
                    <a:pt x="7018" y="9353"/>
                  </a:cubicBezTo>
                  <a:cubicBezTo>
                    <a:pt x="7044" y="9353"/>
                    <a:pt x="7070" y="9358"/>
                    <a:pt x="7097" y="9368"/>
                  </a:cubicBezTo>
                  <a:cubicBezTo>
                    <a:pt x="7228" y="9427"/>
                    <a:pt x="7347" y="9546"/>
                    <a:pt x="7478" y="9606"/>
                  </a:cubicBezTo>
                  <a:cubicBezTo>
                    <a:pt x="7525" y="9642"/>
                    <a:pt x="7537" y="9701"/>
                    <a:pt x="7537" y="9749"/>
                  </a:cubicBezTo>
                  <a:cubicBezTo>
                    <a:pt x="7561" y="9820"/>
                    <a:pt x="7573" y="9880"/>
                    <a:pt x="7585" y="9939"/>
                  </a:cubicBezTo>
                  <a:cubicBezTo>
                    <a:pt x="7621" y="10070"/>
                    <a:pt x="7692" y="10142"/>
                    <a:pt x="7811" y="10201"/>
                  </a:cubicBezTo>
                  <a:cubicBezTo>
                    <a:pt x="7883" y="10249"/>
                    <a:pt x="7954" y="10285"/>
                    <a:pt x="8002" y="10344"/>
                  </a:cubicBezTo>
                  <a:cubicBezTo>
                    <a:pt x="8061" y="10404"/>
                    <a:pt x="8109" y="10475"/>
                    <a:pt x="8156" y="10547"/>
                  </a:cubicBezTo>
                  <a:cubicBezTo>
                    <a:pt x="8216" y="10642"/>
                    <a:pt x="8275" y="10725"/>
                    <a:pt x="8347" y="10797"/>
                  </a:cubicBezTo>
                  <a:cubicBezTo>
                    <a:pt x="8359" y="10820"/>
                    <a:pt x="8395" y="10832"/>
                    <a:pt x="8418" y="10832"/>
                  </a:cubicBezTo>
                  <a:cubicBezTo>
                    <a:pt x="8514" y="10820"/>
                    <a:pt x="8573" y="10761"/>
                    <a:pt x="8633" y="10713"/>
                  </a:cubicBezTo>
                  <a:cubicBezTo>
                    <a:pt x="8656" y="10701"/>
                    <a:pt x="8692" y="10654"/>
                    <a:pt x="8704" y="10618"/>
                  </a:cubicBezTo>
                  <a:cubicBezTo>
                    <a:pt x="8776" y="10487"/>
                    <a:pt x="8883" y="10404"/>
                    <a:pt x="9002" y="10308"/>
                  </a:cubicBezTo>
                  <a:cubicBezTo>
                    <a:pt x="9073" y="10249"/>
                    <a:pt x="9145" y="10178"/>
                    <a:pt x="9240" y="10118"/>
                  </a:cubicBezTo>
                  <a:cubicBezTo>
                    <a:pt x="9311" y="10058"/>
                    <a:pt x="9407" y="10011"/>
                    <a:pt x="9490" y="9987"/>
                  </a:cubicBezTo>
                  <a:cubicBezTo>
                    <a:pt x="9645" y="9927"/>
                    <a:pt x="9764" y="9820"/>
                    <a:pt x="9883" y="9713"/>
                  </a:cubicBezTo>
                  <a:cubicBezTo>
                    <a:pt x="9954" y="9642"/>
                    <a:pt x="10073" y="9630"/>
                    <a:pt x="10121" y="9523"/>
                  </a:cubicBezTo>
                  <a:cubicBezTo>
                    <a:pt x="10093" y="9477"/>
                    <a:pt x="10116" y="9459"/>
                    <a:pt x="10149" y="9459"/>
                  </a:cubicBezTo>
                  <a:cubicBezTo>
                    <a:pt x="10159" y="9459"/>
                    <a:pt x="10170" y="9460"/>
                    <a:pt x="10180" y="9463"/>
                  </a:cubicBezTo>
                  <a:cubicBezTo>
                    <a:pt x="10192" y="9463"/>
                    <a:pt x="10192" y="9463"/>
                    <a:pt x="10204" y="9451"/>
                  </a:cubicBezTo>
                  <a:cubicBezTo>
                    <a:pt x="10240" y="9404"/>
                    <a:pt x="10192" y="9368"/>
                    <a:pt x="10192" y="9344"/>
                  </a:cubicBezTo>
                  <a:cubicBezTo>
                    <a:pt x="10240" y="9344"/>
                    <a:pt x="10264" y="9392"/>
                    <a:pt x="10311" y="9392"/>
                  </a:cubicBezTo>
                  <a:cubicBezTo>
                    <a:pt x="10335" y="9368"/>
                    <a:pt x="10371" y="9344"/>
                    <a:pt x="10383" y="9308"/>
                  </a:cubicBezTo>
                  <a:lnTo>
                    <a:pt x="10538" y="9118"/>
                  </a:lnTo>
                  <a:cubicBezTo>
                    <a:pt x="10573" y="9118"/>
                    <a:pt x="10609" y="9094"/>
                    <a:pt x="10633" y="9058"/>
                  </a:cubicBezTo>
                  <a:cubicBezTo>
                    <a:pt x="10669" y="8999"/>
                    <a:pt x="10681" y="8939"/>
                    <a:pt x="10692" y="8880"/>
                  </a:cubicBezTo>
                  <a:cubicBezTo>
                    <a:pt x="10716" y="8808"/>
                    <a:pt x="10740" y="8737"/>
                    <a:pt x="10752" y="8654"/>
                  </a:cubicBezTo>
                  <a:cubicBezTo>
                    <a:pt x="10783" y="8552"/>
                    <a:pt x="10822" y="8467"/>
                    <a:pt x="10929" y="8467"/>
                  </a:cubicBezTo>
                  <a:cubicBezTo>
                    <a:pt x="10947" y="8467"/>
                    <a:pt x="10968" y="8470"/>
                    <a:pt x="10990" y="8475"/>
                  </a:cubicBezTo>
                  <a:cubicBezTo>
                    <a:pt x="10990" y="8463"/>
                    <a:pt x="11014" y="8451"/>
                    <a:pt x="11014" y="8439"/>
                  </a:cubicBezTo>
                  <a:cubicBezTo>
                    <a:pt x="11026" y="8284"/>
                    <a:pt x="11038" y="8153"/>
                    <a:pt x="11073" y="7999"/>
                  </a:cubicBezTo>
                  <a:cubicBezTo>
                    <a:pt x="11073" y="7880"/>
                    <a:pt x="11097" y="7761"/>
                    <a:pt x="11109" y="7641"/>
                  </a:cubicBezTo>
                  <a:cubicBezTo>
                    <a:pt x="11264" y="7320"/>
                    <a:pt x="11395" y="6987"/>
                    <a:pt x="11609" y="6713"/>
                  </a:cubicBezTo>
                  <a:cubicBezTo>
                    <a:pt x="11609" y="6594"/>
                    <a:pt x="11669" y="6487"/>
                    <a:pt x="11728" y="6391"/>
                  </a:cubicBezTo>
                  <a:cubicBezTo>
                    <a:pt x="11728" y="6435"/>
                    <a:pt x="11741" y="6460"/>
                    <a:pt x="11768" y="6460"/>
                  </a:cubicBezTo>
                  <a:cubicBezTo>
                    <a:pt x="11777" y="6460"/>
                    <a:pt x="11787" y="6457"/>
                    <a:pt x="11800" y="6451"/>
                  </a:cubicBezTo>
                  <a:cubicBezTo>
                    <a:pt x="11800" y="6451"/>
                    <a:pt x="11812" y="6439"/>
                    <a:pt x="11824" y="6439"/>
                  </a:cubicBezTo>
                  <a:cubicBezTo>
                    <a:pt x="11907" y="6379"/>
                    <a:pt x="11943" y="6296"/>
                    <a:pt x="12026" y="6248"/>
                  </a:cubicBezTo>
                  <a:cubicBezTo>
                    <a:pt x="12121" y="6153"/>
                    <a:pt x="12228" y="6058"/>
                    <a:pt x="12336" y="5951"/>
                  </a:cubicBezTo>
                  <a:lnTo>
                    <a:pt x="12383" y="5903"/>
                  </a:lnTo>
                  <a:cubicBezTo>
                    <a:pt x="12455" y="5832"/>
                    <a:pt x="12419" y="5772"/>
                    <a:pt x="12407" y="5701"/>
                  </a:cubicBezTo>
                  <a:cubicBezTo>
                    <a:pt x="12347" y="5522"/>
                    <a:pt x="12383" y="5355"/>
                    <a:pt x="12514" y="5201"/>
                  </a:cubicBezTo>
                  <a:cubicBezTo>
                    <a:pt x="12562" y="5165"/>
                    <a:pt x="12621" y="5165"/>
                    <a:pt x="12681" y="5129"/>
                  </a:cubicBezTo>
                  <a:cubicBezTo>
                    <a:pt x="12764" y="5105"/>
                    <a:pt x="12836" y="5058"/>
                    <a:pt x="12895" y="4986"/>
                  </a:cubicBezTo>
                  <a:cubicBezTo>
                    <a:pt x="13002" y="4844"/>
                    <a:pt x="13050" y="4689"/>
                    <a:pt x="13109" y="4534"/>
                  </a:cubicBezTo>
                  <a:cubicBezTo>
                    <a:pt x="13217" y="4391"/>
                    <a:pt x="13133" y="4236"/>
                    <a:pt x="13109" y="4093"/>
                  </a:cubicBezTo>
                  <a:cubicBezTo>
                    <a:pt x="13074" y="3974"/>
                    <a:pt x="13109" y="3855"/>
                    <a:pt x="13181" y="3748"/>
                  </a:cubicBezTo>
                  <a:cubicBezTo>
                    <a:pt x="13169" y="3736"/>
                    <a:pt x="13169" y="3712"/>
                    <a:pt x="13169" y="3701"/>
                  </a:cubicBezTo>
                  <a:cubicBezTo>
                    <a:pt x="13121" y="3593"/>
                    <a:pt x="13121" y="3510"/>
                    <a:pt x="13193" y="3415"/>
                  </a:cubicBezTo>
                  <a:cubicBezTo>
                    <a:pt x="13217" y="3391"/>
                    <a:pt x="13193" y="3379"/>
                    <a:pt x="13181" y="3355"/>
                  </a:cubicBezTo>
                  <a:cubicBezTo>
                    <a:pt x="13157" y="3343"/>
                    <a:pt x="13121" y="3331"/>
                    <a:pt x="13098" y="3331"/>
                  </a:cubicBezTo>
                  <a:cubicBezTo>
                    <a:pt x="13038" y="3331"/>
                    <a:pt x="12955" y="3331"/>
                    <a:pt x="12895" y="3320"/>
                  </a:cubicBezTo>
                  <a:cubicBezTo>
                    <a:pt x="12883" y="3296"/>
                    <a:pt x="12871" y="3296"/>
                    <a:pt x="12859" y="3296"/>
                  </a:cubicBezTo>
                  <a:cubicBezTo>
                    <a:pt x="12645" y="3260"/>
                    <a:pt x="12502" y="3117"/>
                    <a:pt x="12324" y="3022"/>
                  </a:cubicBezTo>
                  <a:cubicBezTo>
                    <a:pt x="12228" y="2962"/>
                    <a:pt x="12145" y="2903"/>
                    <a:pt x="12038" y="2903"/>
                  </a:cubicBezTo>
                  <a:lnTo>
                    <a:pt x="11943" y="2879"/>
                  </a:lnTo>
                  <a:cubicBezTo>
                    <a:pt x="11900" y="2837"/>
                    <a:pt x="11853" y="2820"/>
                    <a:pt x="11804" y="2820"/>
                  </a:cubicBezTo>
                  <a:cubicBezTo>
                    <a:pt x="11742" y="2820"/>
                    <a:pt x="11675" y="2846"/>
                    <a:pt x="11609" y="2879"/>
                  </a:cubicBezTo>
                  <a:cubicBezTo>
                    <a:pt x="11574" y="2903"/>
                    <a:pt x="11562" y="2915"/>
                    <a:pt x="11550" y="2939"/>
                  </a:cubicBezTo>
                  <a:cubicBezTo>
                    <a:pt x="11502" y="3034"/>
                    <a:pt x="11407" y="3093"/>
                    <a:pt x="11347" y="3165"/>
                  </a:cubicBezTo>
                  <a:cubicBezTo>
                    <a:pt x="11288" y="3236"/>
                    <a:pt x="11228" y="3284"/>
                    <a:pt x="11157" y="3320"/>
                  </a:cubicBezTo>
                  <a:cubicBezTo>
                    <a:pt x="11099" y="3344"/>
                    <a:pt x="11037" y="3350"/>
                    <a:pt x="10973" y="3350"/>
                  </a:cubicBezTo>
                  <a:cubicBezTo>
                    <a:pt x="10899" y="3350"/>
                    <a:pt x="10823" y="3341"/>
                    <a:pt x="10749" y="3341"/>
                  </a:cubicBezTo>
                  <a:cubicBezTo>
                    <a:pt x="10730" y="3341"/>
                    <a:pt x="10711" y="3342"/>
                    <a:pt x="10692" y="3343"/>
                  </a:cubicBezTo>
                  <a:lnTo>
                    <a:pt x="10264" y="3343"/>
                  </a:lnTo>
                  <a:cubicBezTo>
                    <a:pt x="10121" y="3331"/>
                    <a:pt x="9966" y="3296"/>
                    <a:pt x="9835" y="3224"/>
                  </a:cubicBezTo>
                  <a:cubicBezTo>
                    <a:pt x="9799" y="3224"/>
                    <a:pt x="9788" y="3212"/>
                    <a:pt x="9764" y="3200"/>
                  </a:cubicBezTo>
                  <a:cubicBezTo>
                    <a:pt x="9716" y="3177"/>
                    <a:pt x="9680" y="3153"/>
                    <a:pt x="9657" y="3141"/>
                  </a:cubicBezTo>
                  <a:cubicBezTo>
                    <a:pt x="9609" y="3105"/>
                    <a:pt x="9561" y="3093"/>
                    <a:pt x="9538" y="3058"/>
                  </a:cubicBezTo>
                  <a:cubicBezTo>
                    <a:pt x="9442" y="2986"/>
                    <a:pt x="9371" y="2915"/>
                    <a:pt x="9299" y="2819"/>
                  </a:cubicBezTo>
                  <a:cubicBezTo>
                    <a:pt x="9168" y="2617"/>
                    <a:pt x="9073" y="2403"/>
                    <a:pt x="9133" y="2153"/>
                  </a:cubicBezTo>
                  <a:cubicBezTo>
                    <a:pt x="9145" y="2093"/>
                    <a:pt x="9192" y="2046"/>
                    <a:pt x="9252" y="2022"/>
                  </a:cubicBezTo>
                  <a:cubicBezTo>
                    <a:pt x="9252" y="2022"/>
                    <a:pt x="9264" y="2010"/>
                    <a:pt x="9288" y="2010"/>
                  </a:cubicBezTo>
                  <a:cubicBezTo>
                    <a:pt x="9311" y="1986"/>
                    <a:pt x="9347" y="1986"/>
                    <a:pt x="9371" y="1974"/>
                  </a:cubicBezTo>
                  <a:cubicBezTo>
                    <a:pt x="9407" y="1962"/>
                    <a:pt x="9418" y="1950"/>
                    <a:pt x="9430" y="1915"/>
                  </a:cubicBezTo>
                  <a:lnTo>
                    <a:pt x="9478" y="1867"/>
                  </a:lnTo>
                  <a:cubicBezTo>
                    <a:pt x="9478" y="1903"/>
                    <a:pt x="9502" y="1915"/>
                    <a:pt x="9538" y="1915"/>
                  </a:cubicBezTo>
                  <a:cubicBezTo>
                    <a:pt x="9585" y="1915"/>
                    <a:pt x="9621" y="1903"/>
                    <a:pt x="9657" y="1891"/>
                  </a:cubicBezTo>
                  <a:cubicBezTo>
                    <a:pt x="9704" y="1855"/>
                    <a:pt x="9764" y="1843"/>
                    <a:pt x="9799" y="1796"/>
                  </a:cubicBezTo>
                  <a:cubicBezTo>
                    <a:pt x="9823" y="1784"/>
                    <a:pt x="9847" y="1748"/>
                    <a:pt x="9859" y="1724"/>
                  </a:cubicBezTo>
                  <a:cubicBezTo>
                    <a:pt x="9883" y="1676"/>
                    <a:pt x="9907" y="1629"/>
                    <a:pt x="9930" y="1593"/>
                  </a:cubicBezTo>
                  <a:lnTo>
                    <a:pt x="9930" y="1534"/>
                  </a:lnTo>
                  <a:cubicBezTo>
                    <a:pt x="9895" y="1450"/>
                    <a:pt x="9942" y="1379"/>
                    <a:pt x="9907" y="1319"/>
                  </a:cubicBezTo>
                  <a:cubicBezTo>
                    <a:pt x="9887" y="1300"/>
                    <a:pt x="9872" y="1292"/>
                    <a:pt x="9859" y="1292"/>
                  </a:cubicBezTo>
                  <a:cubicBezTo>
                    <a:pt x="9833" y="1292"/>
                    <a:pt x="9819" y="1327"/>
                    <a:pt x="9811" y="1367"/>
                  </a:cubicBezTo>
                  <a:lnTo>
                    <a:pt x="9538" y="1260"/>
                  </a:lnTo>
                  <a:cubicBezTo>
                    <a:pt x="9466" y="1260"/>
                    <a:pt x="9407" y="1295"/>
                    <a:pt x="9347" y="1307"/>
                  </a:cubicBezTo>
                  <a:cubicBezTo>
                    <a:pt x="9260" y="1327"/>
                    <a:pt x="9174" y="1361"/>
                    <a:pt x="9081" y="1361"/>
                  </a:cubicBezTo>
                  <a:cubicBezTo>
                    <a:pt x="9059" y="1361"/>
                    <a:pt x="9036" y="1360"/>
                    <a:pt x="9014" y="1355"/>
                  </a:cubicBezTo>
                  <a:cubicBezTo>
                    <a:pt x="8740" y="1307"/>
                    <a:pt x="8740" y="1307"/>
                    <a:pt x="8752" y="1022"/>
                  </a:cubicBezTo>
                  <a:cubicBezTo>
                    <a:pt x="8752" y="998"/>
                    <a:pt x="8752" y="974"/>
                    <a:pt x="8764" y="950"/>
                  </a:cubicBezTo>
                  <a:cubicBezTo>
                    <a:pt x="8764" y="909"/>
                    <a:pt x="8786" y="896"/>
                    <a:pt x="8816" y="896"/>
                  </a:cubicBezTo>
                  <a:cubicBezTo>
                    <a:pt x="8829" y="896"/>
                    <a:pt x="8844" y="899"/>
                    <a:pt x="8859" y="903"/>
                  </a:cubicBezTo>
                  <a:cubicBezTo>
                    <a:pt x="8877" y="920"/>
                    <a:pt x="8901" y="929"/>
                    <a:pt x="8926" y="929"/>
                  </a:cubicBezTo>
                  <a:cubicBezTo>
                    <a:pt x="8951" y="929"/>
                    <a:pt x="8978" y="920"/>
                    <a:pt x="9002" y="903"/>
                  </a:cubicBezTo>
                  <a:cubicBezTo>
                    <a:pt x="9026" y="891"/>
                    <a:pt x="9061" y="855"/>
                    <a:pt x="9085" y="831"/>
                  </a:cubicBezTo>
                  <a:cubicBezTo>
                    <a:pt x="9109" y="795"/>
                    <a:pt x="9133" y="783"/>
                    <a:pt x="9157" y="760"/>
                  </a:cubicBezTo>
                  <a:cubicBezTo>
                    <a:pt x="9192" y="664"/>
                    <a:pt x="9288" y="605"/>
                    <a:pt x="9371" y="581"/>
                  </a:cubicBezTo>
                  <a:cubicBezTo>
                    <a:pt x="9466" y="545"/>
                    <a:pt x="9549" y="533"/>
                    <a:pt x="9633" y="486"/>
                  </a:cubicBezTo>
                  <a:cubicBezTo>
                    <a:pt x="9704" y="438"/>
                    <a:pt x="9788" y="426"/>
                    <a:pt x="9835" y="355"/>
                  </a:cubicBezTo>
                  <a:cubicBezTo>
                    <a:pt x="9764" y="283"/>
                    <a:pt x="9704" y="188"/>
                    <a:pt x="9752" y="81"/>
                  </a:cubicBezTo>
                  <a:cubicBezTo>
                    <a:pt x="9725" y="27"/>
                    <a:pt x="9692" y="1"/>
                    <a:pt x="9646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1" name="Google Shape;191;p11"/>
          <p:cNvSpPr txBox="1">
            <a:spLocks noGrp="1"/>
          </p:cNvSpPr>
          <p:nvPr>
            <p:ph type="title" hasCustomPrompt="1"/>
          </p:nvPr>
        </p:nvSpPr>
        <p:spPr>
          <a:xfrm>
            <a:off x="1430300" y="1822650"/>
            <a:ext cx="6283500" cy="116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192" name="Google Shape;192;p11"/>
          <p:cNvSpPr txBox="1">
            <a:spLocks noGrp="1"/>
          </p:cNvSpPr>
          <p:nvPr>
            <p:ph type="subTitle" idx="1"/>
          </p:nvPr>
        </p:nvSpPr>
        <p:spPr>
          <a:xfrm>
            <a:off x="2438888" y="2990850"/>
            <a:ext cx="4266000" cy="44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264792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715B68-D370-45BB-BE0E-F86812FE7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FC0D3BB-DE19-4985-A24B-1CB45ED9C1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60F4F9A-C905-49E1-91C9-1B379D37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101F6-29A9-484C-AA28-8CD1198FCFA4}" type="datetimeFigureOut">
              <a:rPr lang="vi-VN" smtClean="0"/>
              <a:t>27/09/2022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68A1EDF-2AEE-4203-B753-60F29DD4F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F55BDDF-12CA-479C-A53F-E387A18B3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FCA92-5D09-4081-98FA-A9CBB41B08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092210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0ECBE5D-C31E-419B-9B2B-7CC7EDB566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8288D12-A8EE-4FD7-8DF0-D40978BB78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8AF398C-5AAE-4E16-B85E-502D2C998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101F6-29A9-484C-AA28-8CD1198FCFA4}" type="datetimeFigureOut">
              <a:rPr lang="vi-VN" smtClean="0"/>
              <a:t>27/09/2022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E649292-8A59-46D2-AE26-1A6D29E97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48AB8AB-71DC-43FB-9C68-E407DA7C5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FCA92-5D09-4081-98FA-A9CBB41B08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0161210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3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3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685800" y="2503200"/>
            <a:ext cx="4323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685800" y="1335000"/>
            <a:ext cx="4323900" cy="116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685800" y="3345000"/>
            <a:ext cx="4323900" cy="4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38281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4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4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/>
          </p:nvPr>
        </p:nvSpPr>
        <p:spPr>
          <a:xfrm>
            <a:off x="685800" y="445025"/>
            <a:ext cx="777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4"/>
          <p:cNvSpPr txBox="1">
            <a:spLocks noGrp="1"/>
          </p:cNvSpPr>
          <p:nvPr>
            <p:ph type="body" idx="1"/>
          </p:nvPr>
        </p:nvSpPr>
        <p:spPr>
          <a:xfrm>
            <a:off x="685800" y="1152475"/>
            <a:ext cx="7772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1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16" name="Google Shape;116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959496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" name="Google Shape;129;p6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" name="Google Shape;130;p6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1" name="Google Shape;131;p6"/>
          <p:cNvSpPr txBox="1">
            <a:spLocks noGrp="1"/>
          </p:cNvSpPr>
          <p:nvPr>
            <p:ph type="title"/>
          </p:nvPr>
        </p:nvSpPr>
        <p:spPr>
          <a:xfrm>
            <a:off x="685800" y="445025"/>
            <a:ext cx="777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000" b="0" i="0" u="none" strike="noStrike" kern="0" cap="none" spc="0" normalizeH="0" baseline="0" noProof="0">
                <a:ln>
                  <a:noFill/>
                </a:ln>
                <a:solidFill>
                  <a:srgbClr val="A0112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A01127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8378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3518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 slide 1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6018850" y="1146775"/>
            <a:ext cx="2453700" cy="165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441075" y="3838375"/>
            <a:ext cx="5109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7945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0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7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ags" Target="../tags/tag2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40.xml"/><Relationship Id="rId16" Type="http://schemas.openxmlformats.org/officeDocument/2006/relationships/tags" Target="../tags/tag5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tags" Target="../tags/tag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912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1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582683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3" r:id="rId2"/>
    <p:sldLayoutId id="2147483705" r:id="rId3"/>
    <p:sldLayoutId id="2147483706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Slab"/>
              <a:buNone/>
              <a:defRPr sz="28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906876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  <p:sldLayoutId id="2147483727" r:id="rId18"/>
    <p:sldLayoutId id="2147483728" r:id="rId19"/>
    <p:sldLayoutId id="2147483729" r:id="rId2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C2DB2FE-E9BB-4592-ABF0-6D9A4DBD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C5362B9-A212-4636-930F-8E280C6B7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2F926F1-7C5D-4AEB-93C4-B41ACAC3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593A9-40E4-4715-BB88-DD783705E2B1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A0687F8-9398-47E0-92F0-116456CA5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1FC9736-C06A-4629-9229-24589F512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649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C2DB2FE-E9BB-4592-ABF0-6D9A4DBDF470}"/>
              </a:ext>
            </a:extLst>
          </p:cNvPr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C5362B9-A212-4636-930F-8E280C6B7D25}"/>
              </a:ext>
            </a:extLst>
          </p:cNvPr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2F926F1-7C5D-4AEB-93C4-B41ACAC332B3}"/>
              </a:ext>
            </a:extLst>
          </p:cNvPr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28593A9-40E4-4715-BB88-DD783705E2B1}" type="datetimeFigureOut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9/27/2022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A0687F8-9398-47E0-92F0-116456CA5571}"/>
              </a:ext>
            </a:extLst>
          </p:cNvPr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1FC9736-C06A-4629-9229-24589F512884}"/>
              </a:ext>
            </a:extLst>
          </p:cNvPr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1D6A31A-DEAA-4B37-8FF5-84366831316E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6044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8E5DE500-361D-474D-882C-6086D4BF8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3C47AA4-9BB9-48E9-B23B-1C6704685E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60041B3-1EC1-4B47-B832-555F715509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387E60-2218-43E4-BAFA-2D5DE65A914C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08209D3-D395-4D0D-95AE-ED0A5F4A02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F4DDB8B-F6E0-49CE-A5CE-31996B3207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587071-5914-46CA-A3A6-EBB66D79A7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3803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  <p:sldLayoutId id="2147483923" r:id="rId10"/>
    <p:sldLayoutId id="2147483924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C0B01CC-4D76-466B-A3B9-942DC494C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B74D21B-7298-4B4B-9971-6A0F49485C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92EB9E5-EBD5-4840-B540-ED8AAC503D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9101F6-29A9-484C-AA28-8CD1198FCFA4}" type="datetimeFigureOut">
              <a:rPr lang="vi-VN" smtClean="0"/>
              <a:t>27/09/2022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69C6541-C68B-41AD-B781-20694EE9B8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0049808-6EF2-47E7-B58D-BFBD9C81C0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4FCA92-5D09-4081-98FA-A9CBB41B08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24111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27126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1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1.png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3.sv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51.png"/><Relationship Id="rId12" Type="http://schemas.openxmlformats.org/officeDocument/2006/relationships/image" Target="../media/image5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3.png"/><Relationship Id="rId11" Type="http://schemas.openxmlformats.org/officeDocument/2006/relationships/image" Target="../media/image57.png"/><Relationship Id="rId5" Type="http://schemas.openxmlformats.org/officeDocument/2006/relationships/image" Target="../media/image52.png"/><Relationship Id="rId10" Type="http://schemas.openxmlformats.org/officeDocument/2006/relationships/image" Target="../media/image56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openxmlformats.org/officeDocument/2006/relationships/tags" Target="../tags/tag25.xml"/><Relationship Id="rId18" Type="http://schemas.openxmlformats.org/officeDocument/2006/relationships/tags" Target="../tags/tag30.xml"/><Relationship Id="rId26" Type="http://schemas.openxmlformats.org/officeDocument/2006/relationships/image" Target="../media/image60.png"/><Relationship Id="rId39" Type="http://schemas.openxmlformats.org/officeDocument/2006/relationships/image" Target="../media/image57.png"/><Relationship Id="rId3" Type="http://schemas.openxmlformats.org/officeDocument/2006/relationships/tags" Target="../tags/tag19.xml"/><Relationship Id="rId21" Type="http://schemas.openxmlformats.org/officeDocument/2006/relationships/tags" Target="../tags/tag33.xml"/><Relationship Id="rId34" Type="http://schemas.openxmlformats.org/officeDocument/2006/relationships/image" Target="../media/image66.png"/><Relationship Id="rId7" Type="http://schemas.microsoft.com/office/2007/relationships/media" Target="../media/media4.wav"/><Relationship Id="rId12" Type="http://schemas.openxmlformats.org/officeDocument/2006/relationships/tags" Target="../tags/tag24.xml"/><Relationship Id="rId17" Type="http://schemas.openxmlformats.org/officeDocument/2006/relationships/tags" Target="../tags/tag29.xml"/><Relationship Id="rId25" Type="http://schemas.openxmlformats.org/officeDocument/2006/relationships/audio" Target="../media/audio2.wav"/><Relationship Id="rId33" Type="http://schemas.openxmlformats.org/officeDocument/2006/relationships/image" Target="../media/image53.png"/><Relationship Id="rId38" Type="http://schemas.openxmlformats.org/officeDocument/2006/relationships/image" Target="../media/image69.png"/><Relationship Id="rId2" Type="http://schemas.openxmlformats.org/officeDocument/2006/relationships/tags" Target="../tags/tag18.xml"/><Relationship Id="rId16" Type="http://schemas.openxmlformats.org/officeDocument/2006/relationships/tags" Target="../tags/tag28.xml"/><Relationship Id="rId20" Type="http://schemas.openxmlformats.org/officeDocument/2006/relationships/tags" Target="../tags/tag32.xml"/><Relationship Id="rId29" Type="http://schemas.openxmlformats.org/officeDocument/2006/relationships/image" Target="../media/image62.png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11" Type="http://schemas.openxmlformats.org/officeDocument/2006/relationships/tags" Target="../tags/tag23.xml"/><Relationship Id="rId24" Type="http://schemas.openxmlformats.org/officeDocument/2006/relationships/notesSlide" Target="../notesSlides/notesSlide11.xml"/><Relationship Id="rId32" Type="http://schemas.openxmlformats.org/officeDocument/2006/relationships/image" Target="../media/image65.png"/><Relationship Id="rId37" Type="http://schemas.openxmlformats.org/officeDocument/2006/relationships/image" Target="../media/image55.png"/><Relationship Id="rId5" Type="http://schemas.openxmlformats.org/officeDocument/2006/relationships/tags" Target="../tags/tag21.xml"/><Relationship Id="rId15" Type="http://schemas.openxmlformats.org/officeDocument/2006/relationships/tags" Target="../tags/tag27.xml"/><Relationship Id="rId23" Type="http://schemas.openxmlformats.org/officeDocument/2006/relationships/slideLayout" Target="../slideLayouts/slideLayout40.xml"/><Relationship Id="rId28" Type="http://schemas.openxmlformats.org/officeDocument/2006/relationships/image" Target="../media/image52.png"/><Relationship Id="rId36" Type="http://schemas.openxmlformats.org/officeDocument/2006/relationships/image" Target="../media/image68.emf"/><Relationship Id="rId10" Type="http://schemas.openxmlformats.org/officeDocument/2006/relationships/audio" Target="../media/media5.mp3"/><Relationship Id="rId19" Type="http://schemas.openxmlformats.org/officeDocument/2006/relationships/tags" Target="../tags/tag31.xml"/><Relationship Id="rId31" Type="http://schemas.openxmlformats.org/officeDocument/2006/relationships/image" Target="../media/image64.png"/><Relationship Id="rId4" Type="http://schemas.openxmlformats.org/officeDocument/2006/relationships/tags" Target="../tags/tag20.xml"/><Relationship Id="rId9" Type="http://schemas.microsoft.com/office/2007/relationships/media" Target="../media/media5.mp3"/><Relationship Id="rId14" Type="http://schemas.openxmlformats.org/officeDocument/2006/relationships/tags" Target="../tags/tag26.xml"/><Relationship Id="rId22" Type="http://schemas.openxmlformats.org/officeDocument/2006/relationships/tags" Target="../tags/tag34.xml"/><Relationship Id="rId27" Type="http://schemas.openxmlformats.org/officeDocument/2006/relationships/image" Target="../media/image61.png"/><Relationship Id="rId30" Type="http://schemas.openxmlformats.org/officeDocument/2006/relationships/image" Target="../media/image63.png"/><Relationship Id="rId35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openxmlformats.org/officeDocument/2006/relationships/tags" Target="../tags/tag43.xml"/><Relationship Id="rId18" Type="http://schemas.openxmlformats.org/officeDocument/2006/relationships/tags" Target="../tags/tag48.xml"/><Relationship Id="rId26" Type="http://schemas.openxmlformats.org/officeDocument/2006/relationships/image" Target="../media/image61.png"/><Relationship Id="rId3" Type="http://schemas.openxmlformats.org/officeDocument/2006/relationships/tags" Target="../tags/tag37.xml"/><Relationship Id="rId21" Type="http://schemas.openxmlformats.org/officeDocument/2006/relationships/tags" Target="../tags/tag51.xml"/><Relationship Id="rId34" Type="http://schemas.openxmlformats.org/officeDocument/2006/relationships/image" Target="../media/image55.png"/><Relationship Id="rId7" Type="http://schemas.microsoft.com/office/2007/relationships/media" Target="../media/media4.wav"/><Relationship Id="rId12" Type="http://schemas.openxmlformats.org/officeDocument/2006/relationships/tags" Target="../tags/tag42.xml"/><Relationship Id="rId17" Type="http://schemas.openxmlformats.org/officeDocument/2006/relationships/tags" Target="../tags/tag47.xml"/><Relationship Id="rId25" Type="http://schemas.openxmlformats.org/officeDocument/2006/relationships/image" Target="../media/image60.png"/><Relationship Id="rId33" Type="http://schemas.openxmlformats.org/officeDocument/2006/relationships/image" Target="../media/image68.emf"/><Relationship Id="rId2" Type="http://schemas.openxmlformats.org/officeDocument/2006/relationships/tags" Target="../tags/tag36.xml"/><Relationship Id="rId16" Type="http://schemas.openxmlformats.org/officeDocument/2006/relationships/tags" Target="../tags/tag46.xml"/><Relationship Id="rId20" Type="http://schemas.openxmlformats.org/officeDocument/2006/relationships/tags" Target="../tags/tag50.xml"/><Relationship Id="rId29" Type="http://schemas.openxmlformats.org/officeDocument/2006/relationships/image" Target="../media/image63.png"/><Relationship Id="rId1" Type="http://schemas.openxmlformats.org/officeDocument/2006/relationships/tags" Target="../tags/tag35.xml"/><Relationship Id="rId6" Type="http://schemas.openxmlformats.org/officeDocument/2006/relationships/tags" Target="../tags/tag40.xml"/><Relationship Id="rId11" Type="http://schemas.openxmlformats.org/officeDocument/2006/relationships/tags" Target="../tags/tag41.xml"/><Relationship Id="rId24" Type="http://schemas.openxmlformats.org/officeDocument/2006/relationships/audio" Target="../media/audio2.wav"/><Relationship Id="rId32" Type="http://schemas.openxmlformats.org/officeDocument/2006/relationships/image" Target="../media/image66.png"/><Relationship Id="rId37" Type="http://schemas.openxmlformats.org/officeDocument/2006/relationships/image" Target="../media/image57.png"/><Relationship Id="rId5" Type="http://schemas.openxmlformats.org/officeDocument/2006/relationships/tags" Target="../tags/tag39.xml"/><Relationship Id="rId15" Type="http://schemas.openxmlformats.org/officeDocument/2006/relationships/tags" Target="../tags/tag45.xml"/><Relationship Id="rId23" Type="http://schemas.openxmlformats.org/officeDocument/2006/relationships/slideLayout" Target="../slideLayouts/slideLayout40.xml"/><Relationship Id="rId28" Type="http://schemas.openxmlformats.org/officeDocument/2006/relationships/image" Target="../media/image62.png"/><Relationship Id="rId36" Type="http://schemas.openxmlformats.org/officeDocument/2006/relationships/image" Target="../media/image69.png"/><Relationship Id="rId10" Type="http://schemas.openxmlformats.org/officeDocument/2006/relationships/audio" Target="../media/media5.mp3"/><Relationship Id="rId19" Type="http://schemas.openxmlformats.org/officeDocument/2006/relationships/tags" Target="../tags/tag49.xml"/><Relationship Id="rId31" Type="http://schemas.openxmlformats.org/officeDocument/2006/relationships/image" Target="../media/image71.png"/><Relationship Id="rId4" Type="http://schemas.openxmlformats.org/officeDocument/2006/relationships/tags" Target="../tags/tag38.xml"/><Relationship Id="rId9" Type="http://schemas.microsoft.com/office/2007/relationships/media" Target="../media/media5.mp3"/><Relationship Id="rId14" Type="http://schemas.openxmlformats.org/officeDocument/2006/relationships/tags" Target="../tags/tag44.xml"/><Relationship Id="rId22" Type="http://schemas.openxmlformats.org/officeDocument/2006/relationships/tags" Target="../tags/tag52.xml"/><Relationship Id="rId27" Type="http://schemas.openxmlformats.org/officeDocument/2006/relationships/image" Target="../media/image52.png"/><Relationship Id="rId30" Type="http://schemas.openxmlformats.org/officeDocument/2006/relationships/image" Target="../media/image70.png"/><Relationship Id="rId35" Type="http://schemas.openxmlformats.org/officeDocument/2006/relationships/image" Target="../media/image6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openxmlformats.org/officeDocument/2006/relationships/tags" Target="../tags/tag61.xml"/><Relationship Id="rId18" Type="http://schemas.openxmlformats.org/officeDocument/2006/relationships/tags" Target="../tags/tag66.xml"/><Relationship Id="rId26" Type="http://schemas.openxmlformats.org/officeDocument/2006/relationships/image" Target="../media/image52.png"/><Relationship Id="rId3" Type="http://schemas.openxmlformats.org/officeDocument/2006/relationships/tags" Target="../tags/tag55.xml"/><Relationship Id="rId21" Type="http://schemas.openxmlformats.org/officeDocument/2006/relationships/slideLayout" Target="../slideLayouts/slideLayout40.xml"/><Relationship Id="rId34" Type="http://schemas.openxmlformats.org/officeDocument/2006/relationships/image" Target="../media/image55.png"/><Relationship Id="rId7" Type="http://schemas.microsoft.com/office/2007/relationships/media" Target="../media/media4.wav"/><Relationship Id="rId12" Type="http://schemas.openxmlformats.org/officeDocument/2006/relationships/tags" Target="../tags/tag60.xml"/><Relationship Id="rId17" Type="http://schemas.openxmlformats.org/officeDocument/2006/relationships/tags" Target="../tags/tag65.xml"/><Relationship Id="rId25" Type="http://schemas.openxmlformats.org/officeDocument/2006/relationships/image" Target="../media/image61.png"/><Relationship Id="rId33" Type="http://schemas.openxmlformats.org/officeDocument/2006/relationships/image" Target="../media/image68.emf"/><Relationship Id="rId2" Type="http://schemas.openxmlformats.org/officeDocument/2006/relationships/tags" Target="../tags/tag54.xml"/><Relationship Id="rId16" Type="http://schemas.openxmlformats.org/officeDocument/2006/relationships/tags" Target="../tags/tag64.xml"/><Relationship Id="rId20" Type="http://schemas.openxmlformats.org/officeDocument/2006/relationships/tags" Target="../tags/tag68.xml"/><Relationship Id="rId29" Type="http://schemas.openxmlformats.org/officeDocument/2006/relationships/image" Target="../media/image70.png"/><Relationship Id="rId1" Type="http://schemas.openxmlformats.org/officeDocument/2006/relationships/tags" Target="../tags/tag53.xml"/><Relationship Id="rId6" Type="http://schemas.openxmlformats.org/officeDocument/2006/relationships/tags" Target="../tags/tag58.xml"/><Relationship Id="rId11" Type="http://schemas.openxmlformats.org/officeDocument/2006/relationships/tags" Target="../tags/tag59.xml"/><Relationship Id="rId24" Type="http://schemas.openxmlformats.org/officeDocument/2006/relationships/image" Target="../media/image60.png"/><Relationship Id="rId32" Type="http://schemas.openxmlformats.org/officeDocument/2006/relationships/image" Target="../media/image66.png"/><Relationship Id="rId5" Type="http://schemas.openxmlformats.org/officeDocument/2006/relationships/tags" Target="../tags/tag57.xml"/><Relationship Id="rId15" Type="http://schemas.openxmlformats.org/officeDocument/2006/relationships/tags" Target="../tags/tag63.xml"/><Relationship Id="rId23" Type="http://schemas.openxmlformats.org/officeDocument/2006/relationships/audio" Target="../media/audio2.wav"/><Relationship Id="rId28" Type="http://schemas.openxmlformats.org/officeDocument/2006/relationships/image" Target="../media/image63.png"/><Relationship Id="rId36" Type="http://schemas.openxmlformats.org/officeDocument/2006/relationships/image" Target="../media/image57.png"/><Relationship Id="rId10" Type="http://schemas.openxmlformats.org/officeDocument/2006/relationships/audio" Target="../media/media5.mp3"/><Relationship Id="rId19" Type="http://schemas.openxmlformats.org/officeDocument/2006/relationships/tags" Target="../tags/tag67.xml"/><Relationship Id="rId31" Type="http://schemas.openxmlformats.org/officeDocument/2006/relationships/image" Target="../media/image72.png"/><Relationship Id="rId4" Type="http://schemas.openxmlformats.org/officeDocument/2006/relationships/tags" Target="../tags/tag56.xml"/><Relationship Id="rId9" Type="http://schemas.microsoft.com/office/2007/relationships/media" Target="../media/media5.mp3"/><Relationship Id="rId14" Type="http://schemas.openxmlformats.org/officeDocument/2006/relationships/tags" Target="../tags/tag62.xml"/><Relationship Id="rId22" Type="http://schemas.openxmlformats.org/officeDocument/2006/relationships/notesSlide" Target="../notesSlides/notesSlide12.xml"/><Relationship Id="rId27" Type="http://schemas.openxmlformats.org/officeDocument/2006/relationships/image" Target="../media/image71.png"/><Relationship Id="rId30" Type="http://schemas.openxmlformats.org/officeDocument/2006/relationships/image" Target="../media/image67.png"/><Relationship Id="rId35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openxmlformats.org/officeDocument/2006/relationships/tags" Target="../tags/tag77.xml"/><Relationship Id="rId18" Type="http://schemas.openxmlformats.org/officeDocument/2006/relationships/tags" Target="../tags/tag82.xml"/><Relationship Id="rId26" Type="http://schemas.openxmlformats.org/officeDocument/2006/relationships/image" Target="../media/image52.png"/><Relationship Id="rId3" Type="http://schemas.openxmlformats.org/officeDocument/2006/relationships/tags" Target="../tags/tag71.xml"/><Relationship Id="rId21" Type="http://schemas.openxmlformats.org/officeDocument/2006/relationships/slideLayout" Target="../slideLayouts/slideLayout40.xml"/><Relationship Id="rId34" Type="http://schemas.openxmlformats.org/officeDocument/2006/relationships/image" Target="../media/image67.png"/><Relationship Id="rId7" Type="http://schemas.microsoft.com/office/2007/relationships/media" Target="../media/media4.wav"/><Relationship Id="rId12" Type="http://schemas.openxmlformats.org/officeDocument/2006/relationships/tags" Target="../tags/tag76.xml"/><Relationship Id="rId17" Type="http://schemas.openxmlformats.org/officeDocument/2006/relationships/tags" Target="../tags/tag81.xml"/><Relationship Id="rId25" Type="http://schemas.openxmlformats.org/officeDocument/2006/relationships/image" Target="../media/image61.png"/><Relationship Id="rId33" Type="http://schemas.openxmlformats.org/officeDocument/2006/relationships/image" Target="../media/image55.png"/><Relationship Id="rId2" Type="http://schemas.openxmlformats.org/officeDocument/2006/relationships/tags" Target="../tags/tag70.xml"/><Relationship Id="rId16" Type="http://schemas.openxmlformats.org/officeDocument/2006/relationships/tags" Target="../tags/tag80.xml"/><Relationship Id="rId20" Type="http://schemas.openxmlformats.org/officeDocument/2006/relationships/tags" Target="../tags/tag84.xml"/><Relationship Id="rId29" Type="http://schemas.openxmlformats.org/officeDocument/2006/relationships/image" Target="../media/image64.png"/><Relationship Id="rId1" Type="http://schemas.openxmlformats.org/officeDocument/2006/relationships/tags" Target="../tags/tag69.xml"/><Relationship Id="rId6" Type="http://schemas.openxmlformats.org/officeDocument/2006/relationships/tags" Target="../tags/tag74.xml"/><Relationship Id="rId11" Type="http://schemas.openxmlformats.org/officeDocument/2006/relationships/tags" Target="../tags/tag75.xml"/><Relationship Id="rId24" Type="http://schemas.openxmlformats.org/officeDocument/2006/relationships/image" Target="../media/image60.png"/><Relationship Id="rId32" Type="http://schemas.openxmlformats.org/officeDocument/2006/relationships/image" Target="../media/image68.emf"/><Relationship Id="rId5" Type="http://schemas.openxmlformats.org/officeDocument/2006/relationships/tags" Target="../tags/tag73.xml"/><Relationship Id="rId15" Type="http://schemas.openxmlformats.org/officeDocument/2006/relationships/tags" Target="../tags/tag79.xml"/><Relationship Id="rId23" Type="http://schemas.openxmlformats.org/officeDocument/2006/relationships/audio" Target="../media/audio2.wav"/><Relationship Id="rId28" Type="http://schemas.openxmlformats.org/officeDocument/2006/relationships/image" Target="../media/image70.png"/><Relationship Id="rId36" Type="http://schemas.openxmlformats.org/officeDocument/2006/relationships/image" Target="../media/image57.png"/><Relationship Id="rId10" Type="http://schemas.openxmlformats.org/officeDocument/2006/relationships/audio" Target="../media/media5.mp3"/><Relationship Id="rId19" Type="http://schemas.openxmlformats.org/officeDocument/2006/relationships/tags" Target="../tags/tag83.xml"/><Relationship Id="rId31" Type="http://schemas.openxmlformats.org/officeDocument/2006/relationships/image" Target="../media/image66.png"/><Relationship Id="rId4" Type="http://schemas.openxmlformats.org/officeDocument/2006/relationships/tags" Target="../tags/tag72.xml"/><Relationship Id="rId9" Type="http://schemas.microsoft.com/office/2007/relationships/media" Target="../media/media5.mp3"/><Relationship Id="rId14" Type="http://schemas.openxmlformats.org/officeDocument/2006/relationships/tags" Target="../tags/tag78.xml"/><Relationship Id="rId22" Type="http://schemas.openxmlformats.org/officeDocument/2006/relationships/notesSlide" Target="../notesSlides/notesSlide13.xml"/><Relationship Id="rId27" Type="http://schemas.openxmlformats.org/officeDocument/2006/relationships/image" Target="../media/image62.png"/><Relationship Id="rId30" Type="http://schemas.openxmlformats.org/officeDocument/2006/relationships/image" Target="../media/image73.png"/><Relationship Id="rId35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6.png"/><Relationship Id="rId4" Type="http://schemas.openxmlformats.org/officeDocument/2006/relationships/image" Target="../media/image75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7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xmlns="" id="{8CDD2C44-DBB0-3841-9425-4B68CEC00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817437"/>
            <a:ext cx="4648199" cy="35086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8000" b="1" dirty="0">
                <a:solidFill>
                  <a:srgbClr val="A01127"/>
                </a:solidFill>
                <a:latin typeface="PT Serif"/>
                <a:sym typeface="PT Serif"/>
              </a:rPr>
              <a:t>A. </a:t>
            </a:r>
            <a:br>
              <a:rPr lang="en-US" sz="8000" b="1" dirty="0">
                <a:solidFill>
                  <a:srgbClr val="A01127"/>
                </a:solidFill>
                <a:latin typeface="PT Serif"/>
                <a:sym typeface="PT Serif"/>
              </a:rPr>
            </a:br>
            <a:r>
              <a:rPr lang="en-US" sz="8000" b="1" dirty="0" err="1">
                <a:solidFill>
                  <a:srgbClr val="A01127"/>
                </a:solidFill>
                <a:latin typeface="PT Serif"/>
                <a:sym typeface="PT Serif"/>
              </a:rPr>
              <a:t>Khởi</a:t>
            </a:r>
            <a:r>
              <a:rPr lang="en-US" sz="8000" b="1" dirty="0">
                <a:solidFill>
                  <a:srgbClr val="A01127"/>
                </a:solidFill>
                <a:latin typeface="PT Serif"/>
                <a:sym typeface="PT Serif"/>
              </a:rPr>
              <a:t> </a:t>
            </a:r>
            <a:r>
              <a:rPr lang="en-US" sz="8000" b="1" dirty="0" err="1">
                <a:solidFill>
                  <a:srgbClr val="A01127"/>
                </a:solidFill>
                <a:latin typeface="PT Serif"/>
                <a:sym typeface="PT Serif"/>
              </a:rPr>
              <a:t>Động</a:t>
            </a:r>
            <a:endParaRPr lang="x-none" sz="8800" b="1" kern="120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8D9C63C-97FA-6543-BDB6-C2700DD30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0399" y="0"/>
            <a:ext cx="2794000" cy="48196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0E0A4A9-01D8-884E-BC37-5F3176FBC5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209550"/>
            <a:ext cx="14478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75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grpId="1" nodeType="withEffect" p14:presetBounceEnd="5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xmlns="" id="{37597067-AC39-914E-B3BF-58DB306652EF}"/>
              </a:ext>
            </a:extLst>
          </p:cNvPr>
          <p:cNvSpPr/>
          <p:nvPr/>
        </p:nvSpPr>
        <p:spPr>
          <a:xfrm>
            <a:off x="4055022" y="1250367"/>
            <a:ext cx="3951590" cy="755578"/>
          </a:xfrm>
          <a:prstGeom prst="roundRect">
            <a:avLst/>
          </a:prstGeom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B7DB269-44D8-C546-AE91-3F613AEF5C62}"/>
              </a:ext>
            </a:extLst>
          </p:cNvPr>
          <p:cNvSpPr/>
          <p:nvPr/>
        </p:nvSpPr>
        <p:spPr>
          <a:xfrm>
            <a:off x="4055022" y="1397323"/>
            <a:ext cx="40349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Khoảng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4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triệu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x-none" sz="2400" b="1" dirty="0">
              <a:solidFill>
                <a:srgbClr val="0070C0"/>
              </a:solidFill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A9DD78E4-FB92-3C4E-A743-5F05A37AEF8F}"/>
              </a:ext>
            </a:extLst>
          </p:cNvPr>
          <p:cNvSpPr/>
          <p:nvPr/>
        </p:nvSpPr>
        <p:spPr>
          <a:xfrm>
            <a:off x="4042209" y="2317497"/>
            <a:ext cx="3951590" cy="1200329"/>
          </a:xfrm>
          <a:prstGeom prst="roundRect">
            <a:avLst/>
          </a:prstGeom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6673493-E65C-9043-AC34-48E23D25B5D8}"/>
              </a:ext>
            </a:extLst>
          </p:cNvPr>
          <p:cNvSpPr/>
          <p:nvPr/>
        </p:nvSpPr>
        <p:spPr>
          <a:xfrm>
            <a:off x="4190099" y="2502162"/>
            <a:ext cx="38083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Đầu nhỏ, trán thấp và bợt ra sau, hàm nhô về phía trước. 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xmlns="" id="{4BA2C3E2-087B-AB4E-946C-5AD16452DC63}"/>
              </a:ext>
            </a:extLst>
          </p:cNvPr>
          <p:cNvSpPr/>
          <p:nvPr/>
        </p:nvSpPr>
        <p:spPr>
          <a:xfrm>
            <a:off x="4022037" y="3985209"/>
            <a:ext cx="3951590" cy="755578"/>
          </a:xfrm>
          <a:prstGeom prst="roundRect">
            <a:avLst/>
          </a:prstGeom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88573F2-0455-4449-82F6-2D80AFD061E7}"/>
              </a:ext>
            </a:extLst>
          </p:cNvPr>
          <p:cNvSpPr/>
          <p:nvPr/>
        </p:nvSpPr>
        <p:spPr>
          <a:xfrm>
            <a:off x="4194712" y="3947500"/>
            <a:ext cx="37789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Trên cơ thể còn bao phủ bởi một lớp lông mỏng.</a:t>
            </a:r>
            <a:endParaRPr lang="x-non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92CC647-B7CE-F442-A15C-E14D85FB113A}"/>
              </a:ext>
            </a:extLst>
          </p:cNvPr>
          <p:cNvGrpSpPr/>
          <p:nvPr/>
        </p:nvGrpSpPr>
        <p:grpSpPr>
          <a:xfrm>
            <a:off x="3171870" y="1153548"/>
            <a:ext cx="924645" cy="896096"/>
            <a:chOff x="4303155" y="714214"/>
            <a:chExt cx="924645" cy="896096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0D054801-7AFE-6746-B108-24AEBA5D2E83}"/>
                </a:ext>
              </a:extLst>
            </p:cNvPr>
            <p:cNvSpPr/>
            <p:nvPr/>
          </p:nvSpPr>
          <p:spPr>
            <a:xfrm>
              <a:off x="4303155" y="714214"/>
              <a:ext cx="924645" cy="896096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57150">
              <a:solidFill>
                <a:srgbClr val="FF0000"/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DEF70656-AADB-9042-A04F-D03A5BB263F7}"/>
                </a:ext>
              </a:extLst>
            </p:cNvPr>
            <p:cNvSpPr txBox="1"/>
            <p:nvPr/>
          </p:nvSpPr>
          <p:spPr>
            <a:xfrm>
              <a:off x="4358423" y="821551"/>
              <a:ext cx="8071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 gian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36E52F50-629D-1840-AE38-9D5A0CD8DBCD}"/>
              </a:ext>
            </a:extLst>
          </p:cNvPr>
          <p:cNvGrpSpPr/>
          <p:nvPr/>
        </p:nvGrpSpPr>
        <p:grpSpPr>
          <a:xfrm>
            <a:off x="3232579" y="2442621"/>
            <a:ext cx="978277" cy="905879"/>
            <a:chOff x="4380286" y="2218968"/>
            <a:chExt cx="978277" cy="905879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527F80B4-11BC-E848-8B41-7819ADE3839E}"/>
                </a:ext>
              </a:extLst>
            </p:cNvPr>
            <p:cNvSpPr/>
            <p:nvPr/>
          </p:nvSpPr>
          <p:spPr>
            <a:xfrm>
              <a:off x="4380286" y="2218968"/>
              <a:ext cx="978277" cy="90587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57150">
              <a:solidFill>
                <a:srgbClr val="FF0000"/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50958635-9E40-8C4D-9ACF-C7F7B4FD8A35}"/>
                </a:ext>
              </a:extLst>
            </p:cNvPr>
            <p:cNvSpPr txBox="1"/>
            <p:nvPr/>
          </p:nvSpPr>
          <p:spPr>
            <a:xfrm>
              <a:off x="4432077" y="2317965"/>
              <a:ext cx="84240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</a:t>
              </a:r>
              <a:r>
                <a:rPr lang="x-none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ặc điểm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67BE23E2-8737-1049-A96D-1B90ABBF02F5}"/>
              </a:ext>
            </a:extLst>
          </p:cNvPr>
          <p:cNvGrpSpPr/>
          <p:nvPr/>
        </p:nvGrpSpPr>
        <p:grpSpPr>
          <a:xfrm>
            <a:off x="3198757" y="3897235"/>
            <a:ext cx="941712" cy="864506"/>
            <a:chOff x="4346464" y="3673582"/>
            <a:chExt cx="941712" cy="86450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1335F580-2DE9-7C4A-8618-97A943C43333}"/>
                </a:ext>
              </a:extLst>
            </p:cNvPr>
            <p:cNvSpPr/>
            <p:nvPr/>
          </p:nvSpPr>
          <p:spPr>
            <a:xfrm>
              <a:off x="4346464" y="3673582"/>
              <a:ext cx="918078" cy="864506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57150">
              <a:solidFill>
                <a:srgbClr val="FF0000"/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14EB6ED0-CD31-BF41-B6FE-043E5BC4DB36}"/>
                </a:ext>
              </a:extLst>
            </p:cNvPr>
            <p:cNvSpPr txBox="1"/>
            <p:nvPr/>
          </p:nvSpPr>
          <p:spPr>
            <a:xfrm>
              <a:off x="4370098" y="3920897"/>
              <a:ext cx="9180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Cơ thể</a:t>
              </a:r>
            </a:p>
          </p:txBody>
        </p:sp>
      </p:grpSp>
      <p:pic>
        <p:nvPicPr>
          <p:cNvPr id="18" name="图片 6">
            <a:extLst>
              <a:ext uri="{FF2B5EF4-FFF2-40B4-BE49-F238E27FC236}">
                <a16:creationId xmlns:a16="http://schemas.microsoft.com/office/drawing/2014/main" xmlns="" id="{7AFC92AF-EEA8-CF40-B9C7-4CB8B281E0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376" y="-987492"/>
            <a:ext cx="2638425" cy="239996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D0C2E22C-7DC5-8C45-8FA3-762E696D26AA}"/>
              </a:ext>
            </a:extLst>
          </p:cNvPr>
          <p:cNvSpPr/>
          <p:nvPr/>
        </p:nvSpPr>
        <p:spPr>
          <a:xfrm>
            <a:off x="3705572" y="137175"/>
            <a:ext cx="395158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SVN-Blenda Script" panose="02000804000000020003" pitchFamily="2" charset="0"/>
              </a:rPr>
              <a:t>Người</a:t>
            </a:r>
            <a:r>
              <a:rPr lang="en-US" sz="5400" b="0" cap="none" spc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SVN-Blenda Script" panose="02000804000000020003" pitchFamily="2" charset="0"/>
              </a:rPr>
              <a:t> </a:t>
            </a:r>
            <a:r>
              <a:rPr lang="en-US" sz="5400" b="0" cap="none" spc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SVN-Blenda Script" panose="02000804000000020003" pitchFamily="2" charset="0"/>
              </a:rPr>
              <a:t>tối</a:t>
            </a:r>
            <a:r>
              <a:rPr lang="en-US" sz="5400" b="0" cap="none" spc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SVN-Blenda Script" panose="02000804000000020003" pitchFamily="2" charset="0"/>
              </a:rPr>
              <a:t> </a:t>
            </a:r>
            <a:r>
              <a:rPr lang="en-US" sz="5400" b="0" cap="none" spc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SVN-Blenda Script" panose="02000804000000020003" pitchFamily="2" charset="0"/>
              </a:rPr>
              <a:t>cổ</a:t>
            </a:r>
            <a:endParaRPr lang="en-US" sz="5400" b="0" cap="none" spc="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SVN-Blenda Script" panose="02000804000000020003" pitchFamily="2" charset="0"/>
            </a:endParaRP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xmlns="" id="{3ABF168A-45F3-4044-AD64-83EDCA466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01" y="472440"/>
            <a:ext cx="3467908" cy="4671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4927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7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4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9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4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9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4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/>
          <p:bldP spid="4" grpId="0" animBg="1"/>
          <p:bldP spid="5" grpId="0"/>
          <p:bldP spid="6" grpId="0" animBg="1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7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4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9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4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4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/>
          <p:bldP spid="4" grpId="0" animBg="1"/>
          <p:bldP spid="5" grpId="0"/>
          <p:bldP spid="6" grpId="0" animBg="1"/>
          <p:bldP spid="7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https://cdn.vungoi.vn/vungoi/1543911321052_3.png">
            <a:extLst>
              <a:ext uri="{FF2B5EF4-FFF2-40B4-BE49-F238E27FC236}">
                <a16:creationId xmlns:a16="http://schemas.microsoft.com/office/drawing/2014/main" xmlns="" id="{C0AF727D-A976-5245-8E56-853DAF28882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19" name="Rectangle: Rounded Corners 1">
            <a:extLst>
              <a:ext uri="{FF2B5EF4-FFF2-40B4-BE49-F238E27FC236}">
                <a16:creationId xmlns:a16="http://schemas.microsoft.com/office/drawing/2014/main" xmlns="" id="{3CAB3BBD-4291-034B-A2CE-6C6FEDCD997C}"/>
              </a:ext>
            </a:extLst>
          </p:cNvPr>
          <p:cNvSpPr/>
          <p:nvPr/>
        </p:nvSpPr>
        <p:spPr>
          <a:xfrm>
            <a:off x="2971800" y="2419349"/>
            <a:ext cx="3505200" cy="381001"/>
          </a:xfrm>
          <a:prstGeom prst="roundRect">
            <a:avLst/>
          </a:prstGeom>
          <a:solidFill>
            <a:srgbClr val="F8C0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 : Khoảng 15 vạn năm</a:t>
            </a:r>
          </a:p>
        </p:txBody>
      </p:sp>
    </p:spTree>
    <p:extLst>
      <p:ext uri="{BB962C8B-B14F-4D97-AF65-F5344CB8AC3E}">
        <p14:creationId xmlns:p14="http://schemas.microsoft.com/office/powerpoint/2010/main" val="1428929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DB5E92C1-48C7-413A-9FF1-B123844FA0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06B1D5C4-3EAF-4265-BE7E-9241721898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2550"/>
            <a:ext cx="4395429" cy="390809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664DE2B-7103-4259-BF13-B87D139B4FC8}"/>
              </a:ext>
            </a:extLst>
          </p:cNvPr>
          <p:cNvSpPr txBox="1"/>
          <p:nvPr/>
        </p:nvSpPr>
        <p:spPr>
          <a:xfrm>
            <a:off x="451099" y="1820868"/>
            <a:ext cx="368413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3200" b="1" i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Nhìn</a:t>
            </a:r>
            <a:r>
              <a:rPr lang="en-US" sz="3200" b="1" i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lang="en-US" sz="3200" b="1" i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lang="en-US" sz="3200" b="1" i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i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lang="en-US" sz="3200" b="1" i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i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này</a:t>
            </a:r>
            <a:r>
              <a:rPr lang="en-US" sz="3200" b="1" i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3200" b="1" i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lang="en-US" sz="3200" b="1" i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i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lang="en-US" sz="3200" b="1" i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i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rút</a:t>
            </a:r>
            <a:r>
              <a:rPr lang="en-US" sz="3200" b="1" i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 </a:t>
            </a:r>
            <a:r>
              <a:rPr lang="en-US" sz="3200" b="1" i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lang="en-US" sz="3200" b="1" i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i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lang="en-US" sz="3200" b="1" i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i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lang="en-US" sz="3200" b="1" i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i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giữa</a:t>
            </a:r>
            <a:r>
              <a:rPr lang="en-US" sz="3200" b="1" i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i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lang="en-US" sz="3200" b="1" i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i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Tối</a:t>
            </a:r>
            <a:r>
              <a:rPr lang="en-US" sz="3200" b="1" i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i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cổ</a:t>
            </a:r>
            <a:r>
              <a:rPr lang="en-US" sz="3200" b="1" i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i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US" sz="3200" b="1" i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i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lang="en-US" sz="3200" b="1" i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i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tinh</a:t>
            </a:r>
            <a:r>
              <a:rPr lang="en-US" sz="3200" b="1" i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i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</a:t>
            </a:r>
            <a:r>
              <a:rPr lang="en-US" sz="3200" b="1" i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endParaRPr lang="en-US" sz="3200" i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2A652EF-21F6-4B1C-9C0B-A6F93CA08E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429" y="133350"/>
            <a:ext cx="4721139" cy="5010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图片 6">
            <a:extLst>
              <a:ext uri="{FF2B5EF4-FFF2-40B4-BE49-F238E27FC236}">
                <a16:creationId xmlns:a16="http://schemas.microsoft.com/office/drawing/2014/main" xmlns="" id="{6BD5535F-8842-1A49-810E-E0A9249E20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07924" flipH="1">
            <a:off x="-230284" y="-1296348"/>
            <a:ext cx="3517900" cy="319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360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48C8711-CD4D-402B-AB70-123638105941}"/>
              </a:ext>
            </a:extLst>
          </p:cNvPr>
          <p:cNvSpPr txBox="1"/>
          <p:nvPr/>
        </p:nvSpPr>
        <p:spPr>
          <a:xfrm>
            <a:off x="0" y="0"/>
            <a:ext cx="9144000" cy="48474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lang="en-US" sz="25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Quá</a:t>
            </a: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5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5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</a:t>
            </a: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5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5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5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vượn</a:t>
            </a: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5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5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endParaRPr lang="vi-VN" sz="2550" b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xmlns="" id="{80ECB651-30A6-4530-8903-42FF6F3C49F9}"/>
              </a:ext>
            </a:extLst>
          </p:cNvPr>
          <p:cNvGraphicFramePr>
            <a:graphicFrameLocks noGrp="1"/>
          </p:cNvGraphicFramePr>
          <p:nvPr/>
        </p:nvGraphicFramePr>
        <p:xfrm>
          <a:off x="0" y="461664"/>
          <a:ext cx="9144001" cy="471004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442135">
                  <a:extLst>
                    <a:ext uri="{9D8B030D-6E8A-4147-A177-3AD203B41FA5}">
                      <a16:colId xmlns:a16="http://schemas.microsoft.com/office/drawing/2014/main" xmlns="" val="1023227033"/>
                    </a:ext>
                  </a:extLst>
                </a:gridCol>
                <a:gridCol w="2158316">
                  <a:extLst>
                    <a:ext uri="{9D8B030D-6E8A-4147-A177-3AD203B41FA5}">
                      <a16:colId xmlns:a16="http://schemas.microsoft.com/office/drawing/2014/main" xmlns="" val="2280925840"/>
                    </a:ext>
                  </a:extLst>
                </a:gridCol>
                <a:gridCol w="3236119">
                  <a:extLst>
                    <a:ext uri="{9D8B030D-6E8A-4147-A177-3AD203B41FA5}">
                      <a16:colId xmlns:a16="http://schemas.microsoft.com/office/drawing/2014/main" xmlns="" val="2578795856"/>
                    </a:ext>
                  </a:extLst>
                </a:gridCol>
                <a:gridCol w="2307431">
                  <a:extLst>
                    <a:ext uri="{9D8B030D-6E8A-4147-A177-3AD203B41FA5}">
                      <a16:colId xmlns:a16="http://schemas.microsoft.com/office/drawing/2014/main" xmlns="" val="599574266"/>
                    </a:ext>
                  </a:extLst>
                </a:gridCol>
              </a:tblGrid>
              <a:tr h="1897380">
                <a:tc>
                  <a:txBody>
                    <a:bodyPr/>
                    <a:lstStyle/>
                    <a:p>
                      <a:endParaRPr lang="vi-VN" sz="1000" dirty="0">
                        <a:latin typeface="+mj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Vượn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vi-VN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tối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cổ</a:t>
                      </a:r>
                      <a:endParaRPr lang="vi-VN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</a:t>
                      </a:r>
                      <a:endParaRPr lang="en-US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vi-VN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3630012818"/>
                  </a:ext>
                </a:extLst>
              </a:tr>
              <a:tr h="708660">
                <a:tc>
                  <a:txBody>
                    <a:bodyPr/>
                    <a:lstStyle/>
                    <a:p>
                      <a:r>
                        <a:rPr lang="en-US" sz="21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1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1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1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endParaRPr lang="vi-VN" sz="21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vi-VN" sz="1000" dirty="0">
                        <a:latin typeface="+mj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vi-VN" sz="1000" dirty="0">
                        <a:latin typeface="+mj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vi-VN" sz="1000" dirty="0">
                        <a:latin typeface="+mj-lt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394629848"/>
                  </a:ext>
                </a:extLst>
              </a:tr>
              <a:tr h="2104008">
                <a:tc>
                  <a:txBody>
                    <a:bodyPr/>
                    <a:lstStyle/>
                    <a:p>
                      <a:r>
                        <a:rPr lang="en-US" sz="21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1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1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1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endParaRPr lang="vi-VN" sz="21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+mj-lt"/>
                      </a:endParaRPr>
                    </a:p>
                    <a:p>
                      <a:endParaRPr lang="en-US" sz="1000" dirty="0">
                        <a:latin typeface="+mj-lt"/>
                      </a:endParaRPr>
                    </a:p>
                    <a:p>
                      <a:endParaRPr lang="en-US" sz="1000" dirty="0">
                        <a:latin typeface="+mj-lt"/>
                      </a:endParaRPr>
                    </a:p>
                    <a:p>
                      <a:endParaRPr lang="en-US" sz="1000" dirty="0">
                        <a:latin typeface="+mj-lt"/>
                      </a:endParaRPr>
                    </a:p>
                    <a:p>
                      <a:endParaRPr lang="en-US" sz="1000" dirty="0">
                        <a:latin typeface="+mj-lt"/>
                      </a:endParaRPr>
                    </a:p>
                    <a:p>
                      <a:endParaRPr lang="en-US" sz="1000" dirty="0">
                        <a:latin typeface="+mj-lt"/>
                      </a:endParaRPr>
                    </a:p>
                    <a:p>
                      <a:endParaRPr lang="en-US" sz="1000" dirty="0">
                        <a:latin typeface="+mj-lt"/>
                      </a:endParaRPr>
                    </a:p>
                    <a:p>
                      <a:endParaRPr lang="vi-VN" sz="1000" dirty="0">
                        <a:latin typeface="+mj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vi-VN" sz="1000" dirty="0">
                        <a:latin typeface="+mj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+mj-lt"/>
                      </a:endParaRPr>
                    </a:p>
                    <a:p>
                      <a:endParaRPr lang="en-US" sz="1000" dirty="0">
                        <a:latin typeface="+mj-lt"/>
                      </a:endParaRPr>
                    </a:p>
                    <a:p>
                      <a:endParaRPr lang="en-US" sz="1000" dirty="0">
                        <a:latin typeface="+mj-lt"/>
                      </a:endParaRPr>
                    </a:p>
                    <a:p>
                      <a:endParaRPr lang="en-US" sz="1000" dirty="0">
                        <a:latin typeface="+mj-lt"/>
                      </a:endParaRPr>
                    </a:p>
                    <a:p>
                      <a:endParaRPr lang="en-US" sz="1000" dirty="0">
                        <a:latin typeface="+mj-lt"/>
                      </a:endParaRPr>
                    </a:p>
                    <a:p>
                      <a:endParaRPr lang="en-US" sz="1000" dirty="0">
                        <a:latin typeface="+mj-lt"/>
                      </a:endParaRPr>
                    </a:p>
                    <a:p>
                      <a:endParaRPr lang="en-US" sz="1000" dirty="0">
                        <a:latin typeface="+mj-lt"/>
                      </a:endParaRPr>
                    </a:p>
                    <a:p>
                      <a:endParaRPr lang="en-US" sz="1000" dirty="0">
                        <a:latin typeface="+mj-lt"/>
                      </a:endParaRPr>
                    </a:p>
                    <a:p>
                      <a:endParaRPr lang="en-US" sz="1000" dirty="0">
                        <a:latin typeface="+mj-lt"/>
                      </a:endParaRPr>
                    </a:p>
                    <a:p>
                      <a:endParaRPr lang="vi-VN" sz="1000" dirty="0">
                        <a:latin typeface="+mj-lt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138540135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ECF45A8-0186-4638-919F-6B3E4BB6FC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24" t="33373" r="76724" b="20738"/>
          <a:stretch/>
        </p:blipFill>
        <p:spPr>
          <a:xfrm>
            <a:off x="2216646" y="921349"/>
            <a:ext cx="991511" cy="130879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D1B7604-AC78-4F26-8F65-1E1E263E33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14" t="19305" r="57859" b="19509"/>
          <a:stretch/>
        </p:blipFill>
        <p:spPr>
          <a:xfrm>
            <a:off x="4686320" y="921349"/>
            <a:ext cx="991511" cy="130879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A1AC6AF-86E0-4283-A43A-F211205948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348" t="11124" b="20900"/>
          <a:stretch/>
        </p:blipFill>
        <p:spPr>
          <a:xfrm>
            <a:off x="7600970" y="921349"/>
            <a:ext cx="991511" cy="132687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xmlns="" id="{2DF87F85-8585-4AB2-ADAF-C769AA0E97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16" t="63197" r="-370" b="14199"/>
          <a:stretch/>
        </p:blipFill>
        <p:spPr bwMode="auto">
          <a:xfrm>
            <a:off x="72629" y="899434"/>
            <a:ext cx="1404938" cy="845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D922BF3-7795-48CD-9D55-2E1B37AC69A7}"/>
              </a:ext>
            </a:extLst>
          </p:cNvPr>
          <p:cNvSpPr txBox="1"/>
          <p:nvPr/>
        </p:nvSpPr>
        <p:spPr>
          <a:xfrm>
            <a:off x="1155740" y="2335152"/>
            <a:ext cx="278654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Khoảng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5- 6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triệu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31B0AB8-E2BD-4BAA-A009-3E8374C56E6A}"/>
              </a:ext>
            </a:extLst>
          </p:cNvPr>
          <p:cNvSpPr txBox="1"/>
          <p:nvPr/>
        </p:nvSpPr>
        <p:spPr>
          <a:xfrm>
            <a:off x="3739471" y="2308952"/>
            <a:ext cx="278654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Khoảng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triệu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12056AE-28C8-441F-982F-7DC6AE9562F2}"/>
              </a:ext>
            </a:extLst>
          </p:cNvPr>
          <p:cNvSpPr txBox="1"/>
          <p:nvPr/>
        </p:nvSpPr>
        <p:spPr>
          <a:xfrm>
            <a:off x="6549183" y="2308951"/>
            <a:ext cx="278654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Khoảng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15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vạn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BCEA204-CA79-4FC8-81A1-1678769F185C}"/>
              </a:ext>
            </a:extLst>
          </p:cNvPr>
          <p:cNvSpPr txBox="1"/>
          <p:nvPr/>
        </p:nvSpPr>
        <p:spPr>
          <a:xfrm>
            <a:off x="1463775" y="3064823"/>
            <a:ext cx="2150963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lông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defTabSz="685800">
              <a:buClrTx/>
            </a:pP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đứng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chi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defTabSz="685800">
              <a:buClrTx/>
            </a:pP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- 2 chi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cầm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nắm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ED07B0D-0272-4158-8242-BC7D835E350F}"/>
              </a:ext>
            </a:extLst>
          </p:cNvPr>
          <p:cNvSpPr txBox="1"/>
          <p:nvPr/>
        </p:nvSpPr>
        <p:spPr>
          <a:xfrm>
            <a:off x="3579415" y="2952750"/>
            <a:ext cx="3205322" cy="2273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025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lang="en-US" sz="2025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</a:t>
            </a:r>
            <a:r>
              <a:rPr lang="en-US" sz="2025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025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toàn</a:t>
            </a:r>
            <a:r>
              <a:rPr lang="en-US" sz="2025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025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lang="en-US" sz="2025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2025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đứng</a:t>
            </a:r>
            <a:r>
              <a:rPr lang="en-US" sz="2025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025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lang="en-US" sz="2025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lang="en-US" sz="2025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chân</a:t>
            </a:r>
            <a:r>
              <a:rPr lang="en-US" sz="2025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defTabSz="685800">
              <a:buClrTx/>
            </a:pPr>
            <a:r>
              <a:rPr lang="en-US" sz="2025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- 2 chi </a:t>
            </a:r>
            <a:r>
              <a:rPr lang="en-US" sz="2025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</a:t>
            </a:r>
            <a:r>
              <a:rPr lang="en-US" sz="2025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025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lang="en-US" sz="2025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025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lang="en-US" sz="2025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do </a:t>
            </a:r>
            <a:r>
              <a:rPr lang="en-US" sz="2025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lang="en-US" sz="2025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025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</a:t>
            </a:r>
            <a:r>
              <a:rPr lang="en-US" sz="2025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025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lang="en-US" sz="2025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025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lang="en-US" sz="2025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025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</a:t>
            </a:r>
            <a:r>
              <a:rPr lang="en-US" sz="2025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025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US" sz="2025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025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lang="en-US" sz="2025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025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kiếm</a:t>
            </a:r>
            <a:r>
              <a:rPr lang="en-US" sz="2025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025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lang="en-US" sz="2025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025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lang="en-US" sz="2025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defTabSz="685800">
              <a:buClrTx/>
            </a:pPr>
            <a:r>
              <a:rPr lang="en-US" sz="2025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lang="en-US" sz="2025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lang="en-US" sz="2025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025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lang="en-US" sz="2025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025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lang="en-US" sz="2025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025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r>
              <a:rPr lang="en-US" sz="2025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025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lang="en-US" sz="2025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025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lang="en-US" sz="2025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025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lang="en-US" sz="2025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025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lang="en-US" sz="2025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025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não</a:t>
            </a:r>
            <a:r>
              <a:rPr lang="en-US" sz="2025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E0F71F6-E7E4-4680-ACE1-25C72E0B3642}"/>
              </a:ext>
            </a:extLst>
          </p:cNvPr>
          <p:cNvSpPr txBox="1"/>
          <p:nvPr/>
        </p:nvSpPr>
        <p:spPr>
          <a:xfrm>
            <a:off x="6844567" y="3064824"/>
            <a:ext cx="2299434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cấu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giống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nay.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3E9574A-BA90-494A-9FC6-D1972FF770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297" y="-41475"/>
            <a:ext cx="9159668" cy="5226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04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rehistoric humans hunting, artwork Photograph by Science Photo Library">
            <a:extLst>
              <a:ext uri="{FF2B5EF4-FFF2-40B4-BE49-F238E27FC236}">
                <a16:creationId xmlns:a16="http://schemas.microsoft.com/office/drawing/2014/main" xmlns="" id="{B5EE3D6A-B2FB-8945-9163-86DF6E376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615"/>
            <a:ext cx="4648200" cy="5165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Stone age man hunting wild bears Stock Photo - Alamy">
            <a:extLst>
              <a:ext uri="{FF2B5EF4-FFF2-40B4-BE49-F238E27FC236}">
                <a16:creationId xmlns:a16="http://schemas.microsoft.com/office/drawing/2014/main" xmlns="" id="{B9F2E1A1-88A8-E44E-959B-D45D6F7672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1" b="8819"/>
          <a:stretch/>
        </p:blipFill>
        <p:spPr bwMode="auto">
          <a:xfrm>
            <a:off x="4648200" y="-4457"/>
            <a:ext cx="4495800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Primitive Man Photographs | Fine Art America">
            <a:extLst>
              <a:ext uri="{FF2B5EF4-FFF2-40B4-BE49-F238E27FC236}">
                <a16:creationId xmlns:a16="http://schemas.microsoft.com/office/drawing/2014/main" xmlns="" id="{46924FB0-4BC8-2440-AEBE-95A013CD9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486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Neanderthals - HISTORY">
            <a:extLst>
              <a:ext uri="{FF2B5EF4-FFF2-40B4-BE49-F238E27FC236}">
                <a16:creationId xmlns:a16="http://schemas.microsoft.com/office/drawing/2014/main" xmlns="" id="{723A75D1-7034-B541-9719-9B620A7B49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7"/>
          <a:stretch/>
        </p:blipFill>
        <p:spPr bwMode="auto">
          <a:xfrm>
            <a:off x="3969896" y="-20426"/>
            <a:ext cx="5181600" cy="521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The sound of the Neanderthals | National Museum Wales">
            <a:extLst>
              <a:ext uri="{FF2B5EF4-FFF2-40B4-BE49-F238E27FC236}">
                <a16:creationId xmlns:a16="http://schemas.microsoft.com/office/drawing/2014/main" xmlns="" id="{89E6AA86-9A96-8048-AB57-CAC9A01DB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" y="3073"/>
            <a:ext cx="3967105" cy="521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61BA9F6-DE8F-5B41-9D26-83FAC0AD3ECF}"/>
              </a:ext>
            </a:extLst>
          </p:cNvPr>
          <p:cNvSpPr/>
          <p:nvPr/>
        </p:nvSpPr>
        <p:spPr>
          <a:xfrm>
            <a:off x="2286000" y="4640299"/>
            <a:ext cx="4027063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Hang động người nguyên thuỷ </a:t>
            </a:r>
            <a:endParaRPr lang="x-non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averns Stock Photos &amp;amp; Royalty-Free Images | Depositphotos">
            <a:extLst>
              <a:ext uri="{FF2B5EF4-FFF2-40B4-BE49-F238E27FC236}">
                <a16:creationId xmlns:a16="http://schemas.microsoft.com/office/drawing/2014/main" xmlns="" id="{10BEA5E2-A0AE-1D40-8BE9-8FCA44971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63" y="26572"/>
            <a:ext cx="9176726" cy="521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790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7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1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10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7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1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10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211D2BAC-7294-BD48-85FB-DFBF15535415}"/>
              </a:ext>
            </a:extLst>
          </p:cNvPr>
          <p:cNvGrpSpPr/>
          <p:nvPr/>
        </p:nvGrpSpPr>
        <p:grpSpPr>
          <a:xfrm>
            <a:off x="0" y="-19050"/>
            <a:ext cx="9144000" cy="5092706"/>
            <a:chOff x="2385058" y="34043"/>
            <a:chExt cx="6744854" cy="509270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F0A922DA-B246-EB41-ABD9-330D0E3F78E5}"/>
                </a:ext>
              </a:extLst>
            </p:cNvPr>
            <p:cNvGrpSpPr/>
            <p:nvPr/>
          </p:nvGrpSpPr>
          <p:grpSpPr>
            <a:xfrm>
              <a:off x="2385058" y="34043"/>
              <a:ext cx="6744854" cy="5092706"/>
              <a:chOff x="2422013" y="68086"/>
              <a:chExt cx="6664401" cy="5092706"/>
            </a:xfrm>
          </p:grpSpPr>
          <p:pic>
            <p:nvPicPr>
              <p:cNvPr id="5" name="Content Placeholder 7">
                <a:extLst>
                  <a:ext uri="{FF2B5EF4-FFF2-40B4-BE49-F238E27FC236}">
                    <a16:creationId xmlns:a16="http://schemas.microsoft.com/office/drawing/2014/main" xmlns="" id="{CBF8CE4B-E7AF-904D-ACF3-BE4AD72814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22013" y="68086"/>
                <a:ext cx="6664401" cy="507541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" name="Title 3">
                <a:extLst>
                  <a:ext uri="{FF2B5EF4-FFF2-40B4-BE49-F238E27FC236}">
                    <a16:creationId xmlns:a16="http://schemas.microsoft.com/office/drawing/2014/main" xmlns="" id="{1A6C12F9-CF69-0E49-92EF-1F94099C1BA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809829" y="4698812"/>
                <a:ext cx="5603731" cy="4619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400"/>
                  <a:buFont typeface="Cabin Condensed"/>
                  <a:buNone/>
                  <a:defRPr sz="2400" b="1" i="0" u="none" strike="noStrike" cap="none">
                    <a:solidFill>
                      <a:srgbClr val="FFFFFF"/>
                    </a:solidFill>
                    <a:latin typeface="Cabin Condensed"/>
                    <a:ea typeface="Cabin Condensed"/>
                    <a:cs typeface="Cabin Condensed"/>
                    <a:sym typeface="Cabin Condensed"/>
                  </a:defRPr>
                </a:lvl1pPr>
                <a:lvl2pPr marR="0" lvl="1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400"/>
                  <a:buFont typeface="Cabin Condensed"/>
                  <a:buNone/>
                  <a:defRPr sz="2400" b="1" i="0" u="none" strike="noStrike" cap="none">
                    <a:solidFill>
                      <a:srgbClr val="FFFFFF"/>
                    </a:solidFill>
                    <a:latin typeface="Cabin Condensed"/>
                    <a:ea typeface="Cabin Condensed"/>
                    <a:cs typeface="Cabin Condensed"/>
                    <a:sym typeface="Cabin Condensed"/>
                  </a:defRPr>
                </a:lvl2pPr>
                <a:lvl3pPr marR="0" lvl="2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400"/>
                  <a:buFont typeface="Cabin Condensed"/>
                  <a:buNone/>
                  <a:defRPr sz="2400" b="1" i="0" u="none" strike="noStrike" cap="none">
                    <a:solidFill>
                      <a:srgbClr val="FFFFFF"/>
                    </a:solidFill>
                    <a:latin typeface="Cabin Condensed"/>
                    <a:ea typeface="Cabin Condensed"/>
                    <a:cs typeface="Cabin Condensed"/>
                    <a:sym typeface="Cabin Condensed"/>
                  </a:defRPr>
                </a:lvl3pPr>
                <a:lvl4pPr marR="0" lvl="3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400"/>
                  <a:buFont typeface="Cabin Condensed"/>
                  <a:buNone/>
                  <a:defRPr sz="2400" b="1" i="0" u="none" strike="noStrike" cap="none">
                    <a:solidFill>
                      <a:srgbClr val="FFFFFF"/>
                    </a:solidFill>
                    <a:latin typeface="Cabin Condensed"/>
                    <a:ea typeface="Cabin Condensed"/>
                    <a:cs typeface="Cabin Condensed"/>
                    <a:sym typeface="Cabin Condensed"/>
                  </a:defRPr>
                </a:lvl4pPr>
                <a:lvl5pPr marR="0" lvl="4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400"/>
                  <a:buFont typeface="Cabin Condensed"/>
                  <a:buNone/>
                  <a:defRPr sz="2400" b="1" i="0" u="none" strike="noStrike" cap="none">
                    <a:solidFill>
                      <a:srgbClr val="FFFFFF"/>
                    </a:solidFill>
                    <a:latin typeface="Cabin Condensed"/>
                    <a:ea typeface="Cabin Condensed"/>
                    <a:cs typeface="Cabin Condensed"/>
                    <a:sym typeface="Cabin Condensed"/>
                  </a:defRPr>
                </a:lvl5pPr>
                <a:lvl6pPr marR="0" lvl="5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400"/>
                  <a:buFont typeface="Cabin Condensed"/>
                  <a:buNone/>
                  <a:defRPr sz="2400" b="1" i="0" u="none" strike="noStrike" cap="none">
                    <a:solidFill>
                      <a:srgbClr val="FFFFFF"/>
                    </a:solidFill>
                    <a:latin typeface="Cabin Condensed"/>
                    <a:ea typeface="Cabin Condensed"/>
                    <a:cs typeface="Cabin Condensed"/>
                    <a:sym typeface="Cabin Condensed"/>
                  </a:defRPr>
                </a:lvl6pPr>
                <a:lvl7pPr marR="0" lvl="6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400"/>
                  <a:buFont typeface="Cabin Condensed"/>
                  <a:buNone/>
                  <a:defRPr sz="2400" b="1" i="0" u="none" strike="noStrike" cap="none">
                    <a:solidFill>
                      <a:srgbClr val="FFFFFF"/>
                    </a:solidFill>
                    <a:latin typeface="Cabin Condensed"/>
                    <a:ea typeface="Cabin Condensed"/>
                    <a:cs typeface="Cabin Condensed"/>
                    <a:sym typeface="Cabin Condensed"/>
                  </a:defRPr>
                </a:lvl7pPr>
                <a:lvl8pPr marR="0" lvl="7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400"/>
                  <a:buFont typeface="Cabin Condensed"/>
                  <a:buNone/>
                  <a:defRPr sz="2400" b="1" i="0" u="none" strike="noStrike" cap="none">
                    <a:solidFill>
                      <a:srgbClr val="FFFFFF"/>
                    </a:solidFill>
                    <a:latin typeface="Cabin Condensed"/>
                    <a:ea typeface="Cabin Condensed"/>
                    <a:cs typeface="Cabin Condensed"/>
                    <a:sym typeface="Cabin Condensed"/>
                  </a:defRPr>
                </a:lvl8pPr>
                <a:lvl9pPr marR="0" lvl="8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400"/>
                  <a:buFont typeface="Cabin Condensed"/>
                  <a:buNone/>
                  <a:defRPr sz="2400" b="1" i="0" u="none" strike="noStrike" cap="none">
                    <a:solidFill>
                      <a:srgbClr val="FFFFFF"/>
                    </a:solidFill>
                    <a:latin typeface="Cabin Condensed"/>
                    <a:ea typeface="Cabin Condensed"/>
                    <a:cs typeface="Cabin Condensed"/>
                    <a:sym typeface="Cabin Condensed"/>
                  </a:defRPr>
                </a:lvl9pPr>
              </a:lstStyle>
              <a:p>
                <a:pPr algn="ctr"/>
                <a:r>
                  <a:rPr lang="vi-VN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Cảnh sinh hoạt của người nguyên thủy </a:t>
                </a:r>
                <a:endPara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D716CCDC-D7E4-B549-8FA8-B75BA45253EE}"/>
                </a:ext>
              </a:extLst>
            </p:cNvPr>
            <p:cNvSpPr/>
            <p:nvPr/>
          </p:nvSpPr>
          <p:spPr>
            <a:xfrm>
              <a:off x="6596984" y="866200"/>
              <a:ext cx="505025" cy="2029400"/>
            </a:xfrm>
            <a:prstGeom prst="ellipse">
              <a:avLst/>
            </a:prstGeom>
            <a:solidFill>
              <a:srgbClr val="CCB7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68022E6C-482A-674C-A9C1-6011E5C35E07}"/>
              </a:ext>
            </a:extLst>
          </p:cNvPr>
          <p:cNvGrpSpPr/>
          <p:nvPr/>
        </p:nvGrpSpPr>
        <p:grpSpPr>
          <a:xfrm>
            <a:off x="-38100" y="9525"/>
            <a:ext cx="9182100" cy="5144314"/>
            <a:chOff x="2399146" y="-49412"/>
            <a:chExt cx="6744854" cy="5192912"/>
          </a:xfrm>
        </p:grpSpPr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xmlns="" id="{6EA35964-1C7E-8A4A-A33B-5EFA3BDF2F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9146" y="-49412"/>
              <a:ext cx="6744854" cy="51929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CAA9979B-1AEC-784E-92A4-D52DF1C40D97}"/>
                </a:ext>
              </a:extLst>
            </p:cNvPr>
            <p:cNvSpPr txBox="1"/>
            <p:nvPr/>
          </p:nvSpPr>
          <p:spPr>
            <a:xfrm>
              <a:off x="2399146" y="4557903"/>
              <a:ext cx="6730766" cy="52816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Cảnh sinh hoạt của các công xã thị tộc</a:t>
              </a:r>
              <a:endPara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8239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rippl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E6D873C-A001-A34F-9AC5-607949C3C7F4}"/>
              </a:ext>
            </a:extLst>
          </p:cNvPr>
          <p:cNvSpPr/>
          <p:nvPr/>
        </p:nvSpPr>
        <p:spPr>
          <a:xfrm>
            <a:off x="411952" y="1796023"/>
            <a:ext cx="7131847" cy="1156727"/>
          </a:xfrm>
          <a:prstGeom prst="rect">
            <a:avLst/>
          </a:prstGeom>
          <a:solidFill>
            <a:srgbClr val="FFFDE3"/>
          </a:solidFill>
        </p:spPr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spcAft>
                <a:spcPts val="500"/>
              </a:spcAft>
              <a:buSzPts val="1100"/>
              <a:tabLst>
                <a:tab pos="448310" algn="l"/>
              </a:tabLst>
            </a:pPr>
            <a:r>
              <a:rPr lang="x-none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x-none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uá trình tiến hóa từ vượn người thành người diễn ra cách đây hàng triệu  năm</a:t>
            </a:r>
            <a:endParaRPr lang="x-none" sz="1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2FE0CAC-3793-304C-8FD7-0313107A79ED}"/>
              </a:ext>
            </a:extLst>
          </p:cNvPr>
          <p:cNvSpPr/>
          <p:nvPr/>
        </p:nvSpPr>
        <p:spPr>
          <a:xfrm>
            <a:off x="411953" y="3037478"/>
            <a:ext cx="6540500" cy="1781000"/>
          </a:xfrm>
          <a:prstGeom prst="rect">
            <a:avLst/>
          </a:prstGeom>
          <a:solidFill>
            <a:srgbClr val="FFFDE3"/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30000"/>
              </a:lnSpc>
              <a:spcAft>
                <a:spcPts val="500"/>
              </a:spcAft>
              <a:buSzPts val="1100"/>
              <a:tabLst>
                <a:tab pos="448310" algn="l"/>
              </a:tabLst>
            </a:pPr>
            <a:r>
              <a:rPr lang="x-none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Quá trình hình thành:  </a:t>
            </a:r>
          </a:p>
          <a:p>
            <a:pPr lvl="0" algn="just">
              <a:lnSpc>
                <a:spcPct val="130000"/>
              </a:lnSpc>
              <a:spcAft>
                <a:spcPts val="500"/>
              </a:spcAft>
              <a:buSzPts val="1100"/>
              <a:tabLst>
                <a:tab pos="448310" algn="l"/>
              </a:tabLst>
            </a:pPr>
            <a:r>
              <a:rPr lang="x-none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Vượn người =&gt; Người tối cổ =&gt; Người tinh khôn.</a:t>
            </a:r>
            <a:endParaRPr lang="x-none" sz="1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oogle Shape;320;p29">
            <a:extLst>
              <a:ext uri="{FF2B5EF4-FFF2-40B4-BE49-F238E27FC236}">
                <a16:creationId xmlns:a16="http://schemas.microsoft.com/office/drawing/2014/main" xmlns="" id="{30F7B022-0226-FD4C-B5B5-02B0EA21CB0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1953" y="497032"/>
            <a:ext cx="7848600" cy="95410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 defTabSz="685800">
              <a:buClrTx/>
              <a:buSzTx/>
              <a:defRPr/>
            </a:pPr>
            <a:r>
              <a:rPr lang="vi-VN" sz="3200" dirty="0">
                <a:solidFill>
                  <a:srgbClr val="A01127"/>
                </a:solidFill>
                <a:cs typeface="Arial"/>
              </a:rPr>
              <a:t>BÀI 4: NGUỒN GỐC LOÀI NGƯỜI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5CEC6A2-4D88-1C45-B393-F3E2B9B9E25C}"/>
              </a:ext>
            </a:extLst>
          </p:cNvPr>
          <p:cNvSpPr/>
          <p:nvPr/>
        </p:nvSpPr>
        <p:spPr>
          <a:xfrm>
            <a:off x="327202" y="1240041"/>
            <a:ext cx="78485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Quá trình tiến hóa từ vượn người thành người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A03663EE-800F-2F41-A984-030EB2CEC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15200" y="1975177"/>
            <a:ext cx="1891837" cy="316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728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7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28E8B883-7BF5-CF46-AAB8-FECC1F79E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01249"/>
            <a:ext cx="1121923" cy="101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B89EB11-F4C6-5C42-9350-F6888509EB2B}"/>
              </a:ext>
            </a:extLst>
          </p:cNvPr>
          <p:cNvSpPr/>
          <p:nvPr/>
        </p:nvSpPr>
        <p:spPr>
          <a:xfrm>
            <a:off x="191540" y="2116889"/>
            <a:ext cx="675812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dấu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Vượn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ở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</a:t>
            </a:r>
            <a:r>
              <a:rPr lang="x-none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7" name="Picture 4">
            <a:extLst>
              <a:ext uri="{FF2B5EF4-FFF2-40B4-BE49-F238E27FC236}">
                <a16:creationId xmlns:a16="http://schemas.microsoft.com/office/drawing/2014/main" xmlns="" id="{D0480B83-6AEC-7748-8704-2D3AAAAA35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6" t="9891" r="24495" b="10086"/>
          <a:stretch/>
        </p:blipFill>
        <p:spPr bwMode="auto">
          <a:xfrm flipH="1">
            <a:off x="7019827" y="1923832"/>
            <a:ext cx="1948675" cy="315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Google Shape;320;p29">
            <a:extLst>
              <a:ext uri="{FF2B5EF4-FFF2-40B4-BE49-F238E27FC236}">
                <a16:creationId xmlns:a16="http://schemas.microsoft.com/office/drawing/2014/main" xmlns="" id="{FC216334-B51B-5E4F-8CB7-618F26B1AF4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3480" y="624354"/>
            <a:ext cx="7848600" cy="95410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 defTabSz="685800">
              <a:buClrTx/>
              <a:buSzTx/>
              <a:defRPr/>
            </a:pPr>
            <a:r>
              <a:rPr lang="vi-VN" sz="3200" dirty="0">
                <a:solidFill>
                  <a:srgbClr val="A01127"/>
                </a:solidFill>
                <a:cs typeface="Arial"/>
              </a:rPr>
              <a:t>BÀI 4: NGUỒN GỐC LOÀI NGƯỜI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2714587-5B31-614C-B5EF-D31F83EA6099}"/>
              </a:ext>
            </a:extLst>
          </p:cNvPr>
          <p:cNvSpPr/>
          <p:nvPr/>
        </p:nvSpPr>
        <p:spPr>
          <a:xfrm>
            <a:off x="256161" y="1442037"/>
            <a:ext cx="67581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Quá trình tiến hóa từ vượn thành người</a:t>
            </a:r>
          </a:p>
        </p:txBody>
      </p:sp>
    </p:spTree>
    <p:extLst>
      <p:ext uri="{BB962C8B-B14F-4D97-AF65-F5344CB8AC3E}">
        <p14:creationId xmlns:p14="http://schemas.microsoft.com/office/powerpoint/2010/main" val="224518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E13FDDF-7498-5D46-82A0-CAAB7D7725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8955" y="590550"/>
            <a:ext cx="9412955" cy="48235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FB45FE0-6A35-5C47-AA4E-7EE0F3B96539}"/>
              </a:ext>
            </a:extLst>
          </p:cNvPr>
          <p:cNvSpPr txBox="1"/>
          <p:nvPr/>
        </p:nvSpPr>
        <p:spPr>
          <a:xfrm>
            <a:off x="1267691" y="1354336"/>
            <a:ext cx="6339662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400" kern="1200" dirty="0">
                <a:solidFill>
                  <a:srgbClr val="C00000"/>
                </a:solidFill>
                <a:effectLst/>
                <a:latin typeface="#9Slide03 Arima Madurai ExtraBo" panose="00000900000000000000" pitchFamily="2" charset="0"/>
                <a:ea typeface="字魂59号-创粗黑" panose="00000500000000000000"/>
                <a:cs typeface="#9Slide03 Arima Madurai ExtraBo" panose="00000900000000000000" pitchFamily="2" charset="0"/>
              </a:rPr>
              <a:t>- </a:t>
            </a:r>
            <a:r>
              <a:rPr lang="en-US" sz="3400" kern="1200" dirty="0" err="1">
                <a:solidFill>
                  <a:srgbClr val="C00000"/>
                </a:solidFill>
                <a:effectLst/>
                <a:latin typeface="#9Slide03 Arima Madurai ExtraBo" panose="00000900000000000000" pitchFamily="2" charset="0"/>
                <a:ea typeface="字魂59号-创粗黑" panose="00000500000000000000"/>
                <a:cs typeface="#9Slide03 Arima Madurai ExtraBo" panose="00000900000000000000" pitchFamily="2" charset="0"/>
              </a:rPr>
              <a:t>Mỗi</a:t>
            </a:r>
            <a:r>
              <a:rPr lang="en-US" sz="3400" kern="1200" dirty="0">
                <a:solidFill>
                  <a:srgbClr val="C00000"/>
                </a:solidFill>
                <a:effectLst/>
                <a:latin typeface="#9Slide03 Arima Madurai ExtraBo" panose="00000900000000000000" pitchFamily="2" charset="0"/>
                <a:ea typeface="字魂59号-创粗黑" panose="00000500000000000000"/>
                <a:cs typeface="#9Slide03 Arima Madurai ExtraBo" panose="00000900000000000000" pitchFamily="2" charset="0"/>
              </a:rPr>
              <a:t> </a:t>
            </a:r>
            <a:r>
              <a:rPr lang="en-US" sz="3400" kern="1200" dirty="0" err="1">
                <a:solidFill>
                  <a:srgbClr val="C00000"/>
                </a:solidFill>
                <a:effectLst/>
                <a:latin typeface="#9Slide03 Arima Madurai ExtraBo" panose="00000900000000000000" pitchFamily="2" charset="0"/>
                <a:ea typeface="字魂59号-创粗黑" panose="00000500000000000000"/>
                <a:cs typeface="#9Slide03 Arima Madurai ExtraBo" panose="00000900000000000000" pitchFamily="2" charset="0"/>
              </a:rPr>
              <a:t>đội</a:t>
            </a:r>
            <a:r>
              <a:rPr lang="en-US" sz="3400" kern="1200" dirty="0">
                <a:solidFill>
                  <a:srgbClr val="C00000"/>
                </a:solidFill>
                <a:effectLst/>
                <a:latin typeface="#9Slide03 Arima Madurai ExtraBo" panose="00000900000000000000" pitchFamily="2" charset="0"/>
                <a:ea typeface="字魂59号-创粗黑" panose="00000500000000000000"/>
                <a:cs typeface="#9Slide03 Arima Madurai ExtraBo" panose="00000900000000000000" pitchFamily="2" charset="0"/>
              </a:rPr>
              <a:t> </a:t>
            </a:r>
            <a:r>
              <a:rPr lang="en-US" sz="3400" kern="1200" dirty="0" err="1">
                <a:solidFill>
                  <a:srgbClr val="C00000"/>
                </a:solidFill>
                <a:effectLst/>
                <a:latin typeface="#9Slide03 Arima Madurai ExtraBo" panose="00000900000000000000" pitchFamily="2" charset="0"/>
                <a:ea typeface="字魂59号-创粗黑" panose="00000500000000000000"/>
                <a:cs typeface="#9Slide03 Arima Madurai ExtraBo" panose="00000900000000000000" pitchFamily="2" charset="0"/>
              </a:rPr>
              <a:t>chơi</a:t>
            </a:r>
            <a:r>
              <a:rPr lang="en-US" sz="3400" kern="1200" dirty="0">
                <a:solidFill>
                  <a:srgbClr val="C00000"/>
                </a:solidFill>
                <a:effectLst/>
                <a:latin typeface="#9Slide03 Arima Madurai ExtraBo" panose="00000900000000000000" pitchFamily="2" charset="0"/>
                <a:ea typeface="字魂59号-创粗黑" panose="00000500000000000000"/>
                <a:cs typeface="#9Slide03 Arima Madurai ExtraBo" panose="00000900000000000000" pitchFamily="2" charset="0"/>
              </a:rPr>
              <a:t> </a:t>
            </a:r>
            <a:r>
              <a:rPr lang="en-US" sz="3400" kern="1200" dirty="0" err="1">
                <a:solidFill>
                  <a:srgbClr val="C00000"/>
                </a:solidFill>
                <a:effectLst/>
                <a:latin typeface="#9Slide03 Arima Madurai ExtraBo" panose="00000900000000000000" pitchFamily="2" charset="0"/>
                <a:ea typeface="字魂59号-创粗黑" panose="00000500000000000000"/>
                <a:cs typeface="#9Slide03 Arima Madurai ExtraBo" panose="00000900000000000000" pitchFamily="2" charset="0"/>
              </a:rPr>
              <a:t>là</a:t>
            </a:r>
            <a:r>
              <a:rPr lang="en-US" sz="3400" kern="1200" dirty="0">
                <a:solidFill>
                  <a:srgbClr val="C00000"/>
                </a:solidFill>
                <a:effectLst/>
                <a:latin typeface="#9Slide03 Arima Madurai ExtraBo" panose="00000900000000000000" pitchFamily="2" charset="0"/>
                <a:ea typeface="字魂59号-创粗黑" panose="00000500000000000000"/>
                <a:cs typeface="#9Slide03 Arima Madurai ExtraBo" panose="00000900000000000000" pitchFamily="2" charset="0"/>
              </a:rPr>
              <a:t> </a:t>
            </a:r>
            <a:r>
              <a:rPr lang="en-US" sz="3400" kern="1200" dirty="0" err="1">
                <a:solidFill>
                  <a:srgbClr val="C00000"/>
                </a:solidFill>
                <a:effectLst/>
                <a:latin typeface="#9Slide03 Arima Madurai ExtraBo" panose="00000900000000000000" pitchFamily="2" charset="0"/>
                <a:ea typeface="字魂59号-创粗黑" panose="00000500000000000000"/>
                <a:cs typeface="#9Slide03 Arima Madurai ExtraBo" panose="00000900000000000000" pitchFamily="2" charset="0"/>
              </a:rPr>
              <a:t>một</a:t>
            </a:r>
            <a:r>
              <a:rPr lang="en-US" sz="3400" kern="1200" dirty="0">
                <a:solidFill>
                  <a:srgbClr val="C00000"/>
                </a:solidFill>
                <a:effectLst/>
                <a:latin typeface="#9Slide03 Arima Madurai ExtraBo" panose="00000900000000000000" pitchFamily="2" charset="0"/>
                <a:ea typeface="字魂59号-创粗黑" panose="00000500000000000000"/>
                <a:cs typeface="#9Slide03 Arima Madurai ExtraBo" panose="00000900000000000000" pitchFamily="2" charset="0"/>
              </a:rPr>
              <a:t> </a:t>
            </a:r>
            <a:r>
              <a:rPr lang="en-US" sz="3400" kern="1200" dirty="0" err="1">
                <a:solidFill>
                  <a:srgbClr val="C00000"/>
                </a:solidFill>
                <a:effectLst/>
                <a:latin typeface="#9Slide03 Arima Madurai ExtraBo" panose="00000900000000000000" pitchFamily="2" charset="0"/>
                <a:ea typeface="字魂59号-创粗黑" panose="00000500000000000000"/>
                <a:cs typeface="#9Slide03 Arima Madurai ExtraBo" panose="00000900000000000000" pitchFamily="2" charset="0"/>
              </a:rPr>
              <a:t>cặp</a:t>
            </a:r>
            <a:r>
              <a:rPr lang="en-US" sz="3400" kern="1200" dirty="0">
                <a:solidFill>
                  <a:srgbClr val="C00000"/>
                </a:solidFill>
                <a:effectLst/>
                <a:latin typeface="#9Slide03 Arima Madurai ExtraBo" panose="00000900000000000000" pitchFamily="2" charset="0"/>
                <a:ea typeface="字魂59号-创粗黑" panose="00000500000000000000"/>
                <a:cs typeface="#9Slide03 Arima Madurai ExtraBo" panose="00000900000000000000" pitchFamily="2" charset="0"/>
              </a:rPr>
              <a:t> </a:t>
            </a:r>
            <a:r>
              <a:rPr lang="en-US" sz="3400" kern="1200" dirty="0" err="1">
                <a:solidFill>
                  <a:srgbClr val="C00000"/>
                </a:solidFill>
                <a:effectLst/>
                <a:latin typeface="#9Slide03 Arima Madurai ExtraBo" panose="00000900000000000000" pitchFamily="2" charset="0"/>
                <a:ea typeface="字魂59号-创粗黑" panose="00000500000000000000"/>
                <a:cs typeface="#9Slide03 Arima Madurai ExtraBo" panose="00000900000000000000" pitchFamily="2" charset="0"/>
              </a:rPr>
              <a:t>đôi</a:t>
            </a:r>
            <a:endParaRPr lang="en-US" sz="3400" dirty="0">
              <a:solidFill>
                <a:srgbClr val="C00000"/>
              </a:solidFill>
              <a:effectLst/>
            </a:endParaRPr>
          </a:p>
          <a:p>
            <a:pPr algn="ctr"/>
            <a:r>
              <a:rPr lang="en-US" sz="3400" kern="1200" dirty="0">
                <a:solidFill>
                  <a:srgbClr val="C00000"/>
                </a:solidFill>
                <a:effectLst/>
                <a:latin typeface="#9Slide03 Arima Madurai ExtraBo" panose="00000900000000000000" pitchFamily="2" charset="0"/>
                <a:ea typeface="字魂59号-创粗黑" panose="00000500000000000000"/>
                <a:cs typeface="#9Slide03 Arima Madurai ExtraBo" panose="00000900000000000000" pitchFamily="2" charset="0"/>
              </a:rPr>
              <a:t> </a:t>
            </a:r>
            <a:r>
              <a:rPr lang="en-US" sz="3400" kern="1200" dirty="0" err="1">
                <a:solidFill>
                  <a:srgbClr val="C00000"/>
                </a:solidFill>
                <a:effectLst/>
                <a:latin typeface="#9Slide03 Arima Madurai ExtraBo" panose="00000900000000000000" pitchFamily="2" charset="0"/>
                <a:ea typeface="字魂59号-创粗黑" panose="00000500000000000000"/>
                <a:cs typeface="#9Slide03 Arima Madurai ExtraBo" panose="00000900000000000000" pitchFamily="2" charset="0"/>
              </a:rPr>
              <a:t>nhiệm</a:t>
            </a:r>
            <a:r>
              <a:rPr lang="en-US" sz="3400" kern="1200" dirty="0">
                <a:solidFill>
                  <a:srgbClr val="C00000"/>
                </a:solidFill>
                <a:effectLst/>
                <a:latin typeface="#9Slide03 Arima Madurai ExtraBo" panose="00000900000000000000" pitchFamily="2" charset="0"/>
                <a:ea typeface="字魂59号-创粗黑" panose="00000500000000000000"/>
                <a:cs typeface="#9Slide03 Arima Madurai ExtraBo" panose="00000900000000000000" pitchFamily="2" charset="0"/>
              </a:rPr>
              <a:t> </a:t>
            </a:r>
            <a:r>
              <a:rPr lang="en-US" sz="3400" kern="1200" dirty="0" err="1">
                <a:solidFill>
                  <a:srgbClr val="C00000"/>
                </a:solidFill>
                <a:effectLst/>
                <a:latin typeface="#9Slide03 Arima Madurai ExtraBo" panose="00000900000000000000" pitchFamily="2" charset="0"/>
                <a:ea typeface="字魂59号-创粗黑" panose="00000500000000000000"/>
                <a:cs typeface="#9Slide03 Arima Madurai ExtraBo" panose="00000900000000000000" pitchFamily="2" charset="0"/>
              </a:rPr>
              <a:t>vụ</a:t>
            </a:r>
            <a:r>
              <a:rPr lang="en-US" sz="3400" kern="1200" dirty="0">
                <a:solidFill>
                  <a:srgbClr val="C00000"/>
                </a:solidFill>
                <a:effectLst/>
                <a:latin typeface="#9Slide03 Arima Madurai ExtraBo" panose="00000900000000000000" pitchFamily="2" charset="0"/>
                <a:ea typeface="字魂59号-创粗黑" panose="00000500000000000000"/>
                <a:cs typeface="#9Slide03 Arima Madurai ExtraBo" panose="00000900000000000000" pitchFamily="2" charset="0"/>
              </a:rPr>
              <a:t>  </a:t>
            </a:r>
            <a:r>
              <a:rPr lang="en-US" sz="3400" kern="1200" dirty="0" err="1">
                <a:solidFill>
                  <a:srgbClr val="C00000"/>
                </a:solidFill>
                <a:effectLst/>
                <a:latin typeface="#9Slide03 Arima Madurai ExtraBo" panose="00000900000000000000" pitchFamily="2" charset="0"/>
                <a:ea typeface="字魂59号-创粗黑" panose="00000500000000000000"/>
                <a:cs typeface="#9Slide03 Arima Madurai ExtraBo" panose="00000900000000000000" pitchFamily="2" charset="0"/>
              </a:rPr>
              <a:t>như</a:t>
            </a:r>
            <a:r>
              <a:rPr lang="en-US" sz="3400" kern="1200" dirty="0">
                <a:solidFill>
                  <a:srgbClr val="C00000"/>
                </a:solidFill>
                <a:effectLst/>
                <a:latin typeface="#9Slide03 Arima Madurai ExtraBo" panose="00000900000000000000" pitchFamily="2" charset="0"/>
                <a:ea typeface="字魂59号-创粗黑" panose="00000500000000000000"/>
                <a:cs typeface="#9Slide03 Arima Madurai ExtraBo" panose="00000900000000000000" pitchFamily="2" charset="0"/>
              </a:rPr>
              <a:t> </a:t>
            </a:r>
            <a:r>
              <a:rPr lang="en-US" sz="3400" kern="1200" dirty="0" err="1">
                <a:solidFill>
                  <a:srgbClr val="C00000"/>
                </a:solidFill>
                <a:effectLst/>
                <a:latin typeface="#9Slide03 Arima Madurai ExtraBo" panose="00000900000000000000" pitchFamily="2" charset="0"/>
                <a:ea typeface="字魂59号-创粗黑" panose="00000500000000000000"/>
                <a:cs typeface="#9Slide03 Arima Madurai ExtraBo" panose="00000900000000000000" pitchFamily="2" charset="0"/>
              </a:rPr>
              <a:t>sau</a:t>
            </a:r>
            <a:r>
              <a:rPr lang="en-US" sz="3400" kern="1200" dirty="0">
                <a:solidFill>
                  <a:srgbClr val="C00000"/>
                </a:solidFill>
                <a:effectLst/>
                <a:latin typeface="#9Slide03 Arima Madurai ExtraBo" panose="00000900000000000000" pitchFamily="2" charset="0"/>
                <a:ea typeface="字魂59号-创粗黑" panose="00000500000000000000"/>
                <a:cs typeface="#9Slide03 Arima Madurai ExtraBo" panose="00000900000000000000" pitchFamily="2" charset="0"/>
              </a:rPr>
              <a:t>: </a:t>
            </a:r>
            <a:r>
              <a:rPr lang="en-US" sz="3400" kern="1200" dirty="0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Quan </a:t>
            </a:r>
            <a:r>
              <a:rPr lang="en-US" sz="3400" kern="1200" dirty="0" err="1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sát</a:t>
            </a:r>
            <a:r>
              <a:rPr lang="en-US" sz="3400" kern="1200" dirty="0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 </a:t>
            </a:r>
            <a:r>
              <a:rPr lang="en-US" sz="3400" kern="1200" dirty="0" err="1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lược</a:t>
            </a:r>
            <a:r>
              <a:rPr lang="en-US" sz="3400" kern="1200" dirty="0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 </a:t>
            </a:r>
            <a:r>
              <a:rPr lang="en-US" sz="3400" kern="1200" dirty="0" err="1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đồ</a:t>
            </a:r>
            <a:r>
              <a:rPr lang="en-US" sz="3400" dirty="0">
                <a:solidFill>
                  <a:srgbClr val="0070C0"/>
                </a:solidFill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 </a:t>
            </a:r>
            <a:r>
              <a:rPr lang="en-US" sz="3400" kern="1200" dirty="0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 </a:t>
            </a:r>
            <a:r>
              <a:rPr lang="en-US" sz="3400" kern="1200" dirty="0" err="1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trong</a:t>
            </a:r>
            <a:r>
              <a:rPr lang="en-US" sz="3400" kern="1200" dirty="0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 2 </a:t>
            </a:r>
            <a:r>
              <a:rPr lang="en-US" sz="3400" kern="1200" dirty="0" err="1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phút</a:t>
            </a:r>
            <a:r>
              <a:rPr lang="en-US" sz="3400" kern="1200" dirty="0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, </a:t>
            </a:r>
            <a:r>
              <a:rPr lang="en-US" sz="3400" kern="1200" dirty="0" err="1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sau</a:t>
            </a:r>
            <a:r>
              <a:rPr lang="en-US" sz="3400" kern="1200" dirty="0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 </a:t>
            </a:r>
            <a:r>
              <a:rPr lang="en-US" sz="3400" kern="1200" dirty="0" err="1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đó</a:t>
            </a:r>
            <a:r>
              <a:rPr lang="en-US" sz="3400" kern="1200" dirty="0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 </a:t>
            </a:r>
            <a:r>
              <a:rPr lang="en-US" sz="3400" kern="1200" dirty="0" err="1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đi</a:t>
            </a:r>
            <a:r>
              <a:rPr lang="en-US" sz="3400" kern="1200" dirty="0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 </a:t>
            </a:r>
            <a:r>
              <a:rPr lang="en-US" sz="3400" kern="1200" dirty="0" err="1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tìm</a:t>
            </a:r>
            <a:r>
              <a:rPr lang="en-US" sz="3400" kern="1200" dirty="0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 </a:t>
            </a:r>
            <a:r>
              <a:rPr lang="en-US" sz="3400" kern="1200" dirty="0" err="1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các</a:t>
            </a:r>
            <a:r>
              <a:rPr lang="en-US" sz="3400" kern="1200" dirty="0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 </a:t>
            </a:r>
            <a:r>
              <a:rPr lang="en-US" sz="3400" kern="1200" dirty="0" err="1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vị</a:t>
            </a:r>
            <a:r>
              <a:rPr lang="en-US" sz="3400" kern="1200" dirty="0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 </a:t>
            </a:r>
            <a:r>
              <a:rPr lang="en-US" sz="3400" kern="1200" dirty="0" err="1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trí</a:t>
            </a:r>
            <a:r>
              <a:rPr lang="en-US" sz="3400" kern="1200" dirty="0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 </a:t>
            </a:r>
            <a:r>
              <a:rPr lang="en-US" sz="3400" kern="1200" dirty="0" err="1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trên</a:t>
            </a:r>
            <a:r>
              <a:rPr lang="en-US" sz="3400" kern="1200" dirty="0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 </a:t>
            </a:r>
            <a:r>
              <a:rPr lang="en-US" sz="3400" kern="1200" dirty="0" err="1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lược</a:t>
            </a:r>
            <a:r>
              <a:rPr lang="en-US" sz="3400" kern="1200" dirty="0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 </a:t>
            </a:r>
            <a:r>
              <a:rPr lang="en-US" sz="3400" kern="1200" dirty="0" err="1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đồ</a:t>
            </a:r>
            <a:r>
              <a:rPr lang="en-US" sz="3400" kern="1200" dirty="0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 </a:t>
            </a:r>
            <a:r>
              <a:rPr lang="en-US" sz="3400" kern="1200" dirty="0" err="1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có</a:t>
            </a:r>
            <a:r>
              <a:rPr lang="en-US" sz="3400" kern="1200" dirty="0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 </a:t>
            </a:r>
            <a:r>
              <a:rPr lang="en-US" sz="3400" kern="1200" dirty="0" err="1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dấu</a:t>
            </a:r>
            <a:r>
              <a:rPr lang="en-US" sz="3400" kern="1200" dirty="0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 </a:t>
            </a:r>
            <a:r>
              <a:rPr lang="en-US" sz="3400" kern="1200" dirty="0" err="1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tích</a:t>
            </a:r>
            <a:r>
              <a:rPr lang="en-US" sz="3400" kern="1200" dirty="0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 </a:t>
            </a:r>
            <a:r>
              <a:rPr lang="en-US" sz="3400" kern="1200" dirty="0" err="1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của</a:t>
            </a:r>
            <a:r>
              <a:rPr lang="en-US" sz="3400" kern="1200" dirty="0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 </a:t>
            </a:r>
            <a:r>
              <a:rPr lang="en-US" sz="3400" kern="1200" dirty="0" err="1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Người</a:t>
            </a:r>
            <a:r>
              <a:rPr lang="en-US" sz="3400" kern="1200" dirty="0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 </a:t>
            </a:r>
            <a:r>
              <a:rPr lang="en-US" sz="3400" kern="1200" dirty="0" err="1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tối</a:t>
            </a:r>
            <a:r>
              <a:rPr lang="en-US" sz="3400" kern="1200" dirty="0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 </a:t>
            </a:r>
            <a:r>
              <a:rPr lang="en-US" sz="3400" kern="1200" dirty="0" err="1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cổ</a:t>
            </a:r>
            <a:r>
              <a:rPr lang="en-US" sz="3400" kern="1200" dirty="0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 ở </a:t>
            </a:r>
            <a:r>
              <a:rPr lang="en-US" sz="3400" kern="1200" dirty="0" err="1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Đông</a:t>
            </a:r>
            <a:r>
              <a:rPr lang="en-US" sz="3400" kern="1200" dirty="0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 Nam </a:t>
            </a:r>
            <a:r>
              <a:rPr lang="en-US" sz="3400" kern="1200" dirty="0" err="1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Á</a:t>
            </a:r>
            <a:r>
              <a:rPr lang="en-US" sz="3400" kern="1200" dirty="0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.</a:t>
            </a:r>
            <a:endParaRPr lang="en-US" sz="3400" dirty="0">
              <a:solidFill>
                <a:srgbClr val="0070C0"/>
              </a:solidFill>
              <a:effectLst/>
            </a:endParaRPr>
          </a:p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3400" i="1" dirty="0">
              <a:solidFill>
                <a:srgbClr val="7030A0"/>
              </a:solidFill>
              <a:effectLst/>
            </a:endParaRPr>
          </a:p>
          <a:p>
            <a:pPr algn="ctr"/>
            <a:endParaRPr lang="en-US" sz="3400" i="1" dirty="0">
              <a:solidFill>
                <a:srgbClr val="7030A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6E3F2F8-4465-514F-AFEA-837EA0D164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47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ởi dộng.mp4" descr="khởi dộng.mp4">
            <a:hlinkClick r:id="" action="ppaction://media"/>
            <a:extLst>
              <a:ext uri="{FF2B5EF4-FFF2-40B4-BE49-F238E27FC236}">
                <a16:creationId xmlns:a16="http://schemas.microsoft.com/office/drawing/2014/main" xmlns="" id="{0F954F15-5D29-3B40-8EE4-4C893A2137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7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01F3E90-2362-194B-BEC8-2A1457CCD8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Graphic 3" descr="Marker">
            <a:extLst>
              <a:ext uri="{FF2B5EF4-FFF2-40B4-BE49-F238E27FC236}">
                <a16:creationId xmlns:a16="http://schemas.microsoft.com/office/drawing/2014/main" xmlns="" id="{A6D85F91-490D-2942-A264-F59614B634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066032" y="2586821"/>
            <a:ext cx="1164336" cy="1164336"/>
          </a:xfrm>
          <a:prstGeom prst="rect">
            <a:avLst/>
          </a:prstGeom>
        </p:spPr>
      </p:pic>
      <p:pic>
        <p:nvPicPr>
          <p:cNvPr id="5" name="Graphic 4" descr="Marker">
            <a:extLst>
              <a:ext uri="{FF2B5EF4-FFF2-40B4-BE49-F238E27FC236}">
                <a16:creationId xmlns:a16="http://schemas.microsoft.com/office/drawing/2014/main" xmlns="" id="{5E6155ED-499F-E247-BE35-1A4829B58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981200" y="0"/>
            <a:ext cx="1164336" cy="1164336"/>
          </a:xfrm>
          <a:prstGeom prst="rect">
            <a:avLst/>
          </a:prstGeom>
        </p:spPr>
      </p:pic>
      <p:pic>
        <p:nvPicPr>
          <p:cNvPr id="6" name="Graphic 5" descr="Marker">
            <a:extLst>
              <a:ext uri="{FF2B5EF4-FFF2-40B4-BE49-F238E27FC236}">
                <a16:creationId xmlns:a16="http://schemas.microsoft.com/office/drawing/2014/main" xmlns="" id="{C0B8C1BD-BF72-C141-83A6-D7964D5234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399032" y="582168"/>
            <a:ext cx="1164336" cy="1164336"/>
          </a:xfrm>
          <a:prstGeom prst="rect">
            <a:avLst/>
          </a:prstGeom>
        </p:spPr>
      </p:pic>
      <p:pic>
        <p:nvPicPr>
          <p:cNvPr id="7" name="Graphic 6" descr="Marker">
            <a:extLst>
              <a:ext uri="{FF2B5EF4-FFF2-40B4-BE49-F238E27FC236}">
                <a16:creationId xmlns:a16="http://schemas.microsoft.com/office/drawing/2014/main" xmlns="" id="{52D5E243-82B8-C340-A8D5-E0E36B4797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399032" y="2004653"/>
            <a:ext cx="1164336" cy="1164336"/>
          </a:xfrm>
          <a:prstGeom prst="rect">
            <a:avLst/>
          </a:prstGeom>
        </p:spPr>
      </p:pic>
      <p:pic>
        <p:nvPicPr>
          <p:cNvPr id="8" name="Graphic 7" descr="Marker">
            <a:extLst>
              <a:ext uri="{FF2B5EF4-FFF2-40B4-BE49-F238E27FC236}">
                <a16:creationId xmlns:a16="http://schemas.microsoft.com/office/drawing/2014/main" xmlns="" id="{696ECE7F-0B04-BC40-92CE-1CD21A9AAC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834130" y="870459"/>
            <a:ext cx="1164336" cy="116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19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6E15C42-261C-45DC-B122-CC6D259BDFAE}"/>
              </a:ext>
            </a:extLst>
          </p:cNvPr>
          <p:cNvSpPr txBox="1"/>
          <p:nvPr/>
        </p:nvSpPr>
        <p:spPr>
          <a:xfrm>
            <a:off x="0" y="1"/>
            <a:ext cx="9144000" cy="8771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lang="en-US" sz="25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5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dấu</a:t>
            </a: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5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5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5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quá</a:t>
            </a: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5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5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chuyển</a:t>
            </a: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5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biến</a:t>
            </a: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5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5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Vượn</a:t>
            </a: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5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5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lang="en-US" sz="25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Đông</a:t>
            </a: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Á </a:t>
            </a:r>
            <a:r>
              <a:rPr lang="en-US" sz="25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5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</a:t>
            </a:r>
            <a:endParaRPr lang="vi-VN" sz="2550" b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5" descr="Hãy chỉ ra những dấu tích của Người tối cổ tìm thấy được ở Đông Nam Á và  Việt Nam trên lược đồ">
            <a:extLst>
              <a:ext uri="{FF2B5EF4-FFF2-40B4-BE49-F238E27FC236}">
                <a16:creationId xmlns:a16="http://schemas.microsoft.com/office/drawing/2014/main" xmlns="" id="{B7A24FA8-B078-4B76-81F1-23F7B929C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4080"/>
            <a:ext cx="3200400" cy="2516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xmlns="" id="{F4D522A5-0724-4B2B-9593-35C27D0384D5}"/>
              </a:ext>
            </a:extLst>
          </p:cNvPr>
          <p:cNvGraphicFramePr>
            <a:graphicFrameLocks noGrp="1"/>
          </p:cNvGraphicFramePr>
          <p:nvPr/>
        </p:nvGraphicFramePr>
        <p:xfrm>
          <a:off x="3278981" y="928688"/>
          <a:ext cx="5733097" cy="402907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283795">
                  <a:extLst>
                    <a:ext uri="{9D8B030D-6E8A-4147-A177-3AD203B41FA5}">
                      <a16:colId xmlns:a16="http://schemas.microsoft.com/office/drawing/2014/main" xmlns="" val="3926086875"/>
                    </a:ext>
                  </a:extLst>
                </a:gridCol>
                <a:gridCol w="4449302">
                  <a:extLst>
                    <a:ext uri="{9D8B030D-6E8A-4147-A177-3AD203B41FA5}">
                      <a16:colId xmlns:a16="http://schemas.microsoft.com/office/drawing/2014/main" xmlns="" val="4226808657"/>
                    </a:ext>
                  </a:extLst>
                </a:gridCol>
              </a:tblGrid>
              <a:tr h="44767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vi-VN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thấy</a:t>
                      </a:r>
                      <a:endParaRPr lang="vi-VN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918181448"/>
                  </a:ext>
                </a:extLst>
              </a:tr>
              <a:tr h="447675">
                <a:tc rowSpan="4">
                  <a:txBody>
                    <a:bodyPr/>
                    <a:lstStyle/>
                    <a:p>
                      <a:pPr algn="ctr"/>
                      <a:r>
                        <a:rPr lang="en-US" sz="23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 </a:t>
                      </a:r>
                      <a:r>
                        <a:rPr lang="en-US" sz="23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cốt</a:t>
                      </a:r>
                      <a:r>
                        <a:rPr lang="en-US" sz="23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3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thạch</a:t>
                      </a:r>
                      <a:endParaRPr lang="vi-VN" sz="23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1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Pôn-đa-ung</a:t>
                      </a:r>
                      <a:r>
                        <a:rPr lang="en-US" sz="2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(Mi-an-ma)</a:t>
                      </a:r>
                      <a:endParaRPr lang="vi-VN" sz="2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590531191"/>
                  </a:ext>
                </a:extLst>
              </a:tr>
              <a:tr h="447675">
                <a:tc v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Gia-</a:t>
                      </a:r>
                      <a:r>
                        <a:rPr lang="en-US" sz="21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</a:t>
                      </a:r>
                      <a:r>
                        <a:rPr lang="en-US" sz="2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(In-</a:t>
                      </a:r>
                      <a:r>
                        <a:rPr lang="en-US" sz="21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</a:t>
                      </a:r>
                      <a:r>
                        <a:rPr lang="en-US" sz="2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1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</a:t>
                      </a:r>
                      <a:r>
                        <a:rPr lang="en-US" sz="2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-xi-a)</a:t>
                      </a:r>
                      <a:endParaRPr lang="vi-VN" sz="2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4147283087"/>
                  </a:ext>
                </a:extLst>
              </a:tr>
              <a:tr h="447675">
                <a:tc v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Sa-ra-</a:t>
                      </a:r>
                      <a:r>
                        <a:rPr lang="en-US" sz="21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oắc</a:t>
                      </a:r>
                      <a:r>
                        <a:rPr lang="en-US" sz="2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(Ma-lay-xi-a)</a:t>
                      </a:r>
                      <a:endParaRPr lang="vi-VN" sz="2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17234344"/>
                  </a:ext>
                </a:extLst>
              </a:tr>
              <a:tr h="447675">
                <a:tc v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1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Thẩm</a:t>
                      </a:r>
                      <a:r>
                        <a:rPr lang="en-US" sz="2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Khuyên</a:t>
                      </a:r>
                      <a:r>
                        <a:rPr lang="en-US" sz="2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1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Thẩm</a:t>
                      </a:r>
                      <a:r>
                        <a:rPr lang="en-US" sz="2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Hai (</a:t>
                      </a:r>
                      <a:r>
                        <a:rPr lang="en-US" sz="21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2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Nam)</a:t>
                      </a:r>
                      <a:endParaRPr lang="vi-VN" sz="2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600766952"/>
                  </a:ext>
                </a:extLst>
              </a:tr>
              <a:tr h="447675">
                <a:tc rowSpan="4">
                  <a:txBody>
                    <a:bodyPr/>
                    <a:lstStyle/>
                    <a:p>
                      <a:pPr algn="ctr"/>
                      <a:r>
                        <a:rPr lang="en-US" sz="23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 </a:t>
                      </a:r>
                      <a:r>
                        <a:rPr lang="en-US" sz="23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3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</a:t>
                      </a:r>
                      <a:r>
                        <a:rPr lang="en-US" sz="23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23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</a:t>
                      </a:r>
                      <a:endParaRPr lang="vi-VN" sz="23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A-</a:t>
                      </a:r>
                      <a:r>
                        <a:rPr lang="en-US" sz="21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</a:t>
                      </a:r>
                      <a:r>
                        <a:rPr lang="en-US" sz="2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-at (Mi-an-ma)</a:t>
                      </a:r>
                      <a:endParaRPr lang="vi-VN" sz="2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33858247"/>
                  </a:ext>
                </a:extLst>
              </a:tr>
              <a:tr h="447675">
                <a:tc v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Lang </a:t>
                      </a:r>
                      <a:r>
                        <a:rPr lang="en-US" sz="21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Spi</a:t>
                      </a:r>
                      <a:r>
                        <a:rPr lang="en-US" sz="2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-an (Cam-</a:t>
                      </a:r>
                      <a:r>
                        <a:rPr lang="en-US" sz="21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</a:t>
                      </a:r>
                      <a:r>
                        <a:rPr lang="en-US" sz="2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-chia).</a:t>
                      </a:r>
                      <a:endParaRPr lang="vi-VN" sz="2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546052148"/>
                  </a:ext>
                </a:extLst>
              </a:tr>
              <a:tr h="447675">
                <a:tc v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1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Kô</a:t>
                      </a:r>
                      <a:r>
                        <a:rPr lang="en-US" sz="2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-ta Tam-pan (Ma-lay-</a:t>
                      </a:r>
                      <a:r>
                        <a:rPr lang="en-US" sz="21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</a:t>
                      </a:r>
                      <a:r>
                        <a:rPr lang="en-US" sz="2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-a).</a:t>
                      </a:r>
                      <a:endParaRPr lang="vi-VN" sz="2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819337401"/>
                  </a:ext>
                </a:extLst>
              </a:tr>
              <a:tr h="447675">
                <a:tc v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 </a:t>
                      </a:r>
                      <a:r>
                        <a:rPr lang="en-US" sz="21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Khê</a:t>
                      </a:r>
                      <a:r>
                        <a:rPr lang="en-US" sz="2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1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Núi</a:t>
                      </a:r>
                      <a:r>
                        <a:rPr lang="en-US" sz="2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</a:t>
                      </a:r>
                      <a:r>
                        <a:rPr lang="en-US" sz="2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1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Xuân</a:t>
                      </a:r>
                      <a:r>
                        <a:rPr lang="en-US" sz="2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Lộc</a:t>
                      </a:r>
                      <a:r>
                        <a:rPr lang="en-US" sz="2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1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2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Nam).</a:t>
                      </a:r>
                      <a:endParaRPr lang="vi-VN" sz="2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36757786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E269BA5-D3A7-47AE-9946-C97C0B6E72AD}"/>
              </a:ext>
            </a:extLst>
          </p:cNvPr>
          <p:cNvSpPr txBox="1"/>
          <p:nvPr/>
        </p:nvSpPr>
        <p:spPr>
          <a:xfrm>
            <a:off x="50007" y="3370758"/>
            <a:ext cx="315039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35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GV</a:t>
            </a:r>
            <a:r>
              <a:rPr lang="en-US" sz="135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gọi</a:t>
            </a:r>
            <a:r>
              <a:rPr lang="en-US" sz="135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HS </a:t>
            </a:r>
            <a:r>
              <a:rPr lang="en-US" sz="135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lên</a:t>
            </a:r>
            <a:r>
              <a:rPr lang="en-US" sz="135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chỉ</a:t>
            </a:r>
            <a:r>
              <a:rPr lang="en-US" sz="135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lược</a:t>
            </a:r>
            <a:r>
              <a:rPr lang="en-US" sz="135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đồ</a:t>
            </a:r>
            <a:endParaRPr lang="vi-VN" sz="135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74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Soạn Lịch sử 6 bài 3 : Nguồn gốc loài người (SGK Cánh diều)">
            <a:extLst>
              <a:ext uri="{FF2B5EF4-FFF2-40B4-BE49-F238E27FC236}">
                <a16:creationId xmlns:a16="http://schemas.microsoft.com/office/drawing/2014/main" xmlns="" id="{312A3EFA-CAC1-4838-B6AC-3703F2583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4116221" cy="4471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DE985C8-2F4F-412C-B63B-F7CCDC92C739}"/>
              </a:ext>
            </a:extLst>
          </p:cNvPr>
          <p:cNvSpPr txBox="1"/>
          <p:nvPr/>
        </p:nvSpPr>
        <p:spPr>
          <a:xfrm>
            <a:off x="0" y="4471987"/>
            <a:ext cx="4086225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18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Lược</a:t>
            </a:r>
            <a:r>
              <a:rPr lang="en-US" sz="18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lang="en-US" sz="18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lang="en-US" sz="18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lang="en-US" sz="18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di </a:t>
            </a:r>
            <a:r>
              <a:rPr lang="en-US" sz="18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lang="en-US" sz="18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khảo</a:t>
            </a:r>
            <a:r>
              <a:rPr lang="en-US" sz="18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cổ</a:t>
            </a:r>
            <a:r>
              <a:rPr lang="en-US" sz="18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gắn</a:t>
            </a:r>
            <a:r>
              <a:rPr lang="en-US" sz="18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lang="en-US" sz="18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dấu</a:t>
            </a:r>
            <a:r>
              <a:rPr lang="en-US" sz="18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lang="en-US" sz="18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lang="en-US" sz="18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lang="en-US" sz="18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tối</a:t>
            </a:r>
            <a:r>
              <a:rPr lang="en-US" sz="18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cổ</a:t>
            </a:r>
            <a:r>
              <a:rPr lang="en-US" sz="18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lang="en-US" sz="18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r>
              <a:rPr lang="en-US" sz="18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</a:t>
            </a:r>
            <a:endParaRPr lang="vi-VN" sz="1800" b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xmlns="" id="{7EBA6F4F-EC15-493F-A84B-6EFC3CA0132F}"/>
              </a:ext>
            </a:extLst>
          </p:cNvPr>
          <p:cNvGraphicFramePr>
            <a:graphicFrameLocks noGrp="1"/>
          </p:cNvGraphicFramePr>
          <p:nvPr/>
        </p:nvGraphicFramePr>
        <p:xfrm>
          <a:off x="4116222" y="907256"/>
          <a:ext cx="5027779" cy="335851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834523">
                  <a:extLst>
                    <a:ext uri="{9D8B030D-6E8A-4147-A177-3AD203B41FA5}">
                      <a16:colId xmlns:a16="http://schemas.microsoft.com/office/drawing/2014/main" xmlns="" val="3926086875"/>
                    </a:ext>
                  </a:extLst>
                </a:gridCol>
                <a:gridCol w="3193256">
                  <a:extLst>
                    <a:ext uri="{9D8B030D-6E8A-4147-A177-3AD203B41FA5}">
                      <a16:colId xmlns:a16="http://schemas.microsoft.com/office/drawing/2014/main" xmlns="" val="4226808657"/>
                    </a:ext>
                  </a:extLst>
                </a:gridCol>
              </a:tblGrid>
              <a:tr h="44767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vi-VN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thấy</a:t>
                      </a:r>
                      <a:endParaRPr lang="vi-VN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918181448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pPr algn="ctr"/>
                      <a:r>
                        <a:rPr lang="en-US" sz="23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Răng</a:t>
                      </a:r>
                      <a:r>
                        <a:rPr lang="en-US" sz="23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3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thạch</a:t>
                      </a:r>
                      <a:r>
                        <a:rPr lang="en-US" sz="23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3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3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tối</a:t>
                      </a:r>
                      <a:r>
                        <a:rPr lang="en-US" sz="23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cổ</a:t>
                      </a:r>
                      <a:endParaRPr lang="vi-VN" sz="23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1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Thẩm</a:t>
                      </a:r>
                      <a:r>
                        <a:rPr lang="en-US" sz="2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Khuyên</a:t>
                      </a:r>
                      <a:r>
                        <a:rPr lang="en-US" sz="2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1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Thẩm</a:t>
                      </a:r>
                      <a:r>
                        <a:rPr lang="en-US" sz="2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Hai (</a:t>
                      </a:r>
                      <a:r>
                        <a:rPr lang="en-US" sz="21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Lạng</a:t>
                      </a:r>
                      <a:r>
                        <a:rPr lang="en-US" sz="2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Sơn</a:t>
                      </a:r>
                      <a:r>
                        <a:rPr lang="en-US" sz="2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</a:t>
                      </a:r>
                      <a:endParaRPr lang="vi-VN" sz="2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590531191"/>
                  </a:ext>
                </a:extLst>
              </a:tr>
              <a:tr h="1790700">
                <a:tc>
                  <a:txBody>
                    <a:bodyPr/>
                    <a:lstStyle/>
                    <a:p>
                      <a:pPr algn="ctr"/>
                      <a:r>
                        <a:rPr lang="en-US" sz="23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3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23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3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</a:t>
                      </a:r>
                      <a:r>
                        <a:rPr lang="en-US" sz="23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ghè</a:t>
                      </a:r>
                      <a:r>
                        <a:rPr lang="en-US" sz="23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đẽo</a:t>
                      </a:r>
                      <a:r>
                        <a:rPr lang="en-US" sz="23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</a:t>
                      </a:r>
                      <a:r>
                        <a:rPr lang="en-US" sz="23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sơ</a:t>
                      </a:r>
                      <a:endParaRPr lang="vi-VN" sz="23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 </a:t>
                      </a:r>
                      <a:r>
                        <a:rPr lang="en-US" sz="21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Khê</a:t>
                      </a:r>
                      <a:r>
                        <a:rPr lang="en-US" sz="2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(Gia Lai), </a:t>
                      </a:r>
                      <a:r>
                        <a:rPr lang="en-US" sz="21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Núi</a:t>
                      </a:r>
                      <a:r>
                        <a:rPr lang="en-US" sz="2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</a:t>
                      </a:r>
                      <a:r>
                        <a:rPr lang="en-US" sz="2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(Thanh </a:t>
                      </a:r>
                      <a:r>
                        <a:rPr lang="en-US" sz="21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), </a:t>
                      </a:r>
                      <a:r>
                        <a:rPr lang="en-US" sz="21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Xuân</a:t>
                      </a:r>
                      <a:r>
                        <a:rPr lang="en-US" sz="2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Lộc</a:t>
                      </a:r>
                      <a:r>
                        <a:rPr lang="en-US" sz="2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1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Nai</a:t>
                      </a:r>
                      <a:r>
                        <a:rPr lang="en-US" sz="2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), An </a:t>
                      </a:r>
                      <a:r>
                        <a:rPr lang="en-US" sz="21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Lộc</a:t>
                      </a:r>
                      <a:r>
                        <a:rPr lang="en-US" sz="2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1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2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Phước</a:t>
                      </a:r>
                      <a:r>
                        <a:rPr lang="en-US" sz="21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)…</a:t>
                      </a:r>
                      <a:endParaRPr lang="vi-VN" sz="2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3385824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61D694C-01AB-49D9-A876-2322294E777D}"/>
              </a:ext>
            </a:extLst>
          </p:cNvPr>
          <p:cNvSpPr txBox="1"/>
          <p:nvPr/>
        </p:nvSpPr>
        <p:spPr>
          <a:xfrm>
            <a:off x="4250531" y="178594"/>
            <a:ext cx="1943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400" b="1" i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*Ở </a:t>
            </a:r>
            <a:r>
              <a:rPr lang="en-US" sz="2400" b="1" i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r>
              <a:rPr lang="en-US" sz="2400" b="1" i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Nam:</a:t>
            </a:r>
            <a:endParaRPr lang="vi-VN" sz="2400" b="1" i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07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FED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9B4F975-A4E8-9B49-B449-6DE28207845A}"/>
              </a:ext>
            </a:extLst>
          </p:cNvPr>
          <p:cNvSpPr/>
          <p:nvPr/>
        </p:nvSpPr>
        <p:spPr>
          <a:xfrm>
            <a:off x="-14288" y="1187469"/>
            <a:ext cx="679608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- </a:t>
            </a:r>
            <a:r>
              <a:rPr lang="en-US" altLang="zh-CN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Tại</a:t>
            </a:r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Đông</a:t>
            </a:r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 Nam </a:t>
            </a:r>
            <a:r>
              <a:rPr lang="en-US" altLang="zh-CN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Á</a:t>
            </a:r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: </a:t>
            </a:r>
          </a:p>
          <a:p>
            <a:pPr lvl="0" algn="just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+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Diễn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 ra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quá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trình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tiến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hóa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từ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rất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sớm</a:t>
            </a:r>
            <a:endParaRPr lang="en-US" altLang="zh-CN" sz="2800" dirty="0">
              <a:solidFill>
                <a:schemeClr val="tx1"/>
              </a:solidFill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  <a:sym typeface="+mn-lt"/>
            </a:endParaRPr>
          </a:p>
          <a:p>
            <a:pPr lvl="0" algn="just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+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Dấu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tích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ở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: Gia-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va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 (In-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đô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-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nê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-xi-a); Mi-an-ma,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Thái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 Lan,...</a:t>
            </a:r>
          </a:p>
          <a:p>
            <a:pPr lvl="0" algn="just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+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Hiện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vật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tìm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được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: di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cốt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hóa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thạch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công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cụ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đá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-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Tại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Việt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 Nam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: An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Khê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 (Gia Lai),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Núi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Đọ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 (Thanh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Hóa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),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Thẩm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Khuyên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 (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Lạng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Sơn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rPr>
              <a:t>),...</a:t>
            </a:r>
            <a:endParaRPr lang="zh-CN" altLang="en-US" sz="2800" dirty="0">
              <a:solidFill>
                <a:schemeClr val="tx1"/>
              </a:solidFill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3D72760-96AD-B848-A594-3DC6FC546A21}"/>
              </a:ext>
            </a:extLst>
          </p:cNvPr>
          <p:cNvSpPr txBox="1"/>
          <p:nvPr/>
        </p:nvSpPr>
        <p:spPr>
          <a:xfrm>
            <a:off x="0" y="1"/>
            <a:ext cx="9144000" cy="877163"/>
          </a:xfrm>
          <a:prstGeom prst="rect">
            <a:avLst/>
          </a:prstGeom>
          <a:solidFill>
            <a:srgbClr val="FFFDE3"/>
          </a:solidFill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lang="en-US" sz="25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5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dấu</a:t>
            </a: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5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5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5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quá</a:t>
            </a: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5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5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chuyển</a:t>
            </a: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5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biến</a:t>
            </a: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5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5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Vượn</a:t>
            </a: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5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5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lang="en-US" sz="25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Đông</a:t>
            </a: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Á </a:t>
            </a:r>
            <a:r>
              <a:rPr lang="en-US" sz="25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55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r>
              <a:rPr lang="en-US" sz="25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</a:t>
            </a:r>
            <a:endParaRPr lang="vi-VN" sz="2550" b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xmlns="" id="{20FE0F66-724F-694F-9B33-E696E85F4B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77" t="12777" r="31360" b="17882"/>
          <a:stretch/>
        </p:blipFill>
        <p:spPr bwMode="auto">
          <a:xfrm>
            <a:off x="6934200" y="949386"/>
            <a:ext cx="2032412" cy="411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6941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299A7D2-ECAE-4039-8E54-62AFF14259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6963" r="300" b="42222"/>
          <a:stretch/>
        </p:blipFill>
        <p:spPr>
          <a:xfrm>
            <a:off x="0" y="0"/>
            <a:ext cx="7122443" cy="50901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D20EBA6-9054-4587-BB3F-9B3F6D83258D}"/>
              </a:ext>
            </a:extLst>
          </p:cNvPr>
          <p:cNvSpPr txBox="1"/>
          <p:nvPr/>
        </p:nvSpPr>
        <p:spPr>
          <a:xfrm>
            <a:off x="5842283" y="2226454"/>
            <a:ext cx="256032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700" kern="1200" dirty="0" err="1">
                <a:solidFill>
                  <a:srgbClr val="FF0000"/>
                </a:solidFill>
                <a:latin typeface="Algerian" panose="04020705040A02060702" pitchFamily="82" charset="0"/>
                <a:ea typeface="+mn-ea"/>
                <a:cs typeface="+mn-cs"/>
              </a:rPr>
              <a:t>Em</a:t>
            </a:r>
            <a:r>
              <a:rPr lang="en-US" sz="2700" kern="1200" dirty="0">
                <a:solidFill>
                  <a:srgbClr val="FF0000"/>
                </a:solidFill>
                <a:latin typeface="Algerian" panose="04020705040A02060702" pitchFamily="82" charset="0"/>
                <a:ea typeface="+mn-ea"/>
                <a:cs typeface="+mn-cs"/>
              </a:rPr>
              <a:t> </a:t>
            </a:r>
            <a:r>
              <a:rPr lang="en-US" sz="2700" kern="1200" dirty="0" err="1">
                <a:solidFill>
                  <a:srgbClr val="FF0000"/>
                </a:solidFill>
                <a:latin typeface="Algerian" panose="04020705040A02060702" pitchFamily="82" charset="0"/>
                <a:ea typeface="+mn-ea"/>
                <a:cs typeface="+mn-cs"/>
              </a:rPr>
              <a:t>có</a:t>
            </a:r>
            <a:r>
              <a:rPr lang="en-US" sz="2700" kern="1200" dirty="0">
                <a:solidFill>
                  <a:srgbClr val="FF0000"/>
                </a:solidFill>
                <a:latin typeface="Algerian" panose="04020705040A02060702" pitchFamily="82" charset="0"/>
                <a:ea typeface="+mn-ea"/>
                <a:cs typeface="+mn-cs"/>
              </a:rPr>
              <a:t> </a:t>
            </a:r>
            <a:r>
              <a:rPr lang="en-US" sz="2700" kern="1200" dirty="0" err="1">
                <a:solidFill>
                  <a:srgbClr val="FF0000"/>
                </a:solidFill>
                <a:latin typeface="Algerian" panose="04020705040A02060702" pitchFamily="82" charset="0"/>
                <a:ea typeface="+mn-ea"/>
                <a:cs typeface="+mn-cs"/>
              </a:rPr>
              <a:t>biết</a:t>
            </a:r>
            <a:r>
              <a:rPr lang="en-US" sz="2700" kern="1200" dirty="0">
                <a:solidFill>
                  <a:srgbClr val="FF0000"/>
                </a:solidFill>
                <a:latin typeface="Algerian" panose="04020705040A02060702" pitchFamily="82" charset="0"/>
                <a:ea typeface="+mn-ea"/>
                <a:cs typeface="+mn-cs"/>
              </a:rPr>
              <a:t>?</a:t>
            </a:r>
            <a:endParaRPr lang="vi-VN" sz="2700" kern="1200" dirty="0">
              <a:solidFill>
                <a:srgbClr val="FF000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2F90A7C-993C-4258-8106-772D87B69F0D}"/>
              </a:ext>
            </a:extLst>
          </p:cNvPr>
          <p:cNvSpPr txBox="1"/>
          <p:nvPr/>
        </p:nvSpPr>
        <p:spPr>
          <a:xfrm>
            <a:off x="5440680" y="2813611"/>
            <a:ext cx="3557588" cy="23083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 defTabSz="685800">
              <a:buClrTx/>
            </a:pP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Tại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di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chỉ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An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Khê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(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thị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xã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An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Khê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tỉnh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Gia Lai),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ta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đã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phát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hiện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trên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3000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hiện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vật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(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gồm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rìu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tay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công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cụ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ghè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đẽo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thô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sơ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…)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niên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đại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cách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ngày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nay 80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vạn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năm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Đây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dấu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tích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cổ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xưa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nhất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chứng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tỏ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sự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xuất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hiện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sớm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nguyên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thủy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trên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đất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nước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Việt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Nam.</a:t>
            </a:r>
            <a:endParaRPr lang="vi-VN" sz="1800" kern="1200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xmlns="" id="{3A201FE7-3EF4-B74E-AEA9-5BB4354E2C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77" t="12777" r="31360" b="17882"/>
          <a:stretch/>
        </p:blipFill>
        <p:spPr bwMode="auto">
          <a:xfrm>
            <a:off x="457200" y="2800657"/>
            <a:ext cx="1041812" cy="2106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68A5BE2F-7FA6-9F44-BF96-1CB8D3576E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1" t="4544" r="23489" b="3083"/>
          <a:stretch/>
        </p:blipFill>
        <p:spPr bwMode="auto">
          <a:xfrm>
            <a:off x="7122443" y="92378"/>
            <a:ext cx="1720756" cy="2015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5476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1883A03C-1215-3146-9BF6-786DE45E36EA}"/>
              </a:ext>
            </a:extLst>
          </p:cNvPr>
          <p:cNvSpPr/>
          <p:nvPr/>
        </p:nvSpPr>
        <p:spPr>
          <a:xfrm>
            <a:off x="2586233" y="2645570"/>
            <a:ext cx="1369064" cy="1445368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effectLst>
            <a:glow rad="139700">
              <a:schemeClr val="accent4">
                <a:satMod val="175000"/>
                <a:alpha val="40000"/>
              </a:schemeClr>
            </a:glow>
            <a:reflection blurRad="6350" stA="50000" endA="300" endPos="0" dir="5400000" sy="-100000" algn="bl" rotWithShape="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Câu 1</a:t>
            </a:r>
            <a:endParaRPr kumimoji="0" lang="x-none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6D480C45-3CA9-F542-A701-99FFF97017B4}"/>
              </a:ext>
            </a:extLst>
          </p:cNvPr>
          <p:cNvGrpSpPr/>
          <p:nvPr/>
        </p:nvGrpSpPr>
        <p:grpSpPr>
          <a:xfrm>
            <a:off x="3912345" y="2343150"/>
            <a:ext cx="5208464" cy="1938991"/>
            <a:chOff x="3706936" y="134767"/>
            <a:chExt cx="5208464" cy="943754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xmlns="" id="{7BC016BD-6E27-6C4A-AEFB-69B366205AC5}"/>
                </a:ext>
              </a:extLst>
            </p:cNvPr>
            <p:cNvSpPr/>
            <p:nvPr/>
          </p:nvSpPr>
          <p:spPr>
            <a:xfrm>
              <a:off x="3762589" y="134767"/>
              <a:ext cx="5027211" cy="94375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effectLst>
              <a:outerShdw blurRad="50800" dist="50800" dir="5400000" algn="ctr" rotWithShape="0">
                <a:srgbClr val="000000">
                  <a:alpha val="83573"/>
                </a:srgbClr>
              </a:outerShdw>
              <a:reflection stA="93000" endPos="21799" dist="508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 w="635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E831B615-90ED-1147-AC73-CCB0C129DDA8}"/>
                </a:ext>
              </a:extLst>
            </p:cNvPr>
            <p:cNvSpPr/>
            <p:nvPr/>
          </p:nvSpPr>
          <p:spPr>
            <a:xfrm>
              <a:off x="3706936" y="237427"/>
              <a:ext cx="5208464" cy="763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85800">
                <a:buClrTx/>
              </a:pPr>
              <a:r>
                <a:rPr lang="en-US" altLang="zh-CN" sz="3200" kern="12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Những</a:t>
              </a:r>
              <a:r>
                <a:rPr lang="en-US" altLang="zh-CN" sz="3200" kern="1200" dirty="0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kern="12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dấu</a:t>
              </a:r>
              <a:r>
                <a:rPr lang="en-US" altLang="zh-CN" sz="3200" kern="1200" dirty="0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kern="12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tích</a:t>
              </a:r>
              <a:r>
                <a:rPr lang="en-US" altLang="zh-CN" sz="3200" kern="1200" dirty="0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kern="12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của</a:t>
              </a:r>
              <a:r>
                <a:rPr lang="en-US" altLang="zh-CN" sz="3200" kern="1200" dirty="0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kern="12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người</a:t>
              </a:r>
              <a:r>
                <a:rPr lang="en-US" altLang="zh-CN" sz="3200" kern="1200" dirty="0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kern="12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tối</a:t>
              </a:r>
              <a:r>
                <a:rPr lang="en-US" altLang="zh-CN" sz="3200" kern="1200" dirty="0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kern="12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cổ</a:t>
              </a:r>
              <a:r>
                <a:rPr lang="en-US" altLang="zh-CN" sz="3200" kern="1200" dirty="0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kern="12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được</a:t>
              </a:r>
              <a:r>
                <a:rPr lang="en-US" altLang="zh-CN" sz="3200" kern="1200" dirty="0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kern="12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phát</a:t>
              </a:r>
              <a:r>
                <a:rPr lang="en-US" altLang="zh-CN" sz="3200" kern="1200" dirty="0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kern="12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hiện</a:t>
              </a:r>
              <a:r>
                <a:rPr lang="en-US" altLang="zh-CN" sz="3200" kern="1200" dirty="0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kern="12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ở</a:t>
              </a:r>
              <a:r>
                <a:rPr lang="en-US" altLang="zh-CN" sz="3200" kern="1200" dirty="0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kern="12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Đông</a:t>
              </a:r>
              <a:r>
                <a:rPr lang="en-US" altLang="zh-CN" sz="3200" kern="1200" dirty="0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 Nam </a:t>
              </a:r>
              <a:r>
                <a:rPr lang="en-US" altLang="zh-CN" sz="3200" kern="12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Á</a:t>
              </a:r>
              <a:r>
                <a:rPr lang="en-US" altLang="zh-CN" sz="3200" kern="1200" dirty="0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kern="12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chứng</a:t>
              </a:r>
              <a:r>
                <a:rPr lang="en-US" altLang="zh-CN" sz="3200" kern="1200" dirty="0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kern="12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tỏ</a:t>
              </a:r>
              <a:r>
                <a:rPr lang="en-US" altLang="zh-CN" sz="3200" kern="1200" dirty="0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kern="12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điều</a:t>
              </a:r>
              <a:r>
                <a:rPr lang="en-US" altLang="zh-CN" sz="3200" kern="1200" dirty="0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kern="12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gì</a:t>
              </a:r>
              <a:r>
                <a:rPr lang="en-US" altLang="zh-CN" sz="3200" kern="1200" dirty="0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?</a:t>
              </a:r>
              <a:endParaRPr lang="zh-CN" altLang="en-US" sz="3200" kern="1200" dirty="0">
                <a:solidFill>
                  <a:srgbClr val="C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28" name="Picture 2" descr="GIFs For Powerpoint Presentation - 100 Pieces of GIF Animation">
            <a:extLst>
              <a:ext uri="{FF2B5EF4-FFF2-40B4-BE49-F238E27FC236}">
                <a16:creationId xmlns:a16="http://schemas.microsoft.com/office/drawing/2014/main" xmlns="" id="{565908A4-ED3D-5C4D-A314-6201BA1FB8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8" r="8858" b="9928"/>
          <a:stretch/>
        </p:blipFill>
        <p:spPr bwMode="auto">
          <a:xfrm>
            <a:off x="0" y="2168401"/>
            <a:ext cx="2666184" cy="286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1F4AEE3E-84F4-C64E-BD8B-144B1A4C260B}"/>
              </a:ext>
            </a:extLst>
          </p:cNvPr>
          <p:cNvGrpSpPr/>
          <p:nvPr/>
        </p:nvGrpSpPr>
        <p:grpSpPr>
          <a:xfrm>
            <a:off x="762000" y="415127"/>
            <a:ext cx="8001000" cy="1456462"/>
            <a:chOff x="533400" y="438150"/>
            <a:chExt cx="8001000" cy="145646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F994360B-E827-C743-9A0B-BC503ED68423}"/>
                </a:ext>
              </a:extLst>
            </p:cNvPr>
            <p:cNvSpPr/>
            <p:nvPr/>
          </p:nvSpPr>
          <p:spPr>
            <a:xfrm>
              <a:off x="609600" y="498686"/>
              <a:ext cx="7924800" cy="110799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6600" b="1" i="0" u="none" strike="noStrike" kern="0" cap="none" spc="0" normalizeH="0" baseline="0" noProof="0" dirty="0" err="1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Suy</a:t>
              </a:r>
              <a:r>
                <a:rPr kumimoji="0" lang="en-US" sz="6600" b="1" i="0" u="none" strike="noStrike" kern="0" cap="none" spc="0" normalizeH="0" baseline="0" noProof="0" dirty="0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6600" b="1" i="0" u="none" strike="noStrike" kern="0" cap="none" spc="0" normalizeH="0" baseline="0" noProof="0" dirty="0" err="1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nghĩ</a:t>
              </a:r>
              <a:r>
                <a:rPr kumimoji="0" lang="en-US" sz="6600" b="1" i="0" u="none" strike="noStrike" kern="0" cap="none" spc="0" normalizeH="0" baseline="0" noProof="0" dirty="0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6600" b="1" i="0" u="none" strike="noStrike" kern="0" cap="none" spc="0" normalizeH="0" baseline="0" noProof="0" dirty="0" err="1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và</a:t>
              </a:r>
              <a:r>
                <a:rPr kumimoji="0" lang="en-US" sz="6600" b="1" i="0" u="none" strike="noStrike" kern="0" cap="none" spc="0" normalizeH="0" baseline="0" noProof="0" dirty="0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6600" b="1" i="0" u="none" strike="noStrike" kern="0" cap="none" spc="0" normalizeH="0" baseline="0" noProof="0" dirty="0" err="1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trả</a:t>
              </a:r>
              <a:r>
                <a:rPr kumimoji="0" lang="en-US" sz="6600" b="1" i="0" u="none" strike="noStrike" kern="0" cap="none" spc="0" normalizeH="0" baseline="0" noProof="0" dirty="0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6600" b="1" i="0" u="none" strike="noStrike" kern="0" cap="none" spc="0" normalizeH="0" baseline="0" noProof="0" dirty="0" err="1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lời</a:t>
              </a:r>
              <a:endParaRPr kumimoji="0" lang="en-US" sz="6600" b="1" i="0" u="none" strike="noStrike" kern="0" cap="none" spc="0" normalizeH="0" baseline="0" noProof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" name="Terminator 1">
              <a:extLst>
                <a:ext uri="{FF2B5EF4-FFF2-40B4-BE49-F238E27FC236}">
                  <a16:creationId xmlns:a16="http://schemas.microsoft.com/office/drawing/2014/main" xmlns="" id="{BBED2942-A826-1742-826B-D93A192C4FC2}"/>
                </a:ext>
              </a:extLst>
            </p:cNvPr>
            <p:cNvSpPr/>
            <p:nvPr/>
          </p:nvSpPr>
          <p:spPr>
            <a:xfrm>
              <a:off x="533400" y="438150"/>
              <a:ext cx="7848600" cy="1456462"/>
            </a:xfrm>
            <a:prstGeom prst="flowChartTermina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696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6D480C45-3CA9-F542-A701-99FFF97017B4}"/>
              </a:ext>
            </a:extLst>
          </p:cNvPr>
          <p:cNvGrpSpPr/>
          <p:nvPr/>
        </p:nvGrpSpPr>
        <p:grpSpPr>
          <a:xfrm>
            <a:off x="3733799" y="2343150"/>
            <a:ext cx="5494343" cy="1938991"/>
            <a:chOff x="3528390" y="134767"/>
            <a:chExt cx="5494343" cy="943754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xmlns="" id="{7BC016BD-6E27-6C4A-AEFB-69B366205AC5}"/>
                </a:ext>
              </a:extLst>
            </p:cNvPr>
            <p:cNvSpPr/>
            <p:nvPr/>
          </p:nvSpPr>
          <p:spPr>
            <a:xfrm>
              <a:off x="3528391" y="134767"/>
              <a:ext cx="5410200" cy="94375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effectLst>
              <a:outerShdw blurRad="50800" dist="50800" dir="5400000" algn="ctr" rotWithShape="0">
                <a:srgbClr val="000000">
                  <a:alpha val="83573"/>
                </a:srgbClr>
              </a:outerShdw>
              <a:reflection stA="93000" endPos="21799" dist="508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 w="635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E831B615-90ED-1147-AC73-CCB0C129DDA8}"/>
                </a:ext>
              </a:extLst>
            </p:cNvPr>
            <p:cNvSpPr/>
            <p:nvPr/>
          </p:nvSpPr>
          <p:spPr>
            <a:xfrm>
              <a:off x="3528390" y="231596"/>
              <a:ext cx="5494343" cy="763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85800">
                <a:buClrTx/>
              </a:pPr>
              <a:r>
                <a:rPr lang="vi-VN" altLang="zh-CN" sz="3200" kern="1200" dirty="0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Việc phát hiện các công cụ bằng đá và răng hóa thạch ở nước ta cho em biết thêm điều gì? </a:t>
              </a:r>
            </a:p>
          </p:txBody>
        </p:sp>
      </p:grpSp>
      <p:pic>
        <p:nvPicPr>
          <p:cNvPr id="28" name="Picture 2" descr="GIFs For Powerpoint Presentation - 100 Pieces of GIF Animation">
            <a:extLst>
              <a:ext uri="{FF2B5EF4-FFF2-40B4-BE49-F238E27FC236}">
                <a16:creationId xmlns:a16="http://schemas.microsoft.com/office/drawing/2014/main" xmlns="" id="{565908A4-ED3D-5C4D-A314-6201BA1FB8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8" r="8858" b="9928"/>
          <a:stretch/>
        </p:blipFill>
        <p:spPr bwMode="auto">
          <a:xfrm>
            <a:off x="0" y="1871589"/>
            <a:ext cx="2501956" cy="316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1F4AEE3E-84F4-C64E-BD8B-144B1A4C260B}"/>
              </a:ext>
            </a:extLst>
          </p:cNvPr>
          <p:cNvGrpSpPr/>
          <p:nvPr/>
        </p:nvGrpSpPr>
        <p:grpSpPr>
          <a:xfrm>
            <a:off x="762000" y="415127"/>
            <a:ext cx="8001000" cy="1456462"/>
            <a:chOff x="533400" y="438150"/>
            <a:chExt cx="8001000" cy="145646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F994360B-E827-C743-9A0B-BC503ED68423}"/>
                </a:ext>
              </a:extLst>
            </p:cNvPr>
            <p:cNvSpPr/>
            <p:nvPr/>
          </p:nvSpPr>
          <p:spPr>
            <a:xfrm>
              <a:off x="609600" y="498686"/>
              <a:ext cx="7924800" cy="110799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6600" b="1" i="0" u="none" strike="noStrike" kern="0" cap="none" spc="0" normalizeH="0" baseline="0" noProof="0" dirty="0" err="1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Suy</a:t>
              </a:r>
              <a:r>
                <a:rPr kumimoji="0" lang="en-US" sz="6600" b="1" i="0" u="none" strike="noStrike" kern="0" cap="none" spc="0" normalizeH="0" baseline="0" noProof="0" dirty="0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6600" b="1" i="0" u="none" strike="noStrike" kern="0" cap="none" spc="0" normalizeH="0" baseline="0" noProof="0" dirty="0" err="1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nghĩ</a:t>
              </a:r>
              <a:r>
                <a:rPr kumimoji="0" lang="en-US" sz="6600" b="1" i="0" u="none" strike="noStrike" kern="0" cap="none" spc="0" normalizeH="0" baseline="0" noProof="0" dirty="0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6600" b="1" i="0" u="none" strike="noStrike" kern="0" cap="none" spc="0" normalizeH="0" baseline="0" noProof="0" dirty="0" err="1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và</a:t>
              </a:r>
              <a:r>
                <a:rPr kumimoji="0" lang="en-US" sz="6600" b="1" i="0" u="none" strike="noStrike" kern="0" cap="none" spc="0" normalizeH="0" baseline="0" noProof="0" dirty="0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6600" b="1" i="0" u="none" strike="noStrike" kern="0" cap="none" spc="0" normalizeH="0" baseline="0" noProof="0" dirty="0" err="1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trả</a:t>
              </a:r>
              <a:r>
                <a:rPr kumimoji="0" lang="en-US" sz="6600" b="1" i="0" u="none" strike="noStrike" kern="0" cap="none" spc="0" normalizeH="0" baseline="0" noProof="0" dirty="0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6600" b="1" i="0" u="none" strike="noStrike" kern="0" cap="none" spc="0" normalizeH="0" baseline="0" noProof="0" dirty="0" err="1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lời</a:t>
              </a:r>
              <a:endParaRPr kumimoji="0" lang="en-US" sz="6600" b="1" i="0" u="none" strike="noStrike" kern="0" cap="none" spc="0" normalizeH="0" baseline="0" noProof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" name="Terminator 1">
              <a:extLst>
                <a:ext uri="{FF2B5EF4-FFF2-40B4-BE49-F238E27FC236}">
                  <a16:creationId xmlns:a16="http://schemas.microsoft.com/office/drawing/2014/main" xmlns="" id="{BBED2942-A826-1742-826B-D93A192C4FC2}"/>
                </a:ext>
              </a:extLst>
            </p:cNvPr>
            <p:cNvSpPr/>
            <p:nvPr/>
          </p:nvSpPr>
          <p:spPr>
            <a:xfrm>
              <a:off x="533400" y="438150"/>
              <a:ext cx="7848600" cy="1456462"/>
            </a:xfrm>
            <a:prstGeom prst="flowChartTermina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solidFill>
                  <a:srgbClr val="0070C0"/>
                </a:solidFill>
              </a:endParaRP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1883A03C-1215-3146-9BF6-786DE45E36EA}"/>
              </a:ext>
            </a:extLst>
          </p:cNvPr>
          <p:cNvSpPr/>
          <p:nvPr/>
        </p:nvSpPr>
        <p:spPr>
          <a:xfrm>
            <a:off x="2362200" y="2655289"/>
            <a:ext cx="1287457" cy="1456462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effectLst>
            <a:glow rad="139700">
              <a:schemeClr val="accent4">
                <a:satMod val="175000"/>
                <a:alpha val="40000"/>
              </a:schemeClr>
            </a:glow>
            <a:reflection blurRad="6350" stA="50000" endA="300" endPos="0" dir="5400000" sy="-100000" algn="bl" rotWithShape="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Câu 2</a:t>
            </a:r>
            <a:endParaRPr kumimoji="0" lang="x-none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708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2" name="Google Shape;5642;p54"/>
          <p:cNvSpPr txBox="1">
            <a:spLocks noGrp="1"/>
          </p:cNvSpPr>
          <p:nvPr>
            <p:ph type="title"/>
          </p:nvPr>
        </p:nvSpPr>
        <p:spPr>
          <a:xfrm>
            <a:off x="1067244" y="2649360"/>
            <a:ext cx="3200400" cy="129446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dirty="0"/>
              <a:t>LUYỆN TẬP, VẬN DỤNG</a:t>
            </a:r>
            <a:endParaRPr dirty="0"/>
          </a:p>
        </p:txBody>
      </p:sp>
      <p:sp>
        <p:nvSpPr>
          <p:cNvPr id="5643" name="Google Shape;5643;p54"/>
          <p:cNvSpPr txBox="1">
            <a:spLocks noGrp="1"/>
          </p:cNvSpPr>
          <p:nvPr>
            <p:ph type="title" idx="2"/>
          </p:nvPr>
        </p:nvSpPr>
        <p:spPr>
          <a:xfrm>
            <a:off x="685800" y="1335000"/>
            <a:ext cx="4323900" cy="116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C.</a:t>
            </a:r>
            <a:endParaRPr dirty="0"/>
          </a:p>
        </p:txBody>
      </p:sp>
      <p:cxnSp>
        <p:nvCxnSpPr>
          <p:cNvPr id="5691" name="Google Shape;5691;p54"/>
          <p:cNvCxnSpPr/>
          <p:nvPr/>
        </p:nvCxnSpPr>
        <p:spPr>
          <a:xfrm>
            <a:off x="698550" y="2485500"/>
            <a:ext cx="2149200" cy="177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38850"/>
            <a:ext cx="4191000" cy="4477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 descr="Animation Animated GIF | Ocean illustration waves, Wave illustration, Waves  cartoon">
            <a:extLst>
              <a:ext uri="{FF2B5EF4-FFF2-40B4-BE49-F238E27FC236}">
                <a16:creationId xmlns:a16="http://schemas.microsoft.com/office/drawing/2014/main" xmlns="" id="{5CAE304F-2A2C-CB42-BDB6-7116D9027F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4" t="57777"/>
          <a:stretch/>
        </p:blipFill>
        <p:spPr bwMode="auto">
          <a:xfrm>
            <a:off x="0" y="4576036"/>
            <a:ext cx="2246215" cy="55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Animation Animated GIF | Ocean illustration waves, Wave illustration, Waves  cartoon">
            <a:extLst>
              <a:ext uri="{FF2B5EF4-FFF2-40B4-BE49-F238E27FC236}">
                <a16:creationId xmlns:a16="http://schemas.microsoft.com/office/drawing/2014/main" xmlns="" id="{E2449167-088F-6647-B22A-85DF1DE073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4" t="57777"/>
          <a:stretch/>
        </p:blipFill>
        <p:spPr bwMode="auto">
          <a:xfrm>
            <a:off x="2246215" y="4606701"/>
            <a:ext cx="2246215" cy="55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Animation Animated GIF | Ocean illustration waves, Wave illustration, Waves  cartoon">
            <a:extLst>
              <a:ext uri="{FF2B5EF4-FFF2-40B4-BE49-F238E27FC236}">
                <a16:creationId xmlns:a16="http://schemas.microsoft.com/office/drawing/2014/main" xmlns="" id="{22E947C3-F8A9-C548-855B-9498C2E15E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4" t="57777"/>
          <a:stretch/>
        </p:blipFill>
        <p:spPr bwMode="auto">
          <a:xfrm>
            <a:off x="4492430" y="4637366"/>
            <a:ext cx="2246215" cy="55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Animation Animated GIF | Ocean illustration waves, Wave illustration, Waves  cartoon">
            <a:extLst>
              <a:ext uri="{FF2B5EF4-FFF2-40B4-BE49-F238E27FC236}">
                <a16:creationId xmlns:a16="http://schemas.microsoft.com/office/drawing/2014/main" xmlns="" id="{DF07FD7A-6AE9-9A4A-B3F1-2D3444EA13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4" t="57777"/>
          <a:stretch/>
        </p:blipFill>
        <p:spPr bwMode="auto">
          <a:xfrm>
            <a:off x="6738645" y="4668031"/>
            <a:ext cx="2405355" cy="55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15737C00-F24B-A843-B494-CC3857FA7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084" y="110756"/>
            <a:ext cx="17145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177A52E4-2E16-914B-B08A-C56861154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618" y="526537"/>
            <a:ext cx="17145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960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642" grpId="0"/>
          <p:bldP spid="564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642" grpId="0"/>
          <p:bldP spid="5643" grpId="0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0" name="Google Shape;1480;p48"/>
          <p:cNvGrpSpPr/>
          <p:nvPr/>
        </p:nvGrpSpPr>
        <p:grpSpPr>
          <a:xfrm>
            <a:off x="10210800" y="-2901401"/>
            <a:ext cx="3048000" cy="4088512"/>
            <a:chOff x="4529725" y="1974475"/>
            <a:chExt cx="455425" cy="596825"/>
          </a:xfrm>
        </p:grpSpPr>
        <p:sp>
          <p:nvSpPr>
            <p:cNvPr id="1481" name="Google Shape;1481;p48"/>
            <p:cNvSpPr/>
            <p:nvPr/>
          </p:nvSpPr>
          <p:spPr>
            <a:xfrm>
              <a:off x="4547275" y="2052175"/>
              <a:ext cx="400075" cy="519125"/>
            </a:xfrm>
            <a:custGeom>
              <a:avLst/>
              <a:gdLst/>
              <a:ahLst/>
              <a:cxnLst/>
              <a:rect l="l" t="t" r="r" b="b"/>
              <a:pathLst>
                <a:path w="16003" h="20765" extrusionOk="0">
                  <a:moveTo>
                    <a:pt x="4263" y="0"/>
                  </a:moveTo>
                  <a:lnTo>
                    <a:pt x="2727" y="524"/>
                  </a:lnTo>
                  <a:lnTo>
                    <a:pt x="1" y="1453"/>
                  </a:lnTo>
                  <a:lnTo>
                    <a:pt x="751" y="2870"/>
                  </a:lnTo>
                  <a:lnTo>
                    <a:pt x="8145" y="16848"/>
                  </a:lnTo>
                  <a:lnTo>
                    <a:pt x="10216" y="20765"/>
                  </a:lnTo>
                  <a:cubicBezTo>
                    <a:pt x="12931" y="20717"/>
                    <a:pt x="14181" y="19538"/>
                    <a:pt x="14788" y="19086"/>
                  </a:cubicBezTo>
                  <a:cubicBezTo>
                    <a:pt x="14967" y="18967"/>
                    <a:pt x="15050" y="18872"/>
                    <a:pt x="15050" y="18872"/>
                  </a:cubicBezTo>
                  <a:lnTo>
                    <a:pt x="16003" y="17431"/>
                  </a:lnTo>
                  <a:lnTo>
                    <a:pt x="4263" y="0"/>
                  </a:lnTo>
                  <a:close/>
                </a:path>
              </a:pathLst>
            </a:custGeom>
            <a:solidFill>
              <a:srgbClr val="C6AE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48"/>
            <p:cNvSpPr/>
            <p:nvPr/>
          </p:nvSpPr>
          <p:spPr>
            <a:xfrm>
              <a:off x="4615450" y="2052175"/>
              <a:ext cx="331900" cy="477150"/>
            </a:xfrm>
            <a:custGeom>
              <a:avLst/>
              <a:gdLst/>
              <a:ahLst/>
              <a:cxnLst/>
              <a:rect l="l" t="t" r="r" b="b"/>
              <a:pathLst>
                <a:path w="13276" h="19086" extrusionOk="0">
                  <a:moveTo>
                    <a:pt x="1536" y="0"/>
                  </a:moveTo>
                  <a:lnTo>
                    <a:pt x="0" y="524"/>
                  </a:lnTo>
                  <a:cubicBezTo>
                    <a:pt x="560" y="1143"/>
                    <a:pt x="977" y="1596"/>
                    <a:pt x="977" y="1596"/>
                  </a:cubicBezTo>
                  <a:lnTo>
                    <a:pt x="12061" y="19086"/>
                  </a:lnTo>
                  <a:cubicBezTo>
                    <a:pt x="12240" y="18967"/>
                    <a:pt x="12323" y="18872"/>
                    <a:pt x="12323" y="18872"/>
                  </a:cubicBezTo>
                  <a:lnTo>
                    <a:pt x="13276" y="17431"/>
                  </a:lnTo>
                  <a:lnTo>
                    <a:pt x="1536" y="0"/>
                  </a:lnTo>
                  <a:close/>
                </a:path>
              </a:pathLst>
            </a:custGeom>
            <a:solidFill>
              <a:srgbClr val="8772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48"/>
            <p:cNvSpPr/>
            <p:nvPr/>
          </p:nvSpPr>
          <p:spPr>
            <a:xfrm>
              <a:off x="4652350" y="2000675"/>
              <a:ext cx="332800" cy="541150"/>
            </a:xfrm>
            <a:custGeom>
              <a:avLst/>
              <a:gdLst/>
              <a:ahLst/>
              <a:cxnLst/>
              <a:rect l="l" t="t" r="r" b="b"/>
              <a:pathLst>
                <a:path w="13312" h="21646" extrusionOk="0">
                  <a:moveTo>
                    <a:pt x="1596" y="0"/>
                  </a:moveTo>
                  <a:lnTo>
                    <a:pt x="429" y="2763"/>
                  </a:lnTo>
                  <a:lnTo>
                    <a:pt x="1" y="3787"/>
                  </a:lnTo>
                  <a:lnTo>
                    <a:pt x="1298" y="5811"/>
                  </a:lnTo>
                  <a:lnTo>
                    <a:pt x="2084" y="5382"/>
                  </a:lnTo>
                  <a:lnTo>
                    <a:pt x="2072" y="6882"/>
                  </a:lnTo>
                  <a:lnTo>
                    <a:pt x="6311" y="13847"/>
                  </a:lnTo>
                  <a:lnTo>
                    <a:pt x="7573" y="13859"/>
                  </a:lnTo>
                  <a:lnTo>
                    <a:pt x="6823" y="14502"/>
                  </a:lnTo>
                  <a:lnTo>
                    <a:pt x="8942" y="17824"/>
                  </a:lnTo>
                  <a:lnTo>
                    <a:pt x="9335" y="17372"/>
                  </a:lnTo>
                  <a:lnTo>
                    <a:pt x="9692" y="19193"/>
                  </a:lnTo>
                  <a:lnTo>
                    <a:pt x="11324" y="21646"/>
                  </a:lnTo>
                  <a:lnTo>
                    <a:pt x="11383" y="21646"/>
                  </a:lnTo>
                  <a:cubicBezTo>
                    <a:pt x="11681" y="21634"/>
                    <a:pt x="12967" y="21467"/>
                    <a:pt x="13312" y="19372"/>
                  </a:cubicBezTo>
                  <a:lnTo>
                    <a:pt x="10788" y="15217"/>
                  </a:lnTo>
                  <a:lnTo>
                    <a:pt x="8049" y="10680"/>
                  </a:lnTo>
                  <a:lnTo>
                    <a:pt x="1596" y="0"/>
                  </a:ln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48"/>
            <p:cNvSpPr/>
            <p:nvPr/>
          </p:nvSpPr>
          <p:spPr>
            <a:xfrm>
              <a:off x="4922025" y="2380775"/>
              <a:ext cx="63125" cy="161050"/>
            </a:xfrm>
            <a:custGeom>
              <a:avLst/>
              <a:gdLst/>
              <a:ahLst/>
              <a:cxnLst/>
              <a:rect l="l" t="t" r="r" b="b"/>
              <a:pathLst>
                <a:path w="2525" h="6442" extrusionOk="0">
                  <a:moveTo>
                    <a:pt x="1" y="1"/>
                  </a:moveTo>
                  <a:lnTo>
                    <a:pt x="1" y="1"/>
                  </a:lnTo>
                  <a:cubicBezTo>
                    <a:pt x="382" y="917"/>
                    <a:pt x="679" y="1870"/>
                    <a:pt x="822" y="2858"/>
                  </a:cubicBezTo>
                  <a:cubicBezTo>
                    <a:pt x="1001" y="4049"/>
                    <a:pt x="977" y="5299"/>
                    <a:pt x="596" y="6442"/>
                  </a:cubicBezTo>
                  <a:cubicBezTo>
                    <a:pt x="894" y="6430"/>
                    <a:pt x="2180" y="6263"/>
                    <a:pt x="2525" y="415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6AE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48"/>
            <p:cNvSpPr/>
            <p:nvPr/>
          </p:nvSpPr>
          <p:spPr>
            <a:xfrm>
              <a:off x="4663075" y="2000375"/>
              <a:ext cx="190525" cy="267025"/>
            </a:xfrm>
            <a:custGeom>
              <a:avLst/>
              <a:gdLst/>
              <a:ahLst/>
              <a:cxnLst/>
              <a:rect l="l" t="t" r="r" b="b"/>
              <a:pathLst>
                <a:path w="7621" h="10681" extrusionOk="0">
                  <a:moveTo>
                    <a:pt x="1167" y="1"/>
                  </a:moveTo>
                  <a:lnTo>
                    <a:pt x="0" y="2739"/>
                  </a:lnTo>
                  <a:cubicBezTo>
                    <a:pt x="107" y="2798"/>
                    <a:pt x="215" y="2882"/>
                    <a:pt x="298" y="2953"/>
                  </a:cubicBezTo>
                  <a:cubicBezTo>
                    <a:pt x="1370" y="3858"/>
                    <a:pt x="2346" y="4977"/>
                    <a:pt x="3310" y="5989"/>
                  </a:cubicBezTo>
                  <a:cubicBezTo>
                    <a:pt x="4787" y="7525"/>
                    <a:pt x="6227" y="9085"/>
                    <a:pt x="7620" y="10680"/>
                  </a:cubicBezTo>
                  <a:lnTo>
                    <a:pt x="1167" y="1"/>
                  </a:lnTo>
                  <a:close/>
                </a:path>
              </a:pathLst>
            </a:custGeom>
            <a:solidFill>
              <a:srgbClr val="9982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48"/>
            <p:cNvSpPr/>
            <p:nvPr/>
          </p:nvSpPr>
          <p:spPr>
            <a:xfrm>
              <a:off x="4529725" y="1974475"/>
              <a:ext cx="179200" cy="137550"/>
            </a:xfrm>
            <a:custGeom>
              <a:avLst/>
              <a:gdLst/>
              <a:ahLst/>
              <a:cxnLst/>
              <a:rect l="l" t="t" r="r" b="b"/>
              <a:pathLst>
                <a:path w="7168" h="5502" extrusionOk="0">
                  <a:moveTo>
                    <a:pt x="4472" y="0"/>
                  </a:moveTo>
                  <a:cubicBezTo>
                    <a:pt x="3768" y="0"/>
                    <a:pt x="2991" y="224"/>
                    <a:pt x="2274" y="679"/>
                  </a:cubicBezTo>
                  <a:cubicBezTo>
                    <a:pt x="691" y="1679"/>
                    <a:pt x="0" y="3418"/>
                    <a:pt x="727" y="4561"/>
                  </a:cubicBezTo>
                  <a:cubicBezTo>
                    <a:pt x="1128" y="5183"/>
                    <a:pt x="1862" y="5502"/>
                    <a:pt x="2702" y="5502"/>
                  </a:cubicBezTo>
                  <a:cubicBezTo>
                    <a:pt x="3406" y="5502"/>
                    <a:pt x="4184" y="5278"/>
                    <a:pt x="4906" y="4823"/>
                  </a:cubicBezTo>
                  <a:cubicBezTo>
                    <a:pt x="6477" y="3823"/>
                    <a:pt x="7168" y="2084"/>
                    <a:pt x="6442" y="941"/>
                  </a:cubicBezTo>
                  <a:cubicBezTo>
                    <a:pt x="6046" y="319"/>
                    <a:pt x="5312" y="0"/>
                    <a:pt x="4472" y="0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48"/>
            <p:cNvSpPr/>
            <p:nvPr/>
          </p:nvSpPr>
          <p:spPr>
            <a:xfrm>
              <a:off x="4542225" y="1984375"/>
              <a:ext cx="153600" cy="117850"/>
            </a:xfrm>
            <a:custGeom>
              <a:avLst/>
              <a:gdLst/>
              <a:ahLst/>
              <a:cxnLst/>
              <a:rect l="l" t="t" r="r" b="b"/>
              <a:pathLst>
                <a:path w="6144" h="4714" extrusionOk="0">
                  <a:moveTo>
                    <a:pt x="3834" y="1"/>
                  </a:moveTo>
                  <a:cubicBezTo>
                    <a:pt x="3234" y="1"/>
                    <a:pt x="2570" y="191"/>
                    <a:pt x="1953" y="581"/>
                  </a:cubicBezTo>
                  <a:cubicBezTo>
                    <a:pt x="596" y="1426"/>
                    <a:pt x="0" y="2915"/>
                    <a:pt x="631" y="3903"/>
                  </a:cubicBezTo>
                  <a:cubicBezTo>
                    <a:pt x="968" y="4440"/>
                    <a:pt x="1593" y="4713"/>
                    <a:pt x="2311" y="4713"/>
                  </a:cubicBezTo>
                  <a:cubicBezTo>
                    <a:pt x="2914" y="4713"/>
                    <a:pt x="3584" y="4520"/>
                    <a:pt x="4203" y="4129"/>
                  </a:cubicBezTo>
                  <a:cubicBezTo>
                    <a:pt x="5549" y="3284"/>
                    <a:pt x="6144" y="1795"/>
                    <a:pt x="5525" y="807"/>
                  </a:cubicBezTo>
                  <a:cubicBezTo>
                    <a:pt x="5181" y="275"/>
                    <a:pt x="4553" y="1"/>
                    <a:pt x="3834" y="1"/>
                  </a:cubicBez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48"/>
            <p:cNvSpPr/>
            <p:nvPr/>
          </p:nvSpPr>
          <p:spPr>
            <a:xfrm>
              <a:off x="4553525" y="1992700"/>
              <a:ext cx="131300" cy="101100"/>
            </a:xfrm>
            <a:custGeom>
              <a:avLst/>
              <a:gdLst/>
              <a:ahLst/>
              <a:cxnLst/>
              <a:rect l="l" t="t" r="r" b="b"/>
              <a:pathLst>
                <a:path w="5252" h="4044" extrusionOk="0">
                  <a:moveTo>
                    <a:pt x="3262" y="0"/>
                  </a:moveTo>
                  <a:cubicBezTo>
                    <a:pt x="2750" y="0"/>
                    <a:pt x="2186" y="164"/>
                    <a:pt x="1668" y="498"/>
                  </a:cubicBezTo>
                  <a:cubicBezTo>
                    <a:pt x="501" y="1236"/>
                    <a:pt x="1" y="2510"/>
                    <a:pt x="537" y="3344"/>
                  </a:cubicBezTo>
                  <a:cubicBezTo>
                    <a:pt x="815" y="3809"/>
                    <a:pt x="1346" y="4043"/>
                    <a:pt x="1960" y="4043"/>
                  </a:cubicBezTo>
                  <a:cubicBezTo>
                    <a:pt x="2476" y="4043"/>
                    <a:pt x="3052" y="3878"/>
                    <a:pt x="3585" y="3546"/>
                  </a:cubicBezTo>
                  <a:cubicBezTo>
                    <a:pt x="4740" y="2808"/>
                    <a:pt x="5251" y="1534"/>
                    <a:pt x="4716" y="700"/>
                  </a:cubicBezTo>
                  <a:cubicBezTo>
                    <a:pt x="4423" y="238"/>
                    <a:pt x="3880" y="0"/>
                    <a:pt x="3262" y="0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48"/>
            <p:cNvSpPr/>
            <p:nvPr/>
          </p:nvSpPr>
          <p:spPr>
            <a:xfrm>
              <a:off x="4562475" y="1999625"/>
              <a:ext cx="113725" cy="87675"/>
            </a:xfrm>
            <a:custGeom>
              <a:avLst/>
              <a:gdLst/>
              <a:ahLst/>
              <a:cxnLst/>
              <a:rect l="l" t="t" r="r" b="b"/>
              <a:pathLst>
                <a:path w="4549" h="3507" extrusionOk="0">
                  <a:moveTo>
                    <a:pt x="2832" y="1"/>
                  </a:moveTo>
                  <a:cubicBezTo>
                    <a:pt x="2390" y="1"/>
                    <a:pt x="1901" y="143"/>
                    <a:pt x="1441" y="435"/>
                  </a:cubicBezTo>
                  <a:cubicBezTo>
                    <a:pt x="429" y="1078"/>
                    <a:pt x="0" y="2174"/>
                    <a:pt x="452" y="2912"/>
                  </a:cubicBezTo>
                  <a:cubicBezTo>
                    <a:pt x="704" y="3305"/>
                    <a:pt x="1168" y="3506"/>
                    <a:pt x="1699" y="3506"/>
                  </a:cubicBezTo>
                  <a:cubicBezTo>
                    <a:pt x="2150" y="3506"/>
                    <a:pt x="2649" y="3362"/>
                    <a:pt x="3108" y="3067"/>
                  </a:cubicBezTo>
                  <a:cubicBezTo>
                    <a:pt x="4120" y="2436"/>
                    <a:pt x="4548" y="1328"/>
                    <a:pt x="4084" y="602"/>
                  </a:cubicBezTo>
                  <a:cubicBezTo>
                    <a:pt x="3824" y="206"/>
                    <a:pt x="3362" y="1"/>
                    <a:pt x="2832" y="1"/>
                  </a:cubicBez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48"/>
            <p:cNvSpPr/>
            <p:nvPr/>
          </p:nvSpPr>
          <p:spPr>
            <a:xfrm>
              <a:off x="4573175" y="2007525"/>
              <a:ext cx="92300" cy="71450"/>
            </a:xfrm>
            <a:custGeom>
              <a:avLst/>
              <a:gdLst/>
              <a:ahLst/>
              <a:cxnLst/>
              <a:rect l="l" t="t" r="r" b="b"/>
              <a:pathLst>
                <a:path w="3692" h="2858" extrusionOk="0">
                  <a:moveTo>
                    <a:pt x="2303" y="0"/>
                  </a:moveTo>
                  <a:cubicBezTo>
                    <a:pt x="1937" y="0"/>
                    <a:pt x="1531" y="118"/>
                    <a:pt x="1156" y="357"/>
                  </a:cubicBezTo>
                  <a:cubicBezTo>
                    <a:pt x="358" y="881"/>
                    <a:pt x="1" y="1774"/>
                    <a:pt x="370" y="2370"/>
                  </a:cubicBezTo>
                  <a:cubicBezTo>
                    <a:pt x="570" y="2693"/>
                    <a:pt x="949" y="2858"/>
                    <a:pt x="1383" y="2858"/>
                  </a:cubicBezTo>
                  <a:cubicBezTo>
                    <a:pt x="1749" y="2858"/>
                    <a:pt x="2154" y="2740"/>
                    <a:pt x="2525" y="2501"/>
                  </a:cubicBezTo>
                  <a:cubicBezTo>
                    <a:pt x="3334" y="1977"/>
                    <a:pt x="3692" y="1084"/>
                    <a:pt x="3322" y="488"/>
                  </a:cubicBezTo>
                  <a:cubicBezTo>
                    <a:pt x="3116" y="165"/>
                    <a:pt x="2737" y="0"/>
                    <a:pt x="2303" y="0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1" name="Google Shape;1491;p48"/>
            <p:cNvSpPr/>
            <p:nvPr/>
          </p:nvSpPr>
          <p:spPr>
            <a:xfrm>
              <a:off x="4582700" y="2014000"/>
              <a:ext cx="71175" cy="55875"/>
            </a:xfrm>
            <a:custGeom>
              <a:avLst/>
              <a:gdLst/>
              <a:ahLst/>
              <a:cxnLst/>
              <a:rect l="l" t="t" r="r" b="b"/>
              <a:pathLst>
                <a:path w="2847" h="2235" extrusionOk="0">
                  <a:moveTo>
                    <a:pt x="1724" y="0"/>
                  </a:moveTo>
                  <a:cubicBezTo>
                    <a:pt x="1449" y="0"/>
                    <a:pt x="1150" y="86"/>
                    <a:pt x="882" y="265"/>
                  </a:cubicBezTo>
                  <a:cubicBezTo>
                    <a:pt x="274" y="670"/>
                    <a:pt x="1" y="1361"/>
                    <a:pt x="298" y="1837"/>
                  </a:cubicBezTo>
                  <a:cubicBezTo>
                    <a:pt x="466" y="2098"/>
                    <a:pt x="776" y="2235"/>
                    <a:pt x="1126" y="2235"/>
                  </a:cubicBezTo>
                  <a:cubicBezTo>
                    <a:pt x="1398" y="2235"/>
                    <a:pt x="1694" y="2152"/>
                    <a:pt x="1965" y="1980"/>
                  </a:cubicBezTo>
                  <a:cubicBezTo>
                    <a:pt x="2584" y="1575"/>
                    <a:pt x="2846" y="872"/>
                    <a:pt x="2549" y="396"/>
                  </a:cubicBezTo>
                  <a:cubicBezTo>
                    <a:pt x="2383" y="137"/>
                    <a:pt x="2072" y="0"/>
                    <a:pt x="1724" y="0"/>
                  </a:cubicBez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48"/>
            <p:cNvSpPr/>
            <p:nvPr/>
          </p:nvSpPr>
          <p:spPr>
            <a:xfrm>
              <a:off x="4593125" y="2022125"/>
              <a:ext cx="50625" cy="40025"/>
            </a:xfrm>
            <a:custGeom>
              <a:avLst/>
              <a:gdLst/>
              <a:ahLst/>
              <a:cxnLst/>
              <a:rect l="l" t="t" r="r" b="b"/>
              <a:pathLst>
                <a:path w="2025" h="1601" extrusionOk="0">
                  <a:moveTo>
                    <a:pt x="1226" y="1"/>
                  </a:moveTo>
                  <a:cubicBezTo>
                    <a:pt x="1032" y="1"/>
                    <a:pt x="823" y="61"/>
                    <a:pt x="631" y="190"/>
                  </a:cubicBezTo>
                  <a:cubicBezTo>
                    <a:pt x="179" y="476"/>
                    <a:pt x="0" y="976"/>
                    <a:pt x="215" y="1309"/>
                  </a:cubicBezTo>
                  <a:cubicBezTo>
                    <a:pt x="262" y="1369"/>
                    <a:pt x="298" y="1428"/>
                    <a:pt x="358" y="1464"/>
                  </a:cubicBezTo>
                  <a:cubicBezTo>
                    <a:pt x="480" y="1553"/>
                    <a:pt x="638" y="1600"/>
                    <a:pt x="808" y="1600"/>
                  </a:cubicBezTo>
                  <a:cubicBezTo>
                    <a:pt x="1003" y="1600"/>
                    <a:pt x="1215" y="1538"/>
                    <a:pt x="1405" y="1405"/>
                  </a:cubicBezTo>
                  <a:cubicBezTo>
                    <a:pt x="1846" y="1131"/>
                    <a:pt x="2024" y="643"/>
                    <a:pt x="1822" y="297"/>
                  </a:cubicBezTo>
                  <a:cubicBezTo>
                    <a:pt x="1798" y="262"/>
                    <a:pt x="1774" y="238"/>
                    <a:pt x="1762" y="214"/>
                  </a:cubicBezTo>
                  <a:cubicBezTo>
                    <a:pt x="1637" y="76"/>
                    <a:pt x="1442" y="1"/>
                    <a:pt x="1226" y="1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48"/>
            <p:cNvSpPr/>
            <p:nvPr/>
          </p:nvSpPr>
          <p:spPr>
            <a:xfrm>
              <a:off x="4593125" y="2022025"/>
              <a:ext cx="44075" cy="36125"/>
            </a:xfrm>
            <a:custGeom>
              <a:avLst/>
              <a:gdLst/>
              <a:ahLst/>
              <a:cxnLst/>
              <a:rect l="l" t="t" r="r" b="b"/>
              <a:pathLst>
                <a:path w="1763" h="1445" extrusionOk="0">
                  <a:moveTo>
                    <a:pt x="1210" y="1"/>
                  </a:moveTo>
                  <a:cubicBezTo>
                    <a:pt x="1021" y="1"/>
                    <a:pt x="817" y="55"/>
                    <a:pt x="631" y="170"/>
                  </a:cubicBezTo>
                  <a:cubicBezTo>
                    <a:pt x="179" y="444"/>
                    <a:pt x="0" y="956"/>
                    <a:pt x="215" y="1278"/>
                  </a:cubicBezTo>
                  <a:cubicBezTo>
                    <a:pt x="250" y="1337"/>
                    <a:pt x="298" y="1397"/>
                    <a:pt x="358" y="1444"/>
                  </a:cubicBezTo>
                  <a:cubicBezTo>
                    <a:pt x="393" y="1361"/>
                    <a:pt x="429" y="1266"/>
                    <a:pt x="512" y="1182"/>
                  </a:cubicBezTo>
                  <a:cubicBezTo>
                    <a:pt x="587" y="1282"/>
                    <a:pt x="714" y="1333"/>
                    <a:pt x="858" y="1333"/>
                  </a:cubicBezTo>
                  <a:cubicBezTo>
                    <a:pt x="988" y="1333"/>
                    <a:pt x="1132" y="1291"/>
                    <a:pt x="1262" y="1206"/>
                  </a:cubicBezTo>
                  <a:cubicBezTo>
                    <a:pt x="1560" y="1016"/>
                    <a:pt x="1703" y="670"/>
                    <a:pt x="1548" y="444"/>
                  </a:cubicBezTo>
                  <a:lnTo>
                    <a:pt x="1501" y="397"/>
                  </a:lnTo>
                  <a:cubicBezTo>
                    <a:pt x="1584" y="349"/>
                    <a:pt x="1667" y="266"/>
                    <a:pt x="1762" y="218"/>
                  </a:cubicBezTo>
                  <a:cubicBezTo>
                    <a:pt x="1634" y="76"/>
                    <a:pt x="1432" y="1"/>
                    <a:pt x="1210" y="1"/>
                  </a:cubicBez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48"/>
            <p:cNvSpPr/>
            <p:nvPr/>
          </p:nvSpPr>
          <p:spPr>
            <a:xfrm>
              <a:off x="4566325" y="2123900"/>
              <a:ext cx="184875" cy="349475"/>
            </a:xfrm>
            <a:custGeom>
              <a:avLst/>
              <a:gdLst/>
              <a:ahLst/>
              <a:cxnLst/>
              <a:rect l="l" t="t" r="r" b="b"/>
              <a:pathLst>
                <a:path w="7395" h="13979" extrusionOk="0">
                  <a:moveTo>
                    <a:pt x="1" y="1"/>
                  </a:moveTo>
                  <a:lnTo>
                    <a:pt x="7395" y="13979"/>
                  </a:lnTo>
                  <a:cubicBezTo>
                    <a:pt x="7395" y="13907"/>
                    <a:pt x="7383" y="13836"/>
                    <a:pt x="7383" y="13752"/>
                  </a:cubicBezTo>
                  <a:cubicBezTo>
                    <a:pt x="7061" y="8395"/>
                    <a:pt x="4263" y="3263"/>
                    <a:pt x="1" y="1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48"/>
            <p:cNvSpPr/>
            <p:nvPr/>
          </p:nvSpPr>
          <p:spPr>
            <a:xfrm>
              <a:off x="4692550" y="2275075"/>
              <a:ext cx="194975" cy="127150"/>
            </a:xfrm>
            <a:custGeom>
              <a:avLst/>
              <a:gdLst/>
              <a:ahLst/>
              <a:cxnLst/>
              <a:rect l="l" t="t" r="r" b="b"/>
              <a:pathLst>
                <a:path w="7799" h="5086" extrusionOk="0">
                  <a:moveTo>
                    <a:pt x="6797" y="0"/>
                  </a:moveTo>
                  <a:cubicBezTo>
                    <a:pt x="6678" y="0"/>
                    <a:pt x="6596" y="26"/>
                    <a:pt x="6596" y="26"/>
                  </a:cubicBezTo>
                  <a:cubicBezTo>
                    <a:pt x="4931" y="3710"/>
                    <a:pt x="1636" y="4028"/>
                    <a:pt x="548" y="4028"/>
                  </a:cubicBezTo>
                  <a:cubicBezTo>
                    <a:pt x="321" y="4028"/>
                    <a:pt x="191" y="4014"/>
                    <a:pt x="191" y="4014"/>
                  </a:cubicBezTo>
                  <a:cubicBezTo>
                    <a:pt x="48" y="4288"/>
                    <a:pt x="0" y="4491"/>
                    <a:pt x="36" y="4645"/>
                  </a:cubicBezTo>
                  <a:cubicBezTo>
                    <a:pt x="107" y="5086"/>
                    <a:pt x="750" y="5086"/>
                    <a:pt x="750" y="5086"/>
                  </a:cubicBezTo>
                  <a:cubicBezTo>
                    <a:pt x="750" y="5086"/>
                    <a:pt x="2953" y="4955"/>
                    <a:pt x="4167" y="4288"/>
                  </a:cubicBezTo>
                  <a:cubicBezTo>
                    <a:pt x="5394" y="3598"/>
                    <a:pt x="7799" y="1014"/>
                    <a:pt x="7513" y="431"/>
                  </a:cubicBezTo>
                  <a:cubicBezTo>
                    <a:pt x="7394" y="204"/>
                    <a:pt x="7215" y="85"/>
                    <a:pt x="7072" y="50"/>
                  </a:cubicBezTo>
                  <a:cubicBezTo>
                    <a:pt x="6972" y="12"/>
                    <a:pt x="6876" y="0"/>
                    <a:pt x="6797" y="0"/>
                  </a:cubicBezTo>
                  <a:close/>
                </a:path>
              </a:pathLst>
            </a:custGeom>
            <a:solidFill>
              <a:srgbClr val="A26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48"/>
            <p:cNvSpPr/>
            <p:nvPr/>
          </p:nvSpPr>
          <p:spPr>
            <a:xfrm>
              <a:off x="4692250" y="2275075"/>
              <a:ext cx="176825" cy="118475"/>
            </a:xfrm>
            <a:custGeom>
              <a:avLst/>
              <a:gdLst/>
              <a:ahLst/>
              <a:cxnLst/>
              <a:rect l="l" t="t" r="r" b="b"/>
              <a:pathLst>
                <a:path w="7073" h="4739" extrusionOk="0">
                  <a:moveTo>
                    <a:pt x="6792" y="0"/>
                  </a:moveTo>
                  <a:cubicBezTo>
                    <a:pt x="6673" y="0"/>
                    <a:pt x="6596" y="26"/>
                    <a:pt x="6596" y="26"/>
                  </a:cubicBezTo>
                  <a:cubicBezTo>
                    <a:pt x="4931" y="3710"/>
                    <a:pt x="1636" y="4028"/>
                    <a:pt x="548" y="4028"/>
                  </a:cubicBezTo>
                  <a:cubicBezTo>
                    <a:pt x="321" y="4028"/>
                    <a:pt x="191" y="4014"/>
                    <a:pt x="191" y="4014"/>
                  </a:cubicBezTo>
                  <a:cubicBezTo>
                    <a:pt x="48" y="4288"/>
                    <a:pt x="0" y="4491"/>
                    <a:pt x="24" y="4645"/>
                  </a:cubicBezTo>
                  <a:cubicBezTo>
                    <a:pt x="307" y="4710"/>
                    <a:pt x="601" y="4739"/>
                    <a:pt x="897" y="4739"/>
                  </a:cubicBezTo>
                  <a:cubicBezTo>
                    <a:pt x="2022" y="4739"/>
                    <a:pt x="3193" y="4324"/>
                    <a:pt x="4013" y="3871"/>
                  </a:cubicBezTo>
                  <a:cubicBezTo>
                    <a:pt x="4703" y="3479"/>
                    <a:pt x="5263" y="2931"/>
                    <a:pt x="5775" y="2324"/>
                  </a:cubicBezTo>
                  <a:cubicBezTo>
                    <a:pt x="6358" y="1633"/>
                    <a:pt x="6894" y="919"/>
                    <a:pt x="7072" y="50"/>
                  </a:cubicBezTo>
                  <a:cubicBezTo>
                    <a:pt x="6968" y="12"/>
                    <a:pt x="6871" y="0"/>
                    <a:pt x="6792" y="0"/>
                  </a:cubicBezTo>
                  <a:close/>
                </a:path>
              </a:pathLst>
            </a:custGeom>
            <a:solidFill>
              <a:srgbClr val="905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48"/>
            <p:cNvSpPr/>
            <p:nvPr/>
          </p:nvSpPr>
          <p:spPr>
            <a:xfrm>
              <a:off x="4837800" y="2174975"/>
              <a:ext cx="89900" cy="104325"/>
            </a:xfrm>
            <a:custGeom>
              <a:avLst/>
              <a:gdLst/>
              <a:ahLst/>
              <a:cxnLst/>
              <a:rect l="l" t="t" r="r" b="b"/>
              <a:pathLst>
                <a:path w="3596" h="4173" extrusionOk="0">
                  <a:moveTo>
                    <a:pt x="2166" y="1"/>
                  </a:moveTo>
                  <a:cubicBezTo>
                    <a:pt x="1852" y="1"/>
                    <a:pt x="1629" y="170"/>
                    <a:pt x="1620" y="315"/>
                  </a:cubicBezTo>
                  <a:cubicBezTo>
                    <a:pt x="1608" y="565"/>
                    <a:pt x="1751" y="1053"/>
                    <a:pt x="1334" y="2053"/>
                  </a:cubicBezTo>
                  <a:cubicBezTo>
                    <a:pt x="917" y="3065"/>
                    <a:pt x="131" y="3661"/>
                    <a:pt x="131" y="3661"/>
                  </a:cubicBezTo>
                  <a:cubicBezTo>
                    <a:pt x="131" y="3673"/>
                    <a:pt x="119" y="3685"/>
                    <a:pt x="119" y="3708"/>
                  </a:cubicBezTo>
                  <a:cubicBezTo>
                    <a:pt x="0" y="4054"/>
                    <a:pt x="381" y="4173"/>
                    <a:pt x="381" y="4173"/>
                  </a:cubicBezTo>
                  <a:cubicBezTo>
                    <a:pt x="381" y="4173"/>
                    <a:pt x="858" y="3875"/>
                    <a:pt x="1512" y="3292"/>
                  </a:cubicBezTo>
                  <a:cubicBezTo>
                    <a:pt x="2167" y="2708"/>
                    <a:pt x="2917" y="1470"/>
                    <a:pt x="3048" y="1232"/>
                  </a:cubicBezTo>
                  <a:cubicBezTo>
                    <a:pt x="3179" y="994"/>
                    <a:pt x="3596" y="839"/>
                    <a:pt x="2929" y="303"/>
                  </a:cubicBezTo>
                  <a:cubicBezTo>
                    <a:pt x="2751" y="160"/>
                    <a:pt x="2560" y="77"/>
                    <a:pt x="2393" y="29"/>
                  </a:cubicBezTo>
                  <a:cubicBezTo>
                    <a:pt x="2314" y="9"/>
                    <a:pt x="2237" y="1"/>
                    <a:pt x="2166" y="1"/>
                  </a:cubicBezTo>
                  <a:close/>
                </a:path>
              </a:pathLst>
            </a:custGeom>
            <a:solidFill>
              <a:srgbClr val="905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48"/>
            <p:cNvSpPr/>
            <p:nvPr/>
          </p:nvSpPr>
          <p:spPr>
            <a:xfrm>
              <a:off x="4840775" y="2174975"/>
              <a:ext cx="57475" cy="92725"/>
            </a:xfrm>
            <a:custGeom>
              <a:avLst/>
              <a:gdLst/>
              <a:ahLst/>
              <a:cxnLst/>
              <a:rect l="l" t="t" r="r" b="b"/>
              <a:pathLst>
                <a:path w="2299" h="3709" extrusionOk="0">
                  <a:moveTo>
                    <a:pt x="2042" y="1"/>
                  </a:moveTo>
                  <a:cubicBezTo>
                    <a:pt x="1725" y="1"/>
                    <a:pt x="1510" y="170"/>
                    <a:pt x="1501" y="315"/>
                  </a:cubicBezTo>
                  <a:cubicBezTo>
                    <a:pt x="1477" y="565"/>
                    <a:pt x="1632" y="1053"/>
                    <a:pt x="1215" y="2053"/>
                  </a:cubicBezTo>
                  <a:cubicBezTo>
                    <a:pt x="798" y="3065"/>
                    <a:pt x="12" y="3661"/>
                    <a:pt x="12" y="3661"/>
                  </a:cubicBezTo>
                  <a:cubicBezTo>
                    <a:pt x="12" y="3673"/>
                    <a:pt x="0" y="3696"/>
                    <a:pt x="0" y="3708"/>
                  </a:cubicBezTo>
                  <a:cubicBezTo>
                    <a:pt x="798" y="3363"/>
                    <a:pt x="1465" y="2744"/>
                    <a:pt x="1870" y="1946"/>
                  </a:cubicBezTo>
                  <a:cubicBezTo>
                    <a:pt x="2167" y="1351"/>
                    <a:pt x="2298" y="684"/>
                    <a:pt x="2274" y="29"/>
                  </a:cubicBezTo>
                  <a:cubicBezTo>
                    <a:pt x="2193" y="9"/>
                    <a:pt x="2115" y="1"/>
                    <a:pt x="2042" y="1"/>
                  </a:cubicBezTo>
                  <a:close/>
                </a:path>
              </a:pathLst>
            </a:custGeom>
            <a:solidFill>
              <a:srgbClr val="7C40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48"/>
            <p:cNvSpPr/>
            <p:nvPr/>
          </p:nvSpPr>
          <p:spPr>
            <a:xfrm>
              <a:off x="4800600" y="2148350"/>
              <a:ext cx="64600" cy="114550"/>
            </a:xfrm>
            <a:custGeom>
              <a:avLst/>
              <a:gdLst/>
              <a:ahLst/>
              <a:cxnLst/>
              <a:rect l="l" t="t" r="r" b="b"/>
              <a:pathLst>
                <a:path w="2584" h="4582" extrusionOk="0">
                  <a:moveTo>
                    <a:pt x="1078" y="1"/>
                  </a:moveTo>
                  <a:cubicBezTo>
                    <a:pt x="948" y="1"/>
                    <a:pt x="828" y="26"/>
                    <a:pt x="750" y="82"/>
                  </a:cubicBezTo>
                  <a:cubicBezTo>
                    <a:pt x="714" y="118"/>
                    <a:pt x="679" y="142"/>
                    <a:pt x="655" y="178"/>
                  </a:cubicBezTo>
                  <a:cubicBezTo>
                    <a:pt x="500" y="308"/>
                    <a:pt x="452" y="392"/>
                    <a:pt x="250" y="606"/>
                  </a:cubicBezTo>
                  <a:cubicBezTo>
                    <a:pt x="0" y="856"/>
                    <a:pt x="155" y="856"/>
                    <a:pt x="155" y="951"/>
                  </a:cubicBezTo>
                  <a:cubicBezTo>
                    <a:pt x="155" y="1023"/>
                    <a:pt x="417" y="856"/>
                    <a:pt x="1024" y="1963"/>
                  </a:cubicBezTo>
                  <a:cubicBezTo>
                    <a:pt x="1310" y="2475"/>
                    <a:pt x="1488" y="2999"/>
                    <a:pt x="1607" y="3404"/>
                  </a:cubicBezTo>
                  <a:cubicBezTo>
                    <a:pt x="1726" y="3845"/>
                    <a:pt x="1762" y="4166"/>
                    <a:pt x="1762" y="4166"/>
                  </a:cubicBezTo>
                  <a:cubicBezTo>
                    <a:pt x="1842" y="4506"/>
                    <a:pt x="2057" y="4581"/>
                    <a:pt x="2230" y="4581"/>
                  </a:cubicBezTo>
                  <a:cubicBezTo>
                    <a:pt x="2366" y="4581"/>
                    <a:pt x="2477" y="4535"/>
                    <a:pt x="2477" y="4535"/>
                  </a:cubicBezTo>
                  <a:cubicBezTo>
                    <a:pt x="2584" y="3487"/>
                    <a:pt x="1881" y="1428"/>
                    <a:pt x="1869" y="1344"/>
                  </a:cubicBezTo>
                  <a:cubicBezTo>
                    <a:pt x="1822" y="1261"/>
                    <a:pt x="1726" y="618"/>
                    <a:pt x="1738" y="332"/>
                  </a:cubicBezTo>
                  <a:cubicBezTo>
                    <a:pt x="1747" y="140"/>
                    <a:pt x="1385" y="1"/>
                    <a:pt x="1078" y="1"/>
                  </a:cubicBezTo>
                  <a:close/>
                </a:path>
              </a:pathLst>
            </a:custGeom>
            <a:solidFill>
              <a:srgbClr val="905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48"/>
            <p:cNvSpPr/>
            <p:nvPr/>
          </p:nvSpPr>
          <p:spPr>
            <a:xfrm>
              <a:off x="4800000" y="2152775"/>
              <a:ext cx="41700" cy="80700"/>
            </a:xfrm>
            <a:custGeom>
              <a:avLst/>
              <a:gdLst/>
              <a:ahLst/>
              <a:cxnLst/>
              <a:rect l="l" t="t" r="r" b="b"/>
              <a:pathLst>
                <a:path w="1668" h="3228" extrusionOk="0">
                  <a:moveTo>
                    <a:pt x="655" y="1"/>
                  </a:moveTo>
                  <a:cubicBezTo>
                    <a:pt x="512" y="131"/>
                    <a:pt x="465" y="215"/>
                    <a:pt x="262" y="429"/>
                  </a:cubicBezTo>
                  <a:cubicBezTo>
                    <a:pt x="0" y="679"/>
                    <a:pt x="167" y="679"/>
                    <a:pt x="167" y="774"/>
                  </a:cubicBezTo>
                  <a:cubicBezTo>
                    <a:pt x="167" y="846"/>
                    <a:pt x="417" y="679"/>
                    <a:pt x="1036" y="1786"/>
                  </a:cubicBezTo>
                  <a:cubicBezTo>
                    <a:pt x="1310" y="2298"/>
                    <a:pt x="1488" y="2822"/>
                    <a:pt x="1608" y="3227"/>
                  </a:cubicBezTo>
                  <a:cubicBezTo>
                    <a:pt x="1667" y="2263"/>
                    <a:pt x="1453" y="1274"/>
                    <a:pt x="941" y="429"/>
                  </a:cubicBezTo>
                  <a:cubicBezTo>
                    <a:pt x="869" y="274"/>
                    <a:pt x="762" y="131"/>
                    <a:pt x="655" y="1"/>
                  </a:cubicBezTo>
                  <a:close/>
                </a:path>
              </a:pathLst>
            </a:custGeom>
            <a:solidFill>
              <a:srgbClr val="A26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48"/>
            <p:cNvSpPr/>
            <p:nvPr/>
          </p:nvSpPr>
          <p:spPr>
            <a:xfrm>
              <a:off x="4680625" y="2251525"/>
              <a:ext cx="197375" cy="126900"/>
            </a:xfrm>
            <a:custGeom>
              <a:avLst/>
              <a:gdLst/>
              <a:ahLst/>
              <a:cxnLst/>
              <a:rect l="l" t="t" r="r" b="b"/>
              <a:pathLst>
                <a:path w="7895" h="5076" extrusionOk="0">
                  <a:moveTo>
                    <a:pt x="6863" y="1"/>
                  </a:moveTo>
                  <a:cubicBezTo>
                    <a:pt x="6697" y="1"/>
                    <a:pt x="6573" y="39"/>
                    <a:pt x="6573" y="39"/>
                  </a:cubicBezTo>
                  <a:cubicBezTo>
                    <a:pt x="6335" y="551"/>
                    <a:pt x="6073" y="1015"/>
                    <a:pt x="5775" y="1420"/>
                  </a:cubicBezTo>
                  <a:cubicBezTo>
                    <a:pt x="4042" y="3779"/>
                    <a:pt x="1570" y="4020"/>
                    <a:pt x="632" y="4020"/>
                  </a:cubicBezTo>
                  <a:cubicBezTo>
                    <a:pt x="391" y="4020"/>
                    <a:pt x="251" y="4004"/>
                    <a:pt x="251" y="4004"/>
                  </a:cubicBezTo>
                  <a:cubicBezTo>
                    <a:pt x="1" y="4480"/>
                    <a:pt x="72" y="4742"/>
                    <a:pt x="239" y="4885"/>
                  </a:cubicBezTo>
                  <a:cubicBezTo>
                    <a:pt x="453" y="5075"/>
                    <a:pt x="822" y="5075"/>
                    <a:pt x="822" y="5075"/>
                  </a:cubicBezTo>
                  <a:cubicBezTo>
                    <a:pt x="822" y="5075"/>
                    <a:pt x="3025" y="4944"/>
                    <a:pt x="4239" y="4278"/>
                  </a:cubicBezTo>
                  <a:cubicBezTo>
                    <a:pt x="5466" y="3587"/>
                    <a:pt x="7895" y="992"/>
                    <a:pt x="7573" y="408"/>
                  </a:cubicBezTo>
                  <a:cubicBezTo>
                    <a:pt x="7395" y="72"/>
                    <a:pt x="7090" y="1"/>
                    <a:pt x="6863" y="1"/>
                  </a:cubicBezTo>
                  <a:close/>
                </a:path>
              </a:pathLst>
            </a:custGeom>
            <a:solidFill>
              <a:srgbClr val="A26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48"/>
            <p:cNvSpPr/>
            <p:nvPr/>
          </p:nvSpPr>
          <p:spPr>
            <a:xfrm>
              <a:off x="4680625" y="2287025"/>
              <a:ext cx="144100" cy="86625"/>
            </a:xfrm>
            <a:custGeom>
              <a:avLst/>
              <a:gdLst/>
              <a:ahLst/>
              <a:cxnLst/>
              <a:rect l="l" t="t" r="r" b="b"/>
              <a:pathLst>
                <a:path w="5764" h="3465" extrusionOk="0">
                  <a:moveTo>
                    <a:pt x="251" y="2584"/>
                  </a:moveTo>
                  <a:lnTo>
                    <a:pt x="251" y="2584"/>
                  </a:lnTo>
                  <a:cubicBezTo>
                    <a:pt x="251" y="2584"/>
                    <a:pt x="251" y="2584"/>
                    <a:pt x="251" y="2584"/>
                  </a:cubicBezTo>
                  <a:lnTo>
                    <a:pt x="251" y="2584"/>
                  </a:lnTo>
                  <a:cubicBezTo>
                    <a:pt x="251" y="2584"/>
                    <a:pt x="251" y="2584"/>
                    <a:pt x="251" y="2584"/>
                  </a:cubicBezTo>
                  <a:close/>
                  <a:moveTo>
                    <a:pt x="5763" y="0"/>
                  </a:moveTo>
                  <a:cubicBezTo>
                    <a:pt x="4030" y="2359"/>
                    <a:pt x="1558" y="2600"/>
                    <a:pt x="626" y="2600"/>
                  </a:cubicBezTo>
                  <a:cubicBezTo>
                    <a:pt x="390" y="2600"/>
                    <a:pt x="253" y="2584"/>
                    <a:pt x="251" y="2584"/>
                  </a:cubicBezTo>
                  <a:lnTo>
                    <a:pt x="251" y="2584"/>
                  </a:lnTo>
                  <a:cubicBezTo>
                    <a:pt x="1" y="3060"/>
                    <a:pt x="72" y="3322"/>
                    <a:pt x="239" y="3465"/>
                  </a:cubicBezTo>
                  <a:cubicBezTo>
                    <a:pt x="548" y="3453"/>
                    <a:pt x="870" y="3405"/>
                    <a:pt x="1072" y="3393"/>
                  </a:cubicBezTo>
                  <a:cubicBezTo>
                    <a:pt x="1727" y="3334"/>
                    <a:pt x="2394" y="3215"/>
                    <a:pt x="2977" y="2905"/>
                  </a:cubicBezTo>
                  <a:cubicBezTo>
                    <a:pt x="3525" y="2608"/>
                    <a:pt x="4025" y="2167"/>
                    <a:pt x="4466" y="1727"/>
                  </a:cubicBezTo>
                  <a:cubicBezTo>
                    <a:pt x="4978" y="1203"/>
                    <a:pt x="5406" y="619"/>
                    <a:pt x="5763" y="0"/>
                  </a:cubicBezTo>
                  <a:close/>
                </a:path>
              </a:pathLst>
            </a:custGeom>
            <a:solidFill>
              <a:srgbClr val="B874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9692D5FE-8393-8749-B534-089C6D580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5975" y="433563"/>
            <a:ext cx="5562599" cy="841800"/>
          </a:xfrm>
        </p:spPr>
        <p:txBody>
          <a:bodyPr/>
          <a:lstStyle/>
          <a:p>
            <a:pPr algn="ctr"/>
            <a:r>
              <a:rPr lang="x-none" sz="5400" dirty="0"/>
              <a:t>LUYỆN TẬP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7732C338-2DB1-2048-BB71-A9734FE9FB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3"/>
          <a:stretch/>
        </p:blipFill>
        <p:spPr bwMode="auto">
          <a:xfrm>
            <a:off x="390926" y="1423113"/>
            <a:ext cx="4366349" cy="351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>
            <a:extLst>
              <a:ext uri="{FF2B5EF4-FFF2-40B4-BE49-F238E27FC236}">
                <a16:creationId xmlns:a16="http://schemas.microsoft.com/office/drawing/2014/main" xmlns="" id="{50C123C4-697C-C140-88E8-B74FA6A73A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2" t="47623"/>
          <a:stretch/>
        </p:blipFill>
        <p:spPr bwMode="auto">
          <a:xfrm flipH="1">
            <a:off x="4724399" y="1423112"/>
            <a:ext cx="4028674" cy="351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980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C7FB6BC8-F3AB-704C-8398-874F700F07E7}"/>
              </a:ext>
            </a:extLst>
          </p:cNvPr>
          <p:cNvGrpSpPr/>
          <p:nvPr/>
        </p:nvGrpSpPr>
        <p:grpSpPr>
          <a:xfrm>
            <a:off x="4191000" y="742950"/>
            <a:ext cx="4343400" cy="4147125"/>
            <a:chOff x="4191000" y="742950"/>
            <a:chExt cx="4343400" cy="4147125"/>
          </a:xfrm>
        </p:grpSpPr>
        <p:sp>
          <p:nvSpPr>
            <p:cNvPr id="3" name="Google Shape;305;p35">
              <a:extLst>
                <a:ext uri="{FF2B5EF4-FFF2-40B4-BE49-F238E27FC236}">
                  <a16:creationId xmlns:a16="http://schemas.microsoft.com/office/drawing/2014/main" xmlns="" id="{8F045E48-FDC0-6C42-828A-80B89FE753A6}"/>
                </a:ext>
              </a:extLst>
            </p:cNvPr>
            <p:cNvSpPr/>
            <p:nvPr/>
          </p:nvSpPr>
          <p:spPr>
            <a:xfrm>
              <a:off x="4191000" y="742950"/>
              <a:ext cx="4343400" cy="4110588"/>
            </a:xfrm>
            <a:custGeom>
              <a:avLst/>
              <a:gdLst/>
              <a:ahLst/>
              <a:cxnLst/>
              <a:rect l="l" t="t" r="r" b="b"/>
              <a:pathLst>
                <a:path w="143434" h="111665" extrusionOk="0">
                  <a:moveTo>
                    <a:pt x="71751" y="2308"/>
                  </a:moveTo>
                  <a:lnTo>
                    <a:pt x="71887" y="2376"/>
                  </a:lnTo>
                  <a:lnTo>
                    <a:pt x="72091" y="2444"/>
                  </a:lnTo>
                  <a:lnTo>
                    <a:pt x="72159" y="2647"/>
                  </a:lnTo>
                  <a:lnTo>
                    <a:pt x="72226" y="2783"/>
                  </a:lnTo>
                  <a:lnTo>
                    <a:pt x="72159" y="2987"/>
                  </a:lnTo>
                  <a:lnTo>
                    <a:pt x="72091" y="3190"/>
                  </a:lnTo>
                  <a:lnTo>
                    <a:pt x="71887" y="3258"/>
                  </a:lnTo>
                  <a:lnTo>
                    <a:pt x="71751" y="3326"/>
                  </a:lnTo>
                  <a:lnTo>
                    <a:pt x="71548" y="3258"/>
                  </a:lnTo>
                  <a:lnTo>
                    <a:pt x="71344" y="3190"/>
                  </a:lnTo>
                  <a:lnTo>
                    <a:pt x="71276" y="2987"/>
                  </a:lnTo>
                  <a:lnTo>
                    <a:pt x="71208" y="2783"/>
                  </a:lnTo>
                  <a:lnTo>
                    <a:pt x="71276" y="2647"/>
                  </a:lnTo>
                  <a:lnTo>
                    <a:pt x="71344" y="2444"/>
                  </a:lnTo>
                  <a:lnTo>
                    <a:pt x="71548" y="2376"/>
                  </a:lnTo>
                  <a:lnTo>
                    <a:pt x="71751" y="2308"/>
                  </a:lnTo>
                  <a:close/>
                  <a:moveTo>
                    <a:pt x="137528" y="5906"/>
                  </a:moveTo>
                  <a:lnTo>
                    <a:pt x="137596" y="5974"/>
                  </a:lnTo>
                  <a:lnTo>
                    <a:pt x="137596" y="89604"/>
                  </a:lnTo>
                  <a:lnTo>
                    <a:pt x="5906" y="89604"/>
                  </a:lnTo>
                  <a:lnTo>
                    <a:pt x="5906" y="5974"/>
                  </a:lnTo>
                  <a:lnTo>
                    <a:pt x="5906" y="5906"/>
                  </a:lnTo>
                  <a:close/>
                  <a:moveTo>
                    <a:pt x="3530" y="0"/>
                  </a:moveTo>
                  <a:lnTo>
                    <a:pt x="3191" y="68"/>
                  </a:lnTo>
                  <a:lnTo>
                    <a:pt x="2444" y="339"/>
                  </a:lnTo>
                  <a:lnTo>
                    <a:pt x="1766" y="679"/>
                  </a:lnTo>
                  <a:lnTo>
                    <a:pt x="1155" y="1154"/>
                  </a:lnTo>
                  <a:lnTo>
                    <a:pt x="679" y="1765"/>
                  </a:lnTo>
                  <a:lnTo>
                    <a:pt x="272" y="2444"/>
                  </a:lnTo>
                  <a:lnTo>
                    <a:pt x="69" y="3190"/>
                  </a:lnTo>
                  <a:lnTo>
                    <a:pt x="1" y="3598"/>
                  </a:lnTo>
                  <a:lnTo>
                    <a:pt x="1" y="4005"/>
                  </a:lnTo>
                  <a:lnTo>
                    <a:pt x="1" y="91572"/>
                  </a:lnTo>
                  <a:lnTo>
                    <a:pt x="1" y="91979"/>
                  </a:lnTo>
                  <a:lnTo>
                    <a:pt x="69" y="92319"/>
                  </a:lnTo>
                  <a:lnTo>
                    <a:pt x="272" y="93065"/>
                  </a:lnTo>
                  <a:lnTo>
                    <a:pt x="679" y="93744"/>
                  </a:lnTo>
                  <a:lnTo>
                    <a:pt x="1155" y="94355"/>
                  </a:lnTo>
                  <a:lnTo>
                    <a:pt x="1766" y="94830"/>
                  </a:lnTo>
                  <a:lnTo>
                    <a:pt x="2444" y="95238"/>
                  </a:lnTo>
                  <a:lnTo>
                    <a:pt x="3191" y="95441"/>
                  </a:lnTo>
                  <a:lnTo>
                    <a:pt x="3530" y="95509"/>
                  </a:lnTo>
                  <a:lnTo>
                    <a:pt x="139904" y="95509"/>
                  </a:lnTo>
                  <a:lnTo>
                    <a:pt x="140311" y="95441"/>
                  </a:lnTo>
                  <a:lnTo>
                    <a:pt x="141058" y="95238"/>
                  </a:lnTo>
                  <a:lnTo>
                    <a:pt x="141737" y="94830"/>
                  </a:lnTo>
                  <a:lnTo>
                    <a:pt x="142280" y="94355"/>
                  </a:lnTo>
                  <a:lnTo>
                    <a:pt x="142755" y="93744"/>
                  </a:lnTo>
                  <a:lnTo>
                    <a:pt x="143162" y="93065"/>
                  </a:lnTo>
                  <a:lnTo>
                    <a:pt x="143366" y="92319"/>
                  </a:lnTo>
                  <a:lnTo>
                    <a:pt x="143434" y="91979"/>
                  </a:lnTo>
                  <a:lnTo>
                    <a:pt x="143434" y="91572"/>
                  </a:lnTo>
                  <a:lnTo>
                    <a:pt x="143434" y="4005"/>
                  </a:lnTo>
                  <a:lnTo>
                    <a:pt x="143434" y="3598"/>
                  </a:lnTo>
                  <a:lnTo>
                    <a:pt x="143366" y="3190"/>
                  </a:lnTo>
                  <a:lnTo>
                    <a:pt x="143162" y="2444"/>
                  </a:lnTo>
                  <a:lnTo>
                    <a:pt x="142755" y="1765"/>
                  </a:lnTo>
                  <a:lnTo>
                    <a:pt x="142280" y="1154"/>
                  </a:lnTo>
                  <a:lnTo>
                    <a:pt x="141737" y="679"/>
                  </a:lnTo>
                  <a:lnTo>
                    <a:pt x="141058" y="339"/>
                  </a:lnTo>
                  <a:lnTo>
                    <a:pt x="140311" y="68"/>
                  </a:lnTo>
                  <a:lnTo>
                    <a:pt x="139904" y="0"/>
                  </a:lnTo>
                  <a:close/>
                  <a:moveTo>
                    <a:pt x="55324" y="95713"/>
                  </a:moveTo>
                  <a:lnTo>
                    <a:pt x="55052" y="98971"/>
                  </a:lnTo>
                  <a:lnTo>
                    <a:pt x="54713" y="102297"/>
                  </a:lnTo>
                  <a:lnTo>
                    <a:pt x="54374" y="105284"/>
                  </a:lnTo>
                  <a:lnTo>
                    <a:pt x="53966" y="107388"/>
                  </a:lnTo>
                  <a:lnTo>
                    <a:pt x="53763" y="108203"/>
                  </a:lnTo>
                  <a:lnTo>
                    <a:pt x="53627" y="108746"/>
                  </a:lnTo>
                  <a:lnTo>
                    <a:pt x="53423" y="109153"/>
                  </a:lnTo>
                  <a:lnTo>
                    <a:pt x="53220" y="109357"/>
                  </a:lnTo>
                  <a:lnTo>
                    <a:pt x="52677" y="109493"/>
                  </a:lnTo>
                  <a:lnTo>
                    <a:pt x="51794" y="109696"/>
                  </a:lnTo>
                  <a:lnTo>
                    <a:pt x="49690" y="110036"/>
                  </a:lnTo>
                  <a:lnTo>
                    <a:pt x="48061" y="110307"/>
                  </a:lnTo>
                  <a:lnTo>
                    <a:pt x="47450" y="110443"/>
                  </a:lnTo>
                  <a:lnTo>
                    <a:pt x="47110" y="110511"/>
                  </a:lnTo>
                  <a:lnTo>
                    <a:pt x="47042" y="110579"/>
                  </a:lnTo>
                  <a:lnTo>
                    <a:pt x="47042" y="110783"/>
                  </a:lnTo>
                  <a:lnTo>
                    <a:pt x="47110" y="110850"/>
                  </a:lnTo>
                  <a:lnTo>
                    <a:pt x="47585" y="110918"/>
                  </a:lnTo>
                  <a:lnTo>
                    <a:pt x="48400" y="110986"/>
                  </a:lnTo>
                  <a:lnTo>
                    <a:pt x="51387" y="111054"/>
                  </a:lnTo>
                  <a:lnTo>
                    <a:pt x="56071" y="111122"/>
                  </a:lnTo>
                  <a:lnTo>
                    <a:pt x="87092" y="111122"/>
                  </a:lnTo>
                  <a:lnTo>
                    <a:pt x="91708" y="111054"/>
                  </a:lnTo>
                  <a:lnTo>
                    <a:pt x="94695" y="110986"/>
                  </a:lnTo>
                  <a:lnTo>
                    <a:pt x="95578" y="110918"/>
                  </a:lnTo>
                  <a:lnTo>
                    <a:pt x="96053" y="110850"/>
                  </a:lnTo>
                  <a:lnTo>
                    <a:pt x="96121" y="110783"/>
                  </a:lnTo>
                  <a:lnTo>
                    <a:pt x="96121" y="110579"/>
                  </a:lnTo>
                  <a:lnTo>
                    <a:pt x="96053" y="110511"/>
                  </a:lnTo>
                  <a:lnTo>
                    <a:pt x="95713" y="110443"/>
                  </a:lnTo>
                  <a:lnTo>
                    <a:pt x="95102" y="110307"/>
                  </a:lnTo>
                  <a:lnTo>
                    <a:pt x="93473" y="110036"/>
                  </a:lnTo>
                  <a:lnTo>
                    <a:pt x="91369" y="109696"/>
                  </a:lnTo>
                  <a:lnTo>
                    <a:pt x="90487" y="109493"/>
                  </a:lnTo>
                  <a:lnTo>
                    <a:pt x="89943" y="109357"/>
                  </a:lnTo>
                  <a:lnTo>
                    <a:pt x="89740" y="109153"/>
                  </a:lnTo>
                  <a:lnTo>
                    <a:pt x="89536" y="108746"/>
                  </a:lnTo>
                  <a:lnTo>
                    <a:pt x="89333" y="108203"/>
                  </a:lnTo>
                  <a:lnTo>
                    <a:pt x="89197" y="107388"/>
                  </a:lnTo>
                  <a:lnTo>
                    <a:pt x="88789" y="105284"/>
                  </a:lnTo>
                  <a:lnTo>
                    <a:pt x="88382" y="102297"/>
                  </a:lnTo>
                  <a:lnTo>
                    <a:pt x="88043" y="98971"/>
                  </a:lnTo>
                  <a:lnTo>
                    <a:pt x="87839" y="95713"/>
                  </a:lnTo>
                  <a:close/>
                  <a:moveTo>
                    <a:pt x="47450" y="111054"/>
                  </a:moveTo>
                  <a:lnTo>
                    <a:pt x="47450" y="111122"/>
                  </a:lnTo>
                  <a:lnTo>
                    <a:pt x="47450" y="111393"/>
                  </a:lnTo>
                  <a:lnTo>
                    <a:pt x="47518" y="111461"/>
                  </a:lnTo>
                  <a:lnTo>
                    <a:pt x="48807" y="111529"/>
                  </a:lnTo>
                  <a:lnTo>
                    <a:pt x="52473" y="111597"/>
                  </a:lnTo>
                  <a:lnTo>
                    <a:pt x="62384" y="111665"/>
                  </a:lnTo>
                  <a:lnTo>
                    <a:pt x="80779" y="111665"/>
                  </a:lnTo>
                  <a:lnTo>
                    <a:pt x="90622" y="111597"/>
                  </a:lnTo>
                  <a:lnTo>
                    <a:pt x="94356" y="111529"/>
                  </a:lnTo>
                  <a:lnTo>
                    <a:pt x="95646" y="111461"/>
                  </a:lnTo>
                  <a:lnTo>
                    <a:pt x="95713" y="111393"/>
                  </a:lnTo>
                  <a:lnTo>
                    <a:pt x="95713" y="111122"/>
                  </a:lnTo>
                  <a:lnTo>
                    <a:pt x="95646" y="111054"/>
                  </a:lnTo>
                  <a:lnTo>
                    <a:pt x="94084" y="111122"/>
                  </a:lnTo>
                  <a:lnTo>
                    <a:pt x="91233" y="111190"/>
                  </a:lnTo>
                  <a:lnTo>
                    <a:pt x="80847" y="111258"/>
                  </a:lnTo>
                  <a:lnTo>
                    <a:pt x="62316" y="111258"/>
                  </a:lnTo>
                  <a:lnTo>
                    <a:pt x="51930" y="111190"/>
                  </a:lnTo>
                  <a:lnTo>
                    <a:pt x="49079" y="111122"/>
                  </a:lnTo>
                  <a:lnTo>
                    <a:pt x="47518" y="111054"/>
                  </a:ln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8F337A21-FF54-4A4E-BA59-EBE58E44E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19800" y="4251900"/>
              <a:ext cx="638175" cy="638175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130E840-E55E-F646-A685-1930081D1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61999" y="514350"/>
            <a:ext cx="3269877" cy="43056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957D3CC-EDFC-6F4F-9E9A-4763DEE382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985" y="1047750"/>
            <a:ext cx="3576615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81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2045E-16 -1.48148E-6 L 2.22045E-16 0.02847 " pathEditMode="relative" rAng="0" ptsTypes="AA">
                                          <p:cBhvr>
                                            <p:cTn id="1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41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2045E-16 -1.48148E-6 L 2.22045E-16 0.02847 " pathEditMode="relative" rAng="0" ptsTypes="AA">
                                          <p:cBhvr>
                                            <p:cTn id="1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41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2" name="Google Shape;5642;p54"/>
          <p:cNvSpPr txBox="1">
            <a:spLocks noGrp="1"/>
          </p:cNvSpPr>
          <p:nvPr>
            <p:ph type="title"/>
          </p:nvPr>
        </p:nvSpPr>
        <p:spPr>
          <a:xfrm>
            <a:off x="1067244" y="2649360"/>
            <a:ext cx="3200400" cy="129446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dirty="0"/>
              <a:t>HÌNH THÀNH KIẾN THỨC</a:t>
            </a:r>
            <a:endParaRPr dirty="0"/>
          </a:p>
        </p:txBody>
      </p:sp>
      <p:sp>
        <p:nvSpPr>
          <p:cNvPr id="5643" name="Google Shape;5643;p54"/>
          <p:cNvSpPr txBox="1">
            <a:spLocks noGrp="1"/>
          </p:cNvSpPr>
          <p:nvPr>
            <p:ph type="title" idx="2"/>
          </p:nvPr>
        </p:nvSpPr>
        <p:spPr>
          <a:xfrm>
            <a:off x="685800" y="1335000"/>
            <a:ext cx="4323900" cy="116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B.</a:t>
            </a:r>
            <a:endParaRPr dirty="0"/>
          </a:p>
        </p:txBody>
      </p:sp>
      <p:cxnSp>
        <p:nvCxnSpPr>
          <p:cNvPr id="5691" name="Google Shape;5691;p54"/>
          <p:cNvCxnSpPr/>
          <p:nvPr/>
        </p:nvCxnSpPr>
        <p:spPr>
          <a:xfrm>
            <a:off x="708519" y="2376013"/>
            <a:ext cx="2149200" cy="177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38850"/>
            <a:ext cx="4191000" cy="4477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 descr="Animation Animated GIF | Ocean illustration waves, Wave illustration, Waves  cartoon">
            <a:extLst>
              <a:ext uri="{FF2B5EF4-FFF2-40B4-BE49-F238E27FC236}">
                <a16:creationId xmlns:a16="http://schemas.microsoft.com/office/drawing/2014/main" xmlns="" id="{5CAE304F-2A2C-CB42-BDB6-7116D9027F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4" t="57777"/>
          <a:stretch/>
        </p:blipFill>
        <p:spPr bwMode="auto">
          <a:xfrm>
            <a:off x="0" y="4576036"/>
            <a:ext cx="2246215" cy="55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Animation Animated GIF | Ocean illustration waves, Wave illustration, Waves  cartoon">
            <a:extLst>
              <a:ext uri="{FF2B5EF4-FFF2-40B4-BE49-F238E27FC236}">
                <a16:creationId xmlns:a16="http://schemas.microsoft.com/office/drawing/2014/main" xmlns="" id="{E2449167-088F-6647-B22A-85DF1DE073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4" t="57777"/>
          <a:stretch/>
        </p:blipFill>
        <p:spPr bwMode="auto">
          <a:xfrm>
            <a:off x="2246215" y="4606701"/>
            <a:ext cx="2246215" cy="55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Animation Animated GIF | Ocean illustration waves, Wave illustration, Waves  cartoon">
            <a:extLst>
              <a:ext uri="{FF2B5EF4-FFF2-40B4-BE49-F238E27FC236}">
                <a16:creationId xmlns:a16="http://schemas.microsoft.com/office/drawing/2014/main" xmlns="" id="{22E947C3-F8A9-C548-855B-9498C2E15E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4" t="57777"/>
          <a:stretch/>
        </p:blipFill>
        <p:spPr bwMode="auto">
          <a:xfrm>
            <a:off x="4492430" y="4637366"/>
            <a:ext cx="2246215" cy="55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Animation Animated GIF | Ocean illustration waves, Wave illustration, Waves  cartoon">
            <a:extLst>
              <a:ext uri="{FF2B5EF4-FFF2-40B4-BE49-F238E27FC236}">
                <a16:creationId xmlns:a16="http://schemas.microsoft.com/office/drawing/2014/main" xmlns="" id="{DF07FD7A-6AE9-9A4A-B3F1-2D3444EA13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4" t="57777"/>
          <a:stretch/>
        </p:blipFill>
        <p:spPr bwMode="auto">
          <a:xfrm>
            <a:off x="6738645" y="4668031"/>
            <a:ext cx="2405355" cy="55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15737C00-F24B-A843-B494-CC3857FA7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084" y="110756"/>
            <a:ext cx="17145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177A52E4-2E16-914B-B08A-C56861154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618" y="526537"/>
            <a:ext cx="17145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072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642" grpId="0"/>
          <p:bldP spid="564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642" grpId="0"/>
          <p:bldP spid="5643" grpId="0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398"/>
            <a:ext cx="9151502" cy="65359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25" y="675563"/>
            <a:ext cx="2890299" cy="39765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975" y="444639"/>
            <a:ext cx="5315000" cy="1749283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743" y="2375046"/>
            <a:ext cx="1470605" cy="5573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217" y="3070578"/>
            <a:ext cx="1046315" cy="7171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018" y="3622012"/>
            <a:ext cx="1470605" cy="44054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433" y="3070578"/>
            <a:ext cx="1046315" cy="71715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235" y="3622012"/>
            <a:ext cx="1470605" cy="44054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778" y="3795737"/>
            <a:ext cx="1046315" cy="71715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580" y="4347171"/>
            <a:ext cx="1470605" cy="440545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  <a:extLst>
              <a:ext uri="{FF2B5EF4-FFF2-40B4-BE49-F238E27FC236}">
                <a16:creationId xmlns:a16="http://schemas.microsoft.com/office/drawing/2014/main" xmlns="" id="{C23B07A0-9676-4F48-8D2E-FD04E7F8BF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51" end="29864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50254" y="3952447"/>
            <a:ext cx="365522" cy="3655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362" y="4436755"/>
            <a:ext cx="571962" cy="5747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791" y="3776631"/>
            <a:ext cx="1046315" cy="71715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593" y="4328065"/>
            <a:ext cx="1470605" cy="4405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5138931"/>
            <a:ext cx="9144000" cy="45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C814130-806D-4A96-9B87-64A3AD07FB4B}"/>
              </a:ext>
            </a:extLst>
          </p:cNvPr>
          <p:cNvSpPr txBox="1"/>
          <p:nvPr/>
        </p:nvSpPr>
        <p:spPr>
          <a:xfrm>
            <a:off x="-1170969" y="3565285"/>
            <a:ext cx="8595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b="1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Nhạc</a:t>
            </a:r>
            <a:r>
              <a:rPr lang="en-US" sz="135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1350" b="1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nền</a:t>
            </a:r>
            <a:endParaRPr lang="en-US" sz="135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41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34" numSld="999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-7503" y="-1393287"/>
            <a:ext cx="9151502" cy="653678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0" y="-1387928"/>
            <a:ext cx="9144000" cy="65314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502" y="-1393849"/>
            <a:ext cx="9151502" cy="65359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622231" y="3911985"/>
            <a:ext cx="1010500" cy="7270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3405480" y="3911986"/>
            <a:ext cx="1010500" cy="7224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4622231" y="2291069"/>
            <a:ext cx="1010500" cy="7270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3405480" y="2291069"/>
            <a:ext cx="1010500" cy="72701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C3EFA8F-B9A1-4EA9-B52E-B89080D535F4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5627" y="4430704"/>
            <a:ext cx="1603606" cy="22062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637" y="2814360"/>
            <a:ext cx="877141" cy="109762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125B487-0096-4B93-AE2A-35F664CA4945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82315" y="2058373"/>
            <a:ext cx="3601902" cy="1471009"/>
            <a:chOff x="408527" y="2785803"/>
            <a:chExt cx="4802536" cy="1961345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DE107CBF-D45A-4821-9AF9-91E811B920BF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 flipH="1">
              <a:off x="814455" y="2785803"/>
              <a:ext cx="4396608" cy="1863938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2D476256-F649-440E-8CB6-34553EE46959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408527" y="2903039"/>
              <a:ext cx="4343238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Vượn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cổ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F6095D1-5BDA-4028-80BF-CF720429106A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347969" y="3760246"/>
            <a:ext cx="3300980" cy="1397954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18151A68-8ABC-4A1D-8A5B-E03CCFBD3F59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xmlns="" id="{E5506EB0-83F9-49CB-A1BA-DE0BD904E95B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Cá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mập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B4C7E7A-5F81-463B-9FDA-5F8A47FCDC1D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5352740" y="1992032"/>
            <a:ext cx="3312244" cy="1397954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F2A6F710-A8CF-4338-BF74-99DD36D700F5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556501E9-9FDB-43AC-A584-2F09815162C2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Cá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voi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1EA9857-F9FD-46FE-98C0-E0E88372E3CE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5362188" y="3744148"/>
            <a:ext cx="3302796" cy="1397954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D460C3EE-DC44-4D12-870D-2DE09B68AF9B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xmlns="" id="{007442A2-F9C5-43FF-810D-EFCA0A5691BC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Cá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heo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</a:p>
          </p:txBody>
        </p:sp>
      </p:grpSp>
      <p:pic>
        <p:nvPicPr>
          <p:cNvPr id="25" name="Picture 2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8B2C70E5-001C-4AB8-A483-A5AE816CCA2B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511" y="973746"/>
            <a:ext cx="470917" cy="470917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2511" y="370416"/>
            <a:ext cx="470917" cy="470917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FE0546E-6488-491E-8AA1-277B5CEB2FD6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102156" y="120831"/>
            <a:ext cx="8345605" cy="150705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68CCCB1E-5D6D-4B1D-94ED-906BCD4A2D0C}"/>
                  </a:ext>
                </a:extLst>
              </p:cNvPr>
              <p:cNvSpPr/>
              <p:nvPr>
                <p:custDataLst>
                  <p:tags r:id="rId14"/>
                </p:custDataLst>
              </p:nvPr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  <a:sym typeface="Arial"/>
                  </a:rPr>
                  <a:t>Con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  <a:sym typeface="Arial"/>
                  </a:rPr>
                  <a:t>người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  <a:sym typeface="Arial"/>
                  </a:rPr>
                  <a:t>có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  <a:sym typeface="Arial"/>
                  </a:rPr>
                  <a:t>nguồn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  <a:sym typeface="Arial"/>
                  </a:rPr>
                  <a:t>gốc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  <a:sym typeface="Arial"/>
                  </a:rPr>
                  <a:t>từ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  <a:sym typeface="Arial"/>
                  </a:rPr>
                  <a:t>đâu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  <a:sym typeface="Arial"/>
                  </a:rPr>
                  <a:t>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784446D1-0083-4268-9941-8C7553FD46F9}"/>
                </a:ext>
              </a:extLst>
            </p:cNvPr>
            <p:cNvSpPr txBox="1"/>
            <p:nvPr>
              <p:custDataLst>
                <p:tags r:id="rId13"/>
              </p:custDataLst>
            </p:nvPr>
          </p:nvSpPr>
          <p:spPr>
            <a:xfrm>
              <a:off x="506731" y="748993"/>
              <a:ext cx="909211" cy="67710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01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5441" y="317603"/>
            <a:ext cx="996114" cy="9961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-1245083" y="317603"/>
            <a:ext cx="996782" cy="996782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6A298B67-43A1-4AC9-AFD5-E52AFF7EC3B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-933759" y="3305943"/>
            <a:ext cx="365522" cy="365522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7F4D256B-EBEA-4BF4-94EE-9E076C8DB254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-923894" y="2157298"/>
            <a:ext cx="365522" cy="365522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46C5205F-77CD-48D9-BEBD-A0A0E370FF5F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-1343483" y="1527749"/>
            <a:ext cx="121058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Âm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thanh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khi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chọn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Đúng</a:t>
            </a: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42448546-574B-4681-A77D-861BAC54EDA0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-1257716" y="2718812"/>
            <a:ext cx="104227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Âm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thanh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khi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chọn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Sai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8755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-7503" y="-1393287"/>
            <a:ext cx="9151502" cy="653678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0" y="-1387928"/>
            <a:ext cx="9144000" cy="65314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1387092"/>
            <a:ext cx="9151502" cy="65359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623315" y="3911985"/>
            <a:ext cx="1010500" cy="7270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3404328" y="3914272"/>
            <a:ext cx="1010500" cy="7224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05732" y="2279446"/>
            <a:ext cx="1007692" cy="7270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7155" y="2279446"/>
            <a:ext cx="1001354" cy="72701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637" y="2814360"/>
            <a:ext cx="877141" cy="109762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125B487-0096-4B93-AE2A-35F664CA4945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5531751" y="1841981"/>
            <a:ext cx="3297456" cy="1403313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DE107CBF-D45A-4821-9AF9-91E811B920BF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2D476256-F649-440E-8CB6-34553EE46959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Khoảng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15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vạn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năm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F6095D1-5BDA-4028-80BF-CF720429106A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315434" y="3488704"/>
            <a:ext cx="3300980" cy="1397954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18151A68-8ABC-4A1D-8A5B-E03CCFBD3F59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xmlns="" id="{E5506EB0-83F9-49CB-A1BA-DE0BD904E95B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6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vạn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năm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B4C7E7A-5F81-463B-9FDA-5F8A47FCDC1D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312033" y="1844494"/>
            <a:ext cx="3307782" cy="1398290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F2A6F710-A8CF-4338-BF74-99DD36D700F5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556501E9-9FDB-43AC-A584-2F09815162C2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4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vạn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năm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1EA9857-F9FD-46FE-98C0-E0E88372E3CE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5529081" y="3488704"/>
            <a:ext cx="3302796" cy="1397954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D460C3EE-DC44-4D12-870D-2DE09B68AF9B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xmlns="" id="{007442A2-F9C5-43FF-810D-EFCA0A5691BC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10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vạn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năm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FE0546E-6488-491E-8AA1-277B5CEB2FD6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116364" y="119285"/>
            <a:ext cx="8345605" cy="150705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68CCCB1E-5D6D-4B1D-94ED-906BCD4A2D0C}"/>
                  </a:ext>
                </a:extLst>
              </p:cNvPr>
              <p:cNvSpPr/>
              <p:nvPr>
                <p:custDataLst>
                  <p:tags r:id="rId14"/>
                </p:custDataLst>
              </p:nvPr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Người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tinh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khôn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xuất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hiện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vào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thời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gian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nào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?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784446D1-0083-4268-9941-8C7553FD46F9}"/>
                </a:ext>
              </a:extLst>
            </p:cNvPr>
            <p:cNvSpPr txBox="1"/>
            <p:nvPr>
              <p:custDataLst>
                <p:tags r:id="rId13"/>
              </p:custDataLst>
            </p:nvPr>
          </p:nvSpPr>
          <p:spPr>
            <a:xfrm>
              <a:off x="506731" y="795158"/>
              <a:ext cx="909211" cy="58477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2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02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5441" y="317603"/>
            <a:ext cx="996114" cy="9961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-1245083" y="317603"/>
            <a:ext cx="996782" cy="996782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6A298B67-43A1-4AC9-AFD5-E52AFF7EC3B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-927346" y="3305943"/>
            <a:ext cx="365522" cy="365522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7F4D256B-EBEA-4BF4-94EE-9E076C8DB254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-920951" y="2084348"/>
            <a:ext cx="365522" cy="365522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D2114C23-4EA2-4CCF-B588-DC8089003EDB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511" y="973746"/>
            <a:ext cx="470917" cy="470917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2511" y="370416"/>
            <a:ext cx="470917" cy="4709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4FBAE7B-FFBC-474D-9562-EEE690ED6027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-1343483" y="1527749"/>
            <a:ext cx="121058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Âm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thanh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khi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chọn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Đúng</a:t>
            </a: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096E381D-D2B1-4C19-B9E9-15E0466E4979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-1275751" y="2646256"/>
            <a:ext cx="104227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Âm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thanh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khi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chọn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Sai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8364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-7503" y="-1393287"/>
            <a:ext cx="9151502" cy="653678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0" y="-1387928"/>
            <a:ext cx="9144000" cy="65314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502" y="-1393849"/>
            <a:ext cx="9151502" cy="65359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5252" y="2289232"/>
            <a:ext cx="1001354" cy="7270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405479" y="3911986"/>
            <a:ext cx="1010500" cy="7224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03178" y="2279446"/>
            <a:ext cx="1007692" cy="727011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0DA4475E-149A-4F41-8C70-3D0078930FA4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511" y="973746"/>
            <a:ext cx="470917" cy="470917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4B2FD2F9-215A-4CF1-B8A2-FDBAAC8A7157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2511" y="370416"/>
            <a:ext cx="470917" cy="4709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3550" y="3905178"/>
            <a:ext cx="1001354" cy="72701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637" y="2814360"/>
            <a:ext cx="877141" cy="109762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125B487-0096-4B93-AE2A-35F664CA4945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5525217" y="3504784"/>
            <a:ext cx="3336782" cy="1403313"/>
            <a:chOff x="418429" y="2465042"/>
            <a:chExt cx="4449042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DE107CBF-D45A-4821-9AF9-91E811B920BF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2D476256-F649-440E-8CB6-34553EE46959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765958" y="2492017"/>
              <a:ext cx="4101513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685800">
                <a:buClrTx/>
                <a:defRPr/>
              </a:pPr>
              <a:r>
                <a:rPr lang="en-US" sz="3200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Indonesia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F6095D1-5BDA-4028-80BF-CF720429106A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310298" y="3488704"/>
            <a:ext cx="3300980" cy="1397954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18151A68-8ABC-4A1D-8A5B-E03CCFBD3F59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xmlns="" id="{E5506EB0-83F9-49CB-A1BA-DE0BD904E95B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Việt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Nam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B4C7E7A-5F81-463B-9FDA-5F8A47FCDC1D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231951" y="1812096"/>
            <a:ext cx="3297456" cy="1421421"/>
            <a:chOff x="7254104" y="2434201"/>
            <a:chExt cx="4396608" cy="1895228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F2A6F710-A8CF-4338-BF74-99DD36D700F5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 flipH="1">
              <a:off x="7254104" y="2434201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556501E9-9FDB-43AC-A584-2F09815162C2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685800">
                <a:buClrTx/>
                <a:defRPr/>
              </a:pPr>
              <a:r>
                <a:rPr lang="en-US" sz="3200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Thái</a:t>
              </a:r>
              <a:r>
                <a:rPr lang="en-US" sz="3200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Lan</a:t>
              </a:r>
              <a:endParaRPr lang="en-US" sz="3200" kern="1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1EA9857-F9FD-46FE-98C0-E0E88372E3CE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5527178" y="1838148"/>
            <a:ext cx="3302796" cy="1397954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D460C3EE-DC44-4D12-870D-2DE09B68AF9B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xmlns="" id="{007442A2-F9C5-43FF-810D-EFCA0A5691BC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Lào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FE0546E-6488-491E-8AA1-277B5CEB2FD6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116364" y="119285"/>
            <a:ext cx="8365299" cy="1507050"/>
            <a:chOff x="150128" y="102542"/>
            <a:chExt cx="11153732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96795" cy="1863939"/>
              <a:chOff x="1107064" y="247999"/>
              <a:chExt cx="10431460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68CCCB1E-5D6D-4B1D-94ED-906BCD4A2D0C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1310008" y="388967"/>
                <a:ext cx="10228516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  <a:defRPr/>
                </a:pPr>
                <a:r>
                  <a:rPr lang="vi-VN" sz="4000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Ở Đông Nam Á người tối cổ xuất hiện sớm nhất ở nước nào? 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784446D1-0083-4268-9941-8C7553FD46F9}"/>
                </a:ext>
              </a:extLst>
            </p:cNvPr>
            <p:cNvSpPr txBox="1"/>
            <p:nvPr>
              <p:custDataLst>
                <p:tags r:id="rId11"/>
              </p:custDataLst>
            </p:nvPr>
          </p:nvSpPr>
          <p:spPr>
            <a:xfrm>
              <a:off x="506731" y="697695"/>
              <a:ext cx="909211" cy="77970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04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5441" y="317603"/>
            <a:ext cx="996114" cy="9961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-1245083" y="317603"/>
            <a:ext cx="996782" cy="996782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6A298B67-43A1-4AC9-AFD5-E52AFF7EC3B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-930966" y="1928458"/>
            <a:ext cx="365522" cy="365522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7F4D256B-EBEA-4BF4-94EE-9E076C8DB254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-915823" y="2631598"/>
            <a:ext cx="365522" cy="3655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1351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-7503" y="-1393287"/>
            <a:ext cx="9151502" cy="653678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0" y="-1387928"/>
            <a:ext cx="9144000" cy="65314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502" y="-1393849"/>
            <a:ext cx="9151502" cy="65359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622776" y="3911985"/>
            <a:ext cx="1010500" cy="7270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10051" y="2270379"/>
            <a:ext cx="1001354" cy="7224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621685" y="2288158"/>
            <a:ext cx="1010500" cy="7270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06883" y="3916286"/>
            <a:ext cx="1007692" cy="72701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637" y="2814360"/>
            <a:ext cx="877141" cy="109762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125B487-0096-4B93-AE2A-35F664CA4945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145220" y="3455717"/>
            <a:ext cx="3466057" cy="1431863"/>
            <a:chOff x="193627" y="2419831"/>
            <a:chExt cx="4621410" cy="1909150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DE107CBF-D45A-4821-9AF9-91E811B920BF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2D476256-F649-440E-8CB6-34553EE46959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193627" y="241983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Khắp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Đông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Nam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Á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F6095D1-5BDA-4028-80BF-CF720429106A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241384" y="1847361"/>
            <a:ext cx="3289951" cy="1458898"/>
            <a:chOff x="321846" y="4651957"/>
            <a:chExt cx="4386601" cy="1945198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18151A68-8ABC-4A1D-8A5B-E03CCFBD3F59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 flipH="1">
              <a:off x="321846" y="4733216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xmlns="" id="{E5506EB0-83F9-49CB-A1BA-DE0BD904E95B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an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B4C7E7A-5F81-463B-9FDA-5F8A47FCDC1D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5532723" y="1848782"/>
            <a:ext cx="3312244" cy="1397954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F2A6F710-A8CF-4338-BF74-99DD36D700F5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556501E9-9FDB-43AC-A584-2F09815162C2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Lào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1EA9857-F9FD-46FE-98C0-E0E88372E3CE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5410200" y="3489625"/>
            <a:ext cx="3302796" cy="1397954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D460C3EE-DC44-4D12-870D-2DE09B68AF9B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Việt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Nam</a:t>
              </a: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xmlns="" id="{007442A2-F9C5-43FF-810D-EFCA0A5691BC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FE0546E-6488-491E-8AA1-277B5CEB2FD6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116364" y="119285"/>
            <a:ext cx="8345605" cy="150705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68CCCB1E-5D6D-4B1D-94ED-906BCD4A2D0C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1393003" y="318451"/>
                <a:ext cx="10118658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Dấu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tích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của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người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tối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cổ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được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tìm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thấy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ở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đâu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Đông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Nam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Á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? 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784446D1-0083-4268-9941-8C7553FD46F9}"/>
                </a:ext>
              </a:extLst>
            </p:cNvPr>
            <p:cNvSpPr txBox="1"/>
            <p:nvPr>
              <p:custDataLst>
                <p:tags r:id="rId11"/>
              </p:custDataLst>
            </p:nvPr>
          </p:nvSpPr>
          <p:spPr>
            <a:xfrm>
              <a:off x="506731" y="697697"/>
              <a:ext cx="909211" cy="77970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03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5441" y="317603"/>
            <a:ext cx="996114" cy="9961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-1245083" y="317603"/>
            <a:ext cx="996782" cy="996782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6A298B67-43A1-4AC9-AFD5-E52AFF7EC3B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-930966" y="1928458"/>
            <a:ext cx="365522" cy="365522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7F4D256B-EBEA-4BF4-94EE-9E076C8DB254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-915823" y="2631598"/>
            <a:ext cx="365522" cy="365522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0E8DCBA0-CD2C-4626-B047-BE44D67F2AF7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511" y="973746"/>
            <a:ext cx="470917" cy="470917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2511" y="370416"/>
            <a:ext cx="470917" cy="4709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3736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6">
            <a:extLst>
              <a:ext uri="{FF2B5EF4-FFF2-40B4-BE49-F238E27FC236}">
                <a16:creationId xmlns:a16="http://schemas.microsoft.com/office/drawing/2014/main" xmlns="" id="{05B910F2-107D-6B4E-9D47-0CB538E5AA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93" b="36540"/>
          <a:stretch/>
        </p:blipFill>
        <p:spPr bwMode="auto">
          <a:xfrm>
            <a:off x="447052" y="195700"/>
            <a:ext cx="2550046" cy="173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8" descr="Ảnh động Powerpoint CTU">
            <a:extLst>
              <a:ext uri="{FF2B5EF4-FFF2-40B4-BE49-F238E27FC236}">
                <a16:creationId xmlns:a16="http://schemas.microsoft.com/office/drawing/2014/main" xmlns="" id="{170F46B0-7C6B-3B4B-A147-974593A3E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32981">
            <a:off x="1729251" y="1233571"/>
            <a:ext cx="47625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8" descr="Ảnh động Powerpoint CTU">
            <a:extLst>
              <a:ext uri="{FF2B5EF4-FFF2-40B4-BE49-F238E27FC236}">
                <a16:creationId xmlns:a16="http://schemas.microsoft.com/office/drawing/2014/main" xmlns="" id="{8DDA6D9A-7780-3348-B4B9-FFCDB7F71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32981">
            <a:off x="978093" y="483290"/>
            <a:ext cx="47625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8" descr="Ảnh động Powerpoint CTU">
            <a:extLst>
              <a:ext uri="{FF2B5EF4-FFF2-40B4-BE49-F238E27FC236}">
                <a16:creationId xmlns:a16="http://schemas.microsoft.com/office/drawing/2014/main" xmlns="" id="{90972F25-4E68-DA42-BBD3-D4753CC35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32981">
            <a:off x="269385" y="1131401"/>
            <a:ext cx="47625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xmlns="" id="{801E584C-8198-FA45-910A-BFD47B2F5350}"/>
              </a:ext>
            </a:extLst>
          </p:cNvPr>
          <p:cNvSpPr/>
          <p:nvPr/>
        </p:nvSpPr>
        <p:spPr>
          <a:xfrm>
            <a:off x="1096139" y="1704087"/>
            <a:ext cx="453361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nell Roundhand Black" panose="02000603080000090004" pitchFamily="2" charset="77"/>
                <a:ea typeface="Times New Roman" panose="02020603050405020304" pitchFamily="18" charset="0"/>
                <a:cs typeface="Arial"/>
                <a:sym typeface="Arial"/>
              </a:rPr>
              <a:t>Vận Dụng</a:t>
            </a:r>
            <a:endParaRPr kumimoji="0" lang="x-none" sz="7200" b="1" i="0" u="none" strike="noStrike" kern="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Snell Roundhand Black" panose="02000603080000090004" pitchFamily="2" charset="77"/>
              <a:cs typeface="Arial"/>
              <a:sym typeface="Arial"/>
            </a:endParaRP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xmlns="" id="{8A3D960D-CEBF-B642-A3AE-A71694CE39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728" t="4074" r="13882" b="6452"/>
          <a:stretch/>
        </p:blipFill>
        <p:spPr>
          <a:xfrm>
            <a:off x="6091727" y="259131"/>
            <a:ext cx="2550046" cy="45628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1CD93B49-1F75-3E42-801C-0D3830969F48}"/>
              </a:ext>
            </a:extLst>
          </p:cNvPr>
          <p:cNvGrpSpPr/>
          <p:nvPr/>
        </p:nvGrpSpPr>
        <p:grpSpPr>
          <a:xfrm>
            <a:off x="3124200" y="289229"/>
            <a:ext cx="5867399" cy="4854271"/>
            <a:chOff x="4191000" y="742950"/>
            <a:chExt cx="4343400" cy="4376255"/>
          </a:xfrm>
        </p:grpSpPr>
        <p:sp>
          <p:nvSpPr>
            <p:cNvPr id="3" name="Google Shape;305;p35">
              <a:extLst>
                <a:ext uri="{FF2B5EF4-FFF2-40B4-BE49-F238E27FC236}">
                  <a16:creationId xmlns:a16="http://schemas.microsoft.com/office/drawing/2014/main" xmlns="" id="{8F045E48-FDC0-6C42-828A-80B89FE753A6}"/>
                </a:ext>
              </a:extLst>
            </p:cNvPr>
            <p:cNvSpPr/>
            <p:nvPr/>
          </p:nvSpPr>
          <p:spPr>
            <a:xfrm>
              <a:off x="4191000" y="742950"/>
              <a:ext cx="4343400" cy="4376255"/>
            </a:xfrm>
            <a:custGeom>
              <a:avLst/>
              <a:gdLst/>
              <a:ahLst/>
              <a:cxnLst/>
              <a:rect l="l" t="t" r="r" b="b"/>
              <a:pathLst>
                <a:path w="143434" h="111665" extrusionOk="0">
                  <a:moveTo>
                    <a:pt x="71751" y="2308"/>
                  </a:moveTo>
                  <a:lnTo>
                    <a:pt x="71887" y="2376"/>
                  </a:lnTo>
                  <a:lnTo>
                    <a:pt x="72091" y="2444"/>
                  </a:lnTo>
                  <a:lnTo>
                    <a:pt x="72159" y="2647"/>
                  </a:lnTo>
                  <a:lnTo>
                    <a:pt x="72226" y="2783"/>
                  </a:lnTo>
                  <a:lnTo>
                    <a:pt x="72159" y="2987"/>
                  </a:lnTo>
                  <a:lnTo>
                    <a:pt x="72091" y="3190"/>
                  </a:lnTo>
                  <a:lnTo>
                    <a:pt x="71887" y="3258"/>
                  </a:lnTo>
                  <a:lnTo>
                    <a:pt x="71751" y="3326"/>
                  </a:lnTo>
                  <a:lnTo>
                    <a:pt x="71548" y="3258"/>
                  </a:lnTo>
                  <a:lnTo>
                    <a:pt x="71344" y="3190"/>
                  </a:lnTo>
                  <a:lnTo>
                    <a:pt x="71276" y="2987"/>
                  </a:lnTo>
                  <a:lnTo>
                    <a:pt x="71208" y="2783"/>
                  </a:lnTo>
                  <a:lnTo>
                    <a:pt x="71276" y="2647"/>
                  </a:lnTo>
                  <a:lnTo>
                    <a:pt x="71344" y="2444"/>
                  </a:lnTo>
                  <a:lnTo>
                    <a:pt x="71548" y="2376"/>
                  </a:lnTo>
                  <a:lnTo>
                    <a:pt x="71751" y="2308"/>
                  </a:lnTo>
                  <a:close/>
                  <a:moveTo>
                    <a:pt x="137528" y="5906"/>
                  </a:moveTo>
                  <a:lnTo>
                    <a:pt x="137596" y="5974"/>
                  </a:lnTo>
                  <a:lnTo>
                    <a:pt x="137596" y="89604"/>
                  </a:lnTo>
                  <a:lnTo>
                    <a:pt x="5906" y="89604"/>
                  </a:lnTo>
                  <a:lnTo>
                    <a:pt x="5906" y="5974"/>
                  </a:lnTo>
                  <a:lnTo>
                    <a:pt x="5906" y="5906"/>
                  </a:lnTo>
                  <a:close/>
                  <a:moveTo>
                    <a:pt x="3530" y="0"/>
                  </a:moveTo>
                  <a:lnTo>
                    <a:pt x="3191" y="68"/>
                  </a:lnTo>
                  <a:lnTo>
                    <a:pt x="2444" y="339"/>
                  </a:lnTo>
                  <a:lnTo>
                    <a:pt x="1766" y="679"/>
                  </a:lnTo>
                  <a:lnTo>
                    <a:pt x="1155" y="1154"/>
                  </a:lnTo>
                  <a:lnTo>
                    <a:pt x="679" y="1765"/>
                  </a:lnTo>
                  <a:lnTo>
                    <a:pt x="272" y="2444"/>
                  </a:lnTo>
                  <a:lnTo>
                    <a:pt x="69" y="3190"/>
                  </a:lnTo>
                  <a:lnTo>
                    <a:pt x="1" y="3598"/>
                  </a:lnTo>
                  <a:lnTo>
                    <a:pt x="1" y="4005"/>
                  </a:lnTo>
                  <a:lnTo>
                    <a:pt x="1" y="91572"/>
                  </a:lnTo>
                  <a:lnTo>
                    <a:pt x="1" y="91979"/>
                  </a:lnTo>
                  <a:lnTo>
                    <a:pt x="69" y="92319"/>
                  </a:lnTo>
                  <a:lnTo>
                    <a:pt x="272" y="93065"/>
                  </a:lnTo>
                  <a:lnTo>
                    <a:pt x="679" y="93744"/>
                  </a:lnTo>
                  <a:lnTo>
                    <a:pt x="1155" y="94355"/>
                  </a:lnTo>
                  <a:lnTo>
                    <a:pt x="1766" y="94830"/>
                  </a:lnTo>
                  <a:lnTo>
                    <a:pt x="2444" y="95238"/>
                  </a:lnTo>
                  <a:lnTo>
                    <a:pt x="3191" y="95441"/>
                  </a:lnTo>
                  <a:lnTo>
                    <a:pt x="3530" y="95509"/>
                  </a:lnTo>
                  <a:lnTo>
                    <a:pt x="139904" y="95509"/>
                  </a:lnTo>
                  <a:lnTo>
                    <a:pt x="140311" y="95441"/>
                  </a:lnTo>
                  <a:lnTo>
                    <a:pt x="141058" y="95238"/>
                  </a:lnTo>
                  <a:lnTo>
                    <a:pt x="141737" y="94830"/>
                  </a:lnTo>
                  <a:lnTo>
                    <a:pt x="142280" y="94355"/>
                  </a:lnTo>
                  <a:lnTo>
                    <a:pt x="142755" y="93744"/>
                  </a:lnTo>
                  <a:lnTo>
                    <a:pt x="143162" y="93065"/>
                  </a:lnTo>
                  <a:lnTo>
                    <a:pt x="143366" y="92319"/>
                  </a:lnTo>
                  <a:lnTo>
                    <a:pt x="143434" y="91979"/>
                  </a:lnTo>
                  <a:lnTo>
                    <a:pt x="143434" y="91572"/>
                  </a:lnTo>
                  <a:lnTo>
                    <a:pt x="143434" y="4005"/>
                  </a:lnTo>
                  <a:lnTo>
                    <a:pt x="143434" y="3598"/>
                  </a:lnTo>
                  <a:lnTo>
                    <a:pt x="143366" y="3190"/>
                  </a:lnTo>
                  <a:lnTo>
                    <a:pt x="143162" y="2444"/>
                  </a:lnTo>
                  <a:lnTo>
                    <a:pt x="142755" y="1765"/>
                  </a:lnTo>
                  <a:lnTo>
                    <a:pt x="142280" y="1154"/>
                  </a:lnTo>
                  <a:lnTo>
                    <a:pt x="141737" y="679"/>
                  </a:lnTo>
                  <a:lnTo>
                    <a:pt x="141058" y="339"/>
                  </a:lnTo>
                  <a:lnTo>
                    <a:pt x="140311" y="68"/>
                  </a:lnTo>
                  <a:lnTo>
                    <a:pt x="139904" y="0"/>
                  </a:lnTo>
                  <a:close/>
                  <a:moveTo>
                    <a:pt x="55324" y="95713"/>
                  </a:moveTo>
                  <a:lnTo>
                    <a:pt x="55052" y="98971"/>
                  </a:lnTo>
                  <a:lnTo>
                    <a:pt x="54713" y="102297"/>
                  </a:lnTo>
                  <a:lnTo>
                    <a:pt x="54374" y="105284"/>
                  </a:lnTo>
                  <a:lnTo>
                    <a:pt x="53966" y="107388"/>
                  </a:lnTo>
                  <a:lnTo>
                    <a:pt x="53763" y="108203"/>
                  </a:lnTo>
                  <a:lnTo>
                    <a:pt x="53627" y="108746"/>
                  </a:lnTo>
                  <a:lnTo>
                    <a:pt x="53423" y="109153"/>
                  </a:lnTo>
                  <a:lnTo>
                    <a:pt x="53220" y="109357"/>
                  </a:lnTo>
                  <a:lnTo>
                    <a:pt x="52677" y="109493"/>
                  </a:lnTo>
                  <a:lnTo>
                    <a:pt x="51794" y="109696"/>
                  </a:lnTo>
                  <a:lnTo>
                    <a:pt x="49690" y="110036"/>
                  </a:lnTo>
                  <a:lnTo>
                    <a:pt x="48061" y="110307"/>
                  </a:lnTo>
                  <a:lnTo>
                    <a:pt x="47450" y="110443"/>
                  </a:lnTo>
                  <a:lnTo>
                    <a:pt x="47110" y="110511"/>
                  </a:lnTo>
                  <a:lnTo>
                    <a:pt x="47042" y="110579"/>
                  </a:lnTo>
                  <a:lnTo>
                    <a:pt x="47042" y="110783"/>
                  </a:lnTo>
                  <a:lnTo>
                    <a:pt x="47110" y="110850"/>
                  </a:lnTo>
                  <a:lnTo>
                    <a:pt x="47585" y="110918"/>
                  </a:lnTo>
                  <a:lnTo>
                    <a:pt x="48400" y="110986"/>
                  </a:lnTo>
                  <a:lnTo>
                    <a:pt x="51387" y="111054"/>
                  </a:lnTo>
                  <a:lnTo>
                    <a:pt x="56071" y="111122"/>
                  </a:lnTo>
                  <a:lnTo>
                    <a:pt x="87092" y="111122"/>
                  </a:lnTo>
                  <a:lnTo>
                    <a:pt x="91708" y="111054"/>
                  </a:lnTo>
                  <a:lnTo>
                    <a:pt x="94695" y="110986"/>
                  </a:lnTo>
                  <a:lnTo>
                    <a:pt x="95578" y="110918"/>
                  </a:lnTo>
                  <a:lnTo>
                    <a:pt x="96053" y="110850"/>
                  </a:lnTo>
                  <a:lnTo>
                    <a:pt x="96121" y="110783"/>
                  </a:lnTo>
                  <a:lnTo>
                    <a:pt x="96121" y="110579"/>
                  </a:lnTo>
                  <a:lnTo>
                    <a:pt x="96053" y="110511"/>
                  </a:lnTo>
                  <a:lnTo>
                    <a:pt x="95713" y="110443"/>
                  </a:lnTo>
                  <a:lnTo>
                    <a:pt x="95102" y="110307"/>
                  </a:lnTo>
                  <a:lnTo>
                    <a:pt x="93473" y="110036"/>
                  </a:lnTo>
                  <a:lnTo>
                    <a:pt x="91369" y="109696"/>
                  </a:lnTo>
                  <a:lnTo>
                    <a:pt x="90487" y="109493"/>
                  </a:lnTo>
                  <a:lnTo>
                    <a:pt x="89943" y="109357"/>
                  </a:lnTo>
                  <a:lnTo>
                    <a:pt x="89740" y="109153"/>
                  </a:lnTo>
                  <a:lnTo>
                    <a:pt x="89536" y="108746"/>
                  </a:lnTo>
                  <a:lnTo>
                    <a:pt x="89333" y="108203"/>
                  </a:lnTo>
                  <a:lnTo>
                    <a:pt x="89197" y="107388"/>
                  </a:lnTo>
                  <a:lnTo>
                    <a:pt x="88789" y="105284"/>
                  </a:lnTo>
                  <a:lnTo>
                    <a:pt x="88382" y="102297"/>
                  </a:lnTo>
                  <a:lnTo>
                    <a:pt x="88043" y="98971"/>
                  </a:lnTo>
                  <a:lnTo>
                    <a:pt x="87839" y="95713"/>
                  </a:lnTo>
                  <a:close/>
                  <a:moveTo>
                    <a:pt x="47450" y="111054"/>
                  </a:moveTo>
                  <a:lnTo>
                    <a:pt x="47450" y="111122"/>
                  </a:lnTo>
                  <a:lnTo>
                    <a:pt x="47450" y="111393"/>
                  </a:lnTo>
                  <a:lnTo>
                    <a:pt x="47518" y="111461"/>
                  </a:lnTo>
                  <a:lnTo>
                    <a:pt x="48807" y="111529"/>
                  </a:lnTo>
                  <a:lnTo>
                    <a:pt x="52473" y="111597"/>
                  </a:lnTo>
                  <a:lnTo>
                    <a:pt x="62384" y="111665"/>
                  </a:lnTo>
                  <a:lnTo>
                    <a:pt x="80779" y="111665"/>
                  </a:lnTo>
                  <a:lnTo>
                    <a:pt x="90622" y="111597"/>
                  </a:lnTo>
                  <a:lnTo>
                    <a:pt x="94356" y="111529"/>
                  </a:lnTo>
                  <a:lnTo>
                    <a:pt x="95646" y="111461"/>
                  </a:lnTo>
                  <a:lnTo>
                    <a:pt x="95713" y="111393"/>
                  </a:lnTo>
                  <a:lnTo>
                    <a:pt x="95713" y="111122"/>
                  </a:lnTo>
                  <a:lnTo>
                    <a:pt x="95646" y="111054"/>
                  </a:lnTo>
                  <a:lnTo>
                    <a:pt x="94084" y="111122"/>
                  </a:lnTo>
                  <a:lnTo>
                    <a:pt x="91233" y="111190"/>
                  </a:lnTo>
                  <a:lnTo>
                    <a:pt x="80847" y="111258"/>
                  </a:lnTo>
                  <a:lnTo>
                    <a:pt x="62316" y="111258"/>
                  </a:lnTo>
                  <a:lnTo>
                    <a:pt x="51930" y="111190"/>
                  </a:lnTo>
                  <a:lnTo>
                    <a:pt x="49079" y="111122"/>
                  </a:lnTo>
                  <a:lnTo>
                    <a:pt x="47518" y="111054"/>
                  </a:ln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8F337A21-FF54-4A4E-BA59-EBE58E44E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19800" y="4251900"/>
              <a:ext cx="638175" cy="638175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4DE396C-0313-5347-9E6D-060B7B559B85}"/>
              </a:ext>
            </a:extLst>
          </p:cNvPr>
          <p:cNvSpPr/>
          <p:nvPr/>
        </p:nvSpPr>
        <p:spPr>
          <a:xfrm>
            <a:off x="3470556" y="534310"/>
            <a:ext cx="503592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dirty="0">
                <a:solidFill>
                  <a:srgbClr val="A0112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solidFill>
                  <a:srgbClr val="A0112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A0112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con </a:t>
            </a:r>
            <a:r>
              <a:rPr lang="en-US" sz="2800" dirty="0" err="1">
                <a:solidFill>
                  <a:srgbClr val="A0112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A0112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0112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rgbClr val="A0112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0112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rgbClr val="A0112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0112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dirty="0">
                <a:solidFill>
                  <a:srgbClr val="A0112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0112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solidFill>
                  <a:srgbClr val="A0112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0112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A0112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0112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dirty="0">
                <a:solidFill>
                  <a:srgbClr val="A0112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0112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srgbClr val="A0112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0112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A0112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A0112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solidFill>
                  <a:srgbClr val="A0112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0112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rgbClr val="A0112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130E840-E55E-F646-A685-1930081D1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547868"/>
            <a:ext cx="3269877" cy="430567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253BD3E-64FB-DC49-9487-693CBFE18AD9}"/>
              </a:ext>
            </a:extLst>
          </p:cNvPr>
          <p:cNvSpPr/>
          <p:nvPr/>
        </p:nvSpPr>
        <p:spPr>
          <a:xfrm>
            <a:off x="3507770" y="1934691"/>
            <a:ext cx="503592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Phần lớn người châu Phi có làn da đen, châu Á có làn da vàng, châu Âu có làn da trắng, liệu họ có chung một nguồn gốc hay không?</a:t>
            </a:r>
          </a:p>
        </p:txBody>
      </p:sp>
    </p:spTree>
    <p:extLst>
      <p:ext uri="{BB962C8B-B14F-4D97-AF65-F5344CB8AC3E}">
        <p14:creationId xmlns:p14="http://schemas.microsoft.com/office/powerpoint/2010/main" val="3115743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4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 tmFilter="0,0; .5, 1; 1, 1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4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 tmFilter="0,0; .5, 1; 1, 1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3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9EE4C7A-EB67-DB48-BBFC-B9CDAF01351C}"/>
              </a:ext>
            </a:extLst>
          </p:cNvPr>
          <p:cNvSpPr/>
          <p:nvPr/>
        </p:nvSpPr>
        <p:spPr>
          <a:xfrm>
            <a:off x="493998" y="1802309"/>
            <a:ext cx="28969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vi-VN" sz="5400" b="1" i="0" u="none" strike="noStrike" kern="0" cap="none" spc="0" normalizeH="0" baseline="0" noProof="0" dirty="0">
                <a:ln w="10160">
                  <a:solidFill>
                    <a:srgbClr val="0097A7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DẶN DÒ</a:t>
            </a:r>
            <a:endParaRPr kumimoji="0" lang="x-none" sz="5400" b="1" i="0" u="none" strike="noStrike" kern="0" cap="none" spc="0" normalizeH="0" baseline="0" noProof="0" dirty="0">
              <a:ln w="10160">
                <a:solidFill>
                  <a:srgbClr val="0097A7"/>
                </a:solidFill>
                <a:prstDash val="solid"/>
              </a:ln>
              <a:solidFill>
                <a:srgbClr val="C0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23235B47-9615-4445-BBB1-A8D7ECF1EB75}"/>
              </a:ext>
            </a:extLst>
          </p:cNvPr>
          <p:cNvGrpSpPr/>
          <p:nvPr/>
        </p:nvGrpSpPr>
        <p:grpSpPr>
          <a:xfrm>
            <a:off x="3962400" y="169221"/>
            <a:ext cx="4953000" cy="4805057"/>
            <a:chOff x="7205472" y="0"/>
            <a:chExt cx="4846320" cy="6675120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xmlns="" id="{4DA1675C-9747-A140-8BAF-5E8589760AFC}"/>
                </a:ext>
              </a:extLst>
            </p:cNvPr>
            <p:cNvSpPr/>
            <p:nvPr/>
          </p:nvSpPr>
          <p:spPr>
            <a:xfrm>
              <a:off x="7205472" y="0"/>
              <a:ext cx="4846320" cy="6675120"/>
            </a:xfrm>
            <a:prstGeom prst="roundRect">
              <a:avLst/>
            </a:prstGeom>
            <a:noFill/>
            <a:ln w="1143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xmlns="" id="{A4D30C02-F641-4748-87E9-6CA6CEC44008}"/>
                </a:ext>
              </a:extLst>
            </p:cNvPr>
            <p:cNvSpPr/>
            <p:nvPr/>
          </p:nvSpPr>
          <p:spPr>
            <a:xfrm>
              <a:off x="7379340" y="265178"/>
              <a:ext cx="4446665" cy="6192367"/>
            </a:xfrm>
            <a:prstGeom prst="round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20860A81-5B07-F346-B68C-497FF6BF87B9}"/>
              </a:ext>
            </a:extLst>
          </p:cNvPr>
          <p:cNvSpPr/>
          <p:nvPr/>
        </p:nvSpPr>
        <p:spPr>
          <a:xfrm>
            <a:off x="4387868" y="555814"/>
            <a:ext cx="410206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HỌC VÀ  XEM LẠI CÁC CÂU HỎI TRONG BÀI ĐÃ HỌC.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CHUẨN BỊ BÀI MỚI.</a:t>
            </a:r>
            <a:endParaRPr kumimoji="0" lang="x-none" sz="3600" b="1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76B2E69-AA5E-FE46-843E-1CE3CFE55B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03" t="10806" r="11645" b="7001"/>
          <a:stretch/>
        </p:blipFill>
        <p:spPr>
          <a:xfrm>
            <a:off x="6701482" y="3431651"/>
            <a:ext cx="1367961" cy="140981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247A5429-A4F5-2A46-9D03-EE0FA4EC351F}"/>
              </a:ext>
            </a:extLst>
          </p:cNvPr>
          <p:cNvGrpSpPr/>
          <p:nvPr/>
        </p:nvGrpSpPr>
        <p:grpSpPr>
          <a:xfrm>
            <a:off x="-312596" y="421513"/>
            <a:ext cx="4510301" cy="3741250"/>
            <a:chOff x="-312596" y="421513"/>
            <a:chExt cx="4510301" cy="3741250"/>
          </a:xfrm>
        </p:grpSpPr>
        <p:pic>
          <p:nvPicPr>
            <p:cNvPr id="285" name="Google Shape;285;p3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-312596" y="421513"/>
              <a:ext cx="4510301" cy="37412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A51779F0-F737-DF45-AD36-52FCBA7C438D}"/>
                </a:ext>
              </a:extLst>
            </p:cNvPr>
            <p:cNvSpPr/>
            <p:nvPr/>
          </p:nvSpPr>
          <p:spPr>
            <a:xfrm>
              <a:off x="2667000" y="724620"/>
              <a:ext cx="304800" cy="228600"/>
            </a:xfrm>
            <a:prstGeom prst="ellipse">
              <a:avLst/>
            </a:prstGeom>
            <a:solidFill>
              <a:srgbClr val="E0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916251E2-3746-F74F-9CF1-EB52A64643B2}"/>
                </a:ext>
              </a:extLst>
            </p:cNvPr>
            <p:cNvSpPr/>
            <p:nvPr/>
          </p:nvSpPr>
          <p:spPr>
            <a:xfrm>
              <a:off x="349268" y="1333263"/>
              <a:ext cx="304800" cy="228600"/>
            </a:xfrm>
            <a:prstGeom prst="ellipse">
              <a:avLst/>
            </a:prstGeom>
            <a:solidFill>
              <a:srgbClr val="9A20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C546DCD8-3DCC-0846-9791-D8ED57B541FC}"/>
                </a:ext>
              </a:extLst>
            </p:cNvPr>
            <p:cNvSpPr/>
            <p:nvPr/>
          </p:nvSpPr>
          <p:spPr>
            <a:xfrm>
              <a:off x="2636025" y="3714750"/>
              <a:ext cx="259575" cy="181184"/>
            </a:xfrm>
            <a:prstGeom prst="ellipse">
              <a:avLst/>
            </a:prstGeom>
            <a:solidFill>
              <a:srgbClr val="CD2F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1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19" dur="750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1" presetID="21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23" dur="75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5" presetID="45" presetClass="entr" presetSubtype="0" repeatCount="2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5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1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19" dur="750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1" presetID="21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23" dur="75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5" presetID="45" presetClass="entr" presetSubtype="0" repeatCount="2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5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0084" y="133350"/>
            <a:ext cx="6283500" cy="3530400"/>
          </a:xfrm>
        </p:spPr>
        <p:txBody>
          <a:bodyPr/>
          <a:lstStyle/>
          <a:p>
            <a:r>
              <a:rPr lang="en-US" sz="5500" dirty="0"/>
              <a:t>CẢM ƠN SỰ THEO DÕI CỦA CÁC EM!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xmlns="" id="{3B7954E3-4912-2B44-B4D6-08C3F13D4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82" y="3562489"/>
            <a:ext cx="1632416" cy="1470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1D488753-8DC4-E44D-B467-99AFA304C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845" y="3642899"/>
            <a:ext cx="1632416" cy="1470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B7048D5-17B8-1C48-8850-9E613BA160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1400" y="114403"/>
            <a:ext cx="1387366" cy="186669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5440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8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9"/>
          <p:cNvSpPr txBox="1">
            <a:spLocks noGrp="1"/>
          </p:cNvSpPr>
          <p:nvPr>
            <p:ph type="title"/>
          </p:nvPr>
        </p:nvSpPr>
        <p:spPr>
          <a:xfrm>
            <a:off x="-304800" y="540467"/>
            <a:ext cx="7848600" cy="95410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 defTabSz="685800">
              <a:buClrTx/>
              <a:buSzTx/>
              <a:defRPr/>
            </a:pPr>
            <a:r>
              <a:rPr lang="vi-VN" sz="3200" dirty="0">
                <a:solidFill>
                  <a:srgbClr val="A01127"/>
                </a:solidFill>
                <a:cs typeface="Arial"/>
              </a:rPr>
              <a:t>BÀI 4: NGUỒN GỐC LOÀI NGƯỜI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C84E6EC-2D71-3943-B23B-0C15ADFDB514}"/>
              </a:ext>
            </a:extLst>
          </p:cNvPr>
          <p:cNvSpPr/>
          <p:nvPr/>
        </p:nvSpPr>
        <p:spPr>
          <a:xfrm>
            <a:off x="1628115" y="1500950"/>
            <a:ext cx="421769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vi-VN" altLang="vi-VN" sz="20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+mn-cs"/>
              </a:rPr>
              <a:t>1. Mô tả được các giai đoạn tiến hóa của loài người phân biệt được các biểu hiện tiến hóa của Vượn người, Người tối cổ, Người tinh khôn.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BB26E6F-1A78-D549-9613-BD0478CDAE87}"/>
              </a:ext>
            </a:extLst>
          </p:cNvPr>
          <p:cNvSpPr/>
          <p:nvPr/>
        </p:nvSpPr>
        <p:spPr>
          <a:xfrm>
            <a:off x="1628115" y="3253716"/>
            <a:ext cx="438674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vi-VN" sz="20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2. </a:t>
            </a:r>
            <a:r>
              <a:rPr lang="en-US" altLang="vi-VN" sz="20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Liệt</a:t>
            </a:r>
            <a:r>
              <a:rPr lang="en-US" altLang="vi-VN" sz="20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vi-VN" sz="20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kê</a:t>
            </a:r>
            <a:r>
              <a:rPr lang="en-US" altLang="vi-VN" sz="20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vi-VN" sz="20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được</a:t>
            </a:r>
            <a:r>
              <a:rPr lang="en-US" altLang="vi-VN" sz="20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vi-VN" sz="20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những</a:t>
            </a:r>
            <a:r>
              <a:rPr lang="en-US" altLang="vi-VN" sz="20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vi-VN" sz="20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địa</a:t>
            </a:r>
            <a:r>
              <a:rPr lang="en-US" altLang="vi-VN" sz="20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vi-VN" sz="20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điểm</a:t>
            </a:r>
            <a:r>
              <a:rPr lang="en-US" altLang="vi-VN" sz="20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vi-VN" sz="20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tìm</a:t>
            </a:r>
            <a:r>
              <a:rPr lang="en-US" altLang="vi-VN" sz="20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vi-VN" sz="20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thấy</a:t>
            </a:r>
            <a:r>
              <a:rPr lang="en-US" altLang="vi-VN" sz="20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vi-VN" sz="20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dấu</a:t>
            </a:r>
            <a:r>
              <a:rPr lang="en-US" altLang="vi-VN" sz="20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vi-VN" sz="20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tích</a:t>
            </a:r>
            <a:r>
              <a:rPr lang="en-US" altLang="vi-VN" sz="20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vi-VN" sz="20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lang="en-US" altLang="vi-VN" sz="20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vi-VN" sz="20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người</a:t>
            </a:r>
            <a:r>
              <a:rPr lang="en-US" altLang="vi-VN" sz="20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vi-VN" sz="20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tối</a:t>
            </a:r>
            <a:r>
              <a:rPr lang="en-US" altLang="vi-VN" sz="20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vi-VN" sz="20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cổ</a:t>
            </a:r>
            <a:r>
              <a:rPr lang="en-US" altLang="vi-VN" sz="20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vi-VN" sz="20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ở</a:t>
            </a:r>
            <a:r>
              <a:rPr lang="en-US" altLang="vi-VN" sz="20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vi-VN" sz="20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khu</a:t>
            </a:r>
            <a:r>
              <a:rPr lang="en-US" altLang="vi-VN" sz="20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vi-VN" sz="20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vực</a:t>
            </a:r>
            <a:r>
              <a:rPr lang="en-US" altLang="vi-VN" sz="20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vi-VN" sz="20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Đông</a:t>
            </a:r>
            <a:r>
              <a:rPr lang="en-US" altLang="vi-VN" sz="20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Nam </a:t>
            </a:r>
            <a:r>
              <a:rPr lang="en-US" altLang="vi-VN" sz="20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Á</a:t>
            </a:r>
            <a:r>
              <a:rPr lang="en-US" altLang="vi-VN" sz="20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vi-VN" sz="20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và</a:t>
            </a:r>
            <a:r>
              <a:rPr lang="en-US" altLang="vi-VN" sz="20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vi-VN" sz="20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Việt</a:t>
            </a:r>
            <a:r>
              <a:rPr lang="en-US" altLang="vi-VN" sz="20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Nam.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28E8B883-7BF5-CF46-AAB8-FECC1F79E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958" y="178426"/>
            <a:ext cx="1862627" cy="1679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xmlns="" id="{55C13B2D-8D7A-F14E-B17C-7E6CFE2508BB}"/>
              </a:ext>
            </a:extLst>
          </p:cNvPr>
          <p:cNvSpPr/>
          <p:nvPr/>
        </p:nvSpPr>
        <p:spPr>
          <a:xfrm>
            <a:off x="773416" y="1603298"/>
            <a:ext cx="812008" cy="648098"/>
          </a:xfrm>
          <a:prstGeom prst="ellipse">
            <a:avLst/>
          </a:prstGeom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498CEBC9-8CD1-5F41-A046-0FD9C1089E2C}"/>
              </a:ext>
            </a:extLst>
          </p:cNvPr>
          <p:cNvSpPr/>
          <p:nvPr/>
        </p:nvSpPr>
        <p:spPr>
          <a:xfrm>
            <a:off x="742101" y="3213523"/>
            <a:ext cx="812008" cy="648098"/>
          </a:xfrm>
          <a:prstGeom prst="ellips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66" name="Graphic 65" descr="Globe">
            <a:extLst>
              <a:ext uri="{FF2B5EF4-FFF2-40B4-BE49-F238E27FC236}">
                <a16:creationId xmlns:a16="http://schemas.microsoft.com/office/drawing/2014/main" xmlns="" id="{0685D358-9567-E54E-B4E7-DE28030058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42587" y="1670261"/>
            <a:ext cx="529692" cy="529692"/>
          </a:xfrm>
          <a:prstGeom prst="rect">
            <a:avLst/>
          </a:prstGeom>
        </p:spPr>
      </p:pic>
      <p:pic>
        <p:nvPicPr>
          <p:cNvPr id="68" name="Graphic 67" descr="Lightbulb and gear">
            <a:extLst>
              <a:ext uri="{FF2B5EF4-FFF2-40B4-BE49-F238E27FC236}">
                <a16:creationId xmlns:a16="http://schemas.microsoft.com/office/drawing/2014/main" xmlns="" id="{8D25AA76-46BB-784D-8A4A-F63F982D69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16740" y="3213523"/>
            <a:ext cx="662730" cy="662730"/>
          </a:xfrm>
          <a:prstGeom prst="rect">
            <a:avLst/>
          </a:prstGeom>
        </p:spPr>
      </p:pic>
      <p:cxnSp>
        <p:nvCxnSpPr>
          <p:cNvPr id="104" name="Google Shape;1503;p48">
            <a:extLst>
              <a:ext uri="{FF2B5EF4-FFF2-40B4-BE49-F238E27FC236}">
                <a16:creationId xmlns:a16="http://schemas.microsoft.com/office/drawing/2014/main" xmlns="" id="{C20C9EF9-C6F1-7648-8BD8-14EB9F286E20}"/>
              </a:ext>
            </a:extLst>
          </p:cNvPr>
          <p:cNvCxnSpPr/>
          <p:nvPr/>
        </p:nvCxnSpPr>
        <p:spPr>
          <a:xfrm>
            <a:off x="2105140" y="1260633"/>
            <a:ext cx="2149200" cy="177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stealth" w="med" len="med"/>
          </a:ln>
        </p:spPr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xmlns="" id="{7842BC4D-F09B-1D49-8F8C-FE1FEC2E87EB}"/>
              </a:ext>
            </a:extLst>
          </p:cNvPr>
          <p:cNvSpPr/>
          <p:nvPr/>
        </p:nvSpPr>
        <p:spPr>
          <a:xfrm>
            <a:off x="6150139" y="1702182"/>
            <a:ext cx="2369416" cy="2059366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553C8C9-2453-5946-BD5A-8B26834D9CA3}"/>
              </a:ext>
            </a:extLst>
          </p:cNvPr>
          <p:cNvSpPr/>
          <p:nvPr/>
        </p:nvSpPr>
        <p:spPr>
          <a:xfrm>
            <a:off x="6238780" y="1869037"/>
            <a:ext cx="228077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0" cap="none" spc="0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Mục</a:t>
            </a:r>
            <a:r>
              <a:rPr lang="en-US" sz="4800" b="0" cap="none" spc="0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800" b="0" cap="none" spc="0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tiêu</a:t>
            </a:r>
            <a:endParaRPr lang="en-US" sz="4800" b="0" cap="none" spc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3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3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35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350" fill="hold"/>
                                            <p:tgtEl>
                                              <p:spTgt spid="3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350" fill="hold"/>
                                            <p:tgtEl>
                                              <p:spTgt spid="3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5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0" grpId="0"/>
          <p:bldP spid="4" grpId="0"/>
          <p:bldP spid="5" grpId="0"/>
          <p:bldP spid="6" grpId="0" animBg="1"/>
          <p:bldP spid="10" grpId="0" animBg="1"/>
          <p:bldP spid="7" grpId="0" animBg="1"/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3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3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35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350" fill="hold"/>
                                            <p:tgtEl>
                                              <p:spTgt spid="3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350" fill="hold"/>
                                            <p:tgtEl>
                                              <p:spTgt spid="3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5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0" grpId="0"/>
          <p:bldP spid="4" grpId="0"/>
          <p:bldP spid="5" grpId="0"/>
          <p:bldP spid="6" grpId="0" animBg="1"/>
          <p:bldP spid="10" grpId="0" animBg="1"/>
          <p:bldP spid="7" grpId="0" animBg="1"/>
          <p:bldP spid="3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1CE07920-FE8B-7B45-ADEC-B9B286FA724F}"/>
              </a:ext>
            </a:extLst>
          </p:cNvPr>
          <p:cNvGrpSpPr/>
          <p:nvPr/>
        </p:nvGrpSpPr>
        <p:grpSpPr>
          <a:xfrm>
            <a:off x="-14377" y="-40384"/>
            <a:ext cx="9144000" cy="5143499"/>
            <a:chOff x="0" y="1"/>
            <a:chExt cx="12192000" cy="685799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17CF532E-3435-4959-83B6-59B447F90B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879" r="3023"/>
            <a:stretch/>
          </p:blipFill>
          <p:spPr>
            <a:xfrm>
              <a:off x="0" y="1"/>
              <a:ext cx="12192000" cy="6857999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AA7FA0FC-FBB2-824A-893C-3291ADD2F0BA}"/>
                </a:ext>
              </a:extLst>
            </p:cNvPr>
            <p:cNvSpPr/>
            <p:nvPr/>
          </p:nvSpPr>
          <p:spPr>
            <a:xfrm>
              <a:off x="101600" y="182880"/>
              <a:ext cx="11988800" cy="5522976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68575382-17B9-5A44-966A-D974AC27F070}"/>
                </a:ext>
              </a:extLst>
            </p:cNvPr>
            <p:cNvSpPr/>
            <p:nvPr/>
          </p:nvSpPr>
          <p:spPr>
            <a:xfrm>
              <a:off x="50800" y="936768"/>
              <a:ext cx="12090399" cy="3785652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6000" b="0" i="0" u="none" strike="noStrike" kern="0" cap="none" spc="0" normalizeH="0" baseline="0" noProof="0" dirty="0" err="1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Xem</a:t>
              </a:r>
              <a:r>
                <a:rPr kumimoji="0" lang="en-US" sz="6000" b="0" i="0" u="none" strike="noStrike" kern="0" cap="none" spc="0" normalizeH="0" baseline="0" noProof="0" dirty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video </a:t>
              </a:r>
              <a:r>
                <a:rPr kumimoji="0" lang="en-US" sz="6000" b="0" i="0" u="none" strike="noStrike" kern="0" cap="none" spc="0" normalizeH="0" baseline="0" noProof="0" dirty="0" err="1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kết</a:t>
              </a:r>
              <a:r>
                <a:rPr kumimoji="0" lang="en-US" sz="6000" b="0" i="0" u="none" strike="noStrike" kern="0" cap="none" spc="0" normalizeH="0" baseline="0" noProof="0" dirty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6000" b="0" i="0" u="none" strike="noStrike" kern="0" cap="none" spc="0" normalizeH="0" baseline="0" noProof="0" dirty="0" err="1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hợp</a:t>
              </a:r>
              <a:r>
                <a:rPr kumimoji="0" lang="en-US" sz="6000" b="0" i="0" u="none" strike="noStrike" kern="0" cap="none" spc="0" normalizeH="0" baseline="0" noProof="0" dirty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6000" b="0" i="0" u="none" strike="noStrike" kern="0" cap="none" spc="0" normalizeH="0" baseline="0" noProof="0" dirty="0" err="1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sách</a:t>
              </a:r>
              <a:r>
                <a:rPr kumimoji="0" lang="en-US" sz="6000" b="0" i="0" u="none" strike="noStrike" kern="0" cap="none" spc="0" normalizeH="0" baseline="0" noProof="0" dirty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6000" b="0" i="0" u="none" strike="noStrike" kern="0" cap="none" spc="0" normalizeH="0" baseline="0" noProof="0" dirty="0" err="1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giáo</a:t>
              </a:r>
              <a:r>
                <a:rPr kumimoji="0" lang="en-US" sz="6000" b="0" i="0" u="none" strike="noStrike" kern="0" cap="none" spc="0" normalizeH="0" baseline="0" noProof="0" dirty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khoa </a:t>
              </a:r>
              <a:r>
                <a:rPr kumimoji="0" lang="en-US" sz="6000" b="0" i="0" u="none" strike="noStrike" kern="0" cap="none" spc="0" normalizeH="0" baseline="0" noProof="0" dirty="0" err="1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và</a:t>
              </a:r>
              <a:r>
                <a:rPr kumimoji="0" lang="en-US" sz="6000" b="0" i="0" u="none" strike="noStrike" kern="0" cap="none" spc="0" normalizeH="0" baseline="0" noProof="0" dirty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6000" b="0" i="0" u="none" strike="noStrike" kern="0" cap="none" spc="0" normalizeH="0" baseline="0" noProof="0" dirty="0" err="1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điền</a:t>
              </a:r>
              <a:r>
                <a:rPr kumimoji="0" lang="en-US" sz="6000" b="0" i="0" u="none" strike="noStrike" kern="0" cap="none" spc="0" normalizeH="0" baseline="0" noProof="0" dirty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6000" b="0" i="0" u="none" strike="noStrike" kern="0" cap="none" spc="0" normalizeH="0" baseline="0" noProof="0" dirty="0" err="1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khuyết</a:t>
              </a:r>
              <a:r>
                <a:rPr kumimoji="0" lang="en-US" sz="6000" b="0" i="0" u="none" strike="noStrike" kern="0" cap="none" spc="0" normalizeH="0" baseline="0" noProof="0" dirty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6000" b="0" i="0" u="none" strike="noStrike" kern="0" cap="none" spc="0" normalizeH="0" baseline="0" noProof="0" dirty="0" err="1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vào</a:t>
              </a:r>
              <a:r>
                <a:rPr kumimoji="0" lang="en-US" sz="6000" b="0" i="0" u="none" strike="noStrike" kern="0" cap="none" spc="0" normalizeH="0" baseline="0" noProof="0" dirty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6000" b="0" i="0" u="none" strike="noStrike" kern="0" cap="none" spc="0" normalizeH="0" baseline="0" noProof="0" dirty="0" err="1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bảng</a:t>
              </a:r>
              <a:r>
                <a:rPr kumimoji="0" lang="en-US" sz="6000" b="0" i="0" u="none" strike="noStrike" kern="0" cap="none" spc="0" normalizeH="0" baseline="0" noProof="0" dirty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6000" b="0" i="0" u="none" strike="noStrike" kern="0" cap="none" spc="0" normalizeH="0" baseline="0" noProof="0" dirty="0" err="1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sau</a:t>
              </a:r>
              <a:endParaRPr kumimoji="0" lang="en-US" sz="6000" b="0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8" name="Nguon goc loai nguoi">
            <a:hlinkClick r:id="" action="ppaction://media"/>
            <a:extLst>
              <a:ext uri="{FF2B5EF4-FFF2-40B4-BE49-F238E27FC236}">
                <a16:creationId xmlns:a16="http://schemas.microsoft.com/office/drawing/2014/main" xmlns="" id="{F7E6F096-37A7-AA4F-AA99-3B2933FB1B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478" y="40385"/>
            <a:ext cx="9000945" cy="5062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95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88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100000">
                <p:cTn id="1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xmlns="" id="{CF11E623-B798-9342-8469-499949E67E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120481"/>
              </p:ext>
            </p:extLst>
          </p:nvPr>
        </p:nvGraphicFramePr>
        <p:xfrm>
          <a:off x="152400" y="71794"/>
          <a:ext cx="8915400" cy="4999912"/>
        </p:xfrm>
        <a:graphic>
          <a:graphicData uri="http://schemas.openxmlformats.org/drawingml/2006/table">
            <a:tbl>
              <a:tblPr firstRow="1" bandRow="1">
                <a:tableStyleId>{B1140E64-4373-4C8D-BCBB-07256B65901B}</a:tableStyleId>
              </a:tblPr>
              <a:tblGrid>
                <a:gridCol w="2971800">
                  <a:extLst>
                    <a:ext uri="{9D8B030D-6E8A-4147-A177-3AD203B41FA5}">
                      <a16:colId xmlns:a16="http://schemas.microsoft.com/office/drawing/2014/main" xmlns="" val="475329408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xmlns="" val="398959519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xmlns="" val="845185287"/>
                    </a:ext>
                  </a:extLst>
                </a:gridCol>
              </a:tblGrid>
              <a:tr h="776292">
                <a:tc>
                  <a:txBody>
                    <a:bodyPr/>
                    <a:lstStyle/>
                    <a:p>
                      <a:endParaRPr lang="x-none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x-none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x-none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04743747"/>
                  </a:ext>
                </a:extLst>
              </a:tr>
              <a:tr h="4223620">
                <a:tc>
                  <a:txBody>
                    <a:bodyPr/>
                    <a:lstStyle/>
                    <a:p>
                      <a:endParaRPr lang="x-none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x-none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x-none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5400300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4024F0B-3AE0-4D49-B75E-4BC47DAFEFFB}"/>
              </a:ext>
            </a:extLst>
          </p:cNvPr>
          <p:cNvSpPr txBox="1"/>
          <p:nvPr/>
        </p:nvSpPr>
        <p:spPr>
          <a:xfrm>
            <a:off x="457200" y="71794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 (know)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FAD34B4-FFCB-D349-9218-7A7437360AB1}"/>
              </a:ext>
            </a:extLst>
          </p:cNvPr>
          <p:cNvSpPr/>
          <p:nvPr/>
        </p:nvSpPr>
        <p:spPr>
          <a:xfrm>
            <a:off x="3549925" y="71794"/>
            <a:ext cx="21723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(Want)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849A902-6903-304A-8FA3-9A426EE2B184}"/>
              </a:ext>
            </a:extLst>
          </p:cNvPr>
          <p:cNvSpPr/>
          <p:nvPr/>
        </p:nvSpPr>
        <p:spPr>
          <a:xfrm>
            <a:off x="6705600" y="71794"/>
            <a:ext cx="19415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x-none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 (learn)</a:t>
            </a:r>
          </a:p>
        </p:txBody>
      </p:sp>
    </p:spTree>
    <p:extLst>
      <p:ext uri="{BB962C8B-B14F-4D97-AF65-F5344CB8AC3E}">
        <p14:creationId xmlns:p14="http://schemas.microsoft.com/office/powerpoint/2010/main" val="18728799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DB5E92C1-48C7-413A-9FF1-B123844FA0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B80513CC-0017-4BED-B50A-D0573CE1C5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7458" y="-839391"/>
            <a:ext cx="1821656" cy="2021681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xmlns="" id="{EE4B5604-6E72-4DBC-AFBE-5CA7812E5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3332" y="76646"/>
            <a:ext cx="1821656" cy="2021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xmlns="" id="{21667639-8F4F-4D44-B1FE-67D0FEE16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841" y="2026072"/>
            <a:ext cx="1880015" cy="1622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xmlns="" id="{3DB8F8A9-81BB-408B-A5D4-F2F3662B5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875" y="3762001"/>
            <a:ext cx="1880015" cy="1446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EA5F4A1-4928-4D8B-96E0-EEBC20E038E6}"/>
              </a:ext>
            </a:extLst>
          </p:cNvPr>
          <p:cNvSpPr txBox="1"/>
          <p:nvPr/>
        </p:nvSpPr>
        <p:spPr>
          <a:xfrm>
            <a:off x="118241" y="547276"/>
            <a:ext cx="720878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kern="1200" spc="225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  <a:sym typeface="站酷快乐体2016修订版" panose="02010600030101010101" pitchFamily="2" charset="-122"/>
              </a:rPr>
              <a:t>I. </a:t>
            </a:r>
            <a:r>
              <a:rPr lang="en-US" altLang="zh-CN" sz="2400" b="1" kern="1200" spc="225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  <a:sym typeface="站酷快乐体2016修订版" panose="02010600030101010101" pitchFamily="2" charset="-122"/>
              </a:rPr>
              <a:t>Quá</a:t>
            </a:r>
            <a:r>
              <a:rPr lang="en-US" altLang="zh-CN" sz="2400" b="1" kern="1200" spc="225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2400" b="1" kern="1200" spc="225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  <a:sym typeface="站酷快乐体2016修订版" panose="02010600030101010101" pitchFamily="2" charset="-122"/>
              </a:rPr>
              <a:t>trình</a:t>
            </a:r>
            <a:r>
              <a:rPr lang="en-US" altLang="zh-CN" sz="2400" b="1" kern="1200" spc="225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2400" b="1" kern="1200" spc="225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  <a:sym typeface="站酷快乐体2016修订版" panose="02010600030101010101" pitchFamily="2" charset="-122"/>
              </a:rPr>
              <a:t>tiến</a:t>
            </a:r>
            <a:r>
              <a:rPr lang="en-US" altLang="zh-CN" sz="2400" b="1" kern="1200" spc="225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2400" b="1" kern="1200" spc="225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  <a:sym typeface="站酷快乐体2016修订版" panose="02010600030101010101" pitchFamily="2" charset="-122"/>
              </a:rPr>
              <a:t>hóa</a:t>
            </a:r>
            <a:r>
              <a:rPr lang="en-US" altLang="zh-CN" sz="2400" b="1" kern="1200" spc="225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2400" b="1" kern="1200" spc="225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  <a:sym typeface="站酷快乐体2016修订版" panose="02010600030101010101" pitchFamily="2" charset="-122"/>
              </a:rPr>
              <a:t>từ</a:t>
            </a:r>
            <a:r>
              <a:rPr lang="en-US" altLang="zh-CN" sz="2400" b="1" kern="1200" spc="225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2400" b="1" kern="1200" spc="225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  <a:sym typeface="站酷快乐体2016修订版" panose="02010600030101010101" pitchFamily="2" charset="-122"/>
              </a:rPr>
              <a:t>vượn</a:t>
            </a:r>
            <a:r>
              <a:rPr lang="en-US" altLang="zh-CN" sz="2400" b="1" kern="1200" spc="225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2400" b="1" kern="1200" spc="225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  <a:sym typeface="站酷快乐体2016修订版" panose="02010600030101010101" pitchFamily="2" charset="-122"/>
              </a:rPr>
              <a:t>người</a:t>
            </a:r>
            <a:r>
              <a:rPr lang="en-US" altLang="zh-CN" sz="2400" b="1" kern="1200" spc="225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2400" b="1" kern="1200" spc="225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  <a:sym typeface="站酷快乐体2016修订版" panose="02010600030101010101" pitchFamily="2" charset="-122"/>
              </a:rPr>
              <a:t>thành</a:t>
            </a:r>
            <a:r>
              <a:rPr lang="en-US" altLang="zh-CN" sz="2400" b="1" kern="1200" spc="225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2400" b="1" kern="1200" spc="225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  <a:sym typeface="站酷快乐体2016修订版" panose="02010600030101010101" pitchFamily="2" charset="-122"/>
              </a:rPr>
              <a:t>người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40AB30F-2210-4793-A77B-8D61E586AC7C}"/>
              </a:ext>
            </a:extLst>
          </p:cNvPr>
          <p:cNvSpPr txBox="1"/>
          <p:nvPr/>
        </p:nvSpPr>
        <p:spPr>
          <a:xfrm>
            <a:off x="1371242" y="3674"/>
            <a:ext cx="5266398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buClrTx/>
              <a:defRPr/>
            </a:pPr>
            <a:r>
              <a:rPr lang="en-US" altLang="zh-CN" sz="3300" b="1" dirty="0" err="1">
                <a:solidFill>
                  <a:srgbClr val="FF0000"/>
                </a:solidFill>
                <a:latin typeface="SVN-Blenda Script" panose="02000804000000020003" pitchFamily="2" charset="0"/>
                <a:ea typeface="印品溜溜圆" panose="02000000000000000000" pitchFamily="2" charset="-122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3300" b="1" dirty="0">
                <a:solidFill>
                  <a:srgbClr val="FF0000"/>
                </a:solidFill>
                <a:latin typeface="SVN-Blenda Script" panose="02000804000000020003" pitchFamily="2" charset="0"/>
                <a:ea typeface="印品溜溜圆" panose="02000000000000000000" pitchFamily="2" charset="-122"/>
                <a:cs typeface="Times New Roman" panose="02020603050405020304" pitchFamily="18" charset="0"/>
                <a:sym typeface="+mn-lt"/>
              </a:rPr>
              <a:t> 4. </a:t>
            </a:r>
            <a:r>
              <a:rPr lang="en-US" altLang="zh-CN" sz="3300" b="1" dirty="0" err="1">
                <a:solidFill>
                  <a:srgbClr val="FF0000"/>
                </a:solidFill>
                <a:latin typeface="SVN-Blenda Script" panose="02000804000000020003" pitchFamily="2" charset="0"/>
                <a:ea typeface="印品溜溜圆" panose="02000000000000000000" pitchFamily="2" charset="-122"/>
                <a:cs typeface="Times New Roman" panose="02020603050405020304" pitchFamily="18" charset="0"/>
                <a:sym typeface="+mn-lt"/>
              </a:rPr>
              <a:t>Nguồn</a:t>
            </a:r>
            <a:r>
              <a:rPr lang="en-US" altLang="zh-CN" sz="3300" b="1" dirty="0">
                <a:solidFill>
                  <a:srgbClr val="FF0000"/>
                </a:solidFill>
                <a:latin typeface="SVN-Blenda Script" panose="02000804000000020003" pitchFamily="2" charset="0"/>
                <a:ea typeface="印品溜溜圆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300" b="1" dirty="0" err="1">
                <a:solidFill>
                  <a:srgbClr val="FF0000"/>
                </a:solidFill>
                <a:latin typeface="SVN-Blenda Script" panose="02000804000000020003" pitchFamily="2" charset="0"/>
                <a:ea typeface="印品溜溜圆" panose="02000000000000000000" pitchFamily="2" charset="-122"/>
                <a:cs typeface="Times New Roman" panose="02020603050405020304" pitchFamily="18" charset="0"/>
                <a:sym typeface="+mn-lt"/>
              </a:rPr>
              <a:t>gốc</a:t>
            </a:r>
            <a:r>
              <a:rPr lang="en-US" altLang="zh-CN" sz="3300" b="1" dirty="0">
                <a:solidFill>
                  <a:srgbClr val="FF0000"/>
                </a:solidFill>
                <a:latin typeface="SVN-Blenda Script" panose="02000804000000020003" pitchFamily="2" charset="0"/>
                <a:ea typeface="印品溜溜圆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300" b="1" dirty="0" err="1">
                <a:solidFill>
                  <a:srgbClr val="FF0000"/>
                </a:solidFill>
                <a:latin typeface="SVN-Blenda Script" panose="02000804000000020003" pitchFamily="2" charset="0"/>
                <a:ea typeface="印品溜溜圆" panose="02000000000000000000" pitchFamily="2" charset="-122"/>
                <a:cs typeface="Times New Roman" panose="02020603050405020304" pitchFamily="18" charset="0"/>
                <a:sym typeface="+mn-lt"/>
              </a:rPr>
              <a:t>loài</a:t>
            </a:r>
            <a:r>
              <a:rPr lang="en-US" altLang="zh-CN" sz="3300" b="1" dirty="0">
                <a:solidFill>
                  <a:srgbClr val="FF0000"/>
                </a:solidFill>
                <a:latin typeface="SVN-Blenda Script" panose="02000804000000020003" pitchFamily="2" charset="0"/>
                <a:ea typeface="印品溜溜圆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300" b="1" dirty="0" err="1">
                <a:solidFill>
                  <a:srgbClr val="FF0000"/>
                </a:solidFill>
                <a:latin typeface="SVN-Blenda Script" panose="02000804000000020003" pitchFamily="2" charset="0"/>
                <a:ea typeface="印品溜溜圆" panose="02000000000000000000" pitchFamily="2" charset="-122"/>
                <a:cs typeface="Times New Roman" panose="02020603050405020304" pitchFamily="18" charset="0"/>
                <a:sym typeface="+mn-lt"/>
              </a:rPr>
              <a:t>người</a:t>
            </a:r>
            <a:endParaRPr lang="zh-CN" altLang="en-US" sz="3300" b="1" kern="1200" dirty="0">
              <a:solidFill>
                <a:srgbClr val="FF0000"/>
              </a:solidFill>
              <a:latin typeface="SVN-Blenda Script" panose="02000804000000020003" pitchFamily="2" charset="0"/>
              <a:ea typeface="印品溜溜圆" panose="020000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0" name="Picture 10" descr="TR6">
            <a:extLst>
              <a:ext uri="{FF2B5EF4-FFF2-40B4-BE49-F238E27FC236}">
                <a16:creationId xmlns:a16="http://schemas.microsoft.com/office/drawing/2014/main" xmlns="" id="{232A533D-2C84-47C5-A657-AD0492110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5" t="70000" r="71666" b="12222"/>
          <a:stretch>
            <a:fillRect/>
          </a:stretch>
        </p:blipFill>
        <p:spPr bwMode="auto">
          <a:xfrm>
            <a:off x="118241" y="4057650"/>
            <a:ext cx="685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Line 11">
            <a:extLst>
              <a:ext uri="{FF2B5EF4-FFF2-40B4-BE49-F238E27FC236}">
                <a16:creationId xmlns:a16="http://schemas.microsoft.com/office/drawing/2014/main" xmlns="" id="{38486584-49E9-4749-9227-0652ED85E15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8241" y="2057400"/>
            <a:ext cx="6858000" cy="3086100"/>
          </a:xfrm>
          <a:prstGeom prst="line">
            <a:avLst/>
          </a:prstGeom>
          <a:noFill/>
          <a:ln w="762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Line 12">
            <a:extLst>
              <a:ext uri="{FF2B5EF4-FFF2-40B4-BE49-F238E27FC236}">
                <a16:creationId xmlns:a16="http://schemas.microsoft.com/office/drawing/2014/main" xmlns="" id="{13DC793C-9A3D-4226-A078-1C0B6C04254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261241" y="4400550"/>
            <a:ext cx="628650" cy="74295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Line 13">
            <a:extLst>
              <a:ext uri="{FF2B5EF4-FFF2-40B4-BE49-F238E27FC236}">
                <a16:creationId xmlns:a16="http://schemas.microsoft.com/office/drawing/2014/main" xmlns="" id="{74EB58E3-D0C3-4DF2-8F7B-8E03FC77E57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889891" y="4000500"/>
            <a:ext cx="857250" cy="114300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Line 14">
            <a:extLst>
              <a:ext uri="{FF2B5EF4-FFF2-40B4-BE49-F238E27FC236}">
                <a16:creationId xmlns:a16="http://schemas.microsoft.com/office/drawing/2014/main" xmlns="" id="{31BA485B-B56B-4DA0-B213-D5CFCFEEBCC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32841" y="3429000"/>
            <a:ext cx="1371600" cy="171450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Line 15">
            <a:extLst>
              <a:ext uri="{FF2B5EF4-FFF2-40B4-BE49-F238E27FC236}">
                <a16:creationId xmlns:a16="http://schemas.microsoft.com/office/drawing/2014/main" xmlns="" id="{EF776E74-59FE-48AE-B2AF-7B0DD831571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04341" y="2914650"/>
            <a:ext cx="1885950" cy="222885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Line 16">
            <a:extLst>
              <a:ext uri="{FF2B5EF4-FFF2-40B4-BE49-F238E27FC236}">
                <a16:creationId xmlns:a16="http://schemas.microsoft.com/office/drawing/2014/main" xmlns="" id="{D20DD071-A35E-4491-93A0-93711DB4C45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90141" y="2343150"/>
            <a:ext cx="2457450" cy="280035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Line 17">
            <a:extLst>
              <a:ext uri="{FF2B5EF4-FFF2-40B4-BE49-F238E27FC236}">
                <a16:creationId xmlns:a16="http://schemas.microsoft.com/office/drawing/2014/main" xmlns="" id="{33C32397-3610-4092-BCDA-C765E4B2BF5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47391" y="2457450"/>
            <a:ext cx="2228850" cy="268605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Line 18">
            <a:extLst>
              <a:ext uri="{FF2B5EF4-FFF2-40B4-BE49-F238E27FC236}">
                <a16:creationId xmlns:a16="http://schemas.microsoft.com/office/drawing/2014/main" xmlns="" id="{C681CDDE-A329-40D3-B3D5-41097728A9A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47591" y="4286250"/>
            <a:ext cx="628650" cy="85725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Line 19">
            <a:extLst>
              <a:ext uri="{FF2B5EF4-FFF2-40B4-BE49-F238E27FC236}">
                <a16:creationId xmlns:a16="http://schemas.microsoft.com/office/drawing/2014/main" xmlns="" id="{81EC676D-1BC0-477A-A396-AD84D71DB52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04641" y="3486150"/>
            <a:ext cx="1371600" cy="165735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Line 20">
            <a:extLst>
              <a:ext uri="{FF2B5EF4-FFF2-40B4-BE49-F238E27FC236}">
                <a16:creationId xmlns:a16="http://schemas.microsoft.com/office/drawing/2014/main" xmlns="" id="{92F73121-32AF-45D2-9F58-128F86F4216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2591" y="4686300"/>
            <a:ext cx="514350" cy="45720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21" descr="TR6">
            <a:extLst>
              <a:ext uri="{FF2B5EF4-FFF2-40B4-BE49-F238E27FC236}">
                <a16:creationId xmlns:a16="http://schemas.microsoft.com/office/drawing/2014/main" xmlns="" id="{3E93B310-4833-48AF-BA98-39E91C416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66" t="48889" r="36667" b="15555"/>
          <a:stretch>
            <a:fillRect/>
          </a:stretch>
        </p:blipFill>
        <p:spPr bwMode="auto">
          <a:xfrm>
            <a:off x="2175641" y="2171700"/>
            <a:ext cx="8001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2" descr="TR6">
            <a:extLst>
              <a:ext uri="{FF2B5EF4-FFF2-40B4-BE49-F238E27FC236}">
                <a16:creationId xmlns:a16="http://schemas.microsoft.com/office/drawing/2014/main" xmlns="" id="{B96AB6A3-A46A-4D21-97E5-52FD6ED10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33" r="5000" b="61111"/>
          <a:stretch>
            <a:fillRect/>
          </a:stretch>
        </p:blipFill>
        <p:spPr bwMode="auto">
          <a:xfrm>
            <a:off x="4404491" y="971550"/>
            <a:ext cx="97155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xmlns="" id="{CCEFCAB0-F4D7-A64E-B029-4D043E470490}"/>
              </a:ext>
            </a:extLst>
          </p:cNvPr>
          <p:cNvSpPr/>
          <p:nvPr/>
        </p:nvSpPr>
        <p:spPr>
          <a:xfrm>
            <a:off x="67004" y="3486150"/>
            <a:ext cx="1194238" cy="54805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xmlns="" id="{BCF8F60C-985E-3D47-AA55-3197CC439BA0}"/>
              </a:ext>
            </a:extLst>
          </p:cNvPr>
          <p:cNvSpPr/>
          <p:nvPr/>
        </p:nvSpPr>
        <p:spPr>
          <a:xfrm>
            <a:off x="1884014" y="1622751"/>
            <a:ext cx="1194238" cy="54805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xmlns="" id="{5B6F9710-26F3-2F4B-930A-B1D83B14EE07}"/>
              </a:ext>
            </a:extLst>
          </p:cNvPr>
          <p:cNvSpPr/>
          <p:nvPr/>
        </p:nvSpPr>
        <p:spPr>
          <a:xfrm>
            <a:off x="5264697" y="1126808"/>
            <a:ext cx="1194238" cy="54805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xmlns="" id="{61F67370-8361-7E4B-A2D2-F9BEA432ED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69"/>
          <a:stretch/>
        </p:blipFill>
        <p:spPr bwMode="auto">
          <a:xfrm>
            <a:off x="1594165" y="3542408"/>
            <a:ext cx="5354916" cy="158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294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3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4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1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9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0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8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4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8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9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9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9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9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9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0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7" grpId="0"/>
          <p:bldP spid="21" grpId="0" animBg="1"/>
          <p:bldP spid="22" grpId="0" animBg="1"/>
          <p:bldP spid="23" grpId="0" animBg="1"/>
          <p:bldP spid="24" grpId="0" animBg="1"/>
          <p:bldP spid="25" grpId="0" animBg="1"/>
          <p:bldP spid="26" grpId="0" animBg="1"/>
          <p:bldP spid="27" grpId="0" animBg="1"/>
          <p:bldP spid="28" grpId="0" animBg="1"/>
          <p:bldP spid="29" grpId="0" animBg="1"/>
          <p:bldP spid="30" grpId="0" animBg="1"/>
          <p:bldP spid="2" grpId="0" animBg="1"/>
          <p:bldP spid="33" grpId="0" animBg="1"/>
          <p:bldP spid="3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7" grpId="0"/>
          <p:bldP spid="21" grpId="0" animBg="1"/>
          <p:bldP spid="22" grpId="0" animBg="1"/>
          <p:bldP spid="23" grpId="0" animBg="1"/>
          <p:bldP spid="24" grpId="0" animBg="1"/>
          <p:bldP spid="25" grpId="0" animBg="1"/>
          <p:bldP spid="26" grpId="0" animBg="1"/>
          <p:bldP spid="27" grpId="0" animBg="1"/>
          <p:bldP spid="28" grpId="0" animBg="1"/>
          <p:bldP spid="29" grpId="0" animBg="1"/>
          <p:bldP spid="30" grpId="0" animBg="1"/>
          <p:bldP spid="2" grpId="0" animBg="1"/>
          <p:bldP spid="33" grpId="0" animBg="1"/>
          <p:bldP spid="34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DB5E92C1-48C7-413A-9FF1-B123844FA0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B80513CC-0017-4BED-B50A-D0573CE1C5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7458" y="-839391"/>
            <a:ext cx="1821656" cy="2021681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xmlns="" id="{EE4B5604-6E72-4DBC-AFBE-5CA7812E5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3332" y="76646"/>
            <a:ext cx="1821656" cy="2021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xmlns="" id="{21667639-8F4F-4D44-B1FE-67D0FEE16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841" y="2026072"/>
            <a:ext cx="1880015" cy="1622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xmlns="" id="{3DB8F8A9-81BB-408B-A5D4-F2F3662B5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875" y="3762001"/>
            <a:ext cx="1880015" cy="1446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EA5F4A1-4928-4D8B-96E0-EEBC20E038E6}"/>
              </a:ext>
            </a:extLst>
          </p:cNvPr>
          <p:cNvSpPr txBox="1"/>
          <p:nvPr/>
        </p:nvSpPr>
        <p:spPr>
          <a:xfrm>
            <a:off x="118241" y="535707"/>
            <a:ext cx="720878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kern="1200" spc="225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  <a:sym typeface="站酷快乐体2016修订版" panose="02010600030101010101" pitchFamily="2" charset="-122"/>
              </a:rPr>
              <a:t>I. </a:t>
            </a:r>
            <a:r>
              <a:rPr lang="en-US" altLang="zh-CN" sz="2400" b="1" kern="1200" spc="225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  <a:sym typeface="站酷快乐体2016修订版" panose="02010600030101010101" pitchFamily="2" charset="-122"/>
              </a:rPr>
              <a:t>Quá</a:t>
            </a:r>
            <a:r>
              <a:rPr lang="en-US" altLang="zh-CN" sz="2400" b="1" kern="1200" spc="225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2400" b="1" kern="1200" spc="225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  <a:sym typeface="站酷快乐体2016修订版" panose="02010600030101010101" pitchFamily="2" charset="-122"/>
              </a:rPr>
              <a:t>trình</a:t>
            </a:r>
            <a:r>
              <a:rPr lang="en-US" altLang="zh-CN" sz="2400" b="1" kern="1200" spc="225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2400" b="1" kern="1200" spc="225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  <a:sym typeface="站酷快乐体2016修订版" panose="02010600030101010101" pitchFamily="2" charset="-122"/>
              </a:rPr>
              <a:t>tiến</a:t>
            </a:r>
            <a:r>
              <a:rPr lang="en-US" altLang="zh-CN" sz="2400" b="1" kern="1200" spc="225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2400" b="1" kern="1200" spc="225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  <a:sym typeface="站酷快乐体2016修订版" panose="02010600030101010101" pitchFamily="2" charset="-122"/>
              </a:rPr>
              <a:t>hóa</a:t>
            </a:r>
            <a:r>
              <a:rPr lang="en-US" altLang="zh-CN" sz="2400" b="1" kern="1200" spc="225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2400" b="1" kern="1200" spc="225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  <a:sym typeface="站酷快乐体2016修订版" panose="02010600030101010101" pitchFamily="2" charset="-122"/>
              </a:rPr>
              <a:t>từ</a:t>
            </a:r>
            <a:r>
              <a:rPr lang="en-US" altLang="zh-CN" sz="2400" b="1" kern="1200" spc="225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2400" b="1" kern="1200" spc="225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  <a:sym typeface="站酷快乐体2016修订版" panose="02010600030101010101" pitchFamily="2" charset="-122"/>
              </a:rPr>
              <a:t>vượn</a:t>
            </a:r>
            <a:r>
              <a:rPr lang="en-US" altLang="zh-CN" sz="2400" b="1" kern="1200" spc="225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2400" b="1" kern="1200" spc="225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  <a:sym typeface="站酷快乐体2016修订版" panose="02010600030101010101" pitchFamily="2" charset="-122"/>
              </a:rPr>
              <a:t>người</a:t>
            </a:r>
            <a:r>
              <a:rPr lang="en-US" altLang="zh-CN" sz="2400" b="1" kern="1200" spc="225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2400" b="1" kern="1200" spc="225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  <a:sym typeface="站酷快乐体2016修订版" panose="02010600030101010101" pitchFamily="2" charset="-122"/>
              </a:rPr>
              <a:t>thành</a:t>
            </a:r>
            <a:r>
              <a:rPr lang="en-US" altLang="zh-CN" sz="2400" b="1" kern="1200" spc="225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2400" b="1" kern="1200" spc="225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  <a:sym typeface="站酷快乐体2016修订版" panose="02010600030101010101" pitchFamily="2" charset="-122"/>
              </a:rPr>
              <a:t>người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40AB30F-2210-4793-A77B-8D61E586AC7C}"/>
              </a:ext>
            </a:extLst>
          </p:cNvPr>
          <p:cNvSpPr txBox="1"/>
          <p:nvPr/>
        </p:nvSpPr>
        <p:spPr>
          <a:xfrm>
            <a:off x="1371242" y="3674"/>
            <a:ext cx="5266398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buClrTx/>
              <a:defRPr/>
            </a:pPr>
            <a:r>
              <a:rPr lang="en-US" altLang="zh-CN" sz="3300" b="1" dirty="0" err="1">
                <a:solidFill>
                  <a:srgbClr val="FF0000"/>
                </a:solidFill>
                <a:latin typeface="SVN-Blenda Script" panose="02000804000000020003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Bài</a:t>
            </a:r>
            <a:r>
              <a:rPr lang="en-US" altLang="zh-CN" sz="3300" b="1" dirty="0">
                <a:solidFill>
                  <a:srgbClr val="FF0000"/>
                </a:solidFill>
                <a:latin typeface="SVN-Blenda Script" panose="02000804000000020003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 3. </a:t>
            </a:r>
            <a:r>
              <a:rPr lang="en-US" altLang="zh-CN" sz="3300" b="1" dirty="0" err="1">
                <a:solidFill>
                  <a:srgbClr val="FF0000"/>
                </a:solidFill>
                <a:latin typeface="SVN-Blenda Script" panose="02000804000000020003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Nguồn</a:t>
            </a:r>
            <a:r>
              <a:rPr lang="en-US" altLang="zh-CN" sz="3300" b="1" dirty="0">
                <a:solidFill>
                  <a:srgbClr val="FF0000"/>
                </a:solidFill>
                <a:latin typeface="SVN-Blenda Script" panose="02000804000000020003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 </a:t>
            </a:r>
            <a:r>
              <a:rPr lang="en-US" altLang="zh-CN" sz="3300" b="1" dirty="0" err="1">
                <a:solidFill>
                  <a:srgbClr val="FF0000"/>
                </a:solidFill>
                <a:latin typeface="SVN-Blenda Script" panose="02000804000000020003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gốc</a:t>
            </a:r>
            <a:r>
              <a:rPr lang="en-US" altLang="zh-CN" sz="3300" b="1" dirty="0">
                <a:solidFill>
                  <a:srgbClr val="FF0000"/>
                </a:solidFill>
                <a:latin typeface="SVN-Blenda Script" panose="02000804000000020003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 </a:t>
            </a:r>
            <a:r>
              <a:rPr lang="en-US" altLang="zh-CN" sz="3300" b="1" dirty="0" err="1">
                <a:solidFill>
                  <a:srgbClr val="FF0000"/>
                </a:solidFill>
                <a:latin typeface="SVN-Blenda Script" panose="02000804000000020003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loài</a:t>
            </a:r>
            <a:r>
              <a:rPr lang="en-US" altLang="zh-CN" sz="3300" b="1" dirty="0">
                <a:solidFill>
                  <a:srgbClr val="FF0000"/>
                </a:solidFill>
                <a:latin typeface="SVN-Blenda Script" panose="02000804000000020003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 </a:t>
            </a:r>
            <a:r>
              <a:rPr lang="en-US" altLang="zh-CN" sz="3300" b="1" dirty="0" err="1">
                <a:solidFill>
                  <a:srgbClr val="FF0000"/>
                </a:solidFill>
                <a:latin typeface="SVN-Blenda Script" panose="02000804000000020003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người</a:t>
            </a:r>
            <a:endParaRPr lang="zh-CN" altLang="en-US" sz="3300" b="1" kern="1200" dirty="0">
              <a:solidFill>
                <a:srgbClr val="FF0000"/>
              </a:solidFill>
              <a:latin typeface="SVN-Blenda Script" panose="02000804000000020003" pitchFamily="2" charset="0"/>
              <a:ea typeface="印品溜溜圆" panose="02000000000000000000" pitchFamily="2" charset="-122"/>
              <a:cs typeface="#9Slide03 Arima Madurai Black" panose="00000A00000000000000" pitchFamily="2" charset="0"/>
              <a:sym typeface="+mn-lt"/>
            </a:endParaRPr>
          </a:p>
        </p:txBody>
      </p:sp>
      <p:pic>
        <p:nvPicPr>
          <p:cNvPr id="20" name="Picture 10" descr="TR6">
            <a:extLst>
              <a:ext uri="{FF2B5EF4-FFF2-40B4-BE49-F238E27FC236}">
                <a16:creationId xmlns:a16="http://schemas.microsoft.com/office/drawing/2014/main" xmlns="" id="{232A533D-2C84-47C5-A657-AD0492110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5" t="70000" r="71666" b="12222"/>
          <a:stretch>
            <a:fillRect/>
          </a:stretch>
        </p:blipFill>
        <p:spPr bwMode="auto">
          <a:xfrm>
            <a:off x="118241" y="4057650"/>
            <a:ext cx="685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Line 11">
            <a:extLst>
              <a:ext uri="{FF2B5EF4-FFF2-40B4-BE49-F238E27FC236}">
                <a16:creationId xmlns:a16="http://schemas.microsoft.com/office/drawing/2014/main" xmlns="" id="{38486584-49E9-4749-9227-0652ED85E15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8241" y="2057400"/>
            <a:ext cx="6858000" cy="3086100"/>
          </a:xfrm>
          <a:prstGeom prst="line">
            <a:avLst/>
          </a:prstGeom>
          <a:noFill/>
          <a:ln w="762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22" name="Line 12">
            <a:extLst>
              <a:ext uri="{FF2B5EF4-FFF2-40B4-BE49-F238E27FC236}">
                <a16:creationId xmlns:a16="http://schemas.microsoft.com/office/drawing/2014/main" xmlns="" id="{13DC793C-9A3D-4226-A078-1C0B6C04254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261241" y="4400550"/>
            <a:ext cx="628650" cy="74295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23" name="Line 13">
            <a:extLst>
              <a:ext uri="{FF2B5EF4-FFF2-40B4-BE49-F238E27FC236}">
                <a16:creationId xmlns:a16="http://schemas.microsoft.com/office/drawing/2014/main" xmlns="" id="{74EB58E3-D0C3-4DF2-8F7B-8E03FC77E57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889891" y="4000500"/>
            <a:ext cx="857250" cy="114300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24" name="Line 14">
            <a:extLst>
              <a:ext uri="{FF2B5EF4-FFF2-40B4-BE49-F238E27FC236}">
                <a16:creationId xmlns:a16="http://schemas.microsoft.com/office/drawing/2014/main" xmlns="" id="{31BA485B-B56B-4DA0-B213-D5CFCFEEBCC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32841" y="3429000"/>
            <a:ext cx="1371600" cy="171450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25" name="Line 15">
            <a:extLst>
              <a:ext uri="{FF2B5EF4-FFF2-40B4-BE49-F238E27FC236}">
                <a16:creationId xmlns:a16="http://schemas.microsoft.com/office/drawing/2014/main" xmlns="" id="{EF776E74-59FE-48AE-B2AF-7B0DD831571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04341" y="2914650"/>
            <a:ext cx="1885950" cy="222885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26" name="Line 16">
            <a:extLst>
              <a:ext uri="{FF2B5EF4-FFF2-40B4-BE49-F238E27FC236}">
                <a16:creationId xmlns:a16="http://schemas.microsoft.com/office/drawing/2014/main" xmlns="" id="{D20DD071-A35E-4491-93A0-93711DB4C45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90141" y="2343150"/>
            <a:ext cx="2457450" cy="280035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27" name="Line 17">
            <a:extLst>
              <a:ext uri="{FF2B5EF4-FFF2-40B4-BE49-F238E27FC236}">
                <a16:creationId xmlns:a16="http://schemas.microsoft.com/office/drawing/2014/main" xmlns="" id="{33C32397-3610-4092-BCDA-C765E4B2BF5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47391" y="2457450"/>
            <a:ext cx="2228850" cy="268605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28" name="Line 18">
            <a:extLst>
              <a:ext uri="{FF2B5EF4-FFF2-40B4-BE49-F238E27FC236}">
                <a16:creationId xmlns:a16="http://schemas.microsoft.com/office/drawing/2014/main" xmlns="" id="{C681CDDE-A329-40D3-B3D5-41097728A9A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47591" y="4286250"/>
            <a:ext cx="628650" cy="85725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29" name="Line 19">
            <a:extLst>
              <a:ext uri="{FF2B5EF4-FFF2-40B4-BE49-F238E27FC236}">
                <a16:creationId xmlns:a16="http://schemas.microsoft.com/office/drawing/2014/main" xmlns="" id="{81EC676D-1BC0-477A-A396-AD84D71DB52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04641" y="3486150"/>
            <a:ext cx="1371600" cy="165735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30" name="Line 20">
            <a:extLst>
              <a:ext uri="{FF2B5EF4-FFF2-40B4-BE49-F238E27FC236}">
                <a16:creationId xmlns:a16="http://schemas.microsoft.com/office/drawing/2014/main" xmlns="" id="{92F73121-32AF-45D2-9F58-128F86F4216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2591" y="4686300"/>
            <a:ext cx="514350" cy="45720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pic>
        <p:nvPicPr>
          <p:cNvPr id="32" name="Picture 22" descr="TR6">
            <a:extLst>
              <a:ext uri="{FF2B5EF4-FFF2-40B4-BE49-F238E27FC236}">
                <a16:creationId xmlns:a16="http://schemas.microsoft.com/office/drawing/2014/main" xmlns="" id="{B96AB6A3-A46A-4D21-97E5-52FD6ED10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33" r="5000" b="61111"/>
          <a:stretch>
            <a:fillRect/>
          </a:stretch>
        </p:blipFill>
        <p:spPr bwMode="auto">
          <a:xfrm>
            <a:off x="4404491" y="971550"/>
            <a:ext cx="97155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xmlns="" id="{CCEFCAB0-F4D7-A64E-B029-4D043E470490}"/>
              </a:ext>
            </a:extLst>
          </p:cNvPr>
          <p:cNvSpPr/>
          <p:nvPr/>
        </p:nvSpPr>
        <p:spPr>
          <a:xfrm>
            <a:off x="67003" y="2914650"/>
            <a:ext cx="1537137" cy="11195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xmlns="" id="{BCF8F60C-985E-3D47-AA55-3197CC439BA0}"/>
              </a:ext>
            </a:extLst>
          </p:cNvPr>
          <p:cNvSpPr/>
          <p:nvPr/>
        </p:nvSpPr>
        <p:spPr>
          <a:xfrm>
            <a:off x="1884014" y="1210403"/>
            <a:ext cx="1194238" cy="106743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xmlns="" id="{5B6F9710-26F3-2F4B-930A-B1D83B14EE07}"/>
              </a:ext>
            </a:extLst>
          </p:cNvPr>
          <p:cNvSpPr/>
          <p:nvPr/>
        </p:nvSpPr>
        <p:spPr>
          <a:xfrm>
            <a:off x="5264696" y="1126808"/>
            <a:ext cx="1379701" cy="115102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xmlns="" id="{61F67370-8361-7E4B-A2D2-F9BEA432ED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69"/>
          <a:stretch/>
        </p:blipFill>
        <p:spPr bwMode="auto">
          <a:xfrm>
            <a:off x="1594165" y="3542408"/>
            <a:ext cx="5354916" cy="158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7576ABF-65E7-DC43-BF3A-F25FEAD3E23D}"/>
              </a:ext>
            </a:extLst>
          </p:cNvPr>
          <p:cNvSpPr/>
          <p:nvPr/>
        </p:nvSpPr>
        <p:spPr>
          <a:xfrm>
            <a:off x="1860019" y="1414860"/>
            <a:ext cx="12925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Khoảng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4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triệu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x-none" sz="2000" b="1" dirty="0">
              <a:solidFill>
                <a:srgbClr val="0070C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0BE7058-CA28-B64A-AA2E-5F06193ADFDB}"/>
              </a:ext>
            </a:extLst>
          </p:cNvPr>
          <p:cNvSpPr/>
          <p:nvPr/>
        </p:nvSpPr>
        <p:spPr>
          <a:xfrm>
            <a:off x="5248378" y="1315614"/>
            <a:ext cx="1371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Khoảng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15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vạn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x-none" sz="2000" b="1" dirty="0">
              <a:solidFill>
                <a:srgbClr val="C00000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08B3C8C8-EDE7-1544-886B-2BBF8BC3B2EF}"/>
              </a:ext>
            </a:extLst>
          </p:cNvPr>
          <p:cNvSpPr/>
          <p:nvPr/>
        </p:nvSpPr>
        <p:spPr>
          <a:xfrm>
            <a:off x="19131" y="3086100"/>
            <a:ext cx="16610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Khoảng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5 – 6  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triệu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x-none" sz="2000" b="1" dirty="0"/>
          </a:p>
        </p:txBody>
      </p:sp>
      <p:pic>
        <p:nvPicPr>
          <p:cNvPr id="31" name="Picture 21" descr="TR6">
            <a:extLst>
              <a:ext uri="{FF2B5EF4-FFF2-40B4-BE49-F238E27FC236}">
                <a16:creationId xmlns:a16="http://schemas.microsoft.com/office/drawing/2014/main" xmlns="" id="{3E93B310-4833-48AF-BA98-39E91C416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66" t="48889" r="36667" b="15555"/>
          <a:stretch>
            <a:fillRect/>
          </a:stretch>
        </p:blipFill>
        <p:spPr bwMode="auto">
          <a:xfrm>
            <a:off x="2175641" y="2171700"/>
            <a:ext cx="8001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108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3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4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1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9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0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8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4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8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9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9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9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9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9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0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1" fill="hold">
                          <p:stCondLst>
                            <p:cond delay="indefinite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05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6" fill="hold">
                          <p:stCondLst>
                            <p:cond delay="indefinite"/>
                          </p:stCondLst>
                          <p:childTnLst>
                            <p:par>
                              <p:cTn id="10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8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1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1" fill="hold">
                          <p:stCondLst>
                            <p:cond delay="indefinite"/>
                          </p:stCondLst>
                          <p:childTnLst>
                            <p:par>
                              <p:cTn id="1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3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1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7" grpId="0"/>
          <p:bldP spid="21" grpId="0" animBg="1"/>
          <p:bldP spid="22" grpId="0" animBg="1"/>
          <p:bldP spid="23" grpId="0" animBg="1"/>
          <p:bldP spid="24" grpId="0" animBg="1"/>
          <p:bldP spid="25" grpId="0" animBg="1"/>
          <p:bldP spid="26" grpId="0" animBg="1"/>
          <p:bldP spid="27" grpId="0" animBg="1"/>
          <p:bldP spid="28" grpId="0" animBg="1"/>
          <p:bldP spid="29" grpId="0" animBg="1"/>
          <p:bldP spid="30" grpId="0" animBg="1"/>
          <p:bldP spid="2" grpId="0" animBg="1"/>
          <p:bldP spid="33" grpId="0" animBg="1"/>
          <p:bldP spid="34" grpId="0" animBg="1"/>
          <p:bldP spid="5" grpId="0"/>
          <p:bldP spid="6" grpId="0"/>
          <p:bldP spid="3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1" fill="hold">
                          <p:stCondLst>
                            <p:cond delay="indefinite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05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6" fill="hold">
                          <p:stCondLst>
                            <p:cond delay="indefinite"/>
                          </p:stCondLst>
                          <p:childTnLst>
                            <p:par>
                              <p:cTn id="10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8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1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1" fill="hold">
                          <p:stCondLst>
                            <p:cond delay="indefinite"/>
                          </p:stCondLst>
                          <p:childTnLst>
                            <p:par>
                              <p:cTn id="1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3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1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7" grpId="0"/>
          <p:bldP spid="21" grpId="0" animBg="1"/>
          <p:bldP spid="22" grpId="0" animBg="1"/>
          <p:bldP spid="23" grpId="0" animBg="1"/>
          <p:bldP spid="24" grpId="0" animBg="1"/>
          <p:bldP spid="25" grpId="0" animBg="1"/>
          <p:bldP spid="26" grpId="0" animBg="1"/>
          <p:bldP spid="27" grpId="0" animBg="1"/>
          <p:bldP spid="28" grpId="0" animBg="1"/>
          <p:bldP spid="29" grpId="0" animBg="1"/>
          <p:bldP spid="30" grpId="0" animBg="1"/>
          <p:bldP spid="2" grpId="0" animBg="1"/>
          <p:bldP spid="33" grpId="0" animBg="1"/>
          <p:bldP spid="34" grpId="0" animBg="1"/>
          <p:bldP spid="5" grpId="0"/>
          <p:bldP spid="6" grpId="0"/>
          <p:bldP spid="36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xmlns="" id="{FD2DFFE8-80EF-8943-9287-92BADB481385}"/>
              </a:ext>
            </a:extLst>
          </p:cNvPr>
          <p:cNvSpPr/>
          <p:nvPr/>
        </p:nvSpPr>
        <p:spPr>
          <a:xfrm>
            <a:off x="1676400" y="1142910"/>
            <a:ext cx="3951590" cy="755578"/>
          </a:xfrm>
          <a:prstGeom prst="roundRect">
            <a:avLst/>
          </a:prstGeom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89D6AEE-AF75-C74C-8D52-9EE70589B15B}"/>
              </a:ext>
            </a:extLst>
          </p:cNvPr>
          <p:cNvSpPr/>
          <p:nvPr/>
        </p:nvSpPr>
        <p:spPr>
          <a:xfrm>
            <a:off x="1676400" y="1289866"/>
            <a:ext cx="40349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Khoảng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5, 6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triệu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x-none" sz="2400" b="1" dirty="0">
              <a:solidFill>
                <a:srgbClr val="0070C0"/>
              </a:solidFill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xmlns="" id="{A702B01F-5D89-9D4D-8030-DC869E11E460}"/>
              </a:ext>
            </a:extLst>
          </p:cNvPr>
          <p:cNvSpPr/>
          <p:nvPr/>
        </p:nvSpPr>
        <p:spPr>
          <a:xfrm>
            <a:off x="1663587" y="2210040"/>
            <a:ext cx="3951590" cy="1200329"/>
          </a:xfrm>
          <a:prstGeom prst="roundRect">
            <a:avLst/>
          </a:prstGeom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C6830A9-511C-8042-AE91-230E1EF8D085}"/>
              </a:ext>
            </a:extLst>
          </p:cNvPr>
          <p:cNvSpPr/>
          <p:nvPr/>
        </p:nvSpPr>
        <p:spPr>
          <a:xfrm>
            <a:off x="1720941" y="2247749"/>
            <a:ext cx="38083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- 2 chi trước được tự do để sử dụng công cụ và tìm kiếm thức ăn.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xmlns="" id="{CF0FCB70-4E18-C149-8FD3-2E90ED08EDAB}"/>
              </a:ext>
            </a:extLst>
          </p:cNvPr>
          <p:cNvSpPr/>
          <p:nvPr/>
        </p:nvSpPr>
        <p:spPr>
          <a:xfrm>
            <a:off x="1643415" y="3877752"/>
            <a:ext cx="3951590" cy="755578"/>
          </a:xfrm>
          <a:prstGeom prst="roundRect">
            <a:avLst/>
          </a:prstGeom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B7392AD-83A6-7B49-9D68-C99C7D9328CD}"/>
              </a:ext>
            </a:extLst>
          </p:cNvPr>
          <p:cNvSpPr/>
          <p:nvPr/>
        </p:nvSpPr>
        <p:spPr>
          <a:xfrm>
            <a:off x="1816090" y="3840043"/>
            <a:ext cx="37789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Trên cơ thể còn bao phủ bởi một lớp lông dày.</a:t>
            </a:r>
            <a:endParaRPr lang="x-non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C8BA0F4F-607D-E844-BCA8-412D7BCE2FFB}"/>
              </a:ext>
            </a:extLst>
          </p:cNvPr>
          <p:cNvGrpSpPr/>
          <p:nvPr/>
        </p:nvGrpSpPr>
        <p:grpSpPr>
          <a:xfrm>
            <a:off x="793248" y="1046091"/>
            <a:ext cx="924645" cy="896096"/>
            <a:chOff x="4303155" y="714214"/>
            <a:chExt cx="924645" cy="896096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5311EA4E-7DAA-C54F-BAA9-30F354837F02}"/>
                </a:ext>
              </a:extLst>
            </p:cNvPr>
            <p:cNvSpPr/>
            <p:nvPr/>
          </p:nvSpPr>
          <p:spPr>
            <a:xfrm>
              <a:off x="4303155" y="714214"/>
              <a:ext cx="924645" cy="896096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57150">
              <a:solidFill>
                <a:srgbClr val="FF0000"/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E3FD9BFA-AD32-C744-916B-CC9FDDB11A84}"/>
                </a:ext>
              </a:extLst>
            </p:cNvPr>
            <p:cNvSpPr txBox="1"/>
            <p:nvPr/>
          </p:nvSpPr>
          <p:spPr>
            <a:xfrm>
              <a:off x="4358423" y="821551"/>
              <a:ext cx="8071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 gian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2693299F-6F20-6446-B5E0-9009DB668CC4}"/>
              </a:ext>
            </a:extLst>
          </p:cNvPr>
          <p:cNvGrpSpPr/>
          <p:nvPr/>
        </p:nvGrpSpPr>
        <p:grpSpPr>
          <a:xfrm>
            <a:off x="853957" y="2335164"/>
            <a:ext cx="978277" cy="905879"/>
            <a:chOff x="4380286" y="2218968"/>
            <a:chExt cx="978277" cy="905879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21B5778E-D328-A548-ACC2-9615CD2C630F}"/>
                </a:ext>
              </a:extLst>
            </p:cNvPr>
            <p:cNvSpPr/>
            <p:nvPr/>
          </p:nvSpPr>
          <p:spPr>
            <a:xfrm>
              <a:off x="4380286" y="2218968"/>
              <a:ext cx="978277" cy="90587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57150">
              <a:solidFill>
                <a:srgbClr val="FF0000"/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8136C380-4146-1543-A825-9DFA9077C57D}"/>
                </a:ext>
              </a:extLst>
            </p:cNvPr>
            <p:cNvSpPr txBox="1"/>
            <p:nvPr/>
          </p:nvSpPr>
          <p:spPr>
            <a:xfrm>
              <a:off x="4432077" y="2317965"/>
              <a:ext cx="84240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</a:t>
              </a:r>
              <a:r>
                <a:rPr lang="x-none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ặc điểm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9EB4B0C1-6D2F-CB41-B186-45A4763A280A}"/>
              </a:ext>
            </a:extLst>
          </p:cNvPr>
          <p:cNvGrpSpPr/>
          <p:nvPr/>
        </p:nvGrpSpPr>
        <p:grpSpPr>
          <a:xfrm>
            <a:off x="820135" y="3789778"/>
            <a:ext cx="941712" cy="864506"/>
            <a:chOff x="4346464" y="3673582"/>
            <a:chExt cx="941712" cy="864506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68020D42-E204-F34D-BB6B-68E3AF33762B}"/>
                </a:ext>
              </a:extLst>
            </p:cNvPr>
            <p:cNvSpPr/>
            <p:nvPr/>
          </p:nvSpPr>
          <p:spPr>
            <a:xfrm>
              <a:off x="4346464" y="3673582"/>
              <a:ext cx="918078" cy="864506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57150">
              <a:solidFill>
                <a:srgbClr val="FF0000"/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A29DFEC4-B5E3-274A-8327-B3272800E6ED}"/>
                </a:ext>
              </a:extLst>
            </p:cNvPr>
            <p:cNvSpPr txBox="1"/>
            <p:nvPr/>
          </p:nvSpPr>
          <p:spPr>
            <a:xfrm>
              <a:off x="4370098" y="3920897"/>
              <a:ext cx="9180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Cơ thể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9638DBBD-14F2-304F-8C84-BF94E8E43C33}"/>
              </a:ext>
            </a:extLst>
          </p:cNvPr>
          <p:cNvSpPr/>
          <p:nvPr/>
        </p:nvSpPr>
        <p:spPr>
          <a:xfrm>
            <a:off x="1439882" y="139910"/>
            <a:ext cx="395158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SVN-Blenda Script" panose="02000804000000020003" pitchFamily="2" charset="0"/>
              </a:rPr>
              <a:t>Vượn</a:t>
            </a:r>
            <a:r>
              <a:rPr lang="en-US" sz="5400" b="0" cap="none" spc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SVN-Blenda Script" panose="02000804000000020003" pitchFamily="2" charset="0"/>
              </a:rPr>
              <a:t> </a:t>
            </a:r>
            <a:r>
              <a:rPr lang="en-US" sz="5400" b="0" cap="none" spc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SVN-Blenda Script" panose="02000804000000020003" pitchFamily="2" charset="0"/>
              </a:rPr>
              <a:t>cổ</a:t>
            </a:r>
            <a:endParaRPr lang="en-US" sz="5400" b="0" cap="none" spc="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SVN-Blenda Script" panose="02000804000000020003" pitchFamily="2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A6B8FA98-93CF-DD48-B92E-07550E883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29255" y="-30743"/>
            <a:ext cx="337661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251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0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/>
          <p:bldP spid="5" grpId="0" animBg="1"/>
          <p:bldP spid="6" grpId="0"/>
          <p:bldP spid="7" grpId="0" animBg="1"/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/>
          <p:bldP spid="5" grpId="0" animBg="1"/>
          <p:bldP spid="6" grpId="0"/>
          <p:bldP spid="7" grpId="0" animBg="1"/>
          <p:bldP spid="8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2 - &amp;quot;A.  Khởi Động&amp;quot;&quot;/&gt;&lt;property id=&quot;20307&quot; value=&quot;629&quot;/&gt;&lt;/object&gt;&lt;object type=&quot;3&quot; unique_id=&quot;10004&quot;&gt;&lt;property id=&quot;20148&quot; value=&quot;5&quot;/&gt;&lt;property id=&quot;20300&quot; value=&quot;Slide 4&quot;/&gt;&lt;property id=&quot;20307&quot; value=&quot;637&quot;/&gt;&lt;/object&gt;&lt;object type=&quot;3&quot; unique_id=&quot;10005&quot;&gt;&lt;property id=&quot;20148&quot; value=&quot;5&quot;/&gt;&lt;property id=&quot;20300&quot; value=&quot;Slide 5&quot;/&gt;&lt;property id=&quot;20307&quot; value=&quot;636&quot;/&gt;&lt;/object&gt;&lt;object type=&quot;3&quot; unique_id=&quot;10006&quot;&gt;&lt;property id=&quot;20148&quot; value=&quot;5&quot;/&gt;&lt;property id=&quot;20300&quot; value=&quot;Slide 6&quot;/&gt;&lt;property id=&quot;20307&quot; value=&quot;442&quot;/&gt;&lt;/object&gt;&lt;object type=&quot;3&quot; unique_id=&quot;10007&quot;&gt;&lt;property id=&quot;20148&quot; value=&quot;5&quot;/&gt;&lt;property id=&quot;20300&quot; value=&quot;Slide 7&quot;/&gt;&lt;property id=&quot;20307&quot; value=&quot;397&quot;/&gt;&lt;/object&gt;&lt;object type=&quot;3&quot; unique_id=&quot;10009&quot;&gt;&lt;property id=&quot;20148&quot; value=&quot;5&quot;/&gt;&lt;property id=&quot;20300&quot; value=&quot;Slide 14 - &amp;quot;Nội dung chính&amp;quot;&quot;/&gt;&lt;property id=&quot;20307&quot; value=&quot;322&quot;/&gt;&lt;/object&gt;&lt;object type=&quot;3&quot; unique_id=&quot;10010&quot;&gt;&lt;property id=&quot;20148&quot; value=&quot;5&quot;/&gt;&lt;property id=&quot;20300&quot; value=&quot;Slide 16 - &amp;quot;Điều kiện tự nhiên&amp;quot;&quot;/&gt;&lt;property id=&quot;20307&quot; value=&quot;262&quot;/&gt;&lt;/object&gt;&lt;object type=&quot;3&quot; unique_id=&quot;10012&quot;&gt;&lt;property id=&quot;20148&quot; value=&quot;5&quot;/&gt;&lt;property id=&quot;20300&quot; value=&quot;Slide 22 - &amp;quot;II. &amp;quot;&quot;/&gt;&lt;property id=&quot;20307&quot; value=&quot;267&quot;/&gt;&lt;/object&gt;&lt;object type=&quot;3&quot; unique_id=&quot;10013&quot;&gt;&lt;property id=&quot;20148&quot; value=&quot;5&quot;/&gt;&lt;property id=&quot;20300&quot; value=&quot;Slide 23&quot;/&gt;&lt;property id=&quot;20307&quot; value=&quot;289&quot;/&gt;&lt;/object&gt;&lt;object type=&quot;3&quot; unique_id=&quot;10016&quot;&gt;&lt;property id=&quot;20148&quot; value=&quot;5&quot;/&gt;&lt;property id=&quot;20300&quot; value=&quot;Slide 27&quot;/&gt;&lt;property id=&quot;20307&quot; value=&quot;628&quot;/&gt;&lt;/object&gt;&lt;object type=&quot;3&quot; unique_id=&quot;10017&quot;&gt;&lt;property id=&quot;20148&quot; value=&quot;5&quot;/&gt;&lt;property id=&quot;20300&quot; value=&quot;Slide 30 - &amp;quot;III. &amp;quot;&quot;/&gt;&lt;property id=&quot;20307&quot; value=&quot;276&quot;/&gt;&lt;/object&gt;&lt;object type=&quot;3&quot; unique_id=&quot;10019&quot;&gt;&lt;property id=&quot;20148&quot; value=&quot;5&quot;/&gt;&lt;property id=&quot;20300&quot; value=&quot;Slide 33 - &amp;quot;3. Những thành tựu văn hoá tiêu biểu &amp;quot;&quot;/&gt;&lt;property id=&quot;20307&quot; value=&quot;272&quot;/&gt;&lt;/object&gt;&lt;object type=&quot;3&quot; unique_id=&quot;10021&quot;&gt;&lt;property id=&quot;20148&quot; value=&quot;5&quot;/&gt;&lt;property id=&quot;20300&quot; value=&quot;Slide 35 - &amp;quot;LUYỆN TẬP, VẬN DỤNG&amp;quot;&quot;/&gt;&lt;property id=&quot;20307&quot; value=&quot;282&quot;/&gt;&lt;/object&gt;&lt;object type=&quot;3&quot; unique_id=&quot;10024&quot;&gt;&lt;property id=&quot;20148&quot; value=&quot;5&quot;/&gt;&lt;property id=&quot;20300&quot; value=&quot;Slide 38&quot;/&gt;&lt;property id=&quot;20307&quot; value=&quot;633&quot;/&gt;&lt;/object&gt;&lt;object type=&quot;3&quot; unique_id=&quot;10025&quot;&gt;&lt;property id=&quot;20148&quot; value=&quot;5&quot;/&gt;&lt;property id=&quot;20300&quot; value=&quot;Slide 39&quot;/&gt;&lt;property id=&quot;20307&quot; value=&quot;324&quot;/&gt;&lt;/object&gt;&lt;object type=&quot;3&quot; unique_id=&quot;10026&quot;&gt;&lt;property id=&quot;20148&quot; value=&quot;5&quot;/&gt;&lt;property id=&quot;20300&quot; value=&quot;Slide 42&quot;/&gt;&lt;property id=&quot;20307&quot; value=&quot;304&quot;/&gt;&lt;/object&gt;&lt;object type=&quot;3&quot; unique_id=&quot;10027&quot;&gt;&lt;property id=&quot;20148&quot; value=&quot;5&quot;/&gt;&lt;property id=&quot;20300&quot; value=&quot;Slide 43 - &amp;quot;CẢM ƠN SỰ THEO DÕI CỦA CÁC EM!&amp;quot;&quot;/&gt;&lt;property id=&quot;20307&quot; value=&quot;320&quot;/&gt;&lt;/object&gt;&lt;object type=&quot;3&quot; unique_id=&quot;10028&quot;&gt;&lt;property id=&quot;20148&quot; value=&quot;5&quot;/&gt;&lt;property id=&quot;20300&quot; value=&quot;Slide 44 - &amp;quot;Tôn giáo &amp;quot;&quot;/&gt;&lt;property id=&quot;20307&quot; value=&quot;316&quot;/&gt;&lt;/object&gt;&lt;object type=&quot;3&quot; unique_id=&quot;10029&quot;&gt;&lt;property id=&quot;20148&quot; value=&quot;5&quot;/&gt;&lt;property id=&quot;20300&quot; value=&quot;Slide 45 - &amp;quot;Sử thi Ma-ha-bha-ra-ta và Ra-ma-y-a-na&amp;quot;&quot;/&gt;&lt;property id=&quot;20307&quot; value=&quot;315&quot;/&gt;&lt;/object&gt;&lt;object type=&quot;3&quot; unique_id=&quot;10030&quot;&gt;&lt;property id=&quot;20148&quot; value=&quot;5&quot;/&gt;&lt;property id=&quot;20300&quot; value=&quot;Slide 46 - &amp;quot;Chữ viết&amp;quot;&quot;/&gt;&lt;property id=&quot;20307&quot; value=&quot;317&quot;/&gt;&lt;/object&gt;&lt;object type=&quot;3&quot; unique_id=&quot;10031&quot;&gt;&lt;property id=&quot;20148&quot; value=&quot;5&quot;/&gt;&lt;property id=&quot;20300&quot; value=&quot;Slide 47 - &amp;quot;Cột đá A-sô-ca &amp;quot;&quot;/&gt;&lt;property id=&quot;20307&quot; value=&quot;313&quot;/&gt;&lt;/object&gt;&lt;object type=&quot;3&quot; unique_id=&quot;10032&quot;&gt;&lt;property id=&quot;20148&quot; value=&quot;5&quot;/&gt;&lt;property id=&quot;20300&quot; value=&quot;Slide 48 - &amp;quot;Đại bảo tháp San-chi&amp;quot;&quot;/&gt;&lt;property id=&quot;20307&quot; value=&quot;314&quot;/&gt;&lt;/object&gt;&lt;object type=&quot;3&quot; unique_id=&quot;10033&quot;&gt;&lt;property id=&quot;20148&quot; value=&quot;5&quot;/&gt;&lt;property id=&quot;20300&quot; value=&quot;Slide 49 - &amp;quot;Toán học &amp;quot;&quot;/&gt;&lt;property id=&quot;20307&quot; value=&quot;321&quot;/&gt;&lt;/object&gt;&lt;object type=&quot;3&quot; unique_id=&quot;10034&quot;&gt;&lt;property id=&quot;20148&quot; value=&quot;5&quot;/&gt;&lt;property id=&quot;20300&quot; value=&quot;Slide 50&quot;/&gt;&lt;property id=&quot;20307&quot; value=&quot;626&quot;/&gt;&lt;/object&gt;&lt;object type=&quot;3&quot; unique_id=&quot;10171&quot;&gt;&lt;property id=&quot;20148&quot; value=&quot;5&quot;/&gt;&lt;property id=&quot;20300&quot; value=&quot;Slide 24 - &amp;quot;Câu hỏi; Chế độ đẳng cấp trong xã hội Ấn Độ cổ đại được phân chia dựa trên cơ sở nào? A. Dựa trên sự phân biệt về &quot;/&gt;&lt;property id=&quot;20307&quot; value=&quot;638&quot;/&gt;&lt;/object&gt;&lt;object type=&quot;3&quot; unique_id=&quot;10172&quot;&gt;&lt;property id=&quot;20148&quot; value=&quot;5&quot;/&gt;&lt;property id=&quot;20300&quot; value=&quot;Slide 25 - &amp;quot;Quan sát sơ đồ các đẳng cấp trong xã hội Ấn Độ cổ đại, hãy cho biết đẳng cấp nào có vị thế cao nhất? A. Su - đra B&quot;/&gt;&lt;property id=&quot;20307&quot; value=&quot;639&quot;/&gt;&lt;/object&gt;&lt;object type=&quot;3&quot; unique_id=&quot;47118&quot;&gt;&lt;property id=&quot;20148&quot; value=&quot;5&quot;/&gt;&lt;property id=&quot;20300&quot; value=&quot;Slide 1&quot;/&gt;&lt;property id=&quot;20307&quot; value=&quot;640&quot;/&gt;&lt;/object&gt;&lt;object type=&quot;3&quot; unique_id=&quot;47119&quot;&gt;&lt;property id=&quot;20148&quot; value=&quot;5&quot;/&gt;&lt;property id=&quot;20300&quot; value=&quot;Slide 3 - &amp;quot;VIDEO DẪN DẮT CỦA GIÁO VIÊN&amp;quot;&quot;/&gt;&lt;property id=&quot;20307&quot; value=&quot;641&quot;/&gt;&lt;/object&gt;&lt;object type=&quot;3&quot; unique_id=&quot;47120&quot;&gt;&lt;property id=&quot;20148&quot; value=&quot;5&quot;/&gt;&lt;property id=&quot;20300&quot; value=&quot;Slide 8&quot;/&gt;&lt;property id=&quot;20307&quot; value=&quot;642&quot;/&gt;&lt;/object&gt;&lt;object type=&quot;3&quot; unique_id=&quot;47121&quot;&gt;&lt;property id=&quot;20148&quot; value=&quot;5&quot;/&gt;&lt;property id=&quot;20300&quot; value=&quot;Slide 9 - &amp;quot;Bài tập  1&amp;quot;&quot;/&gt;&lt;property id=&quot;20307&quot; value=&quot;643&quot;/&gt;&lt;/object&gt;&lt;object type=&quot;3&quot; unique_id=&quot;47122&quot;&gt;&lt;property id=&quot;20148&quot; value=&quot;5&quot;/&gt;&lt;property id=&quot;20300&quot; value=&quot;Slide 10 - &amp;quot;Video những điều thú vị về Ấn Độ&amp;quot;&quot;/&gt;&lt;property id=&quot;20307&quot; value=&quot;645&quot;/&gt;&lt;/object&gt;&lt;object type=&quot;3&quot; unique_id=&quot;47123&quot;&gt;&lt;property id=&quot;20148&quot; value=&quot;5&quot;/&gt;&lt;property id=&quot;20300&quot; value=&quot;Slide 11 - &amp;quot;Video ghi hinh dẫn vào bài giảng&amp;quot;&quot;/&gt;&lt;property id=&quot;20307&quot; value=&quot;646&quot;/&gt;&lt;/object&gt;&lt;object type=&quot;3&quot; unique_id=&quot;47124&quot;&gt;&lt;property id=&quot;20148&quot; value=&quot;5&quot;/&gt;&lt;property id=&quot;20300&quot; value=&quot;Slide 13&quot;/&gt;&lt;property id=&quot;20307&quot; value=&quot;648&quot;/&gt;&lt;/object&gt;&lt;object type=&quot;3&quot; unique_id=&quot;47125&quot;&gt;&lt;property id=&quot;20148&quot; value=&quot;5&quot;/&gt;&lt;property id=&quot;20300&quot; value=&quot;Slide 15 - &amp;quot;Mục tiêu cần đạt&amp;quot;&quot;/&gt;&lt;property id=&quot;20307&quot; value=&quot;647&quot;/&gt;&lt;/object&gt;&lt;object type=&quot;3&quot; unique_id=&quot;47126&quot;&gt;&lt;property id=&quot;20148&quot; value=&quot;5&quot;/&gt;&lt;property id=&quot;20300&quot; value=&quot;Slide 17 - &amp;quot;Vị trí địa lí: &amp;quot;&quot;/&gt;&lt;property id=&quot;20307&quot; value=&quot;649&quot;/&gt;&lt;/object&gt;&lt;object type=&quot;3&quot; unique_id=&quot;47127&quot;&gt;&lt;property id=&quot;20148&quot; value=&quot;5&quot;/&gt;&lt;property id=&quot;20300&quot; value=&quot;Slide 18 - &amp;quot;- Địa hình:&amp;quot;&quot;/&gt;&lt;property id=&quot;20307&quot; value=&quot;652&quot;/&gt;&lt;/object&gt;&lt;object type=&quot;3&quot; unique_id=&quot;47128&quot;&gt;&lt;property id=&quot;20148&quot; value=&quot;5&quot;/&gt;&lt;property id=&quot;20300&quot; value=&quot;Slide 19 - &amp;quot;Khí hậu:&amp;quot;&quot;/&gt;&lt;property id=&quot;20307&quot; value=&quot;651&quot;/&gt;&lt;/object&gt;&lt;object type=&quot;3&quot; unique_id=&quot;47129&quot;&gt;&lt;property id=&quot;20148&quot; value=&quot;5&quot;/&gt;&lt;property id=&quot;20300&quot; value=&quot;Slide 20 - &amp;quot;-Sông ngòi: &amp;quot;&quot;/&gt;&lt;property id=&quot;20307&quot; value=&quot;653&quot;/&gt;&lt;/object&gt;&lt;object type=&quot;3&quot; unique_id=&quot;47130&quot;&gt;&lt;property id=&quot;20148&quot; value=&quot;5&quot;/&gt;&lt;property id=&quot;20300&quot; value=&quot;Slide 21 - &amp;quot;Video  dẫn dắt sang mục mới&amp;quot;&quot;/&gt;&lt;property id=&quot;20307&quot; value=&quot;654&quot;/&gt;&lt;/object&gt;&lt;object type=&quot;3&quot; unique_id=&quot;47131&quot;&gt;&lt;property id=&quot;20148&quot; value=&quot;5&quot;/&gt;&lt;property id=&quot;20300&quot; value=&quot;Slide 26 - &amp;quot;Quan sát sơ đồ các đẳng cấp trong xã hội Ấn Độ cổ đại, hãy cho biết đẳng cấp nào có vị thế thấp nhất? A. Su - đra &quot;/&gt;&lt;property id=&quot;20307&quot; value=&quot;655&quot;/&gt;&lt;/object&gt;&lt;object type=&quot;3&quot; unique_id=&quot;47132&quot;&gt;&lt;property id=&quot;20148&quot; value=&quot;5&quot;/&gt;&lt;property id=&quot;20300&quot; value=&quot;Slide 28 - &amp;quot;Video dẫn dắt về nạn phân biệt chủng tộc.&amp;quot;&quot;/&gt;&lt;property id=&quot;20307&quot; value=&quot;657&quot;/&gt;&lt;/object&gt;&lt;object type=&quot;3&quot; unique_id=&quot;47133&quot;&gt;&lt;property id=&quot;20148&quot; value=&quot;5&quot;/&gt;&lt;property id=&quot;20300&quot; value=&quot;Slide 29 - &amp;quot;Video chuyển sang mục mới &amp;quot;&quot;/&gt;&lt;property id=&quot;20307&quot; value=&quot;658&quot;/&gt;&lt;/object&gt;&lt;object type=&quot;3&quot; unique_id=&quot;47134&quot;&gt;&lt;property id=&quot;20148&quot; value=&quot;5&quot;/&gt;&lt;property id=&quot;20300&quot; value=&quot;Slide 31 - &amp;quot;Video về thành tựu văn hóa Ấn Độ&amp;quot;&quot;/&gt;&lt;property id=&quot;20307&quot; value=&quot;659&quot;/&gt;&lt;/object&gt;&lt;object type=&quot;3&quot; unique_id=&quot;47135&quot;&gt;&lt;property id=&quot;20148&quot; value=&quot;5&quot;/&gt;&lt;property id=&quot;20300&quot; value=&quot;Slide 32&quot;/&gt;&lt;property id=&quot;20307&quot; value=&quot;656&quot;/&gt;&lt;/object&gt;&lt;object type=&quot;3&quot; unique_id=&quot;47461&quot;&gt;&lt;property id=&quot;20148&quot; value=&quot;5&quot;/&gt;&lt;property id=&quot;20300&quot; value=&quot;Slide 12 - &amp;quot;HÌNH THÀNH KIẾN THỨC&amp;quot;&quot;/&gt;&lt;property id=&quot;20307&quot; value=&quot;664&quot;/&gt;&lt;/object&gt;&lt;object type=&quot;3&quot; unique_id=&quot;47462&quot;&gt;&lt;property id=&quot;20148&quot; value=&quot;5&quot;/&gt;&lt;property id=&quot;20300&quot; value=&quot;Slide 36 - &amp;quot;LUYỆN TẬP&amp;quot;&quot;/&gt;&lt;property id=&quot;20307&quot; value=&quot;662&quot;/&gt;&lt;/object&gt;&lt;object type=&quot;3&quot; unique_id=&quot;47463&quot;&gt;&lt;property id=&quot;20148&quot; value=&quot;5&quot;/&gt;&lt;property id=&quot;20300&quot; value=&quot;Slide 37&quot;/&gt;&lt;property id=&quot;20307&quot; value=&quot;661&quot;/&gt;&lt;/object&gt;&lt;object type=&quot;3&quot; unique_id=&quot;47464&quot;&gt;&lt;property id=&quot;20148&quot; value=&quot;5&quot;/&gt;&lt;property id=&quot;20300&quot; value=&quot;Slide 40 - &amp;quot;TÌM TÒI, MỞ RỘNG&amp;quot;&quot;/&gt;&lt;property id=&quot;20307&quot; value=&quot;663&quot;/&gt;&lt;/object&gt;&lt;object type=&quot;3&quot; unique_id=&quot;47465&quot;&gt;&lt;property id=&quot;20148&quot; value=&quot;5&quot;/&gt;&lt;property id=&quot;20300&quot; value=&quot;Slide 41&quot;/&gt;&lt;property id=&quot;20307&quot; value=&quot;660&quot;/&gt;&lt;/object&gt;&lt;object type=&quot;3&quot; unique_id=&quot;47623&quot;&gt;&lt;property id=&quot;20148&quot; value=&quot;5&quot;/&gt;&lt;property id=&quot;20300&quot; value=&quot;Slide 34&quot;/&gt;&lt;property id=&quot;20307&quot; value=&quot;666&quot;/&gt;&lt;/object&gt;&lt;/object&gt;&lt;object type=&quot;8&quot; unique_id=&quot;10068&quot;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sers\Administrator\Desktop\am thanh chen\1.mp3"/>
  <p:tag name="PPSNARRATION" val="46,2141384940,C:\Users\Administrator\Desktop\BAI SOAN HOAN CHINH\BAI 8 AN DO CO DAI_pptx\Media.ppcx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6C7939F5-E00A-45B5-8E02-46C46D468D5B}&quot;/&gt;&lt;isInvalidForFieldText val=&quot;0&quot;/&gt;&lt;Image&gt;&lt;filename val=&quot;C:\Users\ADMINI~1\AppData\Local\Temp\~Ca275F\data\asimages\{6C7939F5-E00A-45B5-8E02-46C46D468D5B}_32.png&quot;/&gt;&lt;left val=&quot;5&quot;/&gt;&lt;top val=&quot;144&quot;/&gt;&lt;width val=&quot;283&quot;/&gt;&lt;height val=&quot;113&quot;/&gt;&lt;hasText val=&quot;1&quot;/&gt;&lt;/Image&gt;&lt;/ThreeDShape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D9482870-DAD1-4EC3-98A3-2D3D15306442}&quot;/&gt;&lt;isInvalidForFieldText val=&quot;0&quot;/&gt;&lt;Image&gt;&lt;filename val=&quot;C:\Users\ADMINI~1\AppData\Local\Temp\~Ca275F\data\asimages\{D9482870-DAD1-4EC3-98A3-2D3D15306442}_32.png&quot;/&gt;&lt;left val=&quot;23&quot;/&gt;&lt;top val=&quot;273&quot;/&gt;&lt;width val=&quot;266&quot;/&gt;&lt;height val=&quot;113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CE118EF-EC9F-48B4-A2D8-6D0976B1836E}&quot;/&gt;&lt;isInvalidForFieldText val=&quot;0&quot;/&gt;&lt;Image&gt;&lt;filename val=&quot;C:\Users\ADMINI~1\AppData\Local\Temp\~Ca275F\data\asimages\{1CE118EF-EC9F-48B4-A2D8-6D0976B1836E}_32.png&quot;/&gt;&lt;left val=&quot;430&quot;/&gt;&lt;top val=&quot;144&quot;/&gt;&lt;width val=&quot;266&quot;/&gt;&lt;height val=&quot;113&quot;/&gt;&lt;hasText val=&quot;1&quot;/&gt;&lt;/Image&gt;&lt;/ThreeDShape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5374B85-F7ED-4C3E-B776-12031BD96C60}&quot;/&gt;&lt;isInvalidForFieldText val=&quot;0&quot;/&gt;&lt;Image&gt;&lt;filename val=&quot;C:\Users\ADMINI~1\AppData\Local\Temp\~Ca275F\data\asimages\{25374B85-F7ED-4C3E-B776-12031BD96C60}_32.png&quot;/&gt;&lt;left val=&quot;430&quot;/&gt;&lt;top val=&quot;273&quot;/&gt;&lt;width val=&quot;266&quot;/&gt;&lt;height val=&quot;113&quot;/&gt;&lt;hasText val=&quot;1&quot;/&gt;&lt;/Image&gt;&lt;/ThreeDShape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~Ca275F\data\asimages\{8B934D55-A80A-4267-B31B-14BE5A9D3EA0}_32.png&quot;/&gt;&lt;left val=&quot;7&quot;/&gt;&lt;top val=&quot;9&quot;/&gt;&lt;width val=&quot;658&quot;/&gt;&lt;height val=&quot;119&quot;/&gt;&lt;hasText val=&quot;1&quot;/&gt;&lt;/Image&gt;&lt;/ThreeDShapeInfo&gt;"/>
  <p:tag name="PRESENTER_SHAPEINFO" val="&lt;ThreeDShapeInfo&gt;&lt;uuid val=&quot;{BDF9F444-9B07-42D8-A407-42D926DE6B99}&quot;/&gt;&lt;isInvalidForFieldText val=&quot;0&quot;/&gt;&lt;Image&gt;&lt;filename val=&quot;C:\Users\ADMINI~1\AppData\Local\Temp\~Ca275F\data\asimages\{BDF9F444-9B07-42D8-A407-42D926DE6B99}.png&quot;/&gt;&lt;left val=&quot;7&quot;/&gt;&lt;top val=&quot;9&quot;/&gt;&lt;width val=&quot;658&quot;/&gt;&lt;height val=&quot;119&quot;/&gt;&lt;hasText val=&quot;1&quot;/&gt;&lt;/Image&gt;&lt;/ThreeDShape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~Ca275F\data\asimages\{E6354DF0-5CD6-4665-8D4B-28E528E293F0}_32.png&quot;/&gt;&lt;left val=&quot;-106&quot;/&gt;&lt;top val=&quot;119&quot;/&gt;&lt;width val=&quot;97&quot;/&gt;&lt;height val=&quot;45&quot;/&gt;&lt;hasText val=&quot;1&quot;/&gt;&lt;/Image&gt;&lt;/ThreeDShapeInfo&gt;"/>
  <p:tag name="PRESENTER_SHAPETEXTINFO" val="&lt;ShapeTextInfo&gt;&lt;TableIndex row=&quot;-1&quot; col=&quot;-1&quot;&gt;&lt;linesCount val=&quot;2&quot;/&gt;&lt;lineCharCount val=&quot;10&quot;/&gt;&lt;lineCharCount val=&quot;13&quot;/&gt;&lt;/TableIndex&gt;&lt;/ShapeText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~Ca275F\data\asimages\{19D0868A-59A1-408F-BE0A-5E424EC34E28}_32.png&quot;/&gt;&lt;left val=&quot;-100&quot;/&gt;&lt;top val=&quot;213&quot;/&gt;&lt;width val=&quot;84&quot;/&gt;&lt;height val=&quot;45&quot;/&gt;&lt;hasText val=&quot;1&quot;/&gt;&lt;/Image&gt;&lt;/ThreeDShapeInfo&gt;"/>
  <p:tag name="PRESENTER_SHAPETEXTINFO" val="&lt;ShapeTextInfo&gt;&lt;TableIndex row=&quot;-1&quot; col=&quot;-1&quot;&gt;&lt;linesCount val=&quot;2&quot;/&gt;&lt;lineCharCount val=&quot;10&quot;/&gt;&lt;lineCharCount val=&quot;12&quot;/&gt;&lt;/TableIndex&gt;&lt;/ShapeText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2&quot;/&gt;&lt;/TableIndex&gt;&lt;/ShapeText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sers\Administrator\Desktop\am thanh chen\2.mp3"/>
  <p:tag name="PPSNARRATION" val="47,2141384940,C:\Users\Administrator\Desktop\BAI SOAN HOAN CHINH\BAI 8 AN DO CO DAI_pptx\Media.ppcx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A77924D-202E-48B2-A662-0A8DC01FD4D4}&quot;/&gt;&lt;isInvalidForFieldText val=&quot;0&quot;/&gt;&lt;Image&gt;&lt;filename val=&quot;C:\Users\ADMINI~1\AppData\Local\Temp\~CaB4F2\data\asimages\{1A77924D-202E-48B2-A662-0A8DC01FD4D4}_33.png&quot;/&gt;&lt;left val=&quot;430&quot;/&gt;&lt;top val=&quot;143&quot;/&gt;&lt;width val=&quot;266&quot;/&gt;&lt;height val=&quot;113&quot;/&gt;&lt;hasText val=&quot;1&quot;/&gt;&lt;/Image&gt;&lt;/ThreeDShape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FE534E5-ABD2-4601-8380-EDB0CA018FA1}&quot;/&gt;&lt;isInvalidForFieldText val=&quot;0&quot;/&gt;&lt;Image&gt;&lt;filename val=&quot;C:\Users\ADMINI~1\AppData\Local\Temp\~CaB4F2\data\asimages\{BFE534E5-ABD2-4601-8380-EDB0CA018FA1}_33.png&quot;/&gt;&lt;left val=&quot;24&quot;/&gt;&lt;top val=&quot;273&quot;/&gt;&lt;width val=&quot;266&quot;/&gt;&lt;height val=&quot;113&quot;/&gt;&lt;hasText val=&quot;1&quot;/&gt;&lt;/Image&gt;&lt;/ThreeDShapeInfo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506F9BA-9177-444E-BA63-B9F513D1C766}&quot;/&gt;&lt;isInvalidForFieldText val=&quot;0&quot;/&gt;&lt;Image&gt;&lt;filename val=&quot;C:\Users\ADMINI~1\AppData\Local\Temp\~CaB4F2\data\asimages\{3506F9BA-9177-444E-BA63-B9F513D1C766}_33.png&quot;/&gt;&lt;left val=&quot;23&quot;/&gt;&lt;top val=&quot;143&quot;/&gt;&lt;width val=&quot;266&quot;/&gt;&lt;height val=&quot;113&quot;/&gt;&lt;hasText val=&quot;1&quot;/&gt;&lt;/Image&gt;&lt;/ThreeDShapeInfo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63EE89D9-E2B3-4EF4-82DA-AEC0E1F0B6EE}&quot;/&gt;&lt;isInvalidForFieldText val=&quot;0&quot;/&gt;&lt;Image&gt;&lt;filename val=&quot;C:\Users\ADMINI~1\AppData\Local\Temp\~CaB4F2\data\asimages\{63EE89D9-E2B3-4EF4-82DA-AEC0E1F0B6EE}_33.png&quot;/&gt;&lt;left val=&quot;429&quot;/&gt;&lt;top val=&quot;273&quot;/&gt;&lt;width val=&quot;266&quot;/&gt;&lt;height val=&quot;113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~CaB4F2\data\asimages\{70D7D321-82A5-4937-8647-0CA423A925A2}_33.png&quot;/&gt;&lt;left val=&quot;8&quot;/&gt;&lt;top val=&quot;8&quot;/&gt;&lt;width val=&quot;658&quot;/&gt;&lt;height val=&quot;119&quot;/&gt;&lt;hasText val=&quot;1&quot;/&gt;&lt;/Image&gt;&lt;/ThreeDShapeInfo&gt;"/>
  <p:tag name="PRESENTER_SHAPEINFO" val="&lt;ThreeDShapeInfo&gt;&lt;uuid val=&quot;{07E8BE81-FAD3-4F4B-A059-ABFE1A96CD1A}&quot;/&gt;&lt;isInvalidForFieldText val=&quot;0&quot;/&gt;&lt;Image&gt;&lt;filename val=&quot;C:\Users\ADMINI~1\AppData\Local\Temp\~CaB4F2\data\asimages\{07E8BE81-FAD3-4F4B-A059-ABFE1A96CD1A}.png&quot;/&gt;&lt;left val=&quot;8&quot;/&gt;&lt;top val=&quot;8&quot;/&gt;&lt;width val=&quot;658&quot;/&gt;&lt;height val=&quot;119&quot;/&gt;&lt;hasText val=&quot;1&quot;/&gt;&lt;/Image&gt;&lt;/ThreeDShapeInfo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~CaB4F2\data\asimages\{0AAD1900-6126-4761-8FDE-F233699B004C}_33.png&quot;/&gt;&lt;left val=&quot;-106&quot;/&gt;&lt;top val=&quot;119&quot;/&gt;&lt;width val=&quot;97&quot;/&gt;&lt;height val=&quot;45&quot;/&gt;&lt;hasText val=&quot;1&quot;/&gt;&lt;/Image&gt;&lt;/ThreeDShapeInfo&gt;"/>
  <p:tag name="PRESENTER_SHAPETEXTINFO" val="&lt;ShapeTextInfo&gt;&lt;TableIndex row=&quot;-1&quot; col=&quot;-1&quot;&gt;&lt;linesCount val=&quot;2&quot;/&gt;&lt;lineCharCount val=&quot;10&quot;/&gt;&lt;lineCharCount val=&quot;13&quot;/&gt;&lt;/TableIndex&gt;&lt;/ShapeTextInfo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~CaB4F2\data\asimages\{B0A1E284-7BE4-43E7-B5DD-7E552D19B7F1}_33.png&quot;/&gt;&lt;left val=&quot;-101&quot;/&gt;&lt;top val=&quot;207&quot;/&gt;&lt;width val=&quot;84&quot;/&gt;&lt;height val=&quot;45&quot;/&gt;&lt;hasText val=&quot;1&quot;/&gt;&lt;/Image&gt;&lt;/ThreeDShapeInfo&gt;"/>
  <p:tag name="PRESENTER_SHAPETEXTINFO" val="&lt;ShapeTextInfo&gt;&lt;TableIndex row=&quot;-1&quot; col=&quot;-1&quot;&gt;&lt;linesCount val=&quot;2&quot;/&gt;&lt;lineCharCount val=&quot;10&quot;/&gt;&lt;lineCharCount val=&quot;12&quot;/&gt;&lt;/TableIndex&gt;&lt;/ShapeTextInfo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5&quot;/&gt;&lt;lineCharCount val=&quot;7&quot;/&gt;&lt;/TableIndex&gt;&lt;/ShapeTextInfo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6&quot;/&gt;&lt;/TableIndex&gt;&lt;/ShapeTextInfo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sers\Administrator\Desktop\am thanh chen\4.mp3"/>
  <p:tag name="PPSNARRATION" val="49,2141384940,C:\Users\Administrator\Desktop\BAI SOAN HOAN CHINH\BAI 8 AN DO CO DAI_pptx\Media.ppcx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03C0E009-3D1C-4672-877A-CDBBAADA41A6}&quot;/&gt;&lt;isInvalidForFieldText val=&quot;0&quot;/&gt;&lt;Image&gt;&lt;filename val=&quot;C:\Users\ADMINI~1\AppData\Local\Temp\~CaB4F2\data\asimages\{03C0E009-3D1C-4672-877A-CDBBAADA41A6}_35.png&quot;/&gt;&lt;left val=&quot;429&quot;/&gt;&lt;top val=&quot;274&quot;/&gt;&lt;width val=&quot;269&quot;/&gt;&lt;height val=&quot;113&quot;/&gt;&lt;hasText val=&quot;1&quot;/&gt;&lt;/Image&gt;&lt;/ThreeDShapeInfo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3DE862B-A3FE-4C2D-8FEA-384E8B784BDC}&quot;/&gt;&lt;isInvalidForFieldText val=&quot;0&quot;/&gt;&lt;Image&gt;&lt;filename val=&quot;C:\Users\ADMINI~1\AppData\Local\Temp\~CaB4F2\data\asimages\{73DE862B-A3FE-4C2D-8FEA-384E8B784BDC}_35.png&quot;/&gt;&lt;left val=&quot;23&quot;/&gt;&lt;top val=&quot;273&quot;/&gt;&lt;width val=&quot;266&quot;/&gt;&lt;height val=&quot;113&quot;/&gt;&lt;hasText val=&quot;1&quot;/&gt;&lt;/Image&gt;&lt;/ThreeDShapeInfo&gt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DB4B9437-8D56-4E92-A62B-0F5E352E7FA0}&quot;/&gt;&lt;isInvalidForFieldText val=&quot;0&quot;/&gt;&lt;Image&gt;&lt;filename val=&quot;C:\Users\ADMINI~1\AppData\Local\Temp\~CaB4F2\data\asimages\{DB4B9437-8D56-4E92-A62B-0F5E352E7FA0}_35.png&quot;/&gt;&lt;left val=&quot;16&quot;/&gt;&lt;top val=&quot;141&quot;/&gt;&lt;width val=&quot;266&quot;/&gt;&lt;height val=&quot;114&quot;/&gt;&lt;hasText val=&quot;1&quot;/&gt;&lt;/Image&gt;&lt;/ThreeDShapeInfo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062FE5C-2BAF-4903-B059-412105A88C69}&quot;/&gt;&lt;isInvalidForFieldText val=&quot;0&quot;/&gt;&lt;Image&gt;&lt;filename val=&quot;C:\Users\ADMINI~1\AppData\Local\Temp\~CaB4F2\data\asimages\{C062FE5C-2BAF-4903-B059-412105A88C69}_35.png&quot;/&gt;&lt;left val=&quot;429&quot;/&gt;&lt;top val=&quot;143&quot;/&gt;&lt;width val=&quot;266&quot;/&gt;&lt;height val=&quot;113&quot;/&gt;&lt;hasText val=&quot;1&quot;/&gt;&lt;/Image&gt;&lt;/ThreeDShapeInfo&gt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~CaB4F2\data\asimages\{3801683A-ACCF-4FFA-AB9C-ECD4B7233071}_35.png&quot;/&gt;&lt;left val=&quot;8&quot;/&gt;&lt;top val=&quot;8&quot;/&gt;&lt;width val=&quot;658&quot;/&gt;&lt;height val=&quot;119&quot;/&gt;&lt;hasText val=&quot;1&quot;/&gt;&lt;/Image&gt;&lt;/ThreeDShapeInfo&gt;"/>
  <p:tag name="PRESENTER_SHAPEINFO" val="&lt;ThreeDShapeInfo&gt;&lt;uuid val=&quot;{21FC8D46-44A7-4C00-9146-33D335F0E338}&quot;/&gt;&lt;isInvalidForFieldText val=&quot;0&quot;/&gt;&lt;Image&gt;&lt;filename val=&quot;C:\Users\ADMINI~1\AppData\Local\Temp\~CaB4F2\data\asimages\{21FC8D46-44A7-4C00-9146-33D335F0E338}.png&quot;/&gt;&lt;left val=&quot;8&quot;/&gt;&lt;top val=&quot;8&quot;/&gt;&lt;width val=&quot;658&quot;/&gt;&lt;height val=&quot;119&quot;/&gt;&lt;hasText val=&quot;1&quot;/&gt;&lt;/Image&gt;&lt;/ThreeDShapeInfo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0&quot;/&gt;&lt;/TableIndex&gt;&lt;/ShapeTextInfo&gt;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0&quot;/&gt;&lt;lineCharCount val=&quot;4&quot;/&gt;&lt;/TableIndex&gt;&lt;/ShapeTextInfo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1&quot;/&gt;&lt;/TableIndex&gt;&lt;/ShapeTextInfo&gt;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3&quot;/&gt;&lt;/TableIndex&gt;&lt;/ShapeTextInfo&gt;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sers\Administrator\Desktop\am thanh chen\3.mp3"/>
  <p:tag name="PPSNARRATION" val="48,2141384940,C:\Users\Administrator\Desktop\BAI SOAN HOAN CHINH\BAI 8 AN DO CO DAI_pptx\Media.ppcx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2EBFAC9-D618-4D16-A0B8-6B89829A2612}&quot;/&gt;&lt;isInvalidForFieldText val=&quot;0&quot;/&gt;&lt;Image&gt;&lt;filename val=&quot;C:\Users\ADMINI~1\AppData\Local\Temp\~CaB4F2\data\asimages\{92EBFAC9-D618-4D16-A0B8-6B89829A2612}_34.png&quot;/&gt;&lt;left val=&quot;10&quot;/&gt;&lt;top val=&quot;271&quot;/&gt;&lt;width val=&quot;279&quot;/&gt;&lt;height val=&quot;114&quot;/&gt;&lt;hasText val=&quot;1&quot;/&gt;&lt;/Image&gt;&lt;/ThreeDShapeInfo&gt;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F7E57AF-9F5A-4229-BBD3-1E245EABDF7C}&quot;/&gt;&lt;isInvalidForFieldText val=&quot;0&quot;/&gt;&lt;Image&gt;&lt;filename val=&quot;C:\Users\ADMINI~1\AppData\Local\Temp\~CaB4F2\data\asimages\{7F7E57AF-9F5A-4229-BBD3-1E245EABDF7C}_34.png&quot;/&gt;&lt;left val=&quot;17&quot;/&gt;&lt;top val=&quot;144&quot;/&gt;&lt;width val=&quot;266&quot;/&gt;&lt;height val=&quot;117&quot;/&gt;&lt;hasText val=&quot;1&quot;/&gt;&lt;/Image&gt;&lt;/ThreeDShapeInfo&gt;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03BE5380-1242-4E30-8E0F-FCA9D07D0012}&quot;/&gt;&lt;isInvalidForFieldText val=&quot;0&quot;/&gt;&lt;Image&gt;&lt;filename val=&quot;C:\Users\ADMINI~1\AppData\Local\Temp\~CaB4F2\data\asimages\{03BE5380-1242-4E30-8E0F-FCA9D07D0012}_34.png&quot;/&gt;&lt;left val=&quot;430&quot;/&gt;&lt;top val=&quot;143&quot;/&gt;&lt;width val=&quot;268&quot;/&gt;&lt;height val=&quot;122&quot;/&gt;&lt;hasText val=&quot;1&quot;/&gt;&lt;/Image&gt;&lt;/ThreeDShapeInfo&gt;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FF41662-C51A-4CC0-B634-B6DA02915B31}&quot;/&gt;&lt;isInvalidForFieldText val=&quot;0&quot;/&gt;&lt;Image&gt;&lt;filename val=&quot;C:\Users\ADMINI~1\AppData\Local\Temp\~CaB4F2\data\asimages\{BFF41662-C51A-4CC0-B634-B6DA02915B31}_34.png&quot;/&gt;&lt;left val=&quot;420&quot;/&gt;&lt;top val=&quot;273&quot;/&gt;&lt;width val=&quot;266&quot;/&gt;&lt;height val=&quot;113&quot;/&gt;&lt;hasText val=&quot;1&quot;/&gt;&lt;/Image&gt;&lt;/ThreeDShapeInfo&gt;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~CaB4F2\data\asimages\{19119FE2-7CD9-445F-BD40-155DE31A3DE3}_34.png&quot;/&gt;&lt;left val=&quot;8&quot;/&gt;&lt;top val=&quot;4&quot;/&gt;&lt;width val=&quot;658&quot;/&gt;&lt;height val=&quot;144&quot;/&gt;&lt;hasText val=&quot;1&quot;/&gt;&lt;/Image&gt;&lt;/ThreeDShapeInfo&gt;"/>
  <p:tag name="PRESENTER_SHAPEINFO" val="&lt;ThreeDShapeInfo&gt;&lt;uuid val=&quot;{A21CE518-55F1-4292-8E2F-2B10B09102DF}&quot;/&gt;&lt;isInvalidForFieldText val=&quot;0&quot;/&gt;&lt;Image&gt;&lt;filename val=&quot;C:\Users\ADMINI~1\AppData\Local\Temp\~CaB4F2\data\asimages\{A21CE518-55F1-4292-8E2F-2B10B09102DF}.png&quot;/&gt;&lt;left val=&quot;8&quot;/&gt;&lt;top val=&quot;4&quot;/&gt;&lt;width val=&quot;658&quot;/&gt;&lt;height val=&quot;144&quot;/&gt;&lt;hasText val=&quot;1&quot;/&gt;&lt;/Image&gt;&lt;/ThreeDShapeInfo&gt;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34&quot;/&gt;&lt;lineCharCount val=&quot;32&quot;/&gt;&lt;lineCharCount val=&quot;3&quot;/&gt;&lt;/TableIndex&gt;&lt;/ShapeTextInfo&gt;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8&quot;/&gt;&lt;lineCharCount val=&quot;12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heme/theme1.xml><?xml version="1.0" encoding="utf-8"?>
<a:theme xmlns:a="http://schemas.openxmlformats.org/drawingml/2006/main" name="Lección de Historia de España by Slidesgo">
  <a:themeElements>
    <a:clrScheme name="Simple Light">
      <a:dk1>
        <a:srgbClr val="000000"/>
      </a:dk1>
      <a:lt1>
        <a:srgbClr val="FFFFFF"/>
      </a:lt1>
      <a:dk2>
        <a:srgbClr val="A01127"/>
      </a:dk2>
      <a:lt2>
        <a:srgbClr val="EFDAA3"/>
      </a:lt2>
      <a:accent1>
        <a:srgbClr val="FEFCE3"/>
      </a:accent1>
      <a:accent2>
        <a:srgbClr val="FFD629"/>
      </a:accent2>
      <a:accent3>
        <a:srgbClr val="A01127"/>
      </a:accent3>
      <a:accent4>
        <a:srgbClr val="EFDAA3"/>
      </a:accent4>
      <a:accent5>
        <a:srgbClr val="FFD629"/>
      </a:accent5>
      <a:accent6>
        <a:srgbClr val="A01127"/>
      </a:accent6>
      <a:hlink>
        <a:srgbClr val="FFD62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Lección de Historia de España by Slidesgo">
  <a:themeElements>
    <a:clrScheme name="Simple Light">
      <a:dk1>
        <a:srgbClr val="000000"/>
      </a:dk1>
      <a:lt1>
        <a:srgbClr val="FFFFFF"/>
      </a:lt1>
      <a:dk2>
        <a:srgbClr val="A01127"/>
      </a:dk2>
      <a:lt2>
        <a:srgbClr val="EFDAA3"/>
      </a:lt2>
      <a:accent1>
        <a:srgbClr val="FEFCE3"/>
      </a:accent1>
      <a:accent2>
        <a:srgbClr val="FFD629"/>
      </a:accent2>
      <a:accent3>
        <a:srgbClr val="A01127"/>
      </a:accent3>
      <a:accent4>
        <a:srgbClr val="EFDAA3"/>
      </a:accent4>
      <a:accent5>
        <a:srgbClr val="FFD629"/>
      </a:accent5>
      <a:accent6>
        <a:srgbClr val="A01127"/>
      </a:accent6>
      <a:hlink>
        <a:srgbClr val="FFD62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Lección de Historia de España by Slidesgo">
  <a:themeElements>
    <a:clrScheme name="Simple Light">
      <a:dk1>
        <a:srgbClr val="000000"/>
      </a:dk1>
      <a:lt1>
        <a:srgbClr val="FFFFFF"/>
      </a:lt1>
      <a:dk2>
        <a:srgbClr val="A01127"/>
      </a:dk2>
      <a:lt2>
        <a:srgbClr val="EFDAA3"/>
      </a:lt2>
      <a:accent1>
        <a:srgbClr val="FEFCE3"/>
      </a:accent1>
      <a:accent2>
        <a:srgbClr val="FFD629"/>
      </a:accent2>
      <a:accent3>
        <a:srgbClr val="A01127"/>
      </a:accent3>
      <a:accent4>
        <a:srgbClr val="EFDAA3"/>
      </a:accent4>
      <a:accent5>
        <a:srgbClr val="FFD629"/>
      </a:accent5>
      <a:accent6>
        <a:srgbClr val="A01127"/>
      </a:accent6>
      <a:hlink>
        <a:srgbClr val="FFD62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1195</TotalTime>
  <Words>1211</Words>
  <Application>Microsoft Office PowerPoint</Application>
  <PresentationFormat>On-screen Show (16:9)</PresentationFormat>
  <Paragraphs>175</Paragraphs>
  <Slides>38</Slides>
  <Notes>15</Notes>
  <HiddenSlides>0</HiddenSlides>
  <MMClips>11</MMClips>
  <ScaleCrop>false</ScaleCrop>
  <HeadingPairs>
    <vt:vector size="6" baseType="variant">
      <vt:variant>
        <vt:lpstr>Fonts Used</vt:lpstr>
      </vt:variant>
      <vt:variant>
        <vt:i4>24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38</vt:i4>
      </vt:variant>
    </vt:vector>
  </HeadingPairs>
  <TitlesOfParts>
    <vt:vector size="70" baseType="lpstr">
      <vt:lpstr>宋体</vt:lpstr>
      <vt:lpstr>#9Slide03 Arima Madurai Black</vt:lpstr>
      <vt:lpstr>#9Slide03 Arima Madurai ExtraBo</vt:lpstr>
      <vt:lpstr>#9Slide05 Kathya</vt:lpstr>
      <vt:lpstr>Algerian</vt:lpstr>
      <vt:lpstr>Arial</vt:lpstr>
      <vt:lpstr>Cabin Condensed</vt:lpstr>
      <vt:lpstr>Calibri</vt:lpstr>
      <vt:lpstr>Calibri Light</vt:lpstr>
      <vt:lpstr>Livvic</vt:lpstr>
      <vt:lpstr>Open Sans</vt:lpstr>
      <vt:lpstr>PT Serif</vt:lpstr>
      <vt:lpstr>Roboto Condensed</vt:lpstr>
      <vt:lpstr>Roboto Condensed Light</vt:lpstr>
      <vt:lpstr>Roboto Slab</vt:lpstr>
      <vt:lpstr>Snell Roundhand Black</vt:lpstr>
      <vt:lpstr>SVN-Blenda Script</vt:lpstr>
      <vt:lpstr>Tahoma</vt:lpstr>
      <vt:lpstr>Times New Roman</vt:lpstr>
      <vt:lpstr>印品溜溜圆</vt:lpstr>
      <vt:lpstr>字魂59号-创粗黑</vt:lpstr>
      <vt:lpstr>站酷快乐体2016修订版</vt:lpstr>
      <vt:lpstr>等线</vt:lpstr>
      <vt:lpstr>等线 Light</vt:lpstr>
      <vt:lpstr>Lección de Historia de España by Slidesgo</vt:lpstr>
      <vt:lpstr>1_Lección de Historia de España by Slidesgo</vt:lpstr>
      <vt:lpstr>Simple Light</vt:lpstr>
      <vt:lpstr>5_Office Theme</vt:lpstr>
      <vt:lpstr>10_Office Theme</vt:lpstr>
      <vt:lpstr>Office 主题​​</vt:lpstr>
      <vt:lpstr>Office Theme</vt:lpstr>
      <vt:lpstr>2_Lección de Historia de España by Slidesgo</vt:lpstr>
      <vt:lpstr>A.  Khởi Động</vt:lpstr>
      <vt:lpstr>PowerPoint Presentation</vt:lpstr>
      <vt:lpstr>HÌNH THÀNH KIẾN THỨC</vt:lpstr>
      <vt:lpstr>BÀI 4: NGUỒN GỐC LOÀI NGƯỜI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4: NGUỒN GỐC LOÀI NGƯỜI</vt:lpstr>
      <vt:lpstr>BÀI 4: NGUỒN GỐC LOÀI NGƯỜI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TẬP, VẬN DỤNG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CẢM ƠN SỰ THEO DÕI CỦA CÁC EM!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ẤN ĐỘ CỔ ĐẠI</dc:title>
  <dc:creator>Administrator</dc:creator>
  <cp:lastModifiedBy>Admin</cp:lastModifiedBy>
  <cp:revision>70</cp:revision>
  <dcterms:modified xsi:type="dcterms:W3CDTF">2022-09-27T15:30:54Z</dcterms:modified>
</cp:coreProperties>
</file>